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6" r:id="rId2"/>
  </p:sldMasterIdLst>
  <p:sldIdLst>
    <p:sldId id="515" r:id="rId3"/>
    <p:sldId id="262" r:id="rId4"/>
    <p:sldId id="265" r:id="rId5"/>
    <p:sldId id="268" r:id="rId6"/>
    <p:sldId id="271" r:id="rId7"/>
    <p:sldId id="274" r:id="rId8"/>
    <p:sldId id="277" r:id="rId9"/>
    <p:sldId id="280" r:id="rId10"/>
    <p:sldId id="283" r:id="rId11"/>
    <p:sldId id="286" r:id="rId12"/>
    <p:sldId id="289" r:id="rId13"/>
    <p:sldId id="292" r:id="rId14"/>
    <p:sldId id="295" r:id="rId15"/>
    <p:sldId id="298" r:id="rId16"/>
    <p:sldId id="301" r:id="rId17"/>
    <p:sldId id="304" r:id="rId18"/>
    <p:sldId id="307" r:id="rId19"/>
    <p:sldId id="310" r:id="rId20"/>
    <p:sldId id="313" r:id="rId21"/>
    <p:sldId id="316" r:id="rId22"/>
    <p:sldId id="319" r:id="rId23"/>
    <p:sldId id="322" r:id="rId24"/>
    <p:sldId id="325" r:id="rId25"/>
    <p:sldId id="328" r:id="rId26"/>
    <p:sldId id="331" r:id="rId27"/>
    <p:sldId id="334" r:id="rId28"/>
    <p:sldId id="337" r:id="rId29"/>
    <p:sldId id="340" r:id="rId30"/>
    <p:sldId id="343" r:id="rId31"/>
    <p:sldId id="346" r:id="rId32"/>
    <p:sldId id="349" r:id="rId33"/>
    <p:sldId id="352" r:id="rId34"/>
    <p:sldId id="355" r:id="rId35"/>
    <p:sldId id="358" r:id="rId36"/>
    <p:sldId id="361" r:id="rId37"/>
    <p:sldId id="364" r:id="rId38"/>
    <p:sldId id="367" r:id="rId39"/>
    <p:sldId id="370" r:id="rId40"/>
    <p:sldId id="373" r:id="rId41"/>
    <p:sldId id="376" r:id="rId42"/>
    <p:sldId id="379" r:id="rId43"/>
    <p:sldId id="382" r:id="rId44"/>
    <p:sldId id="385" r:id="rId45"/>
    <p:sldId id="388" r:id="rId46"/>
    <p:sldId id="391" r:id="rId47"/>
    <p:sldId id="394" r:id="rId48"/>
    <p:sldId id="397" r:id="rId49"/>
    <p:sldId id="400" r:id="rId50"/>
    <p:sldId id="403" r:id="rId51"/>
    <p:sldId id="406" r:id="rId52"/>
    <p:sldId id="409" r:id="rId53"/>
    <p:sldId id="412" r:id="rId54"/>
    <p:sldId id="415" r:id="rId55"/>
    <p:sldId id="418" r:id="rId56"/>
    <p:sldId id="421" r:id="rId57"/>
    <p:sldId id="424" r:id="rId58"/>
    <p:sldId id="427" r:id="rId59"/>
    <p:sldId id="430" r:id="rId60"/>
    <p:sldId id="433" r:id="rId61"/>
    <p:sldId id="436" r:id="rId62"/>
    <p:sldId id="439" r:id="rId63"/>
    <p:sldId id="442" r:id="rId64"/>
    <p:sldId id="445" r:id="rId65"/>
    <p:sldId id="448" r:id="rId66"/>
    <p:sldId id="451" r:id="rId67"/>
    <p:sldId id="454" r:id="rId68"/>
    <p:sldId id="457" r:id="rId69"/>
    <p:sldId id="460" r:id="rId70"/>
    <p:sldId id="463" r:id="rId71"/>
    <p:sldId id="466" r:id="rId72"/>
    <p:sldId id="469" r:id="rId73"/>
    <p:sldId id="472" r:id="rId74"/>
    <p:sldId id="475" r:id="rId75"/>
    <p:sldId id="478" r:id="rId76"/>
    <p:sldId id="481" r:id="rId77"/>
    <p:sldId id="484" r:id="rId78"/>
    <p:sldId id="487" r:id="rId79"/>
    <p:sldId id="490" r:id="rId80"/>
    <p:sldId id="493" r:id="rId81"/>
    <p:sldId id="496" r:id="rId82"/>
    <p:sldId id="499" r:id="rId83"/>
    <p:sldId id="502" r:id="rId84"/>
    <p:sldId id="505" r:id="rId85"/>
    <p:sldId id="508" r:id="rId86"/>
    <p:sldId id="511" r:id="rId87"/>
    <p:sldId id="514" r:id="rId88"/>
  </p:sldIdLst>
  <p:sldSz cx="9144000" cy="6858000" type="screen4x3"/>
  <p:notesSz cx="6858000" cy="9144000"/>
  <p:custDataLst>
    <p:tags r:id="rId8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/>
    <p:restoredTop sz="0"/>
  </p:normalViewPr>
  <p:slideViewPr>
    <p:cSldViewPr>
      <p:cViewPr varScale="1">
        <p:scale>
          <a:sx n="69" d="100"/>
          <a:sy n="69" d="100"/>
        </p:scale>
        <p:origin x="118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tags" Target="tags/tag1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90" Type="http://schemas.openxmlformats.org/officeDocument/2006/relationships/presProps" Target="presProps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93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627602B-3D8A-43A3-BF00-4D55E484E878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689374D-4FA2-4810-AC8F-302DFF125BFA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25E1DD5-2A97-4E79-AD3D-6E2E0F4F7F64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992009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199" y="0"/>
                </a:moveTo>
                <a:lnTo>
                  <a:pt x="0" y="0"/>
                </a:lnTo>
                <a:lnTo>
                  <a:pt x="0" y="6858000"/>
                </a:lnTo>
                <a:lnTo>
                  <a:pt x="1600199" y="6858000"/>
                </a:lnTo>
                <a:lnTo>
                  <a:pt x="1600199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77597" y="0"/>
            <a:ext cx="991235" cy="6858000"/>
          </a:xfrm>
          <a:custGeom>
            <a:avLst/>
            <a:gdLst/>
            <a:ahLst/>
            <a:cxnLst/>
            <a:rect l="l" t="t" r="r" b="b"/>
            <a:pathLst>
              <a:path w="991235" h="6858000">
                <a:moveTo>
                  <a:pt x="990612" y="0"/>
                </a:moveTo>
                <a:lnTo>
                  <a:pt x="457200" y="0"/>
                </a:lnTo>
                <a:lnTo>
                  <a:pt x="228612" y="0"/>
                </a:lnTo>
                <a:lnTo>
                  <a:pt x="0" y="0"/>
                </a:lnTo>
                <a:lnTo>
                  <a:pt x="0" y="6858000"/>
                </a:lnTo>
                <a:lnTo>
                  <a:pt x="228612" y="6858000"/>
                </a:lnTo>
                <a:lnTo>
                  <a:pt x="457200" y="6858000"/>
                </a:lnTo>
                <a:lnTo>
                  <a:pt x="990612" y="6858000"/>
                </a:lnTo>
                <a:lnTo>
                  <a:pt x="990612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414907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500519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457200" y="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4572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6706996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8230997" y="0"/>
            <a:ext cx="913130" cy="6858000"/>
          </a:xfrm>
          <a:custGeom>
            <a:avLst/>
            <a:gdLst/>
            <a:ahLst/>
            <a:cxnLst/>
            <a:rect l="l" t="t" r="r" b="b"/>
            <a:pathLst>
              <a:path w="913128" h="6858000">
                <a:moveTo>
                  <a:pt x="912990" y="0"/>
                </a:moveTo>
                <a:lnTo>
                  <a:pt x="762000" y="0"/>
                </a:lnTo>
                <a:lnTo>
                  <a:pt x="533400" y="0"/>
                </a:lnTo>
                <a:lnTo>
                  <a:pt x="0" y="0"/>
                </a:lnTo>
                <a:lnTo>
                  <a:pt x="0" y="6858000"/>
                </a:lnTo>
                <a:lnTo>
                  <a:pt x="533400" y="6858000"/>
                </a:lnTo>
                <a:lnTo>
                  <a:pt x="762000" y="6858000"/>
                </a:lnTo>
                <a:lnTo>
                  <a:pt x="912990" y="6858000"/>
                </a:lnTo>
                <a:lnTo>
                  <a:pt x="91299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887596" y="0"/>
            <a:ext cx="2819400" cy="6858000"/>
          </a:xfrm>
          <a:custGeom>
            <a:avLst/>
            <a:gdLst/>
            <a:ahLst/>
            <a:cxnLst/>
            <a:rect l="l" t="t" r="r" b="b"/>
            <a:pathLst>
              <a:path w="2819400" h="6858000">
                <a:moveTo>
                  <a:pt x="2819400" y="0"/>
                </a:moveTo>
                <a:lnTo>
                  <a:pt x="0" y="0"/>
                </a:lnTo>
                <a:lnTo>
                  <a:pt x="0" y="6858000"/>
                </a:lnTo>
                <a:lnTo>
                  <a:pt x="2819400" y="6858000"/>
                </a:lnTo>
                <a:lnTo>
                  <a:pt x="28194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2973197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457200" y="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4572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65728" y="3486886"/>
            <a:ext cx="9078595" cy="2715260"/>
          </a:xfrm>
          <a:custGeom>
            <a:avLst/>
            <a:gdLst/>
            <a:ahLst/>
            <a:cxnLst/>
            <a:rect l="l" t="t" r="r" b="b"/>
            <a:pathLst>
              <a:path w="9078595" h="2715260">
                <a:moveTo>
                  <a:pt x="0" y="2664523"/>
                </a:moveTo>
                <a:lnTo>
                  <a:pt x="44898" y="2667221"/>
                </a:lnTo>
                <a:lnTo>
                  <a:pt x="89828" y="2669913"/>
                </a:lnTo>
                <a:lnTo>
                  <a:pt x="134823" y="2672590"/>
                </a:lnTo>
                <a:lnTo>
                  <a:pt x="179914" y="2675246"/>
                </a:lnTo>
                <a:lnTo>
                  <a:pt x="225134" y="2677875"/>
                </a:lnTo>
                <a:lnTo>
                  <a:pt x="270515" y="2680469"/>
                </a:lnTo>
                <a:lnTo>
                  <a:pt x="316090" y="2683022"/>
                </a:lnTo>
                <a:lnTo>
                  <a:pt x="361890" y="2685526"/>
                </a:lnTo>
                <a:lnTo>
                  <a:pt x="407948" y="2687974"/>
                </a:lnTo>
                <a:lnTo>
                  <a:pt x="454295" y="2690360"/>
                </a:lnTo>
                <a:lnTo>
                  <a:pt x="500965" y="2692676"/>
                </a:lnTo>
                <a:lnTo>
                  <a:pt x="547990" y="2694916"/>
                </a:lnTo>
                <a:lnTo>
                  <a:pt x="595400" y="2697073"/>
                </a:lnTo>
                <a:lnTo>
                  <a:pt x="643230" y="2699140"/>
                </a:lnTo>
                <a:lnTo>
                  <a:pt x="691511" y="2701109"/>
                </a:lnTo>
                <a:lnTo>
                  <a:pt x="740275" y="2702975"/>
                </a:lnTo>
                <a:lnTo>
                  <a:pt x="789554" y="2704729"/>
                </a:lnTo>
                <a:lnTo>
                  <a:pt x="839382" y="2706365"/>
                </a:lnTo>
                <a:lnTo>
                  <a:pt x="889789" y="2707877"/>
                </a:lnTo>
                <a:lnTo>
                  <a:pt x="940808" y="2709256"/>
                </a:lnTo>
                <a:lnTo>
                  <a:pt x="992472" y="2710497"/>
                </a:lnTo>
                <a:lnTo>
                  <a:pt x="1044812" y="2711592"/>
                </a:lnTo>
                <a:lnTo>
                  <a:pt x="1097861" y="2712535"/>
                </a:lnTo>
                <a:lnTo>
                  <a:pt x="1151651" y="2713317"/>
                </a:lnTo>
                <a:lnTo>
                  <a:pt x="1206215" y="2713933"/>
                </a:lnTo>
                <a:lnTo>
                  <a:pt x="1261583" y="2714376"/>
                </a:lnTo>
                <a:lnTo>
                  <a:pt x="1317790" y="2714638"/>
                </a:lnTo>
                <a:lnTo>
                  <a:pt x="1374866" y="2714713"/>
                </a:lnTo>
                <a:lnTo>
                  <a:pt x="1432845" y="2714594"/>
                </a:lnTo>
                <a:lnTo>
                  <a:pt x="1491758" y="2714273"/>
                </a:lnTo>
                <a:lnTo>
                  <a:pt x="1551637" y="2713744"/>
                </a:lnTo>
                <a:lnTo>
                  <a:pt x="1612515" y="2713000"/>
                </a:lnTo>
                <a:lnTo>
                  <a:pt x="1674425" y="2712034"/>
                </a:lnTo>
                <a:lnTo>
                  <a:pt x="1717553" y="2711288"/>
                </a:lnTo>
                <a:lnTo>
                  <a:pt x="1761085" y="2710534"/>
                </a:lnTo>
                <a:lnTo>
                  <a:pt x="1805014" y="2709765"/>
                </a:lnTo>
                <a:lnTo>
                  <a:pt x="1849338" y="2708979"/>
                </a:lnTo>
                <a:lnTo>
                  <a:pt x="1894050" y="2708171"/>
                </a:lnTo>
                <a:lnTo>
                  <a:pt x="1939146" y="2707337"/>
                </a:lnTo>
                <a:lnTo>
                  <a:pt x="1984623" y="2706473"/>
                </a:lnTo>
                <a:lnTo>
                  <a:pt x="2030476" y="2705574"/>
                </a:lnTo>
                <a:lnTo>
                  <a:pt x="2076699" y="2704637"/>
                </a:lnTo>
                <a:lnTo>
                  <a:pt x="2123289" y="2703656"/>
                </a:lnTo>
                <a:lnTo>
                  <a:pt x="2170241" y="2702629"/>
                </a:lnTo>
                <a:lnTo>
                  <a:pt x="2217550" y="2701550"/>
                </a:lnTo>
                <a:lnTo>
                  <a:pt x="2265212" y="2700416"/>
                </a:lnTo>
                <a:lnTo>
                  <a:pt x="2313223" y="2699223"/>
                </a:lnTo>
                <a:lnTo>
                  <a:pt x="2361578" y="2697965"/>
                </a:lnTo>
                <a:lnTo>
                  <a:pt x="2410272" y="2696640"/>
                </a:lnTo>
                <a:lnTo>
                  <a:pt x="2459301" y="2695242"/>
                </a:lnTo>
                <a:lnTo>
                  <a:pt x="2508661" y="2693769"/>
                </a:lnTo>
                <a:lnTo>
                  <a:pt x="2558346" y="2692214"/>
                </a:lnTo>
                <a:lnTo>
                  <a:pt x="2608353" y="2690575"/>
                </a:lnTo>
                <a:lnTo>
                  <a:pt x="2658676" y="2688847"/>
                </a:lnTo>
                <a:lnTo>
                  <a:pt x="2709312" y="2687026"/>
                </a:lnTo>
                <a:lnTo>
                  <a:pt x="2760256" y="2685107"/>
                </a:lnTo>
                <a:lnTo>
                  <a:pt x="2811503" y="2683087"/>
                </a:lnTo>
                <a:lnTo>
                  <a:pt x="2863049" y="2680962"/>
                </a:lnTo>
                <a:lnTo>
                  <a:pt x="2914889" y="2678726"/>
                </a:lnTo>
                <a:lnTo>
                  <a:pt x="2967020" y="2676377"/>
                </a:lnTo>
                <a:lnTo>
                  <a:pt x="3019435" y="2673909"/>
                </a:lnTo>
                <a:lnTo>
                  <a:pt x="3072131" y="2671319"/>
                </a:lnTo>
                <a:lnTo>
                  <a:pt x="3125103" y="2668602"/>
                </a:lnTo>
                <a:lnTo>
                  <a:pt x="3178347" y="2665754"/>
                </a:lnTo>
                <a:lnTo>
                  <a:pt x="3231859" y="2662772"/>
                </a:lnTo>
                <a:lnTo>
                  <a:pt x="3285633" y="2659650"/>
                </a:lnTo>
                <a:lnTo>
                  <a:pt x="3339665" y="2656385"/>
                </a:lnTo>
                <a:lnTo>
                  <a:pt x="3393951" y="2652973"/>
                </a:lnTo>
                <a:lnTo>
                  <a:pt x="3448486" y="2649408"/>
                </a:lnTo>
                <a:lnTo>
                  <a:pt x="3503265" y="2645688"/>
                </a:lnTo>
                <a:lnTo>
                  <a:pt x="3558285" y="2641807"/>
                </a:lnTo>
                <a:lnTo>
                  <a:pt x="3613541" y="2637763"/>
                </a:lnTo>
                <a:lnTo>
                  <a:pt x="3669027" y="2633550"/>
                </a:lnTo>
                <a:lnTo>
                  <a:pt x="3724740" y="2629164"/>
                </a:lnTo>
                <a:lnTo>
                  <a:pt x="3780676" y="2624601"/>
                </a:lnTo>
                <a:lnTo>
                  <a:pt x="3836829" y="2619857"/>
                </a:lnTo>
                <a:lnTo>
                  <a:pt x="3893195" y="2614928"/>
                </a:lnTo>
                <a:lnTo>
                  <a:pt x="3949769" y="2609810"/>
                </a:lnTo>
                <a:lnTo>
                  <a:pt x="4006548" y="2604498"/>
                </a:lnTo>
                <a:lnTo>
                  <a:pt x="4063526" y="2598988"/>
                </a:lnTo>
                <a:lnTo>
                  <a:pt x="4120699" y="2593276"/>
                </a:lnTo>
                <a:lnTo>
                  <a:pt x="4166073" y="2588638"/>
                </a:lnTo>
                <a:lnTo>
                  <a:pt x="4212041" y="2583873"/>
                </a:lnTo>
                <a:lnTo>
                  <a:pt x="4258581" y="2578986"/>
                </a:lnTo>
                <a:lnTo>
                  <a:pt x="4305669" y="2573976"/>
                </a:lnTo>
                <a:lnTo>
                  <a:pt x="4353284" y="2568847"/>
                </a:lnTo>
                <a:lnTo>
                  <a:pt x="4401403" y="2563601"/>
                </a:lnTo>
                <a:lnTo>
                  <a:pt x="4450004" y="2558240"/>
                </a:lnTo>
                <a:lnTo>
                  <a:pt x="4499066" y="2552765"/>
                </a:lnTo>
                <a:lnTo>
                  <a:pt x="4548564" y="2547178"/>
                </a:lnTo>
                <a:lnTo>
                  <a:pt x="4598478" y="2541483"/>
                </a:lnTo>
                <a:lnTo>
                  <a:pt x="4648785" y="2535680"/>
                </a:lnTo>
                <a:lnTo>
                  <a:pt x="4699462" y="2529772"/>
                </a:lnTo>
                <a:lnTo>
                  <a:pt x="4750488" y="2523761"/>
                </a:lnTo>
                <a:lnTo>
                  <a:pt x="4801840" y="2517649"/>
                </a:lnTo>
                <a:lnTo>
                  <a:pt x="4853496" y="2511437"/>
                </a:lnTo>
                <a:lnTo>
                  <a:pt x="4905433" y="2505129"/>
                </a:lnTo>
                <a:lnTo>
                  <a:pt x="4957629" y="2498725"/>
                </a:lnTo>
                <a:lnTo>
                  <a:pt x="5010063" y="2492229"/>
                </a:lnTo>
                <a:lnTo>
                  <a:pt x="5062711" y="2485642"/>
                </a:lnTo>
                <a:lnTo>
                  <a:pt x="5115551" y="2478965"/>
                </a:lnTo>
                <a:lnTo>
                  <a:pt x="5168562" y="2472202"/>
                </a:lnTo>
                <a:lnTo>
                  <a:pt x="5221720" y="2465355"/>
                </a:lnTo>
                <a:lnTo>
                  <a:pt x="5275004" y="2458424"/>
                </a:lnTo>
                <a:lnTo>
                  <a:pt x="5328391" y="2451413"/>
                </a:lnTo>
                <a:lnTo>
                  <a:pt x="5381859" y="2444323"/>
                </a:lnTo>
                <a:lnTo>
                  <a:pt x="5435386" y="2437156"/>
                </a:lnTo>
                <a:lnTo>
                  <a:pt x="5488949" y="2429915"/>
                </a:lnTo>
                <a:lnTo>
                  <a:pt x="5542527" y="2422601"/>
                </a:lnTo>
                <a:lnTo>
                  <a:pt x="5596096" y="2415217"/>
                </a:lnTo>
                <a:lnTo>
                  <a:pt x="5649634" y="2407764"/>
                </a:lnTo>
                <a:lnTo>
                  <a:pt x="5703120" y="2400245"/>
                </a:lnTo>
                <a:lnTo>
                  <a:pt x="5756531" y="2392661"/>
                </a:lnTo>
                <a:lnTo>
                  <a:pt x="5809844" y="2385015"/>
                </a:lnTo>
                <a:lnTo>
                  <a:pt x="5863038" y="2377309"/>
                </a:lnTo>
                <a:lnTo>
                  <a:pt x="5916090" y="2369545"/>
                </a:lnTo>
                <a:lnTo>
                  <a:pt x="5968978" y="2361724"/>
                </a:lnTo>
                <a:lnTo>
                  <a:pt x="6021680" y="2353849"/>
                </a:lnTo>
                <a:lnTo>
                  <a:pt x="6074172" y="2345922"/>
                </a:lnTo>
                <a:lnTo>
                  <a:pt x="6126434" y="2337944"/>
                </a:lnTo>
                <a:lnTo>
                  <a:pt x="6178442" y="2329919"/>
                </a:lnTo>
                <a:lnTo>
                  <a:pt x="6230175" y="2321848"/>
                </a:lnTo>
                <a:lnTo>
                  <a:pt x="6281610" y="2313732"/>
                </a:lnTo>
                <a:lnTo>
                  <a:pt x="6332724" y="2305575"/>
                </a:lnTo>
                <a:lnTo>
                  <a:pt x="6383496" y="2297378"/>
                </a:lnTo>
                <a:lnTo>
                  <a:pt x="6433904" y="2289143"/>
                </a:lnTo>
                <a:lnTo>
                  <a:pt x="6483924" y="2280872"/>
                </a:lnTo>
                <a:lnTo>
                  <a:pt x="6533536" y="2272567"/>
                </a:lnTo>
                <a:lnTo>
                  <a:pt x="6582715" y="2264230"/>
                </a:lnTo>
                <a:lnTo>
                  <a:pt x="6631441" y="2255864"/>
                </a:lnTo>
                <a:lnTo>
                  <a:pt x="6679690" y="2247470"/>
                </a:lnTo>
                <a:lnTo>
                  <a:pt x="6727441" y="2239051"/>
                </a:lnTo>
                <a:lnTo>
                  <a:pt x="6774672" y="2230608"/>
                </a:lnTo>
                <a:lnTo>
                  <a:pt x="6821359" y="2222143"/>
                </a:lnTo>
                <a:lnTo>
                  <a:pt x="6867481" y="2213659"/>
                </a:lnTo>
                <a:lnTo>
                  <a:pt x="6913016" y="2205157"/>
                </a:lnTo>
                <a:lnTo>
                  <a:pt x="6957940" y="2196640"/>
                </a:lnTo>
                <a:lnTo>
                  <a:pt x="7002233" y="2188109"/>
                </a:lnTo>
                <a:lnTo>
                  <a:pt x="7045871" y="2179568"/>
                </a:lnTo>
                <a:lnTo>
                  <a:pt x="7088832" y="2171016"/>
                </a:lnTo>
                <a:lnTo>
                  <a:pt x="7131095" y="2162458"/>
                </a:lnTo>
                <a:lnTo>
                  <a:pt x="7172636" y="2153894"/>
                </a:lnTo>
                <a:lnTo>
                  <a:pt x="7233929" y="2140968"/>
                </a:lnTo>
                <a:lnTo>
                  <a:pt x="7295240" y="2127694"/>
                </a:lnTo>
                <a:lnTo>
                  <a:pt x="7356517" y="2114092"/>
                </a:lnTo>
                <a:lnTo>
                  <a:pt x="7417708" y="2100182"/>
                </a:lnTo>
                <a:lnTo>
                  <a:pt x="7478760" y="2085982"/>
                </a:lnTo>
                <a:lnTo>
                  <a:pt x="7539621" y="2071514"/>
                </a:lnTo>
                <a:lnTo>
                  <a:pt x="7600240" y="2056797"/>
                </a:lnTo>
                <a:lnTo>
                  <a:pt x="7660563" y="2041849"/>
                </a:lnTo>
                <a:lnTo>
                  <a:pt x="7720539" y="2026691"/>
                </a:lnTo>
                <a:lnTo>
                  <a:pt x="7780116" y="2011343"/>
                </a:lnTo>
                <a:lnTo>
                  <a:pt x="7839241" y="1995824"/>
                </a:lnTo>
                <a:lnTo>
                  <a:pt x="7897862" y="1980154"/>
                </a:lnTo>
                <a:lnTo>
                  <a:pt x="7955927" y="1964352"/>
                </a:lnTo>
                <a:lnTo>
                  <a:pt x="8013384" y="1948439"/>
                </a:lnTo>
                <a:lnTo>
                  <a:pt x="8070180" y="1932433"/>
                </a:lnTo>
                <a:lnTo>
                  <a:pt x="8126263" y="1916354"/>
                </a:lnTo>
                <a:lnTo>
                  <a:pt x="8181582" y="1900223"/>
                </a:lnTo>
                <a:lnTo>
                  <a:pt x="8236083" y="1884058"/>
                </a:lnTo>
                <a:lnTo>
                  <a:pt x="8289716" y="1867880"/>
                </a:lnTo>
                <a:lnTo>
                  <a:pt x="8342426" y="1851708"/>
                </a:lnTo>
                <a:lnTo>
                  <a:pt x="8394164" y="1835561"/>
                </a:lnTo>
                <a:lnTo>
                  <a:pt x="8444875" y="1819460"/>
                </a:lnTo>
                <a:lnTo>
                  <a:pt x="8494508" y="1803424"/>
                </a:lnTo>
                <a:lnTo>
                  <a:pt x="8543011" y="1787472"/>
                </a:lnTo>
                <a:lnTo>
                  <a:pt x="8590332" y="1771624"/>
                </a:lnTo>
                <a:lnTo>
                  <a:pt x="8636418" y="1755901"/>
                </a:lnTo>
                <a:lnTo>
                  <a:pt x="8681217" y="1740321"/>
                </a:lnTo>
                <a:lnTo>
                  <a:pt x="8724677" y="1724904"/>
                </a:lnTo>
                <a:lnTo>
                  <a:pt x="8766746" y="1709670"/>
                </a:lnTo>
                <a:lnTo>
                  <a:pt x="8807371" y="1694639"/>
                </a:lnTo>
                <a:lnTo>
                  <a:pt x="8846501" y="1679830"/>
                </a:lnTo>
                <a:lnTo>
                  <a:pt x="8884083" y="1665263"/>
                </a:lnTo>
                <a:lnTo>
                  <a:pt x="8920065" y="1650957"/>
                </a:lnTo>
                <a:lnTo>
                  <a:pt x="8987020" y="1623208"/>
                </a:lnTo>
                <a:lnTo>
                  <a:pt x="9046949" y="1596742"/>
                </a:lnTo>
                <a:lnTo>
                  <a:pt x="9074148" y="1584038"/>
                </a:lnTo>
                <a:lnTo>
                  <a:pt x="9078271" y="1582028"/>
                </a:lnTo>
              </a:path>
              <a:path w="9078595" h="2715260">
                <a:moveTo>
                  <a:pt x="0" y="871372"/>
                </a:moveTo>
                <a:lnTo>
                  <a:pt x="35920" y="852340"/>
                </a:lnTo>
                <a:lnTo>
                  <a:pt x="71984" y="833309"/>
                </a:lnTo>
                <a:lnTo>
                  <a:pt x="108335" y="814282"/>
                </a:lnTo>
                <a:lnTo>
                  <a:pt x="145119" y="795260"/>
                </a:lnTo>
                <a:lnTo>
                  <a:pt x="182477" y="776244"/>
                </a:lnTo>
                <a:lnTo>
                  <a:pt x="220555" y="757238"/>
                </a:lnTo>
                <a:lnTo>
                  <a:pt x="259496" y="738241"/>
                </a:lnTo>
                <a:lnTo>
                  <a:pt x="299444" y="719257"/>
                </a:lnTo>
                <a:lnTo>
                  <a:pt x="340543" y="700287"/>
                </a:lnTo>
                <a:lnTo>
                  <a:pt x="382937" y="681331"/>
                </a:lnTo>
                <a:lnTo>
                  <a:pt x="426770" y="662394"/>
                </a:lnTo>
                <a:lnTo>
                  <a:pt x="472184" y="643474"/>
                </a:lnTo>
                <a:lnTo>
                  <a:pt x="519326" y="624576"/>
                </a:lnTo>
                <a:lnTo>
                  <a:pt x="568338" y="605700"/>
                </a:lnTo>
                <a:lnTo>
                  <a:pt x="619363" y="586848"/>
                </a:lnTo>
                <a:lnTo>
                  <a:pt x="672547" y="568022"/>
                </a:lnTo>
                <a:lnTo>
                  <a:pt x="728033" y="549223"/>
                </a:lnTo>
                <a:lnTo>
                  <a:pt x="785964" y="530453"/>
                </a:lnTo>
                <a:lnTo>
                  <a:pt x="846485" y="511714"/>
                </a:lnTo>
                <a:lnTo>
                  <a:pt x="909740" y="493008"/>
                </a:lnTo>
                <a:lnTo>
                  <a:pt x="975872" y="474337"/>
                </a:lnTo>
                <a:lnTo>
                  <a:pt x="1045025" y="455701"/>
                </a:lnTo>
                <a:lnTo>
                  <a:pt x="1082432" y="445844"/>
                </a:lnTo>
                <a:lnTo>
                  <a:pt x="1120567" y="435788"/>
                </a:lnTo>
                <a:lnTo>
                  <a:pt x="1159420" y="425547"/>
                </a:lnTo>
                <a:lnTo>
                  <a:pt x="1198980" y="415139"/>
                </a:lnTo>
                <a:lnTo>
                  <a:pt x="1239234" y="404578"/>
                </a:lnTo>
                <a:lnTo>
                  <a:pt x="1280171" y="393882"/>
                </a:lnTo>
                <a:lnTo>
                  <a:pt x="1321780" y="383065"/>
                </a:lnTo>
                <a:lnTo>
                  <a:pt x="1364049" y="372143"/>
                </a:lnTo>
                <a:lnTo>
                  <a:pt x="1406966" y="361133"/>
                </a:lnTo>
                <a:lnTo>
                  <a:pt x="1450520" y="350050"/>
                </a:lnTo>
                <a:lnTo>
                  <a:pt x="1494699" y="338911"/>
                </a:lnTo>
                <a:lnTo>
                  <a:pt x="1539492" y="327730"/>
                </a:lnTo>
                <a:lnTo>
                  <a:pt x="1584887" y="316524"/>
                </a:lnTo>
                <a:lnTo>
                  <a:pt x="1630872" y="305310"/>
                </a:lnTo>
                <a:lnTo>
                  <a:pt x="1677437" y="294101"/>
                </a:lnTo>
                <a:lnTo>
                  <a:pt x="1724569" y="282915"/>
                </a:lnTo>
                <a:lnTo>
                  <a:pt x="1772257" y="271768"/>
                </a:lnTo>
                <a:lnTo>
                  <a:pt x="1820489" y="260675"/>
                </a:lnTo>
                <a:lnTo>
                  <a:pt x="1869254" y="249651"/>
                </a:lnTo>
                <a:lnTo>
                  <a:pt x="1918540" y="238714"/>
                </a:lnTo>
                <a:lnTo>
                  <a:pt x="1968336" y="227879"/>
                </a:lnTo>
                <a:lnTo>
                  <a:pt x="2018630" y="217161"/>
                </a:lnTo>
                <a:lnTo>
                  <a:pt x="2069410" y="206577"/>
                </a:lnTo>
                <a:lnTo>
                  <a:pt x="2120666" y="196143"/>
                </a:lnTo>
                <a:lnTo>
                  <a:pt x="2172385" y="185873"/>
                </a:lnTo>
                <a:lnTo>
                  <a:pt x="2224555" y="175785"/>
                </a:lnTo>
                <a:lnTo>
                  <a:pt x="2277166" y="165894"/>
                </a:lnTo>
                <a:lnTo>
                  <a:pt x="2330206" y="156216"/>
                </a:lnTo>
                <a:lnTo>
                  <a:pt x="2383663" y="146767"/>
                </a:lnTo>
                <a:lnTo>
                  <a:pt x="2437525" y="137562"/>
                </a:lnTo>
                <a:lnTo>
                  <a:pt x="2491782" y="128618"/>
                </a:lnTo>
                <a:lnTo>
                  <a:pt x="2546421" y="119951"/>
                </a:lnTo>
                <a:lnTo>
                  <a:pt x="2601431" y="111575"/>
                </a:lnTo>
                <a:lnTo>
                  <a:pt x="2656800" y="103508"/>
                </a:lnTo>
                <a:lnTo>
                  <a:pt x="2712517" y="95765"/>
                </a:lnTo>
                <a:lnTo>
                  <a:pt x="2768570" y="88361"/>
                </a:lnTo>
                <a:lnTo>
                  <a:pt x="2824948" y="81314"/>
                </a:lnTo>
                <a:lnTo>
                  <a:pt x="2881639" y="74638"/>
                </a:lnTo>
                <a:lnTo>
                  <a:pt x="2938631" y="68350"/>
                </a:lnTo>
                <a:lnTo>
                  <a:pt x="2995914" y="62465"/>
                </a:lnTo>
                <a:lnTo>
                  <a:pt x="3053475" y="56999"/>
                </a:lnTo>
                <a:lnTo>
                  <a:pt x="3111303" y="51968"/>
                </a:lnTo>
                <a:lnTo>
                  <a:pt x="3155740" y="48359"/>
                </a:lnTo>
                <a:lnTo>
                  <a:pt x="3200516" y="44877"/>
                </a:lnTo>
                <a:lnTo>
                  <a:pt x="3245628" y="41521"/>
                </a:lnTo>
                <a:lnTo>
                  <a:pt x="3291067" y="38292"/>
                </a:lnTo>
                <a:lnTo>
                  <a:pt x="3336830" y="35191"/>
                </a:lnTo>
                <a:lnTo>
                  <a:pt x="3382910" y="32217"/>
                </a:lnTo>
                <a:lnTo>
                  <a:pt x="3429303" y="29372"/>
                </a:lnTo>
                <a:lnTo>
                  <a:pt x="3476001" y="26655"/>
                </a:lnTo>
                <a:lnTo>
                  <a:pt x="3523001" y="24067"/>
                </a:lnTo>
                <a:lnTo>
                  <a:pt x="3570296" y="21609"/>
                </a:lnTo>
                <a:lnTo>
                  <a:pt x="3617880" y="19281"/>
                </a:lnTo>
                <a:lnTo>
                  <a:pt x="3665749" y="17084"/>
                </a:lnTo>
                <a:lnTo>
                  <a:pt x="3713896" y="15017"/>
                </a:lnTo>
                <a:lnTo>
                  <a:pt x="3762316" y="13081"/>
                </a:lnTo>
                <a:lnTo>
                  <a:pt x="3811004" y="11277"/>
                </a:lnTo>
                <a:lnTo>
                  <a:pt x="3859954" y="9605"/>
                </a:lnTo>
                <a:lnTo>
                  <a:pt x="3909160" y="8066"/>
                </a:lnTo>
                <a:lnTo>
                  <a:pt x="3958616" y="6659"/>
                </a:lnTo>
                <a:lnTo>
                  <a:pt x="4008318" y="5386"/>
                </a:lnTo>
                <a:lnTo>
                  <a:pt x="4058260" y="4247"/>
                </a:lnTo>
                <a:lnTo>
                  <a:pt x="4108435" y="3241"/>
                </a:lnTo>
                <a:lnTo>
                  <a:pt x="4158839" y="2371"/>
                </a:lnTo>
                <a:lnTo>
                  <a:pt x="4209466" y="1636"/>
                </a:lnTo>
                <a:lnTo>
                  <a:pt x="4260311" y="1036"/>
                </a:lnTo>
                <a:lnTo>
                  <a:pt x="4311367" y="572"/>
                </a:lnTo>
                <a:lnTo>
                  <a:pt x="4362629" y="244"/>
                </a:lnTo>
                <a:lnTo>
                  <a:pt x="4414092" y="53"/>
                </a:lnTo>
                <a:lnTo>
                  <a:pt x="4465750" y="0"/>
                </a:lnTo>
                <a:lnTo>
                  <a:pt x="4517598" y="83"/>
                </a:lnTo>
                <a:lnTo>
                  <a:pt x="4569630" y="305"/>
                </a:lnTo>
                <a:lnTo>
                  <a:pt x="4621840" y="666"/>
                </a:lnTo>
                <a:lnTo>
                  <a:pt x="4674223" y="1165"/>
                </a:lnTo>
                <a:lnTo>
                  <a:pt x="4726773" y="1804"/>
                </a:lnTo>
                <a:lnTo>
                  <a:pt x="4779485" y="2583"/>
                </a:lnTo>
                <a:lnTo>
                  <a:pt x="4832353" y="3501"/>
                </a:lnTo>
                <a:lnTo>
                  <a:pt x="4885372" y="4560"/>
                </a:lnTo>
                <a:lnTo>
                  <a:pt x="4938536" y="5761"/>
                </a:lnTo>
                <a:lnTo>
                  <a:pt x="4991839" y="7102"/>
                </a:lnTo>
                <a:lnTo>
                  <a:pt x="5045276" y="8586"/>
                </a:lnTo>
                <a:lnTo>
                  <a:pt x="5098841" y="10212"/>
                </a:lnTo>
                <a:lnTo>
                  <a:pt x="5152530" y="11981"/>
                </a:lnTo>
                <a:lnTo>
                  <a:pt x="5206335" y="13893"/>
                </a:lnTo>
                <a:lnTo>
                  <a:pt x="5260252" y="15948"/>
                </a:lnTo>
                <a:lnTo>
                  <a:pt x="5314275" y="18147"/>
                </a:lnTo>
                <a:lnTo>
                  <a:pt x="5368399" y="20491"/>
                </a:lnTo>
                <a:lnTo>
                  <a:pt x="5422617" y="22980"/>
                </a:lnTo>
                <a:lnTo>
                  <a:pt x="5476925" y="25614"/>
                </a:lnTo>
                <a:lnTo>
                  <a:pt x="5531317" y="28394"/>
                </a:lnTo>
                <a:lnTo>
                  <a:pt x="5585787" y="31320"/>
                </a:lnTo>
                <a:lnTo>
                  <a:pt x="5640330" y="34392"/>
                </a:lnTo>
                <a:lnTo>
                  <a:pt x="5694940" y="37612"/>
                </a:lnTo>
                <a:lnTo>
                  <a:pt x="5749611" y="40979"/>
                </a:lnTo>
                <a:lnTo>
                  <a:pt x="5804338" y="44493"/>
                </a:lnTo>
                <a:lnTo>
                  <a:pt x="5859116" y="48156"/>
                </a:lnTo>
                <a:lnTo>
                  <a:pt x="5913939" y="51968"/>
                </a:lnTo>
                <a:lnTo>
                  <a:pt x="5961554" y="55463"/>
                </a:lnTo>
                <a:lnTo>
                  <a:pt x="6010111" y="59261"/>
                </a:lnTo>
                <a:lnTo>
                  <a:pt x="6059569" y="63352"/>
                </a:lnTo>
                <a:lnTo>
                  <a:pt x="6109886" y="67727"/>
                </a:lnTo>
                <a:lnTo>
                  <a:pt x="6161021" y="72376"/>
                </a:lnTo>
                <a:lnTo>
                  <a:pt x="6212932" y="77290"/>
                </a:lnTo>
                <a:lnTo>
                  <a:pt x="6265580" y="82458"/>
                </a:lnTo>
                <a:lnTo>
                  <a:pt x="6318922" y="87870"/>
                </a:lnTo>
                <a:lnTo>
                  <a:pt x="6372918" y="93517"/>
                </a:lnTo>
                <a:lnTo>
                  <a:pt x="6427526" y="99389"/>
                </a:lnTo>
                <a:lnTo>
                  <a:pt x="6482705" y="105477"/>
                </a:lnTo>
                <a:lnTo>
                  <a:pt x="6538413" y="111770"/>
                </a:lnTo>
                <a:lnTo>
                  <a:pt x="6594611" y="118258"/>
                </a:lnTo>
                <a:lnTo>
                  <a:pt x="6651256" y="124933"/>
                </a:lnTo>
                <a:lnTo>
                  <a:pt x="6708307" y="131783"/>
                </a:lnTo>
                <a:lnTo>
                  <a:pt x="6765724" y="138800"/>
                </a:lnTo>
                <a:lnTo>
                  <a:pt x="6823464" y="145974"/>
                </a:lnTo>
                <a:lnTo>
                  <a:pt x="6881487" y="153294"/>
                </a:lnTo>
                <a:lnTo>
                  <a:pt x="6939752" y="160751"/>
                </a:lnTo>
                <a:lnTo>
                  <a:pt x="6998218" y="168336"/>
                </a:lnTo>
                <a:lnTo>
                  <a:pt x="7056842" y="176038"/>
                </a:lnTo>
                <a:lnTo>
                  <a:pt x="7115585" y="183847"/>
                </a:lnTo>
                <a:lnTo>
                  <a:pt x="7174404" y="191755"/>
                </a:lnTo>
                <a:lnTo>
                  <a:pt x="7233260" y="199750"/>
                </a:lnTo>
                <a:lnTo>
                  <a:pt x="7292110" y="207824"/>
                </a:lnTo>
                <a:lnTo>
                  <a:pt x="7350913" y="215966"/>
                </a:lnTo>
                <a:lnTo>
                  <a:pt x="7409628" y="224167"/>
                </a:lnTo>
                <a:lnTo>
                  <a:pt x="7468215" y="232416"/>
                </a:lnTo>
                <a:lnTo>
                  <a:pt x="7526631" y="240705"/>
                </a:lnTo>
                <a:lnTo>
                  <a:pt x="7584836" y="249024"/>
                </a:lnTo>
                <a:lnTo>
                  <a:pt x="7642789" y="257361"/>
                </a:lnTo>
                <a:lnTo>
                  <a:pt x="7700448" y="265709"/>
                </a:lnTo>
                <a:lnTo>
                  <a:pt x="7757772" y="274057"/>
                </a:lnTo>
                <a:lnTo>
                  <a:pt x="7814720" y="282395"/>
                </a:lnTo>
                <a:lnTo>
                  <a:pt x="7871250" y="290713"/>
                </a:lnTo>
                <a:lnTo>
                  <a:pt x="7927323" y="299002"/>
                </a:lnTo>
                <a:lnTo>
                  <a:pt x="7982895" y="307251"/>
                </a:lnTo>
                <a:lnTo>
                  <a:pt x="8037927" y="315452"/>
                </a:lnTo>
                <a:lnTo>
                  <a:pt x="8092377" y="323595"/>
                </a:lnTo>
                <a:lnTo>
                  <a:pt x="8146204" y="331668"/>
                </a:lnTo>
                <a:lnTo>
                  <a:pt x="8199367" y="339664"/>
                </a:lnTo>
                <a:lnTo>
                  <a:pt x="8251824" y="347571"/>
                </a:lnTo>
                <a:lnTo>
                  <a:pt x="8303535" y="355380"/>
                </a:lnTo>
                <a:lnTo>
                  <a:pt x="8354457" y="363082"/>
                </a:lnTo>
                <a:lnTo>
                  <a:pt x="8404551" y="370667"/>
                </a:lnTo>
                <a:lnTo>
                  <a:pt x="8453775" y="378124"/>
                </a:lnTo>
                <a:lnTo>
                  <a:pt x="8502087" y="385444"/>
                </a:lnTo>
                <a:lnTo>
                  <a:pt x="8549447" y="392618"/>
                </a:lnTo>
                <a:lnTo>
                  <a:pt x="8595813" y="399635"/>
                </a:lnTo>
                <a:lnTo>
                  <a:pt x="8641144" y="406485"/>
                </a:lnTo>
                <a:lnTo>
                  <a:pt x="8685399" y="413160"/>
                </a:lnTo>
                <a:lnTo>
                  <a:pt x="8728537" y="419648"/>
                </a:lnTo>
                <a:lnTo>
                  <a:pt x="8770516" y="425941"/>
                </a:lnTo>
                <a:lnTo>
                  <a:pt x="8811296" y="432029"/>
                </a:lnTo>
                <a:lnTo>
                  <a:pt x="8850835" y="437901"/>
                </a:lnTo>
                <a:lnTo>
                  <a:pt x="8889092" y="443548"/>
                </a:lnTo>
                <a:lnTo>
                  <a:pt x="8961595" y="454128"/>
                </a:lnTo>
                <a:lnTo>
                  <a:pt x="9028477" y="463691"/>
                </a:lnTo>
                <a:lnTo>
                  <a:pt x="9059707" y="468066"/>
                </a:lnTo>
                <a:lnTo>
                  <a:pt x="9078271" y="470623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53853" y="5640781"/>
            <a:ext cx="3004820" cy="1211580"/>
          </a:xfrm>
          <a:custGeom>
            <a:avLst/>
            <a:gdLst/>
            <a:ahLst/>
            <a:cxnLst/>
            <a:rect l="l" t="t" r="r" b="b"/>
            <a:pathLst>
              <a:path w="3004820" h="1211579">
                <a:moveTo>
                  <a:pt x="0" y="0"/>
                </a:moveTo>
                <a:lnTo>
                  <a:pt x="51721" y="23517"/>
                </a:lnTo>
                <a:lnTo>
                  <a:pt x="103435" y="47027"/>
                </a:lnTo>
                <a:lnTo>
                  <a:pt x="155135" y="70525"/>
                </a:lnTo>
                <a:lnTo>
                  <a:pt x="206815" y="94002"/>
                </a:lnTo>
                <a:lnTo>
                  <a:pt x="258466" y="117452"/>
                </a:lnTo>
                <a:lnTo>
                  <a:pt x="310083" y="140868"/>
                </a:lnTo>
                <a:lnTo>
                  <a:pt x="361657" y="164244"/>
                </a:lnTo>
                <a:lnTo>
                  <a:pt x="413183" y="187573"/>
                </a:lnTo>
                <a:lnTo>
                  <a:pt x="464653" y="210849"/>
                </a:lnTo>
                <a:lnTo>
                  <a:pt x="516059" y="234063"/>
                </a:lnTo>
                <a:lnTo>
                  <a:pt x="567396" y="257211"/>
                </a:lnTo>
                <a:lnTo>
                  <a:pt x="618656" y="280284"/>
                </a:lnTo>
                <a:lnTo>
                  <a:pt x="669832" y="303277"/>
                </a:lnTo>
                <a:lnTo>
                  <a:pt x="720917" y="326182"/>
                </a:lnTo>
                <a:lnTo>
                  <a:pt x="771904" y="348994"/>
                </a:lnTo>
                <a:lnTo>
                  <a:pt x="822786" y="371704"/>
                </a:lnTo>
                <a:lnTo>
                  <a:pt x="873556" y="394306"/>
                </a:lnTo>
                <a:lnTo>
                  <a:pt x="924207" y="416795"/>
                </a:lnTo>
                <a:lnTo>
                  <a:pt x="974732" y="439162"/>
                </a:lnTo>
                <a:lnTo>
                  <a:pt x="1025125" y="461401"/>
                </a:lnTo>
                <a:lnTo>
                  <a:pt x="1075377" y="483506"/>
                </a:lnTo>
                <a:lnTo>
                  <a:pt x="1125482" y="505470"/>
                </a:lnTo>
                <a:lnTo>
                  <a:pt x="1175433" y="527285"/>
                </a:lnTo>
                <a:lnTo>
                  <a:pt x="1225224" y="548946"/>
                </a:lnTo>
                <a:lnTo>
                  <a:pt x="1274846" y="570446"/>
                </a:lnTo>
                <a:lnTo>
                  <a:pt x="1324293" y="591777"/>
                </a:lnTo>
                <a:lnTo>
                  <a:pt x="1373558" y="612933"/>
                </a:lnTo>
                <a:lnTo>
                  <a:pt x="1422635" y="633908"/>
                </a:lnTo>
                <a:lnTo>
                  <a:pt x="1471515" y="654695"/>
                </a:lnTo>
                <a:lnTo>
                  <a:pt x="1520192" y="675286"/>
                </a:lnTo>
                <a:lnTo>
                  <a:pt x="1568660" y="695675"/>
                </a:lnTo>
                <a:lnTo>
                  <a:pt x="1616910" y="715856"/>
                </a:lnTo>
                <a:lnTo>
                  <a:pt x="1664936" y="735822"/>
                </a:lnTo>
                <a:lnTo>
                  <a:pt x="1712731" y="755566"/>
                </a:lnTo>
                <a:lnTo>
                  <a:pt x="1760289" y="775081"/>
                </a:lnTo>
                <a:lnTo>
                  <a:pt x="1807601" y="794360"/>
                </a:lnTo>
                <a:lnTo>
                  <a:pt x="1854661" y="813398"/>
                </a:lnTo>
                <a:lnTo>
                  <a:pt x="1901462" y="832186"/>
                </a:lnTo>
                <a:lnTo>
                  <a:pt x="1947997" y="850719"/>
                </a:lnTo>
                <a:lnTo>
                  <a:pt x="1994259" y="868989"/>
                </a:lnTo>
                <a:lnTo>
                  <a:pt x="2040242" y="886991"/>
                </a:lnTo>
                <a:lnTo>
                  <a:pt x="2085937" y="904716"/>
                </a:lnTo>
                <a:lnTo>
                  <a:pt x="2131338" y="922159"/>
                </a:lnTo>
                <a:lnTo>
                  <a:pt x="2176438" y="939313"/>
                </a:lnTo>
                <a:lnTo>
                  <a:pt x="2221229" y="956171"/>
                </a:lnTo>
                <a:lnTo>
                  <a:pt x="2265706" y="972726"/>
                </a:lnTo>
                <a:lnTo>
                  <a:pt x="2309861" y="988971"/>
                </a:lnTo>
                <a:lnTo>
                  <a:pt x="2353687" y="1004901"/>
                </a:lnTo>
                <a:lnTo>
                  <a:pt x="2397177" y="1020507"/>
                </a:lnTo>
                <a:lnTo>
                  <a:pt x="2440323" y="1035784"/>
                </a:lnTo>
                <a:lnTo>
                  <a:pt x="2483120" y="1050724"/>
                </a:lnTo>
                <a:lnTo>
                  <a:pt x="2525559" y="1065322"/>
                </a:lnTo>
                <a:lnTo>
                  <a:pt x="2567635" y="1079569"/>
                </a:lnTo>
                <a:lnTo>
                  <a:pt x="2609339" y="1093460"/>
                </a:lnTo>
                <a:lnTo>
                  <a:pt x="2650665" y="1106988"/>
                </a:lnTo>
                <a:lnTo>
                  <a:pt x="2691607" y="1120146"/>
                </a:lnTo>
                <a:lnTo>
                  <a:pt x="2732156" y="1132927"/>
                </a:lnTo>
                <a:lnTo>
                  <a:pt x="2772306" y="1145324"/>
                </a:lnTo>
                <a:lnTo>
                  <a:pt x="2812050" y="1157331"/>
                </a:lnTo>
                <a:lnTo>
                  <a:pt x="2851381" y="1168942"/>
                </a:lnTo>
                <a:lnTo>
                  <a:pt x="2890292" y="1180149"/>
                </a:lnTo>
                <a:lnTo>
                  <a:pt x="2928775" y="1190945"/>
                </a:lnTo>
                <a:lnTo>
                  <a:pt x="2966825" y="1201324"/>
                </a:lnTo>
                <a:lnTo>
                  <a:pt x="3004433" y="1211280"/>
                </a:lnTo>
              </a:path>
            </a:pathLst>
          </a:custGeom>
          <a:ln w="634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65728" y="5284470"/>
            <a:ext cx="9078595" cy="1467485"/>
          </a:xfrm>
          <a:custGeom>
            <a:avLst/>
            <a:gdLst/>
            <a:ahLst/>
            <a:cxnLst/>
            <a:rect l="l" t="t" r="r" b="b"/>
            <a:pathLst>
              <a:path w="9078595" h="1467484">
                <a:moveTo>
                  <a:pt x="0" y="0"/>
                </a:moveTo>
                <a:lnTo>
                  <a:pt x="37324" y="13040"/>
                </a:lnTo>
                <a:lnTo>
                  <a:pt x="74769" y="26102"/>
                </a:lnTo>
                <a:lnTo>
                  <a:pt x="112458" y="39209"/>
                </a:lnTo>
                <a:lnTo>
                  <a:pt x="150511" y="52381"/>
                </a:lnTo>
                <a:lnTo>
                  <a:pt x="189051" y="65642"/>
                </a:lnTo>
                <a:lnTo>
                  <a:pt x="228197" y="79012"/>
                </a:lnTo>
                <a:lnTo>
                  <a:pt x="268073" y="92514"/>
                </a:lnTo>
                <a:lnTo>
                  <a:pt x="308800" y="106170"/>
                </a:lnTo>
                <a:lnTo>
                  <a:pt x="350499" y="120003"/>
                </a:lnTo>
                <a:lnTo>
                  <a:pt x="393291" y="134033"/>
                </a:lnTo>
                <a:lnTo>
                  <a:pt x="437298" y="148282"/>
                </a:lnTo>
                <a:lnTo>
                  <a:pt x="482643" y="162774"/>
                </a:lnTo>
                <a:lnTo>
                  <a:pt x="529445" y="177530"/>
                </a:lnTo>
                <a:lnTo>
                  <a:pt x="577828" y="192571"/>
                </a:lnTo>
                <a:lnTo>
                  <a:pt x="627911" y="207921"/>
                </a:lnTo>
                <a:lnTo>
                  <a:pt x="679818" y="223600"/>
                </a:lnTo>
                <a:lnTo>
                  <a:pt x="733668" y="239631"/>
                </a:lnTo>
                <a:lnTo>
                  <a:pt x="789585" y="256036"/>
                </a:lnTo>
                <a:lnTo>
                  <a:pt x="847689" y="272836"/>
                </a:lnTo>
                <a:lnTo>
                  <a:pt x="908102" y="290054"/>
                </a:lnTo>
                <a:lnTo>
                  <a:pt x="970946" y="307713"/>
                </a:lnTo>
                <a:lnTo>
                  <a:pt x="1036341" y="325833"/>
                </a:lnTo>
                <a:lnTo>
                  <a:pt x="1104411" y="344436"/>
                </a:lnTo>
                <a:lnTo>
                  <a:pt x="1142884" y="354885"/>
                </a:lnTo>
                <a:lnTo>
                  <a:pt x="1182229" y="365585"/>
                </a:lnTo>
                <a:lnTo>
                  <a:pt x="1222422" y="376525"/>
                </a:lnTo>
                <a:lnTo>
                  <a:pt x="1263437" y="387692"/>
                </a:lnTo>
                <a:lnTo>
                  <a:pt x="1305252" y="399076"/>
                </a:lnTo>
                <a:lnTo>
                  <a:pt x="1347842" y="410665"/>
                </a:lnTo>
                <a:lnTo>
                  <a:pt x="1391183" y="422448"/>
                </a:lnTo>
                <a:lnTo>
                  <a:pt x="1435251" y="434412"/>
                </a:lnTo>
                <a:lnTo>
                  <a:pt x="1480022" y="446546"/>
                </a:lnTo>
                <a:lnTo>
                  <a:pt x="1525472" y="458839"/>
                </a:lnTo>
                <a:lnTo>
                  <a:pt x="1571577" y="471279"/>
                </a:lnTo>
                <a:lnTo>
                  <a:pt x="1618313" y="483855"/>
                </a:lnTo>
                <a:lnTo>
                  <a:pt x="1665656" y="496555"/>
                </a:lnTo>
                <a:lnTo>
                  <a:pt x="1713581" y="509367"/>
                </a:lnTo>
                <a:lnTo>
                  <a:pt x="1762065" y="522281"/>
                </a:lnTo>
                <a:lnTo>
                  <a:pt x="1811084" y="535284"/>
                </a:lnTo>
                <a:lnTo>
                  <a:pt x="1860614" y="548365"/>
                </a:lnTo>
                <a:lnTo>
                  <a:pt x="1910630" y="561512"/>
                </a:lnTo>
                <a:lnTo>
                  <a:pt x="1961108" y="574714"/>
                </a:lnTo>
                <a:lnTo>
                  <a:pt x="2012026" y="587959"/>
                </a:lnTo>
                <a:lnTo>
                  <a:pt x="2063357" y="601237"/>
                </a:lnTo>
                <a:lnTo>
                  <a:pt x="2115080" y="614534"/>
                </a:lnTo>
                <a:lnTo>
                  <a:pt x="2167168" y="627840"/>
                </a:lnTo>
                <a:lnTo>
                  <a:pt x="2219599" y="641143"/>
                </a:lnTo>
                <a:lnTo>
                  <a:pt x="2272348" y="654432"/>
                </a:lnTo>
                <a:lnTo>
                  <a:pt x="2325392" y="667695"/>
                </a:lnTo>
                <a:lnTo>
                  <a:pt x="2378705" y="680920"/>
                </a:lnTo>
                <a:lnTo>
                  <a:pt x="2432265" y="694096"/>
                </a:lnTo>
                <a:lnTo>
                  <a:pt x="2486047" y="707212"/>
                </a:lnTo>
                <a:lnTo>
                  <a:pt x="2540027" y="720256"/>
                </a:lnTo>
                <a:lnTo>
                  <a:pt x="2594181" y="733216"/>
                </a:lnTo>
                <a:lnTo>
                  <a:pt x="2648486" y="746080"/>
                </a:lnTo>
                <a:lnTo>
                  <a:pt x="2702916" y="758838"/>
                </a:lnTo>
                <a:lnTo>
                  <a:pt x="2757448" y="771478"/>
                </a:lnTo>
                <a:lnTo>
                  <a:pt x="2812058" y="783988"/>
                </a:lnTo>
                <a:lnTo>
                  <a:pt x="2866721" y="796356"/>
                </a:lnTo>
                <a:lnTo>
                  <a:pt x="2921415" y="808572"/>
                </a:lnTo>
                <a:lnTo>
                  <a:pt x="2976114" y="820623"/>
                </a:lnTo>
                <a:lnTo>
                  <a:pt x="3030795" y="832498"/>
                </a:lnTo>
                <a:lnTo>
                  <a:pt x="3085434" y="844186"/>
                </a:lnTo>
                <a:lnTo>
                  <a:pt x="3140006" y="855674"/>
                </a:lnTo>
                <a:lnTo>
                  <a:pt x="3194488" y="866952"/>
                </a:lnTo>
                <a:lnTo>
                  <a:pt x="3240447" y="876340"/>
                </a:lnTo>
                <a:lnTo>
                  <a:pt x="3286870" y="885738"/>
                </a:lnTo>
                <a:lnTo>
                  <a:pt x="3333739" y="895144"/>
                </a:lnTo>
                <a:lnTo>
                  <a:pt x="3381033" y="904554"/>
                </a:lnTo>
                <a:lnTo>
                  <a:pt x="3428732" y="913965"/>
                </a:lnTo>
                <a:lnTo>
                  <a:pt x="3476818" y="923372"/>
                </a:lnTo>
                <a:lnTo>
                  <a:pt x="3525270" y="932774"/>
                </a:lnTo>
                <a:lnTo>
                  <a:pt x="3574069" y="942166"/>
                </a:lnTo>
                <a:lnTo>
                  <a:pt x="3623195" y="951544"/>
                </a:lnTo>
                <a:lnTo>
                  <a:pt x="3672628" y="960907"/>
                </a:lnTo>
                <a:lnTo>
                  <a:pt x="3722350" y="970249"/>
                </a:lnTo>
                <a:lnTo>
                  <a:pt x="3772339" y="979568"/>
                </a:lnTo>
                <a:lnTo>
                  <a:pt x="3822577" y="988860"/>
                </a:lnTo>
                <a:lnTo>
                  <a:pt x="3873044" y="998122"/>
                </a:lnTo>
                <a:lnTo>
                  <a:pt x="3923719" y="1007351"/>
                </a:lnTo>
                <a:lnTo>
                  <a:pt x="3974585" y="1016542"/>
                </a:lnTo>
                <a:lnTo>
                  <a:pt x="4025620" y="1025693"/>
                </a:lnTo>
                <a:lnTo>
                  <a:pt x="4076805" y="1034800"/>
                </a:lnTo>
                <a:lnTo>
                  <a:pt x="4128121" y="1043860"/>
                </a:lnTo>
                <a:lnTo>
                  <a:pt x="4179548" y="1052869"/>
                </a:lnTo>
                <a:lnTo>
                  <a:pt x="4231067" y="1061824"/>
                </a:lnTo>
                <a:lnTo>
                  <a:pt x="4282656" y="1070721"/>
                </a:lnTo>
                <a:lnTo>
                  <a:pt x="4334298" y="1079557"/>
                </a:lnTo>
                <a:lnTo>
                  <a:pt x="4385972" y="1088329"/>
                </a:lnTo>
                <a:lnTo>
                  <a:pt x="4437659" y="1097033"/>
                </a:lnTo>
                <a:lnTo>
                  <a:pt x="4489339" y="1105666"/>
                </a:lnTo>
                <a:lnTo>
                  <a:pt x="4540992" y="1114225"/>
                </a:lnTo>
                <a:lnTo>
                  <a:pt x="4592598" y="1122705"/>
                </a:lnTo>
                <a:lnTo>
                  <a:pt x="4644139" y="1131103"/>
                </a:lnTo>
                <a:lnTo>
                  <a:pt x="4695594" y="1139417"/>
                </a:lnTo>
                <a:lnTo>
                  <a:pt x="4746944" y="1147642"/>
                </a:lnTo>
                <a:lnTo>
                  <a:pt x="4798169" y="1155776"/>
                </a:lnTo>
                <a:lnTo>
                  <a:pt x="4849249" y="1163814"/>
                </a:lnTo>
                <a:lnTo>
                  <a:pt x="4900165" y="1171754"/>
                </a:lnTo>
                <a:lnTo>
                  <a:pt x="4950897" y="1179592"/>
                </a:lnTo>
                <a:lnTo>
                  <a:pt x="5001426" y="1187324"/>
                </a:lnTo>
                <a:lnTo>
                  <a:pt x="5051731" y="1194947"/>
                </a:lnTo>
                <a:lnTo>
                  <a:pt x="5101794" y="1202458"/>
                </a:lnTo>
                <a:lnTo>
                  <a:pt x="5151594" y="1209854"/>
                </a:lnTo>
                <a:lnTo>
                  <a:pt x="5201112" y="1217130"/>
                </a:lnTo>
                <a:lnTo>
                  <a:pt x="5250328" y="1224283"/>
                </a:lnTo>
                <a:lnTo>
                  <a:pt x="5299223" y="1231311"/>
                </a:lnTo>
                <a:lnTo>
                  <a:pt x="5347776" y="1238209"/>
                </a:lnTo>
                <a:lnTo>
                  <a:pt x="5395969" y="1244974"/>
                </a:lnTo>
                <a:lnTo>
                  <a:pt x="5443781" y="1251603"/>
                </a:lnTo>
                <a:lnTo>
                  <a:pt x="5491194" y="1258093"/>
                </a:lnTo>
                <a:lnTo>
                  <a:pt x="5538186" y="1264439"/>
                </a:lnTo>
                <a:lnTo>
                  <a:pt x="5584739" y="1270639"/>
                </a:lnTo>
                <a:lnTo>
                  <a:pt x="5630833" y="1276689"/>
                </a:lnTo>
                <a:lnTo>
                  <a:pt x="5676449" y="1282585"/>
                </a:lnTo>
                <a:lnTo>
                  <a:pt x="5731868" y="1289579"/>
                </a:lnTo>
                <a:lnTo>
                  <a:pt x="5787466" y="1296373"/>
                </a:lnTo>
                <a:lnTo>
                  <a:pt x="5843208" y="1302970"/>
                </a:lnTo>
                <a:lnTo>
                  <a:pt x="5899059" y="1309374"/>
                </a:lnTo>
                <a:lnTo>
                  <a:pt x="5954986" y="1315590"/>
                </a:lnTo>
                <a:lnTo>
                  <a:pt x="6010955" y="1321622"/>
                </a:lnTo>
                <a:lnTo>
                  <a:pt x="6066930" y="1327474"/>
                </a:lnTo>
                <a:lnTo>
                  <a:pt x="6122880" y="1333150"/>
                </a:lnTo>
                <a:lnTo>
                  <a:pt x="6178768" y="1338654"/>
                </a:lnTo>
                <a:lnTo>
                  <a:pt x="6234561" y="1343991"/>
                </a:lnTo>
                <a:lnTo>
                  <a:pt x="6290225" y="1349164"/>
                </a:lnTo>
                <a:lnTo>
                  <a:pt x="6345726" y="1354178"/>
                </a:lnTo>
                <a:lnTo>
                  <a:pt x="6401029" y="1359036"/>
                </a:lnTo>
                <a:lnTo>
                  <a:pt x="6456101" y="1363744"/>
                </a:lnTo>
                <a:lnTo>
                  <a:pt x="6510907" y="1368304"/>
                </a:lnTo>
                <a:lnTo>
                  <a:pt x="6565413" y="1372722"/>
                </a:lnTo>
                <a:lnTo>
                  <a:pt x="6619585" y="1377001"/>
                </a:lnTo>
                <a:lnTo>
                  <a:pt x="6673390" y="1381145"/>
                </a:lnTo>
                <a:lnTo>
                  <a:pt x="6726792" y="1385159"/>
                </a:lnTo>
                <a:lnTo>
                  <a:pt x="6779757" y="1389047"/>
                </a:lnTo>
                <a:lnTo>
                  <a:pt x="6832253" y="1392812"/>
                </a:lnTo>
                <a:lnTo>
                  <a:pt x="6884243" y="1396460"/>
                </a:lnTo>
                <a:lnTo>
                  <a:pt x="6935695" y="1399993"/>
                </a:lnTo>
                <a:lnTo>
                  <a:pt x="6986574" y="1403417"/>
                </a:lnTo>
                <a:lnTo>
                  <a:pt x="7036847" y="1406735"/>
                </a:lnTo>
                <a:lnTo>
                  <a:pt x="7086478" y="1409952"/>
                </a:lnTo>
                <a:lnTo>
                  <a:pt x="7135433" y="1413072"/>
                </a:lnTo>
                <a:lnTo>
                  <a:pt x="7183680" y="1416098"/>
                </a:lnTo>
                <a:lnTo>
                  <a:pt x="7231183" y="1419035"/>
                </a:lnTo>
                <a:lnTo>
                  <a:pt x="7277908" y="1421887"/>
                </a:lnTo>
                <a:lnTo>
                  <a:pt x="7323821" y="1424659"/>
                </a:lnTo>
                <a:lnTo>
                  <a:pt x="7368889" y="1427353"/>
                </a:lnTo>
                <a:lnTo>
                  <a:pt x="7413077" y="1429976"/>
                </a:lnTo>
                <a:lnTo>
                  <a:pt x="7456350" y="1432530"/>
                </a:lnTo>
                <a:lnTo>
                  <a:pt x="7498675" y="1435019"/>
                </a:lnTo>
                <a:lnTo>
                  <a:pt x="7540018" y="1437448"/>
                </a:lnTo>
                <a:lnTo>
                  <a:pt x="7580344" y="1439822"/>
                </a:lnTo>
                <a:lnTo>
                  <a:pt x="7619620" y="1442143"/>
                </a:lnTo>
                <a:lnTo>
                  <a:pt x="7657810" y="1444417"/>
                </a:lnTo>
                <a:lnTo>
                  <a:pt x="7694882" y="1446648"/>
                </a:lnTo>
                <a:lnTo>
                  <a:pt x="7730801" y="1448838"/>
                </a:lnTo>
                <a:lnTo>
                  <a:pt x="7812409" y="1453636"/>
                </a:lnTo>
                <a:lnTo>
                  <a:pt x="7887152" y="1457595"/>
                </a:lnTo>
                <a:lnTo>
                  <a:pt x="7955603" y="1460781"/>
                </a:lnTo>
                <a:lnTo>
                  <a:pt x="8018334" y="1463258"/>
                </a:lnTo>
                <a:lnTo>
                  <a:pt x="8075917" y="1465093"/>
                </a:lnTo>
                <a:lnTo>
                  <a:pt x="8128927" y="1466350"/>
                </a:lnTo>
                <a:lnTo>
                  <a:pt x="8177935" y="1467094"/>
                </a:lnTo>
                <a:lnTo>
                  <a:pt x="8223515" y="1467392"/>
                </a:lnTo>
                <a:lnTo>
                  <a:pt x="8266239" y="1467307"/>
                </a:lnTo>
                <a:lnTo>
                  <a:pt x="8306680" y="1466906"/>
                </a:lnTo>
                <a:lnTo>
                  <a:pt x="8345410" y="1466253"/>
                </a:lnTo>
                <a:lnTo>
                  <a:pt x="8420032" y="1464455"/>
                </a:lnTo>
                <a:lnTo>
                  <a:pt x="8457068" y="1463439"/>
                </a:lnTo>
                <a:lnTo>
                  <a:pt x="8494685" y="1462434"/>
                </a:lnTo>
                <a:lnTo>
                  <a:pt x="8533456" y="1461503"/>
                </a:lnTo>
                <a:lnTo>
                  <a:pt x="8573954" y="1460713"/>
                </a:lnTo>
                <a:lnTo>
                  <a:pt x="8636561" y="1459348"/>
                </a:lnTo>
                <a:lnTo>
                  <a:pt x="8696089" y="1457447"/>
                </a:lnTo>
                <a:lnTo>
                  <a:pt x="8752845" y="1455065"/>
                </a:lnTo>
                <a:lnTo>
                  <a:pt x="8807136" y="1452254"/>
                </a:lnTo>
                <a:lnTo>
                  <a:pt x="8859272" y="1449069"/>
                </a:lnTo>
                <a:lnTo>
                  <a:pt x="8909559" y="1445562"/>
                </a:lnTo>
                <a:lnTo>
                  <a:pt x="8958307" y="1441789"/>
                </a:lnTo>
                <a:lnTo>
                  <a:pt x="9005822" y="1437801"/>
                </a:lnTo>
                <a:lnTo>
                  <a:pt x="9052414" y="1433653"/>
                </a:lnTo>
                <a:lnTo>
                  <a:pt x="9078271" y="1431261"/>
                </a:lnTo>
              </a:path>
            </a:pathLst>
          </a:custGeom>
          <a:ln w="634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2215133" y="5137796"/>
            <a:ext cx="6929120" cy="1714500"/>
          </a:xfrm>
          <a:custGeom>
            <a:avLst/>
            <a:gdLst/>
            <a:ahLst/>
            <a:cxnLst/>
            <a:rect l="l" t="t" r="r" b="b"/>
            <a:pathLst>
              <a:path w="6929120" h="1714500">
                <a:moveTo>
                  <a:pt x="0" y="1714264"/>
                </a:moveTo>
                <a:lnTo>
                  <a:pt x="32478" y="1677653"/>
                </a:lnTo>
                <a:lnTo>
                  <a:pt x="65063" y="1641069"/>
                </a:lnTo>
                <a:lnTo>
                  <a:pt x="97859" y="1604537"/>
                </a:lnTo>
                <a:lnTo>
                  <a:pt x="130971" y="1568084"/>
                </a:lnTo>
                <a:lnTo>
                  <a:pt x="164507" y="1531737"/>
                </a:lnTo>
                <a:lnTo>
                  <a:pt x="198571" y="1495521"/>
                </a:lnTo>
                <a:lnTo>
                  <a:pt x="233268" y="1459464"/>
                </a:lnTo>
                <a:lnTo>
                  <a:pt x="268706" y="1423592"/>
                </a:lnTo>
                <a:lnTo>
                  <a:pt x="304988" y="1387931"/>
                </a:lnTo>
                <a:lnTo>
                  <a:pt x="342222" y="1352508"/>
                </a:lnTo>
                <a:lnTo>
                  <a:pt x="380512" y="1317348"/>
                </a:lnTo>
                <a:lnTo>
                  <a:pt x="419965" y="1282480"/>
                </a:lnTo>
                <a:lnTo>
                  <a:pt x="460686" y="1247928"/>
                </a:lnTo>
                <a:lnTo>
                  <a:pt x="502780" y="1213720"/>
                </a:lnTo>
                <a:lnTo>
                  <a:pt x="546354" y="1179881"/>
                </a:lnTo>
                <a:lnTo>
                  <a:pt x="584055" y="1151726"/>
                </a:lnTo>
                <a:lnTo>
                  <a:pt x="623194" y="1123387"/>
                </a:lnTo>
                <a:lnTo>
                  <a:pt x="663629" y="1094938"/>
                </a:lnTo>
                <a:lnTo>
                  <a:pt x="705221" y="1066452"/>
                </a:lnTo>
                <a:lnTo>
                  <a:pt x="747827" y="1038004"/>
                </a:lnTo>
                <a:lnTo>
                  <a:pt x="791308" y="1009665"/>
                </a:lnTo>
                <a:lnTo>
                  <a:pt x="835523" y="981509"/>
                </a:lnTo>
                <a:lnTo>
                  <a:pt x="880331" y="953610"/>
                </a:lnTo>
                <a:lnTo>
                  <a:pt x="925591" y="926041"/>
                </a:lnTo>
                <a:lnTo>
                  <a:pt x="971163" y="898876"/>
                </a:lnTo>
                <a:lnTo>
                  <a:pt x="1016906" y="872186"/>
                </a:lnTo>
                <a:lnTo>
                  <a:pt x="1062679" y="846047"/>
                </a:lnTo>
                <a:lnTo>
                  <a:pt x="1108342" y="820531"/>
                </a:lnTo>
                <a:lnTo>
                  <a:pt x="1153753" y="795711"/>
                </a:lnTo>
                <a:lnTo>
                  <a:pt x="1198772" y="771661"/>
                </a:lnTo>
                <a:lnTo>
                  <a:pt x="1243258" y="748454"/>
                </a:lnTo>
                <a:lnTo>
                  <a:pt x="1287072" y="726164"/>
                </a:lnTo>
                <a:lnTo>
                  <a:pt x="1330070" y="704863"/>
                </a:lnTo>
                <a:lnTo>
                  <a:pt x="1376844" y="682270"/>
                </a:lnTo>
                <a:lnTo>
                  <a:pt x="1421710" y="661143"/>
                </a:lnTo>
                <a:lnTo>
                  <a:pt x="1465076" y="641327"/>
                </a:lnTo>
                <a:lnTo>
                  <a:pt x="1507353" y="622665"/>
                </a:lnTo>
                <a:lnTo>
                  <a:pt x="1548946" y="605001"/>
                </a:lnTo>
                <a:lnTo>
                  <a:pt x="1590266" y="588177"/>
                </a:lnTo>
                <a:lnTo>
                  <a:pt x="1631720" y="572039"/>
                </a:lnTo>
                <a:lnTo>
                  <a:pt x="1673717" y="556429"/>
                </a:lnTo>
                <a:lnTo>
                  <a:pt x="1716664" y="541190"/>
                </a:lnTo>
                <a:lnTo>
                  <a:pt x="1760971" y="526167"/>
                </a:lnTo>
                <a:lnTo>
                  <a:pt x="1807046" y="511202"/>
                </a:lnTo>
                <a:lnTo>
                  <a:pt x="1855297" y="496140"/>
                </a:lnTo>
                <a:lnTo>
                  <a:pt x="1906132" y="480824"/>
                </a:lnTo>
                <a:lnTo>
                  <a:pt x="1959960" y="465098"/>
                </a:lnTo>
                <a:lnTo>
                  <a:pt x="2017189" y="448804"/>
                </a:lnTo>
                <a:lnTo>
                  <a:pt x="2078228" y="431788"/>
                </a:lnTo>
                <a:lnTo>
                  <a:pt x="2118243" y="420886"/>
                </a:lnTo>
                <a:lnTo>
                  <a:pt x="2160523" y="409688"/>
                </a:lnTo>
                <a:lnTo>
                  <a:pt x="2204874" y="398231"/>
                </a:lnTo>
                <a:lnTo>
                  <a:pt x="2251101" y="386550"/>
                </a:lnTo>
                <a:lnTo>
                  <a:pt x="2299009" y="374682"/>
                </a:lnTo>
                <a:lnTo>
                  <a:pt x="2348404" y="362664"/>
                </a:lnTo>
                <a:lnTo>
                  <a:pt x="2399091" y="350531"/>
                </a:lnTo>
                <a:lnTo>
                  <a:pt x="2450875" y="338320"/>
                </a:lnTo>
                <a:lnTo>
                  <a:pt x="2503562" y="326068"/>
                </a:lnTo>
                <a:lnTo>
                  <a:pt x="2556958" y="313811"/>
                </a:lnTo>
                <a:lnTo>
                  <a:pt x="2610868" y="301585"/>
                </a:lnTo>
                <a:lnTo>
                  <a:pt x="2665097" y="289426"/>
                </a:lnTo>
                <a:lnTo>
                  <a:pt x="2719451" y="277371"/>
                </a:lnTo>
                <a:lnTo>
                  <a:pt x="2773734" y="265457"/>
                </a:lnTo>
                <a:lnTo>
                  <a:pt x="2827754" y="253720"/>
                </a:lnTo>
                <a:lnTo>
                  <a:pt x="2881314" y="242195"/>
                </a:lnTo>
                <a:lnTo>
                  <a:pt x="2934220" y="230920"/>
                </a:lnTo>
                <a:lnTo>
                  <a:pt x="2986279" y="219931"/>
                </a:lnTo>
                <a:lnTo>
                  <a:pt x="3037295" y="209264"/>
                </a:lnTo>
                <a:lnTo>
                  <a:pt x="3087073" y="198956"/>
                </a:lnTo>
                <a:lnTo>
                  <a:pt x="3135419" y="189042"/>
                </a:lnTo>
                <a:lnTo>
                  <a:pt x="3182139" y="179560"/>
                </a:lnTo>
                <a:lnTo>
                  <a:pt x="3227038" y="170546"/>
                </a:lnTo>
                <a:lnTo>
                  <a:pt x="3269921" y="162035"/>
                </a:lnTo>
                <a:lnTo>
                  <a:pt x="3310594" y="154066"/>
                </a:lnTo>
                <a:lnTo>
                  <a:pt x="3348863" y="146673"/>
                </a:lnTo>
                <a:lnTo>
                  <a:pt x="3418279" y="133601"/>
                </a:lnTo>
                <a:lnTo>
                  <a:pt x="3479443" y="122537"/>
                </a:lnTo>
                <a:lnTo>
                  <a:pt x="3533735" y="113235"/>
                </a:lnTo>
                <a:lnTo>
                  <a:pt x="3582532" y="105452"/>
                </a:lnTo>
                <a:lnTo>
                  <a:pt x="3627215" y="98946"/>
                </a:lnTo>
                <a:lnTo>
                  <a:pt x="3669162" y="93472"/>
                </a:lnTo>
                <a:lnTo>
                  <a:pt x="3709752" y="88788"/>
                </a:lnTo>
                <a:lnTo>
                  <a:pt x="3750364" y="84648"/>
                </a:lnTo>
                <a:lnTo>
                  <a:pt x="3792377" y="80811"/>
                </a:lnTo>
                <a:lnTo>
                  <a:pt x="3837171" y="77033"/>
                </a:lnTo>
                <a:lnTo>
                  <a:pt x="3886124" y="73070"/>
                </a:lnTo>
                <a:lnTo>
                  <a:pt x="3940615" y="68678"/>
                </a:lnTo>
                <a:lnTo>
                  <a:pt x="4002024" y="63615"/>
                </a:lnTo>
                <a:lnTo>
                  <a:pt x="4043532" y="60210"/>
                </a:lnTo>
                <a:lnTo>
                  <a:pt x="4087086" y="56789"/>
                </a:lnTo>
                <a:lnTo>
                  <a:pt x="4132493" y="53364"/>
                </a:lnTo>
                <a:lnTo>
                  <a:pt x="4179559" y="49946"/>
                </a:lnTo>
                <a:lnTo>
                  <a:pt x="4228092" y="46547"/>
                </a:lnTo>
                <a:lnTo>
                  <a:pt x="4277900" y="43178"/>
                </a:lnTo>
                <a:lnTo>
                  <a:pt x="4328790" y="39851"/>
                </a:lnTo>
                <a:lnTo>
                  <a:pt x="4380569" y="36578"/>
                </a:lnTo>
                <a:lnTo>
                  <a:pt x="4433044" y="33370"/>
                </a:lnTo>
                <a:lnTo>
                  <a:pt x="4486024" y="30239"/>
                </a:lnTo>
                <a:lnTo>
                  <a:pt x="4539315" y="27196"/>
                </a:lnTo>
                <a:lnTo>
                  <a:pt x="4592725" y="24253"/>
                </a:lnTo>
                <a:lnTo>
                  <a:pt x="4646061" y="21421"/>
                </a:lnTo>
                <a:lnTo>
                  <a:pt x="4699131" y="18713"/>
                </a:lnTo>
                <a:lnTo>
                  <a:pt x="4751742" y="16140"/>
                </a:lnTo>
                <a:lnTo>
                  <a:pt x="4803701" y="13712"/>
                </a:lnTo>
                <a:lnTo>
                  <a:pt x="4854816" y="11443"/>
                </a:lnTo>
                <a:lnTo>
                  <a:pt x="4904894" y="9344"/>
                </a:lnTo>
                <a:lnTo>
                  <a:pt x="4953742" y="7425"/>
                </a:lnTo>
                <a:lnTo>
                  <a:pt x="5001168" y="5700"/>
                </a:lnTo>
                <a:lnTo>
                  <a:pt x="5046980" y="4179"/>
                </a:lnTo>
                <a:lnTo>
                  <a:pt x="5311489" y="0"/>
                </a:lnTo>
                <a:lnTo>
                  <a:pt x="5586571" y="464"/>
                </a:lnTo>
                <a:lnTo>
                  <a:pt x="5802645" y="2786"/>
                </a:lnTo>
                <a:lnTo>
                  <a:pt x="5890133" y="4179"/>
                </a:lnTo>
                <a:lnTo>
                  <a:pt x="6495796" y="4179"/>
                </a:lnTo>
                <a:lnTo>
                  <a:pt x="6558133" y="6090"/>
                </a:lnTo>
                <a:lnTo>
                  <a:pt x="6618476" y="8729"/>
                </a:lnTo>
                <a:lnTo>
                  <a:pt x="6676124" y="11883"/>
                </a:lnTo>
                <a:lnTo>
                  <a:pt x="6730380" y="15339"/>
                </a:lnTo>
                <a:lnTo>
                  <a:pt x="6780547" y="18884"/>
                </a:lnTo>
                <a:lnTo>
                  <a:pt x="6825926" y="22306"/>
                </a:lnTo>
                <a:lnTo>
                  <a:pt x="6865819" y="25391"/>
                </a:lnTo>
                <a:lnTo>
                  <a:pt x="6899529" y="27928"/>
                </a:lnTo>
                <a:lnTo>
                  <a:pt x="6928865" y="30148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3177158" y="2750057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694055" y="0"/>
                </a:moveTo>
                <a:lnTo>
                  <a:pt x="3937" y="402970"/>
                </a:lnTo>
                <a:lnTo>
                  <a:pt x="0" y="1202181"/>
                </a:lnTo>
                <a:lnTo>
                  <a:pt x="700532" y="1606677"/>
                </a:lnTo>
                <a:lnTo>
                  <a:pt x="1390777" y="1203705"/>
                </a:lnTo>
                <a:lnTo>
                  <a:pt x="1394587" y="404367"/>
                </a:lnTo>
                <a:lnTo>
                  <a:pt x="694055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3177158" y="2750057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3937" y="402970"/>
                </a:moveTo>
                <a:lnTo>
                  <a:pt x="694055" y="0"/>
                </a:lnTo>
                <a:lnTo>
                  <a:pt x="1394587" y="404367"/>
                </a:lnTo>
                <a:lnTo>
                  <a:pt x="1390777" y="1203705"/>
                </a:lnTo>
                <a:lnTo>
                  <a:pt x="700532" y="1606677"/>
                </a:lnTo>
                <a:lnTo>
                  <a:pt x="0" y="1202181"/>
                </a:lnTo>
                <a:lnTo>
                  <a:pt x="3937" y="40297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3901058" y="4016883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3937" y="402971"/>
                </a:moveTo>
                <a:lnTo>
                  <a:pt x="694054" y="0"/>
                </a:lnTo>
                <a:lnTo>
                  <a:pt x="1394587" y="404368"/>
                </a:lnTo>
                <a:lnTo>
                  <a:pt x="1390777" y="1203706"/>
                </a:lnTo>
                <a:lnTo>
                  <a:pt x="700531" y="1606651"/>
                </a:lnTo>
                <a:lnTo>
                  <a:pt x="0" y="1202182"/>
                </a:lnTo>
                <a:lnTo>
                  <a:pt x="3937" y="402971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3910583" y="1483233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694054" y="0"/>
                </a:moveTo>
                <a:lnTo>
                  <a:pt x="3937" y="402970"/>
                </a:lnTo>
                <a:lnTo>
                  <a:pt x="0" y="1202181"/>
                </a:lnTo>
                <a:lnTo>
                  <a:pt x="700531" y="1606677"/>
                </a:lnTo>
                <a:lnTo>
                  <a:pt x="1390777" y="1203705"/>
                </a:lnTo>
                <a:lnTo>
                  <a:pt x="1394587" y="404367"/>
                </a:lnTo>
                <a:lnTo>
                  <a:pt x="694054" y="0"/>
                </a:lnTo>
                <a:close/>
              </a:path>
            </a:pathLst>
          </a:custGeom>
          <a:solidFill>
            <a:srgbClr val="FFFFFF">
              <a:alpha val="705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3910583" y="1483233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3937" y="402970"/>
                </a:moveTo>
                <a:lnTo>
                  <a:pt x="694054" y="0"/>
                </a:lnTo>
                <a:lnTo>
                  <a:pt x="1394587" y="404367"/>
                </a:lnTo>
                <a:lnTo>
                  <a:pt x="1390777" y="1203705"/>
                </a:lnTo>
                <a:lnTo>
                  <a:pt x="700531" y="1606677"/>
                </a:lnTo>
                <a:lnTo>
                  <a:pt x="0" y="1202181"/>
                </a:lnTo>
                <a:lnTo>
                  <a:pt x="3937" y="40297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3158108" y="216408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694055" y="0"/>
                </a:moveTo>
                <a:lnTo>
                  <a:pt x="3937" y="402971"/>
                </a:lnTo>
                <a:lnTo>
                  <a:pt x="0" y="1202182"/>
                </a:lnTo>
                <a:lnTo>
                  <a:pt x="700532" y="1606677"/>
                </a:lnTo>
                <a:lnTo>
                  <a:pt x="1390777" y="1203706"/>
                </a:lnTo>
                <a:lnTo>
                  <a:pt x="1394587" y="404368"/>
                </a:lnTo>
                <a:lnTo>
                  <a:pt x="694055" y="0"/>
                </a:lnTo>
                <a:close/>
              </a:path>
            </a:pathLst>
          </a:custGeom>
          <a:solidFill>
            <a:srgbClr val="FFFFF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3158108" y="216408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3937" y="402971"/>
                </a:moveTo>
                <a:lnTo>
                  <a:pt x="694055" y="0"/>
                </a:lnTo>
                <a:lnTo>
                  <a:pt x="1394587" y="404368"/>
                </a:lnTo>
                <a:lnTo>
                  <a:pt x="1390777" y="1203706"/>
                </a:lnTo>
                <a:lnTo>
                  <a:pt x="700532" y="1606677"/>
                </a:lnTo>
                <a:lnTo>
                  <a:pt x="0" y="1202182"/>
                </a:lnTo>
                <a:lnTo>
                  <a:pt x="3937" y="402971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g object 36"/>
          <p:cNvSpPr/>
          <p:nvPr/>
        </p:nvSpPr>
        <p:spPr>
          <a:xfrm>
            <a:off x="4644008" y="5274183"/>
            <a:ext cx="1395095" cy="1584325"/>
          </a:xfrm>
          <a:custGeom>
            <a:avLst/>
            <a:gdLst/>
            <a:ahLst/>
            <a:cxnLst/>
            <a:rect l="l" t="t" r="r" b="b"/>
            <a:pathLst>
              <a:path w="1395095" h="1584325">
                <a:moveTo>
                  <a:pt x="694054" y="0"/>
                </a:moveTo>
                <a:lnTo>
                  <a:pt x="3937" y="402958"/>
                </a:lnTo>
                <a:lnTo>
                  <a:pt x="0" y="1202220"/>
                </a:lnTo>
                <a:lnTo>
                  <a:pt x="660966" y="1583815"/>
                </a:lnTo>
                <a:lnTo>
                  <a:pt x="739656" y="1583815"/>
                </a:lnTo>
                <a:lnTo>
                  <a:pt x="1390777" y="1203667"/>
                </a:lnTo>
                <a:lnTo>
                  <a:pt x="1394587" y="404406"/>
                </a:lnTo>
                <a:lnTo>
                  <a:pt x="694054" y="0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g object 37"/>
          <p:cNvSpPr/>
          <p:nvPr/>
        </p:nvSpPr>
        <p:spPr>
          <a:xfrm>
            <a:off x="4644008" y="5274183"/>
            <a:ext cx="1395095" cy="1584325"/>
          </a:xfrm>
          <a:custGeom>
            <a:avLst/>
            <a:gdLst/>
            <a:ahLst/>
            <a:cxnLst/>
            <a:rect l="l" t="t" r="r" b="b"/>
            <a:pathLst>
              <a:path w="1395095" h="1584325">
                <a:moveTo>
                  <a:pt x="3937" y="402958"/>
                </a:moveTo>
                <a:lnTo>
                  <a:pt x="694054" y="0"/>
                </a:lnTo>
                <a:lnTo>
                  <a:pt x="1394587" y="404406"/>
                </a:lnTo>
                <a:lnTo>
                  <a:pt x="1390777" y="1203667"/>
                </a:lnTo>
                <a:lnTo>
                  <a:pt x="739656" y="1583815"/>
                </a:lnTo>
              </a:path>
              <a:path w="1395095" h="1584325">
                <a:moveTo>
                  <a:pt x="660966" y="1583815"/>
                </a:moveTo>
                <a:lnTo>
                  <a:pt x="0" y="1202220"/>
                </a:lnTo>
                <a:lnTo>
                  <a:pt x="3937" y="402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g object 38"/>
          <p:cNvSpPr/>
          <p:nvPr/>
        </p:nvSpPr>
        <p:spPr>
          <a:xfrm>
            <a:off x="74214" y="4007358"/>
            <a:ext cx="802005" cy="1607185"/>
          </a:xfrm>
          <a:custGeom>
            <a:avLst/>
            <a:gdLst/>
            <a:ahLst/>
            <a:cxnLst/>
            <a:rect l="l" t="t" r="r" b="b"/>
            <a:pathLst>
              <a:path w="802005" h="1607185">
                <a:moveTo>
                  <a:pt x="101349" y="0"/>
                </a:moveTo>
                <a:lnTo>
                  <a:pt x="0" y="62865"/>
                </a:lnTo>
                <a:lnTo>
                  <a:pt x="3425" y="1545971"/>
                </a:lnTo>
                <a:lnTo>
                  <a:pt x="107750" y="1606651"/>
                </a:lnTo>
                <a:lnTo>
                  <a:pt x="797982" y="1203706"/>
                </a:lnTo>
                <a:lnTo>
                  <a:pt x="801869" y="404368"/>
                </a:lnTo>
                <a:lnTo>
                  <a:pt x="101349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g object 39"/>
          <p:cNvSpPr/>
          <p:nvPr/>
        </p:nvSpPr>
        <p:spPr>
          <a:xfrm>
            <a:off x="74214" y="4007358"/>
            <a:ext cx="1525905" cy="2851150"/>
          </a:xfrm>
          <a:custGeom>
            <a:avLst/>
            <a:gdLst/>
            <a:ahLst/>
            <a:cxnLst/>
            <a:rect l="l" t="t" r="r" b="b"/>
            <a:pathLst>
              <a:path w="1525905" h="2851150">
                <a:moveTo>
                  <a:pt x="0" y="62865"/>
                </a:moveTo>
                <a:lnTo>
                  <a:pt x="101349" y="0"/>
                </a:lnTo>
                <a:lnTo>
                  <a:pt x="801869" y="404368"/>
                </a:lnTo>
                <a:lnTo>
                  <a:pt x="797982" y="1203706"/>
                </a:lnTo>
                <a:lnTo>
                  <a:pt x="107750" y="1606651"/>
                </a:lnTo>
                <a:lnTo>
                  <a:pt x="3425" y="1545971"/>
                </a:lnTo>
                <a:lnTo>
                  <a:pt x="0" y="62865"/>
                </a:lnTo>
                <a:close/>
              </a:path>
              <a:path w="1525905" h="2851150">
                <a:moveTo>
                  <a:pt x="135030" y="1688833"/>
                </a:moveTo>
                <a:lnTo>
                  <a:pt x="825249" y="1285875"/>
                </a:lnTo>
                <a:lnTo>
                  <a:pt x="1525731" y="1690281"/>
                </a:lnTo>
                <a:lnTo>
                  <a:pt x="1521921" y="2489542"/>
                </a:lnTo>
                <a:lnTo>
                  <a:pt x="903407" y="2850640"/>
                </a:lnTo>
              </a:path>
              <a:path w="1525905" h="2851150">
                <a:moveTo>
                  <a:pt x="759090" y="2850640"/>
                </a:moveTo>
                <a:lnTo>
                  <a:pt x="131144" y="2488095"/>
                </a:lnTo>
                <a:lnTo>
                  <a:pt x="135030" y="1688833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g object 40"/>
          <p:cNvSpPr/>
          <p:nvPr/>
        </p:nvSpPr>
        <p:spPr>
          <a:xfrm>
            <a:off x="233933" y="2740532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694118" y="0"/>
                </a:moveTo>
                <a:lnTo>
                  <a:pt x="3886" y="402970"/>
                </a:lnTo>
                <a:lnTo>
                  <a:pt x="0" y="1202181"/>
                </a:lnTo>
                <a:lnTo>
                  <a:pt x="700506" y="1606677"/>
                </a:lnTo>
                <a:lnTo>
                  <a:pt x="1390777" y="1203705"/>
                </a:lnTo>
                <a:lnTo>
                  <a:pt x="1394586" y="404367"/>
                </a:lnTo>
                <a:lnTo>
                  <a:pt x="694118" y="0"/>
                </a:lnTo>
                <a:close/>
              </a:path>
            </a:pathLst>
          </a:custGeom>
          <a:solidFill>
            <a:srgbClr val="FFFFFF">
              <a:alpha val="705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g object 41"/>
          <p:cNvSpPr/>
          <p:nvPr/>
        </p:nvSpPr>
        <p:spPr>
          <a:xfrm>
            <a:off x="233933" y="2740532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3886" y="402970"/>
                </a:moveTo>
                <a:lnTo>
                  <a:pt x="694118" y="0"/>
                </a:lnTo>
                <a:lnTo>
                  <a:pt x="1394586" y="404367"/>
                </a:lnTo>
                <a:lnTo>
                  <a:pt x="1390777" y="1203705"/>
                </a:lnTo>
                <a:lnTo>
                  <a:pt x="700506" y="1606677"/>
                </a:lnTo>
                <a:lnTo>
                  <a:pt x="0" y="1202181"/>
                </a:lnTo>
                <a:lnTo>
                  <a:pt x="3886" y="40297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g object 42"/>
          <p:cNvSpPr/>
          <p:nvPr/>
        </p:nvSpPr>
        <p:spPr>
          <a:xfrm>
            <a:off x="957834" y="4016883"/>
            <a:ext cx="2128520" cy="2841625"/>
          </a:xfrm>
          <a:custGeom>
            <a:avLst/>
            <a:gdLst/>
            <a:ahLst/>
            <a:cxnLst/>
            <a:rect l="l" t="t" r="r" b="b"/>
            <a:pathLst>
              <a:path w="2128520" h="2841625">
                <a:moveTo>
                  <a:pt x="3886" y="402971"/>
                </a:moveTo>
                <a:lnTo>
                  <a:pt x="694054" y="0"/>
                </a:lnTo>
                <a:lnTo>
                  <a:pt x="1394586" y="404368"/>
                </a:lnTo>
                <a:lnTo>
                  <a:pt x="1390777" y="1203706"/>
                </a:lnTo>
                <a:lnTo>
                  <a:pt x="700532" y="1606651"/>
                </a:lnTo>
                <a:lnTo>
                  <a:pt x="0" y="1202182"/>
                </a:lnTo>
                <a:lnTo>
                  <a:pt x="3886" y="402971"/>
                </a:lnTo>
                <a:close/>
              </a:path>
              <a:path w="2128520" h="2841625">
                <a:moveTo>
                  <a:pt x="737361" y="1688833"/>
                </a:moveTo>
                <a:lnTo>
                  <a:pt x="1427480" y="1285875"/>
                </a:lnTo>
                <a:lnTo>
                  <a:pt x="2128012" y="1690281"/>
                </a:lnTo>
                <a:lnTo>
                  <a:pt x="2124202" y="2489542"/>
                </a:lnTo>
                <a:lnTo>
                  <a:pt x="1522025" y="2841115"/>
                </a:lnTo>
              </a:path>
              <a:path w="2128520" h="2841625">
                <a:moveTo>
                  <a:pt x="1344896" y="2841115"/>
                </a:moveTo>
                <a:lnTo>
                  <a:pt x="733424" y="2488095"/>
                </a:lnTo>
                <a:lnTo>
                  <a:pt x="737361" y="1688833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g object 43"/>
          <p:cNvSpPr/>
          <p:nvPr/>
        </p:nvSpPr>
        <p:spPr>
          <a:xfrm>
            <a:off x="1710308" y="2750057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694055" y="0"/>
                </a:moveTo>
                <a:lnTo>
                  <a:pt x="3937" y="402970"/>
                </a:lnTo>
                <a:lnTo>
                  <a:pt x="0" y="1202181"/>
                </a:lnTo>
                <a:lnTo>
                  <a:pt x="700532" y="1606677"/>
                </a:lnTo>
                <a:lnTo>
                  <a:pt x="1390777" y="1203705"/>
                </a:lnTo>
                <a:lnTo>
                  <a:pt x="1394587" y="404367"/>
                </a:lnTo>
                <a:lnTo>
                  <a:pt x="694055" y="0"/>
                </a:lnTo>
                <a:close/>
              </a:path>
            </a:pathLst>
          </a:custGeom>
          <a:solidFill>
            <a:srgbClr val="FFFFFF">
              <a:alpha val="705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g object 44"/>
          <p:cNvSpPr/>
          <p:nvPr/>
        </p:nvSpPr>
        <p:spPr>
          <a:xfrm>
            <a:off x="1710308" y="2750057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3937" y="402970"/>
                </a:moveTo>
                <a:lnTo>
                  <a:pt x="694055" y="0"/>
                </a:lnTo>
                <a:lnTo>
                  <a:pt x="1394587" y="404367"/>
                </a:lnTo>
                <a:lnTo>
                  <a:pt x="1390777" y="1203705"/>
                </a:lnTo>
                <a:lnTo>
                  <a:pt x="700532" y="1606677"/>
                </a:lnTo>
                <a:lnTo>
                  <a:pt x="0" y="1202181"/>
                </a:lnTo>
                <a:lnTo>
                  <a:pt x="3937" y="40297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g object 45"/>
          <p:cNvSpPr/>
          <p:nvPr/>
        </p:nvSpPr>
        <p:spPr>
          <a:xfrm>
            <a:off x="976884" y="1454658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3886" y="402970"/>
                </a:moveTo>
                <a:lnTo>
                  <a:pt x="694054" y="0"/>
                </a:lnTo>
                <a:lnTo>
                  <a:pt x="1394586" y="404367"/>
                </a:lnTo>
                <a:lnTo>
                  <a:pt x="1390777" y="1203705"/>
                </a:lnTo>
                <a:lnTo>
                  <a:pt x="700532" y="1606677"/>
                </a:lnTo>
                <a:lnTo>
                  <a:pt x="0" y="1202181"/>
                </a:lnTo>
                <a:lnTo>
                  <a:pt x="3886" y="40297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g object 46"/>
          <p:cNvSpPr/>
          <p:nvPr/>
        </p:nvSpPr>
        <p:spPr>
          <a:xfrm>
            <a:off x="6987159" y="4035933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694055" y="0"/>
                </a:moveTo>
                <a:lnTo>
                  <a:pt x="3937" y="402971"/>
                </a:lnTo>
                <a:lnTo>
                  <a:pt x="0" y="1202182"/>
                </a:lnTo>
                <a:lnTo>
                  <a:pt x="700532" y="1606651"/>
                </a:lnTo>
                <a:lnTo>
                  <a:pt x="1390777" y="1203706"/>
                </a:lnTo>
                <a:lnTo>
                  <a:pt x="1394587" y="404368"/>
                </a:lnTo>
                <a:lnTo>
                  <a:pt x="694055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g object 47"/>
          <p:cNvSpPr/>
          <p:nvPr/>
        </p:nvSpPr>
        <p:spPr>
          <a:xfrm>
            <a:off x="6987159" y="4035933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3937" y="402971"/>
                </a:moveTo>
                <a:lnTo>
                  <a:pt x="694055" y="0"/>
                </a:lnTo>
                <a:lnTo>
                  <a:pt x="1394587" y="404368"/>
                </a:lnTo>
                <a:lnTo>
                  <a:pt x="1390777" y="1203706"/>
                </a:lnTo>
                <a:lnTo>
                  <a:pt x="700532" y="1606651"/>
                </a:lnTo>
                <a:lnTo>
                  <a:pt x="0" y="1202182"/>
                </a:lnTo>
                <a:lnTo>
                  <a:pt x="3937" y="402971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g object 48"/>
          <p:cNvSpPr/>
          <p:nvPr/>
        </p:nvSpPr>
        <p:spPr>
          <a:xfrm>
            <a:off x="7730109" y="5312283"/>
            <a:ext cx="1395095" cy="1546225"/>
          </a:xfrm>
          <a:custGeom>
            <a:avLst/>
            <a:gdLst/>
            <a:ahLst/>
            <a:cxnLst/>
            <a:rect l="l" t="t" r="r" b="b"/>
            <a:pathLst>
              <a:path w="1395095" h="1546225">
                <a:moveTo>
                  <a:pt x="3937" y="402958"/>
                </a:moveTo>
                <a:lnTo>
                  <a:pt x="694055" y="0"/>
                </a:lnTo>
                <a:lnTo>
                  <a:pt x="1394587" y="404406"/>
                </a:lnTo>
                <a:lnTo>
                  <a:pt x="1390777" y="1203667"/>
                </a:lnTo>
                <a:lnTo>
                  <a:pt x="804914" y="1545715"/>
                </a:lnTo>
              </a:path>
              <a:path w="1395095" h="1546225">
                <a:moveTo>
                  <a:pt x="594972" y="1545715"/>
                </a:moveTo>
                <a:lnTo>
                  <a:pt x="0" y="1202220"/>
                </a:lnTo>
                <a:lnTo>
                  <a:pt x="3937" y="402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g object 49"/>
          <p:cNvSpPr/>
          <p:nvPr/>
        </p:nvSpPr>
        <p:spPr>
          <a:xfrm>
            <a:off x="7730109" y="2759582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694055" y="0"/>
                </a:moveTo>
                <a:lnTo>
                  <a:pt x="3937" y="402970"/>
                </a:lnTo>
                <a:lnTo>
                  <a:pt x="0" y="1202181"/>
                </a:lnTo>
                <a:lnTo>
                  <a:pt x="700532" y="1606677"/>
                </a:lnTo>
                <a:lnTo>
                  <a:pt x="1390777" y="1203705"/>
                </a:lnTo>
                <a:lnTo>
                  <a:pt x="1394587" y="404367"/>
                </a:lnTo>
                <a:lnTo>
                  <a:pt x="694055" y="0"/>
                </a:lnTo>
                <a:close/>
              </a:path>
            </a:pathLst>
          </a:custGeom>
          <a:solidFill>
            <a:srgbClr val="FFFFFF">
              <a:alpha val="705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g object 50"/>
          <p:cNvSpPr/>
          <p:nvPr/>
        </p:nvSpPr>
        <p:spPr>
          <a:xfrm>
            <a:off x="7730109" y="2759582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3937" y="402970"/>
                </a:moveTo>
                <a:lnTo>
                  <a:pt x="694055" y="0"/>
                </a:lnTo>
                <a:lnTo>
                  <a:pt x="1394587" y="404367"/>
                </a:lnTo>
                <a:lnTo>
                  <a:pt x="1390777" y="1203705"/>
                </a:lnTo>
                <a:lnTo>
                  <a:pt x="700532" y="1606677"/>
                </a:lnTo>
                <a:lnTo>
                  <a:pt x="0" y="1202181"/>
                </a:lnTo>
                <a:lnTo>
                  <a:pt x="3937" y="40297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g object 51"/>
          <p:cNvSpPr/>
          <p:nvPr/>
        </p:nvSpPr>
        <p:spPr>
          <a:xfrm>
            <a:off x="8463534" y="4043867"/>
            <a:ext cx="680720" cy="1587500"/>
          </a:xfrm>
          <a:custGeom>
            <a:avLst/>
            <a:gdLst/>
            <a:ahLst/>
            <a:cxnLst/>
            <a:rect l="l" t="t" r="r" b="b"/>
            <a:pathLst>
              <a:path w="680720" h="1587500">
                <a:moveTo>
                  <a:pt x="680466" y="0"/>
                </a:moveTo>
                <a:lnTo>
                  <a:pt x="3937" y="395036"/>
                </a:lnTo>
                <a:lnTo>
                  <a:pt x="0" y="1194247"/>
                </a:lnTo>
                <a:lnTo>
                  <a:pt x="680466" y="1587131"/>
                </a:lnTo>
                <a:lnTo>
                  <a:pt x="680466" y="0"/>
                </a:lnTo>
                <a:close/>
              </a:path>
            </a:pathLst>
          </a:custGeom>
          <a:solidFill>
            <a:srgbClr val="FFFFF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g object 52"/>
          <p:cNvSpPr/>
          <p:nvPr/>
        </p:nvSpPr>
        <p:spPr>
          <a:xfrm>
            <a:off x="8463534" y="4043867"/>
            <a:ext cx="680720" cy="1587500"/>
          </a:xfrm>
          <a:custGeom>
            <a:avLst/>
            <a:gdLst/>
            <a:ahLst/>
            <a:cxnLst/>
            <a:rect l="l" t="t" r="r" b="b"/>
            <a:pathLst>
              <a:path w="680720" h="1587500">
                <a:moveTo>
                  <a:pt x="3937" y="395036"/>
                </a:moveTo>
                <a:lnTo>
                  <a:pt x="680466" y="0"/>
                </a:lnTo>
              </a:path>
              <a:path w="680720" h="1587500">
                <a:moveTo>
                  <a:pt x="680466" y="1587131"/>
                </a:moveTo>
                <a:lnTo>
                  <a:pt x="0" y="1194247"/>
                </a:lnTo>
                <a:lnTo>
                  <a:pt x="3937" y="395036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g object 53"/>
          <p:cNvSpPr/>
          <p:nvPr/>
        </p:nvSpPr>
        <p:spPr>
          <a:xfrm>
            <a:off x="8463534" y="1500692"/>
            <a:ext cx="680720" cy="1587500"/>
          </a:xfrm>
          <a:custGeom>
            <a:avLst/>
            <a:gdLst/>
            <a:ahLst/>
            <a:cxnLst/>
            <a:rect l="l" t="t" r="r" b="b"/>
            <a:pathLst>
              <a:path w="680720" h="1587500">
                <a:moveTo>
                  <a:pt x="3937" y="395036"/>
                </a:moveTo>
                <a:lnTo>
                  <a:pt x="680466" y="0"/>
                </a:lnTo>
              </a:path>
              <a:path w="680720" h="1587500">
                <a:moveTo>
                  <a:pt x="680466" y="1587155"/>
                </a:moveTo>
                <a:lnTo>
                  <a:pt x="0" y="1194247"/>
                </a:lnTo>
                <a:lnTo>
                  <a:pt x="3937" y="395036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bg object 54"/>
          <p:cNvSpPr/>
          <p:nvPr/>
        </p:nvSpPr>
        <p:spPr>
          <a:xfrm>
            <a:off x="457200" y="333476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8229600" y="0"/>
                </a:moveTo>
                <a:lnTo>
                  <a:pt x="0" y="0"/>
                </a:lnTo>
                <a:lnTo>
                  <a:pt x="0" y="6185661"/>
                </a:lnTo>
                <a:lnTo>
                  <a:pt x="8229600" y="6185661"/>
                </a:lnTo>
                <a:lnTo>
                  <a:pt x="8229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bg object 55"/>
          <p:cNvSpPr/>
          <p:nvPr/>
        </p:nvSpPr>
        <p:spPr>
          <a:xfrm>
            <a:off x="457200" y="333476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661"/>
                </a:moveTo>
                <a:lnTo>
                  <a:pt x="8229600" y="6185661"/>
                </a:lnTo>
                <a:lnTo>
                  <a:pt x="8229600" y="0"/>
                </a:lnTo>
                <a:lnTo>
                  <a:pt x="0" y="0"/>
                </a:lnTo>
                <a:lnTo>
                  <a:pt x="0" y="6185661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bg object 56"/>
          <p:cNvSpPr/>
          <p:nvPr/>
        </p:nvSpPr>
        <p:spPr>
          <a:xfrm>
            <a:off x="4561205" y="0"/>
            <a:ext cx="3679190" cy="678180"/>
          </a:xfrm>
          <a:custGeom>
            <a:avLst/>
            <a:gdLst/>
            <a:ahLst/>
            <a:cxnLst/>
            <a:rect l="l" t="t" r="r" b="b"/>
            <a:pathLst>
              <a:path w="3679190" h="678180">
                <a:moveTo>
                  <a:pt x="0" y="677672"/>
                </a:moveTo>
                <a:lnTo>
                  <a:pt x="3679062" y="677672"/>
                </a:lnTo>
                <a:lnTo>
                  <a:pt x="3679062" y="0"/>
                </a:lnTo>
                <a:lnTo>
                  <a:pt x="0" y="0"/>
                </a:lnTo>
                <a:lnTo>
                  <a:pt x="0" y="677672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bg object 57"/>
          <p:cNvSpPr/>
          <p:nvPr/>
        </p:nvSpPr>
        <p:spPr>
          <a:xfrm>
            <a:off x="4561205" y="0"/>
            <a:ext cx="3679190" cy="678180"/>
          </a:xfrm>
          <a:custGeom>
            <a:avLst/>
            <a:gdLst/>
            <a:ahLst/>
            <a:cxnLst/>
            <a:rect l="l" t="t" r="r" b="b"/>
            <a:pathLst>
              <a:path w="3679190" h="678180">
                <a:moveTo>
                  <a:pt x="0" y="677672"/>
                </a:moveTo>
                <a:lnTo>
                  <a:pt x="3679062" y="677672"/>
                </a:lnTo>
                <a:lnTo>
                  <a:pt x="3679062" y="0"/>
                </a:lnTo>
              </a:path>
              <a:path w="3679190" h="678180">
                <a:moveTo>
                  <a:pt x="0" y="0"/>
                </a:moveTo>
                <a:lnTo>
                  <a:pt x="0" y="677672"/>
                </a:lnTo>
              </a:path>
            </a:pathLst>
          </a:custGeom>
          <a:ln w="15875">
            <a:solidFill>
              <a:srgbClr val="74A40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bg object 58"/>
          <p:cNvSpPr/>
          <p:nvPr/>
        </p:nvSpPr>
        <p:spPr>
          <a:xfrm>
            <a:off x="4649088" y="0"/>
            <a:ext cx="3505200" cy="602615"/>
          </a:xfrm>
          <a:custGeom>
            <a:avLst/>
            <a:gdLst/>
            <a:ahLst/>
            <a:cxnLst/>
            <a:rect l="l" t="t" r="r" b="b"/>
            <a:pathLst>
              <a:path w="3505200" h="602615">
                <a:moveTo>
                  <a:pt x="0" y="602488"/>
                </a:moveTo>
                <a:lnTo>
                  <a:pt x="3505199" y="602488"/>
                </a:lnTo>
                <a:lnTo>
                  <a:pt x="3505199" y="0"/>
                </a:lnTo>
                <a:lnTo>
                  <a:pt x="0" y="0"/>
                </a:lnTo>
                <a:lnTo>
                  <a:pt x="0" y="602488"/>
                </a:lnTo>
                <a:close/>
              </a:path>
            </a:pathLst>
          </a:custGeom>
          <a:solidFill>
            <a:srgbClr val="7068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22375" y="1471041"/>
            <a:ext cx="4106545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93C5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3D3C2C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93C500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spc="-25"/>
              <a:t>‹#›</a:t>
            </a:fld>
            <a:endParaRPr spc="-25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93C5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3D3C2C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93C500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spc="-25"/>
              <a:t>‹#›</a:t>
            </a:fld>
            <a:endParaRPr spc="-25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93C5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7568" y="2526030"/>
            <a:ext cx="3669665" cy="36537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00" b="1" i="0">
                <a:solidFill>
                  <a:srgbClr val="FD9F2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93C500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spc="-25"/>
              <a:t>‹#›</a:t>
            </a:fld>
            <a:endParaRPr spc="-25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992187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77787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457200" y="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4572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414525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500062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457200" y="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4572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6707251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8231251" y="0"/>
            <a:ext cx="913130" cy="6858000"/>
          </a:xfrm>
          <a:custGeom>
            <a:avLst/>
            <a:gdLst/>
            <a:ahLst/>
            <a:cxnLst/>
            <a:rect l="l" t="t" r="r" b="b"/>
            <a:pathLst>
              <a:path w="913128" h="6858000">
                <a:moveTo>
                  <a:pt x="912749" y="0"/>
                </a:moveTo>
                <a:lnTo>
                  <a:pt x="762000" y="0"/>
                </a:lnTo>
                <a:lnTo>
                  <a:pt x="533400" y="0"/>
                </a:lnTo>
                <a:lnTo>
                  <a:pt x="0" y="0"/>
                </a:lnTo>
                <a:lnTo>
                  <a:pt x="0" y="6858000"/>
                </a:lnTo>
                <a:lnTo>
                  <a:pt x="533400" y="6858000"/>
                </a:lnTo>
                <a:lnTo>
                  <a:pt x="762000" y="6858000"/>
                </a:lnTo>
                <a:lnTo>
                  <a:pt x="912749" y="6858000"/>
                </a:lnTo>
                <a:lnTo>
                  <a:pt x="912749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887851" y="0"/>
            <a:ext cx="2819400" cy="6858000"/>
          </a:xfrm>
          <a:custGeom>
            <a:avLst/>
            <a:gdLst/>
            <a:ahLst/>
            <a:cxnLst/>
            <a:rect l="l" t="t" r="r" b="b"/>
            <a:pathLst>
              <a:path w="2819400" h="6858000">
                <a:moveTo>
                  <a:pt x="2819400" y="0"/>
                </a:moveTo>
                <a:lnTo>
                  <a:pt x="0" y="0"/>
                </a:lnTo>
                <a:lnTo>
                  <a:pt x="0" y="6858000"/>
                </a:lnTo>
                <a:lnTo>
                  <a:pt x="2819400" y="6858000"/>
                </a:lnTo>
                <a:lnTo>
                  <a:pt x="28194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2973451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457200" y="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4572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65087" y="3486378"/>
            <a:ext cx="9079230" cy="2715260"/>
          </a:xfrm>
          <a:custGeom>
            <a:avLst/>
            <a:gdLst/>
            <a:ahLst/>
            <a:cxnLst/>
            <a:rect l="l" t="t" r="r" b="b"/>
            <a:pathLst>
              <a:path w="9079230" h="2715260">
                <a:moveTo>
                  <a:pt x="0" y="2664587"/>
                </a:moveTo>
                <a:lnTo>
                  <a:pt x="44905" y="2667282"/>
                </a:lnTo>
                <a:lnTo>
                  <a:pt x="89843" y="2669971"/>
                </a:lnTo>
                <a:lnTo>
                  <a:pt x="134845" y="2672646"/>
                </a:lnTo>
                <a:lnTo>
                  <a:pt x="179944" y="2675301"/>
                </a:lnTo>
                <a:lnTo>
                  <a:pt x="225172" y="2677927"/>
                </a:lnTo>
                <a:lnTo>
                  <a:pt x="270561" y="2680519"/>
                </a:lnTo>
                <a:lnTo>
                  <a:pt x="316143" y="2683069"/>
                </a:lnTo>
                <a:lnTo>
                  <a:pt x="361951" y="2685571"/>
                </a:lnTo>
                <a:lnTo>
                  <a:pt x="408017" y="2688017"/>
                </a:lnTo>
                <a:lnTo>
                  <a:pt x="454372" y="2690401"/>
                </a:lnTo>
                <a:lnTo>
                  <a:pt x="501050" y="2692716"/>
                </a:lnTo>
                <a:lnTo>
                  <a:pt x="548082" y="2694954"/>
                </a:lnTo>
                <a:lnTo>
                  <a:pt x="595501" y="2697109"/>
                </a:lnTo>
                <a:lnTo>
                  <a:pt x="643338" y="2699174"/>
                </a:lnTo>
                <a:lnTo>
                  <a:pt x="691627" y="2701142"/>
                </a:lnTo>
                <a:lnTo>
                  <a:pt x="740399" y="2703006"/>
                </a:lnTo>
                <a:lnTo>
                  <a:pt x="789686" y="2704758"/>
                </a:lnTo>
                <a:lnTo>
                  <a:pt x="839521" y="2706393"/>
                </a:lnTo>
                <a:lnTo>
                  <a:pt x="889937" y="2707904"/>
                </a:lnTo>
                <a:lnTo>
                  <a:pt x="940964" y="2709282"/>
                </a:lnTo>
                <a:lnTo>
                  <a:pt x="992635" y="2710522"/>
                </a:lnTo>
                <a:lnTo>
                  <a:pt x="1044984" y="2711616"/>
                </a:lnTo>
                <a:lnTo>
                  <a:pt x="1098041" y="2712558"/>
                </a:lnTo>
                <a:lnTo>
                  <a:pt x="1151839" y="2713340"/>
                </a:lnTo>
                <a:lnTo>
                  <a:pt x="1206410" y="2713956"/>
                </a:lnTo>
                <a:lnTo>
                  <a:pt x="1261787" y="2714398"/>
                </a:lnTo>
                <a:lnTo>
                  <a:pt x="1318002" y="2714660"/>
                </a:lnTo>
                <a:lnTo>
                  <a:pt x="1375086" y="2714735"/>
                </a:lnTo>
                <a:lnTo>
                  <a:pt x="1433073" y="2714616"/>
                </a:lnTo>
                <a:lnTo>
                  <a:pt x="1491994" y="2714296"/>
                </a:lnTo>
                <a:lnTo>
                  <a:pt x="1551881" y="2713768"/>
                </a:lnTo>
                <a:lnTo>
                  <a:pt x="1612768" y="2713024"/>
                </a:lnTo>
                <a:lnTo>
                  <a:pt x="1674685" y="2712059"/>
                </a:lnTo>
                <a:lnTo>
                  <a:pt x="1717822" y="2711314"/>
                </a:lnTo>
                <a:lnTo>
                  <a:pt x="1761361" y="2710559"/>
                </a:lnTo>
                <a:lnTo>
                  <a:pt x="1805299" y="2709791"/>
                </a:lnTo>
                <a:lnTo>
                  <a:pt x="1849630" y="2709005"/>
                </a:lnTo>
                <a:lnTo>
                  <a:pt x="1894350" y="2708197"/>
                </a:lnTo>
                <a:lnTo>
                  <a:pt x="1939455" y="2707363"/>
                </a:lnTo>
                <a:lnTo>
                  <a:pt x="1984940" y="2706499"/>
                </a:lnTo>
                <a:lnTo>
                  <a:pt x="2030800" y="2705601"/>
                </a:lnTo>
                <a:lnTo>
                  <a:pt x="2077032" y="2704664"/>
                </a:lnTo>
                <a:lnTo>
                  <a:pt x="2123630" y="2703684"/>
                </a:lnTo>
                <a:lnTo>
                  <a:pt x="2170590" y="2702657"/>
                </a:lnTo>
                <a:lnTo>
                  <a:pt x="2217908" y="2701579"/>
                </a:lnTo>
                <a:lnTo>
                  <a:pt x="2265578" y="2700446"/>
                </a:lnTo>
                <a:lnTo>
                  <a:pt x="2313598" y="2699253"/>
                </a:lnTo>
                <a:lnTo>
                  <a:pt x="2361961" y="2697996"/>
                </a:lnTo>
                <a:lnTo>
                  <a:pt x="2410664" y="2696672"/>
                </a:lnTo>
                <a:lnTo>
                  <a:pt x="2459702" y="2695275"/>
                </a:lnTo>
                <a:lnTo>
                  <a:pt x="2509071" y="2693802"/>
                </a:lnTo>
                <a:lnTo>
                  <a:pt x="2558765" y="2692249"/>
                </a:lnTo>
                <a:lnTo>
                  <a:pt x="2608781" y="2690611"/>
                </a:lnTo>
                <a:lnTo>
                  <a:pt x="2659114" y="2688884"/>
                </a:lnTo>
                <a:lnTo>
                  <a:pt x="2709760" y="2687064"/>
                </a:lnTo>
                <a:lnTo>
                  <a:pt x="2760713" y="2685147"/>
                </a:lnTo>
                <a:lnTo>
                  <a:pt x="2811970" y="2683129"/>
                </a:lnTo>
                <a:lnTo>
                  <a:pt x="2863526" y="2681005"/>
                </a:lnTo>
                <a:lnTo>
                  <a:pt x="2915376" y="2678771"/>
                </a:lnTo>
                <a:lnTo>
                  <a:pt x="2967517" y="2676423"/>
                </a:lnTo>
                <a:lnTo>
                  <a:pt x="3019943" y="2673957"/>
                </a:lnTo>
                <a:lnTo>
                  <a:pt x="3072649" y="2671369"/>
                </a:lnTo>
                <a:lnTo>
                  <a:pt x="3125633" y="2668655"/>
                </a:lnTo>
                <a:lnTo>
                  <a:pt x="3178888" y="2665809"/>
                </a:lnTo>
                <a:lnTo>
                  <a:pt x="3232411" y="2662829"/>
                </a:lnTo>
                <a:lnTo>
                  <a:pt x="3286196" y="2659710"/>
                </a:lnTo>
                <a:lnTo>
                  <a:pt x="3340240" y="2656448"/>
                </a:lnTo>
                <a:lnTo>
                  <a:pt x="3394538" y="2653038"/>
                </a:lnTo>
                <a:lnTo>
                  <a:pt x="3449085" y="2649476"/>
                </a:lnTo>
                <a:lnTo>
                  <a:pt x="3503878" y="2645759"/>
                </a:lnTo>
                <a:lnTo>
                  <a:pt x="3558910" y="2641882"/>
                </a:lnTo>
                <a:lnTo>
                  <a:pt x="3614179" y="2637841"/>
                </a:lnTo>
                <a:lnTo>
                  <a:pt x="3669679" y="2633631"/>
                </a:lnTo>
                <a:lnTo>
                  <a:pt x="3725405" y="2629249"/>
                </a:lnTo>
                <a:lnTo>
                  <a:pt x="3781355" y="2624690"/>
                </a:lnTo>
                <a:lnTo>
                  <a:pt x="3837522" y="2619950"/>
                </a:lnTo>
                <a:lnTo>
                  <a:pt x="3893902" y="2615025"/>
                </a:lnTo>
                <a:lnTo>
                  <a:pt x="3950491" y="2609911"/>
                </a:lnTo>
                <a:lnTo>
                  <a:pt x="4007285" y="2604603"/>
                </a:lnTo>
                <a:lnTo>
                  <a:pt x="4064278" y="2599098"/>
                </a:lnTo>
                <a:lnTo>
                  <a:pt x="4121467" y="2593390"/>
                </a:lnTo>
                <a:lnTo>
                  <a:pt x="4166848" y="2588756"/>
                </a:lnTo>
                <a:lnTo>
                  <a:pt x="4212823" y="2583995"/>
                </a:lnTo>
                <a:lnTo>
                  <a:pt x="4259369" y="2579111"/>
                </a:lnTo>
                <a:lnTo>
                  <a:pt x="4306464" y="2574106"/>
                </a:lnTo>
                <a:lnTo>
                  <a:pt x="4354086" y="2568982"/>
                </a:lnTo>
                <a:lnTo>
                  <a:pt x="4402212" y="2563740"/>
                </a:lnTo>
                <a:lnTo>
                  <a:pt x="4450821" y="2558382"/>
                </a:lnTo>
                <a:lnTo>
                  <a:pt x="4499890" y="2552911"/>
                </a:lnTo>
                <a:lnTo>
                  <a:pt x="4549396" y="2547330"/>
                </a:lnTo>
                <a:lnTo>
                  <a:pt x="4599318" y="2541638"/>
                </a:lnTo>
                <a:lnTo>
                  <a:pt x="4649633" y="2535840"/>
                </a:lnTo>
                <a:lnTo>
                  <a:pt x="4700318" y="2529937"/>
                </a:lnTo>
                <a:lnTo>
                  <a:pt x="4751353" y="2523930"/>
                </a:lnTo>
                <a:lnTo>
                  <a:pt x="4802713" y="2517823"/>
                </a:lnTo>
                <a:lnTo>
                  <a:pt x="4854377" y="2511616"/>
                </a:lnTo>
                <a:lnTo>
                  <a:pt x="4906323" y="2505313"/>
                </a:lnTo>
                <a:lnTo>
                  <a:pt x="4958528" y="2498914"/>
                </a:lnTo>
                <a:lnTo>
                  <a:pt x="5010970" y="2492423"/>
                </a:lnTo>
                <a:lnTo>
                  <a:pt x="5063627" y="2485840"/>
                </a:lnTo>
                <a:lnTo>
                  <a:pt x="5116477" y="2479169"/>
                </a:lnTo>
                <a:lnTo>
                  <a:pt x="5169496" y="2472411"/>
                </a:lnTo>
                <a:lnTo>
                  <a:pt x="5222664" y="2465569"/>
                </a:lnTo>
                <a:lnTo>
                  <a:pt x="5275957" y="2458644"/>
                </a:lnTo>
                <a:lnTo>
                  <a:pt x="5329353" y="2451638"/>
                </a:lnTo>
                <a:lnTo>
                  <a:pt x="5382830" y="2444553"/>
                </a:lnTo>
                <a:lnTo>
                  <a:pt x="5436366" y="2437392"/>
                </a:lnTo>
                <a:lnTo>
                  <a:pt x="5489939" y="2430156"/>
                </a:lnTo>
                <a:lnTo>
                  <a:pt x="5543526" y="2422848"/>
                </a:lnTo>
                <a:lnTo>
                  <a:pt x="5597104" y="2415469"/>
                </a:lnTo>
                <a:lnTo>
                  <a:pt x="5650652" y="2408022"/>
                </a:lnTo>
                <a:lnTo>
                  <a:pt x="5704147" y="2400508"/>
                </a:lnTo>
                <a:lnTo>
                  <a:pt x="5757567" y="2392930"/>
                </a:lnTo>
                <a:lnTo>
                  <a:pt x="5810890" y="2385290"/>
                </a:lnTo>
                <a:lnTo>
                  <a:pt x="5864093" y="2377589"/>
                </a:lnTo>
                <a:lnTo>
                  <a:pt x="5917155" y="2369831"/>
                </a:lnTo>
                <a:lnTo>
                  <a:pt x="5970052" y="2362016"/>
                </a:lnTo>
                <a:lnTo>
                  <a:pt x="6022762" y="2354147"/>
                </a:lnTo>
                <a:lnTo>
                  <a:pt x="6075264" y="2346225"/>
                </a:lnTo>
                <a:lnTo>
                  <a:pt x="6127535" y="2338254"/>
                </a:lnTo>
                <a:lnTo>
                  <a:pt x="6179552" y="2330235"/>
                </a:lnTo>
                <a:lnTo>
                  <a:pt x="6231294" y="2322169"/>
                </a:lnTo>
                <a:lnTo>
                  <a:pt x="6282738" y="2314060"/>
                </a:lnTo>
                <a:lnTo>
                  <a:pt x="6333861" y="2305908"/>
                </a:lnTo>
                <a:lnTo>
                  <a:pt x="6384643" y="2297717"/>
                </a:lnTo>
                <a:lnTo>
                  <a:pt x="6435059" y="2289488"/>
                </a:lnTo>
                <a:lnTo>
                  <a:pt x="6485088" y="2281223"/>
                </a:lnTo>
                <a:lnTo>
                  <a:pt x="6534707" y="2272925"/>
                </a:lnTo>
                <a:lnTo>
                  <a:pt x="6583895" y="2264594"/>
                </a:lnTo>
                <a:lnTo>
                  <a:pt x="6632629" y="2256234"/>
                </a:lnTo>
                <a:lnTo>
                  <a:pt x="6680887" y="2247846"/>
                </a:lnTo>
                <a:lnTo>
                  <a:pt x="6728646" y="2239433"/>
                </a:lnTo>
                <a:lnTo>
                  <a:pt x="6775884" y="2230996"/>
                </a:lnTo>
                <a:lnTo>
                  <a:pt x="6822580" y="2222538"/>
                </a:lnTo>
                <a:lnTo>
                  <a:pt x="6868709" y="2214060"/>
                </a:lnTo>
                <a:lnTo>
                  <a:pt x="6914251" y="2205564"/>
                </a:lnTo>
                <a:lnTo>
                  <a:pt x="6959183" y="2197053"/>
                </a:lnTo>
                <a:lnTo>
                  <a:pt x="7003483" y="2188529"/>
                </a:lnTo>
                <a:lnTo>
                  <a:pt x="7047128" y="2179993"/>
                </a:lnTo>
                <a:lnTo>
                  <a:pt x="7090096" y="2171448"/>
                </a:lnTo>
                <a:lnTo>
                  <a:pt x="7132365" y="2162896"/>
                </a:lnTo>
                <a:lnTo>
                  <a:pt x="7173912" y="2154339"/>
                </a:lnTo>
                <a:lnTo>
                  <a:pt x="7235214" y="2141427"/>
                </a:lnTo>
                <a:lnTo>
                  <a:pt x="7296535" y="2128167"/>
                </a:lnTo>
                <a:lnTo>
                  <a:pt x="7357821" y="2114579"/>
                </a:lnTo>
                <a:lnTo>
                  <a:pt x="7419021" y="2100683"/>
                </a:lnTo>
                <a:lnTo>
                  <a:pt x="7480082" y="2086499"/>
                </a:lnTo>
                <a:lnTo>
                  <a:pt x="7540953" y="2072045"/>
                </a:lnTo>
                <a:lnTo>
                  <a:pt x="7601581" y="2057343"/>
                </a:lnTo>
                <a:lnTo>
                  <a:pt x="7661913" y="2042410"/>
                </a:lnTo>
                <a:lnTo>
                  <a:pt x="7721898" y="2027267"/>
                </a:lnTo>
                <a:lnTo>
                  <a:pt x="7781483" y="2011934"/>
                </a:lnTo>
                <a:lnTo>
                  <a:pt x="7840617" y="1996430"/>
                </a:lnTo>
                <a:lnTo>
                  <a:pt x="7899247" y="1980774"/>
                </a:lnTo>
                <a:lnTo>
                  <a:pt x="7957320" y="1964987"/>
                </a:lnTo>
                <a:lnTo>
                  <a:pt x="8014785" y="1949088"/>
                </a:lnTo>
                <a:lnTo>
                  <a:pt x="8071589" y="1933096"/>
                </a:lnTo>
                <a:lnTo>
                  <a:pt x="8127681" y="1917032"/>
                </a:lnTo>
                <a:lnTo>
                  <a:pt x="8183007" y="1900915"/>
                </a:lnTo>
                <a:lnTo>
                  <a:pt x="8237516" y="1884764"/>
                </a:lnTo>
                <a:lnTo>
                  <a:pt x="8291156" y="1868599"/>
                </a:lnTo>
                <a:lnTo>
                  <a:pt x="8343874" y="1852440"/>
                </a:lnTo>
                <a:lnTo>
                  <a:pt x="8395618" y="1836306"/>
                </a:lnTo>
                <a:lnTo>
                  <a:pt x="8446336" y="1820217"/>
                </a:lnTo>
                <a:lnTo>
                  <a:pt x="8495976" y="1804193"/>
                </a:lnTo>
                <a:lnTo>
                  <a:pt x="8544485" y="1788253"/>
                </a:lnTo>
                <a:lnTo>
                  <a:pt x="8591812" y="1772416"/>
                </a:lnTo>
                <a:lnTo>
                  <a:pt x="8637903" y="1756703"/>
                </a:lnTo>
                <a:lnTo>
                  <a:pt x="8682708" y="1741134"/>
                </a:lnTo>
                <a:lnTo>
                  <a:pt x="8726173" y="1725727"/>
                </a:lnTo>
                <a:lnTo>
                  <a:pt x="8768247" y="1710502"/>
                </a:lnTo>
                <a:lnTo>
                  <a:pt x="8808876" y="1695479"/>
                </a:lnTo>
                <a:lnTo>
                  <a:pt x="8848010" y="1680678"/>
                </a:lnTo>
                <a:lnTo>
                  <a:pt x="8885596" y="1666118"/>
                </a:lnTo>
                <a:lnTo>
                  <a:pt x="8921582" y="1651819"/>
                </a:lnTo>
                <a:lnTo>
                  <a:pt x="8988543" y="1624082"/>
                </a:lnTo>
                <a:lnTo>
                  <a:pt x="9048476" y="1597624"/>
                </a:lnTo>
                <a:lnTo>
                  <a:pt x="9075676" y="1584923"/>
                </a:lnTo>
                <a:lnTo>
                  <a:pt x="9078912" y="1583346"/>
                </a:lnTo>
              </a:path>
              <a:path w="9079230" h="2715260">
                <a:moveTo>
                  <a:pt x="0" y="871372"/>
                </a:moveTo>
                <a:lnTo>
                  <a:pt x="35919" y="852340"/>
                </a:lnTo>
                <a:lnTo>
                  <a:pt x="71982" y="833312"/>
                </a:lnTo>
                <a:lnTo>
                  <a:pt x="108334" y="814288"/>
                </a:lnTo>
                <a:lnTo>
                  <a:pt x="145117" y="795270"/>
                </a:lnTo>
                <a:lnTo>
                  <a:pt x="182475" y="776260"/>
                </a:lnTo>
                <a:lnTo>
                  <a:pt x="220554" y="757258"/>
                </a:lnTo>
                <a:lnTo>
                  <a:pt x="259495" y="738268"/>
                </a:lnTo>
                <a:lnTo>
                  <a:pt x="299443" y="719289"/>
                </a:lnTo>
                <a:lnTo>
                  <a:pt x="340543" y="700324"/>
                </a:lnTo>
                <a:lnTo>
                  <a:pt x="382937" y="681374"/>
                </a:lnTo>
                <a:lnTo>
                  <a:pt x="426770" y="662441"/>
                </a:lnTo>
                <a:lnTo>
                  <a:pt x="472186" y="643526"/>
                </a:lnTo>
                <a:lnTo>
                  <a:pt x="519328" y="624630"/>
                </a:lnTo>
                <a:lnTo>
                  <a:pt x="568340" y="605756"/>
                </a:lnTo>
                <a:lnTo>
                  <a:pt x="619367" y="586904"/>
                </a:lnTo>
                <a:lnTo>
                  <a:pt x="672551" y="568077"/>
                </a:lnTo>
                <a:lnTo>
                  <a:pt x="728038" y="549274"/>
                </a:lnTo>
                <a:lnTo>
                  <a:pt x="785970" y="530500"/>
                </a:lnTo>
                <a:lnTo>
                  <a:pt x="846491" y="511753"/>
                </a:lnTo>
                <a:lnTo>
                  <a:pt x="909746" y="493037"/>
                </a:lnTo>
                <a:lnTo>
                  <a:pt x="975878" y="474352"/>
                </a:lnTo>
                <a:lnTo>
                  <a:pt x="1045032" y="455701"/>
                </a:lnTo>
                <a:lnTo>
                  <a:pt x="1082438" y="445844"/>
                </a:lnTo>
                <a:lnTo>
                  <a:pt x="1120574" y="435788"/>
                </a:lnTo>
                <a:lnTo>
                  <a:pt x="1159427" y="425547"/>
                </a:lnTo>
                <a:lnTo>
                  <a:pt x="1198986" y="415139"/>
                </a:lnTo>
                <a:lnTo>
                  <a:pt x="1239240" y="404578"/>
                </a:lnTo>
                <a:lnTo>
                  <a:pt x="1280178" y="393882"/>
                </a:lnTo>
                <a:lnTo>
                  <a:pt x="1321786" y="383065"/>
                </a:lnTo>
                <a:lnTo>
                  <a:pt x="1364055" y="372143"/>
                </a:lnTo>
                <a:lnTo>
                  <a:pt x="1406972" y="361133"/>
                </a:lnTo>
                <a:lnTo>
                  <a:pt x="1450526" y="350050"/>
                </a:lnTo>
                <a:lnTo>
                  <a:pt x="1494705" y="338911"/>
                </a:lnTo>
                <a:lnTo>
                  <a:pt x="1539498" y="327730"/>
                </a:lnTo>
                <a:lnTo>
                  <a:pt x="1584893" y="316524"/>
                </a:lnTo>
                <a:lnTo>
                  <a:pt x="1630878" y="305310"/>
                </a:lnTo>
                <a:lnTo>
                  <a:pt x="1677443" y="294101"/>
                </a:lnTo>
                <a:lnTo>
                  <a:pt x="1724575" y="282915"/>
                </a:lnTo>
                <a:lnTo>
                  <a:pt x="1772263" y="271768"/>
                </a:lnTo>
                <a:lnTo>
                  <a:pt x="1820495" y="260675"/>
                </a:lnTo>
                <a:lnTo>
                  <a:pt x="1869260" y="249651"/>
                </a:lnTo>
                <a:lnTo>
                  <a:pt x="1918546" y="238714"/>
                </a:lnTo>
                <a:lnTo>
                  <a:pt x="1968342" y="227879"/>
                </a:lnTo>
                <a:lnTo>
                  <a:pt x="2018636" y="217161"/>
                </a:lnTo>
                <a:lnTo>
                  <a:pt x="2069417" y="206577"/>
                </a:lnTo>
                <a:lnTo>
                  <a:pt x="2120672" y="196143"/>
                </a:lnTo>
                <a:lnTo>
                  <a:pt x="2172391" y="185873"/>
                </a:lnTo>
                <a:lnTo>
                  <a:pt x="2224562" y="175785"/>
                </a:lnTo>
                <a:lnTo>
                  <a:pt x="2277173" y="165894"/>
                </a:lnTo>
                <a:lnTo>
                  <a:pt x="2330212" y="156216"/>
                </a:lnTo>
                <a:lnTo>
                  <a:pt x="2383669" y="146767"/>
                </a:lnTo>
                <a:lnTo>
                  <a:pt x="2437532" y="137562"/>
                </a:lnTo>
                <a:lnTo>
                  <a:pt x="2491788" y="128618"/>
                </a:lnTo>
                <a:lnTo>
                  <a:pt x="2546427" y="119951"/>
                </a:lnTo>
                <a:lnTo>
                  <a:pt x="2601437" y="111575"/>
                </a:lnTo>
                <a:lnTo>
                  <a:pt x="2656806" y="103508"/>
                </a:lnTo>
                <a:lnTo>
                  <a:pt x="2712523" y="95765"/>
                </a:lnTo>
                <a:lnTo>
                  <a:pt x="2768576" y="88361"/>
                </a:lnTo>
                <a:lnTo>
                  <a:pt x="2824954" y="81314"/>
                </a:lnTo>
                <a:lnTo>
                  <a:pt x="2881645" y="74638"/>
                </a:lnTo>
                <a:lnTo>
                  <a:pt x="2938638" y="68350"/>
                </a:lnTo>
                <a:lnTo>
                  <a:pt x="2995920" y="62465"/>
                </a:lnTo>
                <a:lnTo>
                  <a:pt x="3053481" y="56999"/>
                </a:lnTo>
                <a:lnTo>
                  <a:pt x="3111309" y="51968"/>
                </a:lnTo>
                <a:lnTo>
                  <a:pt x="3155746" y="48359"/>
                </a:lnTo>
                <a:lnTo>
                  <a:pt x="3200523" y="44877"/>
                </a:lnTo>
                <a:lnTo>
                  <a:pt x="3245634" y="41521"/>
                </a:lnTo>
                <a:lnTo>
                  <a:pt x="3291074" y="38292"/>
                </a:lnTo>
                <a:lnTo>
                  <a:pt x="3336836" y="35191"/>
                </a:lnTo>
                <a:lnTo>
                  <a:pt x="3382917" y="32217"/>
                </a:lnTo>
                <a:lnTo>
                  <a:pt x="3429309" y="29372"/>
                </a:lnTo>
                <a:lnTo>
                  <a:pt x="3476008" y="26655"/>
                </a:lnTo>
                <a:lnTo>
                  <a:pt x="3523007" y="24067"/>
                </a:lnTo>
                <a:lnTo>
                  <a:pt x="3570302" y="21609"/>
                </a:lnTo>
                <a:lnTo>
                  <a:pt x="3617887" y="19281"/>
                </a:lnTo>
                <a:lnTo>
                  <a:pt x="3665755" y="17084"/>
                </a:lnTo>
                <a:lnTo>
                  <a:pt x="3713903" y="15017"/>
                </a:lnTo>
                <a:lnTo>
                  <a:pt x="3762323" y="13081"/>
                </a:lnTo>
                <a:lnTo>
                  <a:pt x="3811010" y="11277"/>
                </a:lnTo>
                <a:lnTo>
                  <a:pt x="3859960" y="9605"/>
                </a:lnTo>
                <a:lnTo>
                  <a:pt x="3909166" y="8066"/>
                </a:lnTo>
                <a:lnTo>
                  <a:pt x="3958623" y="6659"/>
                </a:lnTo>
                <a:lnTo>
                  <a:pt x="4008325" y="5386"/>
                </a:lnTo>
                <a:lnTo>
                  <a:pt x="4058266" y="4247"/>
                </a:lnTo>
                <a:lnTo>
                  <a:pt x="4108442" y="3241"/>
                </a:lnTo>
                <a:lnTo>
                  <a:pt x="4158846" y="2371"/>
                </a:lnTo>
                <a:lnTo>
                  <a:pt x="4209473" y="1636"/>
                </a:lnTo>
                <a:lnTo>
                  <a:pt x="4260317" y="1036"/>
                </a:lnTo>
                <a:lnTo>
                  <a:pt x="4311373" y="572"/>
                </a:lnTo>
                <a:lnTo>
                  <a:pt x="4362636" y="244"/>
                </a:lnTo>
                <a:lnTo>
                  <a:pt x="4414099" y="53"/>
                </a:lnTo>
                <a:lnTo>
                  <a:pt x="4465757" y="0"/>
                </a:lnTo>
                <a:lnTo>
                  <a:pt x="4517604" y="83"/>
                </a:lnTo>
                <a:lnTo>
                  <a:pt x="4569636" y="305"/>
                </a:lnTo>
                <a:lnTo>
                  <a:pt x="4621846" y="666"/>
                </a:lnTo>
                <a:lnTo>
                  <a:pt x="4674229" y="1165"/>
                </a:lnTo>
                <a:lnTo>
                  <a:pt x="4726779" y="1804"/>
                </a:lnTo>
                <a:lnTo>
                  <a:pt x="4779491" y="2583"/>
                </a:lnTo>
                <a:lnTo>
                  <a:pt x="4832360" y="3501"/>
                </a:lnTo>
                <a:lnTo>
                  <a:pt x="4885378" y="4560"/>
                </a:lnTo>
                <a:lnTo>
                  <a:pt x="4938542" y="5761"/>
                </a:lnTo>
                <a:lnTo>
                  <a:pt x="4991845" y="7102"/>
                </a:lnTo>
                <a:lnTo>
                  <a:pt x="5045282" y="8586"/>
                </a:lnTo>
                <a:lnTo>
                  <a:pt x="5098848" y="10212"/>
                </a:lnTo>
                <a:lnTo>
                  <a:pt x="5152536" y="11981"/>
                </a:lnTo>
                <a:lnTo>
                  <a:pt x="5206341" y="13893"/>
                </a:lnTo>
                <a:lnTo>
                  <a:pt x="5260258" y="15948"/>
                </a:lnTo>
                <a:lnTo>
                  <a:pt x="5314281" y="18147"/>
                </a:lnTo>
                <a:lnTo>
                  <a:pt x="5368405" y="20491"/>
                </a:lnTo>
                <a:lnTo>
                  <a:pt x="5422624" y="22980"/>
                </a:lnTo>
                <a:lnTo>
                  <a:pt x="5476932" y="25614"/>
                </a:lnTo>
                <a:lnTo>
                  <a:pt x="5531323" y="28394"/>
                </a:lnTo>
                <a:lnTo>
                  <a:pt x="5585793" y="31320"/>
                </a:lnTo>
                <a:lnTo>
                  <a:pt x="5640336" y="34392"/>
                </a:lnTo>
                <a:lnTo>
                  <a:pt x="5694946" y="37612"/>
                </a:lnTo>
                <a:lnTo>
                  <a:pt x="5749617" y="40979"/>
                </a:lnTo>
                <a:lnTo>
                  <a:pt x="5804345" y="44493"/>
                </a:lnTo>
                <a:lnTo>
                  <a:pt x="5859122" y="48156"/>
                </a:lnTo>
                <a:lnTo>
                  <a:pt x="5913945" y="51968"/>
                </a:lnTo>
                <a:lnTo>
                  <a:pt x="5961560" y="55463"/>
                </a:lnTo>
                <a:lnTo>
                  <a:pt x="6010118" y="59261"/>
                </a:lnTo>
                <a:lnTo>
                  <a:pt x="6059575" y="63352"/>
                </a:lnTo>
                <a:lnTo>
                  <a:pt x="6109892" y="67727"/>
                </a:lnTo>
                <a:lnTo>
                  <a:pt x="6161027" y="72376"/>
                </a:lnTo>
                <a:lnTo>
                  <a:pt x="6212939" y="77290"/>
                </a:lnTo>
                <a:lnTo>
                  <a:pt x="6265586" y="82458"/>
                </a:lnTo>
                <a:lnTo>
                  <a:pt x="6318929" y="87870"/>
                </a:lnTo>
                <a:lnTo>
                  <a:pt x="6372924" y="93517"/>
                </a:lnTo>
                <a:lnTo>
                  <a:pt x="6427532" y="99389"/>
                </a:lnTo>
                <a:lnTo>
                  <a:pt x="6482711" y="105477"/>
                </a:lnTo>
                <a:lnTo>
                  <a:pt x="6538420" y="111770"/>
                </a:lnTo>
                <a:lnTo>
                  <a:pt x="6594617" y="118258"/>
                </a:lnTo>
                <a:lnTo>
                  <a:pt x="6651262" y="124933"/>
                </a:lnTo>
                <a:lnTo>
                  <a:pt x="6708314" y="131783"/>
                </a:lnTo>
                <a:lnTo>
                  <a:pt x="6765730" y="138800"/>
                </a:lnTo>
                <a:lnTo>
                  <a:pt x="6823470" y="145974"/>
                </a:lnTo>
                <a:lnTo>
                  <a:pt x="6881494" y="153294"/>
                </a:lnTo>
                <a:lnTo>
                  <a:pt x="6939759" y="160751"/>
                </a:lnTo>
                <a:lnTo>
                  <a:pt x="6998224" y="168336"/>
                </a:lnTo>
                <a:lnTo>
                  <a:pt x="7056849" y="176038"/>
                </a:lnTo>
                <a:lnTo>
                  <a:pt x="7115591" y="183847"/>
                </a:lnTo>
                <a:lnTo>
                  <a:pt x="7174411" y="191755"/>
                </a:lnTo>
                <a:lnTo>
                  <a:pt x="7233266" y="199750"/>
                </a:lnTo>
                <a:lnTo>
                  <a:pt x="7292116" y="207824"/>
                </a:lnTo>
                <a:lnTo>
                  <a:pt x="7350919" y="215966"/>
                </a:lnTo>
                <a:lnTo>
                  <a:pt x="7409635" y="224167"/>
                </a:lnTo>
                <a:lnTo>
                  <a:pt x="7468221" y="232416"/>
                </a:lnTo>
                <a:lnTo>
                  <a:pt x="7526638" y="240705"/>
                </a:lnTo>
                <a:lnTo>
                  <a:pt x="7584843" y="249024"/>
                </a:lnTo>
                <a:lnTo>
                  <a:pt x="7642795" y="257361"/>
                </a:lnTo>
                <a:lnTo>
                  <a:pt x="7700454" y="265709"/>
                </a:lnTo>
                <a:lnTo>
                  <a:pt x="7757778" y="274057"/>
                </a:lnTo>
                <a:lnTo>
                  <a:pt x="7814726" y="282395"/>
                </a:lnTo>
                <a:lnTo>
                  <a:pt x="7871257" y="290713"/>
                </a:lnTo>
                <a:lnTo>
                  <a:pt x="7927329" y="299002"/>
                </a:lnTo>
                <a:lnTo>
                  <a:pt x="7982902" y="307251"/>
                </a:lnTo>
                <a:lnTo>
                  <a:pt x="8037934" y="315452"/>
                </a:lnTo>
                <a:lnTo>
                  <a:pt x="8092384" y="323595"/>
                </a:lnTo>
                <a:lnTo>
                  <a:pt x="8146211" y="331668"/>
                </a:lnTo>
                <a:lnTo>
                  <a:pt x="8199373" y="339664"/>
                </a:lnTo>
                <a:lnTo>
                  <a:pt x="8251830" y="347571"/>
                </a:lnTo>
                <a:lnTo>
                  <a:pt x="8303541" y="355380"/>
                </a:lnTo>
                <a:lnTo>
                  <a:pt x="8354464" y="363082"/>
                </a:lnTo>
                <a:lnTo>
                  <a:pt x="8404557" y="370667"/>
                </a:lnTo>
                <a:lnTo>
                  <a:pt x="8453781" y="378124"/>
                </a:lnTo>
                <a:lnTo>
                  <a:pt x="8502093" y="385444"/>
                </a:lnTo>
                <a:lnTo>
                  <a:pt x="8549453" y="392618"/>
                </a:lnTo>
                <a:lnTo>
                  <a:pt x="8595819" y="399635"/>
                </a:lnTo>
                <a:lnTo>
                  <a:pt x="8641150" y="406485"/>
                </a:lnTo>
                <a:lnTo>
                  <a:pt x="8685405" y="413160"/>
                </a:lnTo>
                <a:lnTo>
                  <a:pt x="8728543" y="419648"/>
                </a:lnTo>
                <a:lnTo>
                  <a:pt x="8770522" y="425941"/>
                </a:lnTo>
                <a:lnTo>
                  <a:pt x="8811302" y="432029"/>
                </a:lnTo>
                <a:lnTo>
                  <a:pt x="8850841" y="437901"/>
                </a:lnTo>
                <a:lnTo>
                  <a:pt x="8889098" y="443548"/>
                </a:lnTo>
                <a:lnTo>
                  <a:pt x="8961602" y="454128"/>
                </a:lnTo>
                <a:lnTo>
                  <a:pt x="9028483" y="463691"/>
                </a:lnTo>
                <a:lnTo>
                  <a:pt x="9059713" y="468066"/>
                </a:lnTo>
                <a:lnTo>
                  <a:pt x="9078912" y="470711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53975" y="5640387"/>
            <a:ext cx="3004820" cy="1211580"/>
          </a:xfrm>
          <a:custGeom>
            <a:avLst/>
            <a:gdLst/>
            <a:ahLst/>
            <a:cxnLst/>
            <a:rect l="l" t="t" r="r" b="b"/>
            <a:pathLst>
              <a:path w="3004820" h="1211579">
                <a:moveTo>
                  <a:pt x="0" y="0"/>
                </a:moveTo>
                <a:lnTo>
                  <a:pt x="51721" y="23517"/>
                </a:lnTo>
                <a:lnTo>
                  <a:pt x="103435" y="47027"/>
                </a:lnTo>
                <a:lnTo>
                  <a:pt x="155136" y="70525"/>
                </a:lnTo>
                <a:lnTo>
                  <a:pt x="206816" y="94002"/>
                </a:lnTo>
                <a:lnTo>
                  <a:pt x="258467" y="117452"/>
                </a:lnTo>
                <a:lnTo>
                  <a:pt x="310084" y="140868"/>
                </a:lnTo>
                <a:lnTo>
                  <a:pt x="361659" y="164244"/>
                </a:lnTo>
                <a:lnTo>
                  <a:pt x="413185" y="187573"/>
                </a:lnTo>
                <a:lnTo>
                  <a:pt x="464655" y="210849"/>
                </a:lnTo>
                <a:lnTo>
                  <a:pt x="516061" y="234063"/>
                </a:lnTo>
                <a:lnTo>
                  <a:pt x="567398" y="257211"/>
                </a:lnTo>
                <a:lnTo>
                  <a:pt x="618658" y="280284"/>
                </a:lnTo>
                <a:lnTo>
                  <a:pt x="669835" y="303277"/>
                </a:lnTo>
                <a:lnTo>
                  <a:pt x="720920" y="326182"/>
                </a:lnTo>
                <a:lnTo>
                  <a:pt x="771907" y="348994"/>
                </a:lnTo>
                <a:lnTo>
                  <a:pt x="822789" y="371704"/>
                </a:lnTo>
                <a:lnTo>
                  <a:pt x="873559" y="394306"/>
                </a:lnTo>
                <a:lnTo>
                  <a:pt x="924211" y="416795"/>
                </a:lnTo>
                <a:lnTo>
                  <a:pt x="974736" y="439162"/>
                </a:lnTo>
                <a:lnTo>
                  <a:pt x="1025128" y="461401"/>
                </a:lnTo>
                <a:lnTo>
                  <a:pt x="1075380" y="483506"/>
                </a:lnTo>
                <a:lnTo>
                  <a:pt x="1125486" y="505470"/>
                </a:lnTo>
                <a:lnTo>
                  <a:pt x="1175437" y="527285"/>
                </a:lnTo>
                <a:lnTo>
                  <a:pt x="1225227" y="548946"/>
                </a:lnTo>
                <a:lnTo>
                  <a:pt x="1274850" y="570446"/>
                </a:lnTo>
                <a:lnTo>
                  <a:pt x="1324297" y="591777"/>
                </a:lnTo>
                <a:lnTo>
                  <a:pt x="1373563" y="612934"/>
                </a:lnTo>
                <a:lnTo>
                  <a:pt x="1422639" y="633908"/>
                </a:lnTo>
                <a:lnTo>
                  <a:pt x="1471519" y="654695"/>
                </a:lnTo>
                <a:lnTo>
                  <a:pt x="1520197" y="675286"/>
                </a:lnTo>
                <a:lnTo>
                  <a:pt x="1568664" y="695676"/>
                </a:lnTo>
                <a:lnTo>
                  <a:pt x="1616914" y="715857"/>
                </a:lnTo>
                <a:lnTo>
                  <a:pt x="1664941" y="735822"/>
                </a:lnTo>
                <a:lnTo>
                  <a:pt x="1712736" y="755566"/>
                </a:lnTo>
                <a:lnTo>
                  <a:pt x="1760293" y="775081"/>
                </a:lnTo>
                <a:lnTo>
                  <a:pt x="1807605" y="794361"/>
                </a:lnTo>
                <a:lnTo>
                  <a:pt x="1854666" y="813398"/>
                </a:lnTo>
                <a:lnTo>
                  <a:pt x="1901467" y="832186"/>
                </a:lnTo>
                <a:lnTo>
                  <a:pt x="1948002" y="850719"/>
                </a:lnTo>
                <a:lnTo>
                  <a:pt x="1994264" y="868990"/>
                </a:lnTo>
                <a:lnTo>
                  <a:pt x="2040246" y="886991"/>
                </a:lnTo>
                <a:lnTo>
                  <a:pt x="2085941" y="904717"/>
                </a:lnTo>
                <a:lnTo>
                  <a:pt x="2131342" y="922160"/>
                </a:lnTo>
                <a:lnTo>
                  <a:pt x="2176442" y="939314"/>
                </a:lnTo>
                <a:lnTo>
                  <a:pt x="2221234" y="956171"/>
                </a:lnTo>
                <a:lnTo>
                  <a:pt x="2265711" y="972726"/>
                </a:lnTo>
                <a:lnTo>
                  <a:pt x="2309866" y="988972"/>
                </a:lnTo>
                <a:lnTo>
                  <a:pt x="2353692" y="1004901"/>
                </a:lnTo>
                <a:lnTo>
                  <a:pt x="2397182" y="1020508"/>
                </a:lnTo>
                <a:lnTo>
                  <a:pt x="2440328" y="1035785"/>
                </a:lnTo>
                <a:lnTo>
                  <a:pt x="2483125" y="1050725"/>
                </a:lnTo>
                <a:lnTo>
                  <a:pt x="2525564" y="1065323"/>
                </a:lnTo>
                <a:lnTo>
                  <a:pt x="2567640" y="1079570"/>
                </a:lnTo>
                <a:lnTo>
                  <a:pt x="2609344" y="1093462"/>
                </a:lnTo>
                <a:lnTo>
                  <a:pt x="2650671" y="1106989"/>
                </a:lnTo>
                <a:lnTo>
                  <a:pt x="2691612" y="1120147"/>
                </a:lnTo>
                <a:lnTo>
                  <a:pt x="2732161" y="1132928"/>
                </a:lnTo>
                <a:lnTo>
                  <a:pt x="2772311" y="1145326"/>
                </a:lnTo>
                <a:lnTo>
                  <a:pt x="2812055" y="1157333"/>
                </a:lnTo>
                <a:lnTo>
                  <a:pt x="2851386" y="1168944"/>
                </a:lnTo>
                <a:lnTo>
                  <a:pt x="2890297" y="1180151"/>
                </a:lnTo>
                <a:lnTo>
                  <a:pt x="2928780" y="1190947"/>
                </a:lnTo>
                <a:lnTo>
                  <a:pt x="2966830" y="1201327"/>
                </a:lnTo>
                <a:lnTo>
                  <a:pt x="3004439" y="1211282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65087" y="5284851"/>
            <a:ext cx="9079230" cy="1467485"/>
          </a:xfrm>
          <a:custGeom>
            <a:avLst/>
            <a:gdLst/>
            <a:ahLst/>
            <a:cxnLst/>
            <a:rect l="l" t="t" r="r" b="b"/>
            <a:pathLst>
              <a:path w="9079230" h="1467484">
                <a:moveTo>
                  <a:pt x="0" y="0"/>
                </a:moveTo>
                <a:lnTo>
                  <a:pt x="37323" y="13040"/>
                </a:lnTo>
                <a:lnTo>
                  <a:pt x="74768" y="26102"/>
                </a:lnTo>
                <a:lnTo>
                  <a:pt x="112457" y="39209"/>
                </a:lnTo>
                <a:lnTo>
                  <a:pt x="150510" y="52381"/>
                </a:lnTo>
                <a:lnTo>
                  <a:pt x="189049" y="65641"/>
                </a:lnTo>
                <a:lnTo>
                  <a:pt x="228196" y="79010"/>
                </a:lnTo>
                <a:lnTo>
                  <a:pt x="268072" y="92511"/>
                </a:lnTo>
                <a:lnTo>
                  <a:pt x="308798" y="106166"/>
                </a:lnTo>
                <a:lnTo>
                  <a:pt x="350497" y="119996"/>
                </a:lnTo>
                <a:lnTo>
                  <a:pt x="393290" y="134023"/>
                </a:lnTo>
                <a:lnTo>
                  <a:pt x="437298" y="148270"/>
                </a:lnTo>
                <a:lnTo>
                  <a:pt x="482642" y="162758"/>
                </a:lnTo>
                <a:lnTo>
                  <a:pt x="529445" y="177509"/>
                </a:lnTo>
                <a:lnTo>
                  <a:pt x="577827" y="192546"/>
                </a:lnTo>
                <a:lnTo>
                  <a:pt x="627911" y="207889"/>
                </a:lnTo>
                <a:lnTo>
                  <a:pt x="679817" y="223561"/>
                </a:lnTo>
                <a:lnTo>
                  <a:pt x="733668" y="239585"/>
                </a:lnTo>
                <a:lnTo>
                  <a:pt x="789584" y="255981"/>
                </a:lnTo>
                <a:lnTo>
                  <a:pt x="847687" y="272772"/>
                </a:lnTo>
                <a:lnTo>
                  <a:pt x="908100" y="289979"/>
                </a:lnTo>
                <a:lnTo>
                  <a:pt x="970942" y="307626"/>
                </a:lnTo>
                <a:lnTo>
                  <a:pt x="1036337" y="325733"/>
                </a:lnTo>
                <a:lnTo>
                  <a:pt x="1104404" y="344322"/>
                </a:lnTo>
                <a:lnTo>
                  <a:pt x="1142879" y="354772"/>
                </a:lnTo>
                <a:lnTo>
                  <a:pt x="1182225" y="365473"/>
                </a:lnTo>
                <a:lnTo>
                  <a:pt x="1222418" y="376413"/>
                </a:lnTo>
                <a:lnTo>
                  <a:pt x="1263434" y="387581"/>
                </a:lnTo>
                <a:lnTo>
                  <a:pt x="1305250" y="398966"/>
                </a:lnTo>
                <a:lnTo>
                  <a:pt x="1347841" y="410555"/>
                </a:lnTo>
                <a:lnTo>
                  <a:pt x="1391182" y="422338"/>
                </a:lnTo>
                <a:lnTo>
                  <a:pt x="1435251" y="434302"/>
                </a:lnTo>
                <a:lnTo>
                  <a:pt x="1480022" y="446437"/>
                </a:lnTo>
                <a:lnTo>
                  <a:pt x="1525473" y="458730"/>
                </a:lnTo>
                <a:lnTo>
                  <a:pt x="1571578" y="471170"/>
                </a:lnTo>
                <a:lnTo>
                  <a:pt x="1618315" y="483746"/>
                </a:lnTo>
                <a:lnTo>
                  <a:pt x="1665658" y="496446"/>
                </a:lnTo>
                <a:lnTo>
                  <a:pt x="1713584" y="509259"/>
                </a:lnTo>
                <a:lnTo>
                  <a:pt x="1762068" y="522172"/>
                </a:lnTo>
                <a:lnTo>
                  <a:pt x="1811087" y="535175"/>
                </a:lnTo>
                <a:lnTo>
                  <a:pt x="1860617" y="548256"/>
                </a:lnTo>
                <a:lnTo>
                  <a:pt x="1910634" y="561403"/>
                </a:lnTo>
                <a:lnTo>
                  <a:pt x="1961113" y="574605"/>
                </a:lnTo>
                <a:lnTo>
                  <a:pt x="2012030" y="587850"/>
                </a:lnTo>
                <a:lnTo>
                  <a:pt x="2063362" y="601127"/>
                </a:lnTo>
                <a:lnTo>
                  <a:pt x="2115085" y="614424"/>
                </a:lnTo>
                <a:lnTo>
                  <a:pt x="2167173" y="627730"/>
                </a:lnTo>
                <a:lnTo>
                  <a:pt x="2219604" y="641033"/>
                </a:lnTo>
                <a:lnTo>
                  <a:pt x="2272354" y="654321"/>
                </a:lnTo>
                <a:lnTo>
                  <a:pt x="2325397" y="667584"/>
                </a:lnTo>
                <a:lnTo>
                  <a:pt x="2378711" y="680809"/>
                </a:lnTo>
                <a:lnTo>
                  <a:pt x="2432271" y="693985"/>
                </a:lnTo>
                <a:lnTo>
                  <a:pt x="2486053" y="707100"/>
                </a:lnTo>
                <a:lnTo>
                  <a:pt x="2540033" y="720144"/>
                </a:lnTo>
                <a:lnTo>
                  <a:pt x="2594188" y="733103"/>
                </a:lnTo>
                <a:lnTo>
                  <a:pt x="2648492" y="745968"/>
                </a:lnTo>
                <a:lnTo>
                  <a:pt x="2702922" y="758725"/>
                </a:lnTo>
                <a:lnTo>
                  <a:pt x="2757454" y="771365"/>
                </a:lnTo>
                <a:lnTo>
                  <a:pt x="2812064" y="783874"/>
                </a:lnTo>
                <a:lnTo>
                  <a:pt x="2866728" y="796243"/>
                </a:lnTo>
                <a:lnTo>
                  <a:pt x="2921421" y="808458"/>
                </a:lnTo>
                <a:lnTo>
                  <a:pt x="2976120" y="820509"/>
                </a:lnTo>
                <a:lnTo>
                  <a:pt x="3030801" y="832384"/>
                </a:lnTo>
                <a:lnTo>
                  <a:pt x="3085440" y="844072"/>
                </a:lnTo>
                <a:lnTo>
                  <a:pt x="3140012" y="855560"/>
                </a:lnTo>
                <a:lnTo>
                  <a:pt x="3194494" y="866838"/>
                </a:lnTo>
                <a:lnTo>
                  <a:pt x="3240453" y="876226"/>
                </a:lnTo>
                <a:lnTo>
                  <a:pt x="3286876" y="885625"/>
                </a:lnTo>
                <a:lnTo>
                  <a:pt x="3333745" y="895032"/>
                </a:lnTo>
                <a:lnTo>
                  <a:pt x="3381039" y="904442"/>
                </a:lnTo>
                <a:lnTo>
                  <a:pt x="3428739" y="913853"/>
                </a:lnTo>
                <a:lnTo>
                  <a:pt x="3476824" y="923262"/>
                </a:lnTo>
                <a:lnTo>
                  <a:pt x="3525276" y="932663"/>
                </a:lnTo>
                <a:lnTo>
                  <a:pt x="3574075" y="942056"/>
                </a:lnTo>
                <a:lnTo>
                  <a:pt x="3623201" y="951435"/>
                </a:lnTo>
                <a:lnTo>
                  <a:pt x="3672635" y="960797"/>
                </a:lnTo>
                <a:lnTo>
                  <a:pt x="3722356" y="970140"/>
                </a:lnTo>
                <a:lnTo>
                  <a:pt x="3772345" y="979459"/>
                </a:lnTo>
                <a:lnTo>
                  <a:pt x="3822583" y="988751"/>
                </a:lnTo>
                <a:lnTo>
                  <a:pt x="3873050" y="998013"/>
                </a:lnTo>
                <a:lnTo>
                  <a:pt x="3923726" y="1007242"/>
                </a:lnTo>
                <a:lnTo>
                  <a:pt x="3974591" y="1016433"/>
                </a:lnTo>
                <a:lnTo>
                  <a:pt x="4025626" y="1025584"/>
                </a:lnTo>
                <a:lnTo>
                  <a:pt x="4076812" y="1034691"/>
                </a:lnTo>
                <a:lnTo>
                  <a:pt x="4128128" y="1043751"/>
                </a:lnTo>
                <a:lnTo>
                  <a:pt x="4179555" y="1052760"/>
                </a:lnTo>
                <a:lnTo>
                  <a:pt x="4231073" y="1061715"/>
                </a:lnTo>
                <a:lnTo>
                  <a:pt x="4282663" y="1070612"/>
                </a:lnTo>
                <a:lnTo>
                  <a:pt x="4334305" y="1079448"/>
                </a:lnTo>
                <a:lnTo>
                  <a:pt x="4385979" y="1088220"/>
                </a:lnTo>
                <a:lnTo>
                  <a:pt x="4437665" y="1096924"/>
                </a:lnTo>
                <a:lnTo>
                  <a:pt x="4489345" y="1105557"/>
                </a:lnTo>
                <a:lnTo>
                  <a:pt x="4540998" y="1114115"/>
                </a:lnTo>
                <a:lnTo>
                  <a:pt x="4592605" y="1122595"/>
                </a:lnTo>
                <a:lnTo>
                  <a:pt x="4644145" y="1130993"/>
                </a:lnTo>
                <a:lnTo>
                  <a:pt x="4695600" y="1139306"/>
                </a:lnTo>
                <a:lnTo>
                  <a:pt x="4746950" y="1147531"/>
                </a:lnTo>
                <a:lnTo>
                  <a:pt x="4798175" y="1155665"/>
                </a:lnTo>
                <a:lnTo>
                  <a:pt x="4849255" y="1163703"/>
                </a:lnTo>
                <a:lnTo>
                  <a:pt x="4900172" y="1171642"/>
                </a:lnTo>
                <a:lnTo>
                  <a:pt x="4950904" y="1179480"/>
                </a:lnTo>
                <a:lnTo>
                  <a:pt x="5001432" y="1187212"/>
                </a:lnTo>
                <a:lnTo>
                  <a:pt x="5051738" y="1194835"/>
                </a:lnTo>
                <a:lnTo>
                  <a:pt x="5101800" y="1202346"/>
                </a:lnTo>
                <a:lnTo>
                  <a:pt x="5151600" y="1209741"/>
                </a:lnTo>
                <a:lnTo>
                  <a:pt x="5201118" y="1217017"/>
                </a:lnTo>
                <a:lnTo>
                  <a:pt x="5250334" y="1224170"/>
                </a:lnTo>
                <a:lnTo>
                  <a:pt x="5299229" y="1231197"/>
                </a:lnTo>
                <a:lnTo>
                  <a:pt x="5347783" y="1238095"/>
                </a:lnTo>
                <a:lnTo>
                  <a:pt x="5395975" y="1244861"/>
                </a:lnTo>
                <a:lnTo>
                  <a:pt x="5443788" y="1251490"/>
                </a:lnTo>
                <a:lnTo>
                  <a:pt x="5491200" y="1257979"/>
                </a:lnTo>
                <a:lnTo>
                  <a:pt x="5538192" y="1264325"/>
                </a:lnTo>
                <a:lnTo>
                  <a:pt x="5584746" y="1270525"/>
                </a:lnTo>
                <a:lnTo>
                  <a:pt x="5630840" y="1276574"/>
                </a:lnTo>
                <a:lnTo>
                  <a:pt x="5676455" y="1282471"/>
                </a:lnTo>
                <a:lnTo>
                  <a:pt x="5731875" y="1289465"/>
                </a:lnTo>
                <a:lnTo>
                  <a:pt x="5787472" y="1296259"/>
                </a:lnTo>
                <a:lnTo>
                  <a:pt x="5843214" y="1302855"/>
                </a:lnTo>
                <a:lnTo>
                  <a:pt x="5899065" y="1309260"/>
                </a:lnTo>
                <a:lnTo>
                  <a:pt x="5954992" y="1315476"/>
                </a:lnTo>
                <a:lnTo>
                  <a:pt x="6010961" y="1321508"/>
                </a:lnTo>
                <a:lnTo>
                  <a:pt x="6066937" y="1327360"/>
                </a:lnTo>
                <a:lnTo>
                  <a:pt x="6122886" y="1333036"/>
                </a:lnTo>
                <a:lnTo>
                  <a:pt x="6178774" y="1338540"/>
                </a:lnTo>
                <a:lnTo>
                  <a:pt x="6234567" y="1343877"/>
                </a:lnTo>
                <a:lnTo>
                  <a:pt x="6290231" y="1349050"/>
                </a:lnTo>
                <a:lnTo>
                  <a:pt x="6345732" y="1354064"/>
                </a:lnTo>
                <a:lnTo>
                  <a:pt x="6401035" y="1358922"/>
                </a:lnTo>
                <a:lnTo>
                  <a:pt x="6456107" y="1363629"/>
                </a:lnTo>
                <a:lnTo>
                  <a:pt x="6510913" y="1368190"/>
                </a:lnTo>
                <a:lnTo>
                  <a:pt x="6565419" y="1372608"/>
                </a:lnTo>
                <a:lnTo>
                  <a:pt x="6619592" y="1376887"/>
                </a:lnTo>
                <a:lnTo>
                  <a:pt x="6673396" y="1381031"/>
                </a:lnTo>
                <a:lnTo>
                  <a:pt x="6726798" y="1385045"/>
                </a:lnTo>
                <a:lnTo>
                  <a:pt x="6779764" y="1388933"/>
                </a:lnTo>
                <a:lnTo>
                  <a:pt x="6832259" y="1392698"/>
                </a:lnTo>
                <a:lnTo>
                  <a:pt x="6884250" y="1396346"/>
                </a:lnTo>
                <a:lnTo>
                  <a:pt x="6935702" y="1399879"/>
                </a:lnTo>
                <a:lnTo>
                  <a:pt x="6986581" y="1403303"/>
                </a:lnTo>
                <a:lnTo>
                  <a:pt x="7036853" y="1406622"/>
                </a:lnTo>
                <a:lnTo>
                  <a:pt x="7086484" y="1409839"/>
                </a:lnTo>
                <a:lnTo>
                  <a:pt x="7135440" y="1412958"/>
                </a:lnTo>
                <a:lnTo>
                  <a:pt x="7183686" y="1415984"/>
                </a:lnTo>
                <a:lnTo>
                  <a:pt x="7231189" y="1418922"/>
                </a:lnTo>
                <a:lnTo>
                  <a:pt x="7277914" y="1421774"/>
                </a:lnTo>
                <a:lnTo>
                  <a:pt x="7323828" y="1424546"/>
                </a:lnTo>
                <a:lnTo>
                  <a:pt x="7368895" y="1427240"/>
                </a:lnTo>
                <a:lnTo>
                  <a:pt x="7413083" y="1429863"/>
                </a:lnTo>
                <a:lnTo>
                  <a:pt x="7456356" y="1432417"/>
                </a:lnTo>
                <a:lnTo>
                  <a:pt x="7498681" y="1434906"/>
                </a:lnTo>
                <a:lnTo>
                  <a:pt x="7540024" y="1437336"/>
                </a:lnTo>
                <a:lnTo>
                  <a:pt x="7580350" y="1439709"/>
                </a:lnTo>
                <a:lnTo>
                  <a:pt x="7619626" y="1442031"/>
                </a:lnTo>
                <a:lnTo>
                  <a:pt x="7657817" y="1444305"/>
                </a:lnTo>
                <a:lnTo>
                  <a:pt x="7694888" y="1446536"/>
                </a:lnTo>
                <a:lnTo>
                  <a:pt x="7730807" y="1448727"/>
                </a:lnTo>
                <a:lnTo>
                  <a:pt x="7812415" y="1453524"/>
                </a:lnTo>
                <a:lnTo>
                  <a:pt x="7887158" y="1457484"/>
                </a:lnTo>
                <a:lnTo>
                  <a:pt x="7955609" y="1460669"/>
                </a:lnTo>
                <a:lnTo>
                  <a:pt x="8018340" y="1463147"/>
                </a:lnTo>
                <a:lnTo>
                  <a:pt x="8075924" y="1464981"/>
                </a:lnTo>
                <a:lnTo>
                  <a:pt x="8128933" y="1466238"/>
                </a:lnTo>
                <a:lnTo>
                  <a:pt x="8177942" y="1466982"/>
                </a:lnTo>
                <a:lnTo>
                  <a:pt x="8223522" y="1467279"/>
                </a:lnTo>
                <a:lnTo>
                  <a:pt x="8266245" y="1467195"/>
                </a:lnTo>
                <a:lnTo>
                  <a:pt x="8306686" y="1466793"/>
                </a:lnTo>
                <a:lnTo>
                  <a:pt x="8345417" y="1466141"/>
                </a:lnTo>
                <a:lnTo>
                  <a:pt x="8420038" y="1464342"/>
                </a:lnTo>
                <a:lnTo>
                  <a:pt x="8457075" y="1463327"/>
                </a:lnTo>
                <a:lnTo>
                  <a:pt x="8494692" y="1462322"/>
                </a:lnTo>
                <a:lnTo>
                  <a:pt x="8533463" y="1461391"/>
                </a:lnTo>
                <a:lnTo>
                  <a:pt x="8573960" y="1460601"/>
                </a:lnTo>
                <a:lnTo>
                  <a:pt x="8636568" y="1459236"/>
                </a:lnTo>
                <a:lnTo>
                  <a:pt x="8696095" y="1457336"/>
                </a:lnTo>
                <a:lnTo>
                  <a:pt x="8752851" y="1454955"/>
                </a:lnTo>
                <a:lnTo>
                  <a:pt x="8807143" y="1452145"/>
                </a:lnTo>
                <a:lnTo>
                  <a:pt x="8859278" y="1448960"/>
                </a:lnTo>
                <a:lnTo>
                  <a:pt x="8909566" y="1445454"/>
                </a:lnTo>
                <a:lnTo>
                  <a:pt x="8958313" y="1441681"/>
                </a:lnTo>
                <a:lnTo>
                  <a:pt x="9005829" y="1437693"/>
                </a:lnTo>
                <a:lnTo>
                  <a:pt x="9052420" y="1433544"/>
                </a:lnTo>
                <a:lnTo>
                  <a:pt x="9078912" y="1431091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2214626" y="5138104"/>
            <a:ext cx="6929755" cy="1714500"/>
          </a:xfrm>
          <a:custGeom>
            <a:avLst/>
            <a:gdLst/>
            <a:ahLst/>
            <a:cxnLst/>
            <a:rect l="l" t="t" r="r" b="b"/>
            <a:pathLst>
              <a:path w="6929755" h="1714500">
                <a:moveTo>
                  <a:pt x="0" y="1714225"/>
                </a:moveTo>
                <a:lnTo>
                  <a:pt x="32455" y="1677614"/>
                </a:lnTo>
                <a:lnTo>
                  <a:pt x="65018" y="1641029"/>
                </a:lnTo>
                <a:lnTo>
                  <a:pt x="97797" y="1604497"/>
                </a:lnTo>
                <a:lnTo>
                  <a:pt x="130894" y="1568044"/>
                </a:lnTo>
                <a:lnTo>
                  <a:pt x="164417" y="1531696"/>
                </a:lnTo>
                <a:lnTo>
                  <a:pt x="198471" y="1495481"/>
                </a:lnTo>
                <a:lnTo>
                  <a:pt x="233161" y="1459424"/>
                </a:lnTo>
                <a:lnTo>
                  <a:pt x="268592" y="1423551"/>
                </a:lnTo>
                <a:lnTo>
                  <a:pt x="304870" y="1387890"/>
                </a:lnTo>
                <a:lnTo>
                  <a:pt x="342100" y="1352467"/>
                </a:lnTo>
                <a:lnTo>
                  <a:pt x="380388" y="1317308"/>
                </a:lnTo>
                <a:lnTo>
                  <a:pt x="419839" y="1282439"/>
                </a:lnTo>
                <a:lnTo>
                  <a:pt x="460559" y="1247887"/>
                </a:lnTo>
                <a:lnTo>
                  <a:pt x="502653" y="1213679"/>
                </a:lnTo>
                <a:lnTo>
                  <a:pt x="546226" y="1179840"/>
                </a:lnTo>
                <a:lnTo>
                  <a:pt x="583928" y="1151685"/>
                </a:lnTo>
                <a:lnTo>
                  <a:pt x="623067" y="1123346"/>
                </a:lnTo>
                <a:lnTo>
                  <a:pt x="663502" y="1094897"/>
                </a:lnTo>
                <a:lnTo>
                  <a:pt x="705094" y="1066412"/>
                </a:lnTo>
                <a:lnTo>
                  <a:pt x="747700" y="1037963"/>
                </a:lnTo>
                <a:lnTo>
                  <a:pt x="791181" y="1009624"/>
                </a:lnTo>
                <a:lnTo>
                  <a:pt x="835396" y="981468"/>
                </a:lnTo>
                <a:lnTo>
                  <a:pt x="880204" y="953570"/>
                </a:lnTo>
                <a:lnTo>
                  <a:pt x="925464" y="926001"/>
                </a:lnTo>
                <a:lnTo>
                  <a:pt x="971036" y="898835"/>
                </a:lnTo>
                <a:lnTo>
                  <a:pt x="1016779" y="872146"/>
                </a:lnTo>
                <a:lnTo>
                  <a:pt x="1062552" y="846006"/>
                </a:lnTo>
                <a:lnTo>
                  <a:pt x="1108215" y="820490"/>
                </a:lnTo>
                <a:lnTo>
                  <a:pt x="1153626" y="795670"/>
                </a:lnTo>
                <a:lnTo>
                  <a:pt x="1198645" y="771620"/>
                </a:lnTo>
                <a:lnTo>
                  <a:pt x="1243131" y="748413"/>
                </a:lnTo>
                <a:lnTo>
                  <a:pt x="1286945" y="726123"/>
                </a:lnTo>
                <a:lnTo>
                  <a:pt x="1329944" y="704822"/>
                </a:lnTo>
                <a:lnTo>
                  <a:pt x="1376738" y="682229"/>
                </a:lnTo>
                <a:lnTo>
                  <a:pt x="1421619" y="661102"/>
                </a:lnTo>
                <a:lnTo>
                  <a:pt x="1464997" y="641286"/>
                </a:lnTo>
                <a:lnTo>
                  <a:pt x="1507279" y="622624"/>
                </a:lnTo>
                <a:lnTo>
                  <a:pt x="1548876" y="604959"/>
                </a:lnTo>
                <a:lnTo>
                  <a:pt x="1590195" y="588136"/>
                </a:lnTo>
                <a:lnTo>
                  <a:pt x="1631646" y="571997"/>
                </a:lnTo>
                <a:lnTo>
                  <a:pt x="1673637" y="556386"/>
                </a:lnTo>
                <a:lnTo>
                  <a:pt x="1716578" y="541147"/>
                </a:lnTo>
                <a:lnTo>
                  <a:pt x="1760878" y="526123"/>
                </a:lnTo>
                <a:lnTo>
                  <a:pt x="1806945" y="511157"/>
                </a:lnTo>
                <a:lnTo>
                  <a:pt x="1855188" y="496094"/>
                </a:lnTo>
                <a:lnTo>
                  <a:pt x="1906016" y="480777"/>
                </a:lnTo>
                <a:lnTo>
                  <a:pt x="1959838" y="465049"/>
                </a:lnTo>
                <a:lnTo>
                  <a:pt x="2017063" y="448753"/>
                </a:lnTo>
                <a:lnTo>
                  <a:pt x="2078101" y="431734"/>
                </a:lnTo>
                <a:lnTo>
                  <a:pt x="2118116" y="420833"/>
                </a:lnTo>
                <a:lnTo>
                  <a:pt x="2160398" y="409635"/>
                </a:lnTo>
                <a:lnTo>
                  <a:pt x="2204752" y="398178"/>
                </a:lnTo>
                <a:lnTo>
                  <a:pt x="2250982" y="386497"/>
                </a:lnTo>
                <a:lnTo>
                  <a:pt x="2298893" y="374629"/>
                </a:lnTo>
                <a:lnTo>
                  <a:pt x="2348292" y="362610"/>
                </a:lnTo>
                <a:lnTo>
                  <a:pt x="2398984" y="350478"/>
                </a:lnTo>
                <a:lnTo>
                  <a:pt x="2450773" y="338267"/>
                </a:lnTo>
                <a:lnTo>
                  <a:pt x="2503465" y="326015"/>
                </a:lnTo>
                <a:lnTo>
                  <a:pt x="2556866" y="313757"/>
                </a:lnTo>
                <a:lnTo>
                  <a:pt x="2610780" y="301531"/>
                </a:lnTo>
                <a:lnTo>
                  <a:pt x="2665014" y="289373"/>
                </a:lnTo>
                <a:lnTo>
                  <a:pt x="2719371" y="277318"/>
                </a:lnTo>
                <a:lnTo>
                  <a:pt x="2773658" y="265404"/>
                </a:lnTo>
                <a:lnTo>
                  <a:pt x="2827680" y="253666"/>
                </a:lnTo>
                <a:lnTo>
                  <a:pt x="2881242" y="242142"/>
                </a:lnTo>
                <a:lnTo>
                  <a:pt x="2934150" y="230867"/>
                </a:lnTo>
                <a:lnTo>
                  <a:pt x="2986208" y="219877"/>
                </a:lnTo>
                <a:lnTo>
                  <a:pt x="3037222" y="209210"/>
                </a:lnTo>
                <a:lnTo>
                  <a:pt x="3086998" y="198902"/>
                </a:lnTo>
                <a:lnTo>
                  <a:pt x="3135340" y="188989"/>
                </a:lnTo>
                <a:lnTo>
                  <a:pt x="3182054" y="179507"/>
                </a:lnTo>
                <a:lnTo>
                  <a:pt x="3226945" y="170492"/>
                </a:lnTo>
                <a:lnTo>
                  <a:pt x="3269819" y="161982"/>
                </a:lnTo>
                <a:lnTo>
                  <a:pt x="3310481" y="154012"/>
                </a:lnTo>
                <a:lnTo>
                  <a:pt x="3348736" y="146619"/>
                </a:lnTo>
                <a:lnTo>
                  <a:pt x="3418154" y="133548"/>
                </a:lnTo>
                <a:lnTo>
                  <a:pt x="3479324" y="122483"/>
                </a:lnTo>
                <a:lnTo>
                  <a:pt x="3533623" y="113181"/>
                </a:lnTo>
                <a:lnTo>
                  <a:pt x="3582430" y="105399"/>
                </a:lnTo>
                <a:lnTo>
                  <a:pt x="3627122" y="98893"/>
                </a:lnTo>
                <a:lnTo>
                  <a:pt x="3669078" y="93419"/>
                </a:lnTo>
                <a:lnTo>
                  <a:pt x="3709676" y="88734"/>
                </a:lnTo>
                <a:lnTo>
                  <a:pt x="3750292" y="84595"/>
                </a:lnTo>
                <a:lnTo>
                  <a:pt x="3792306" y="80758"/>
                </a:lnTo>
                <a:lnTo>
                  <a:pt x="3837096" y="76979"/>
                </a:lnTo>
                <a:lnTo>
                  <a:pt x="3886039" y="73016"/>
                </a:lnTo>
                <a:lnTo>
                  <a:pt x="3940513" y="68624"/>
                </a:lnTo>
                <a:lnTo>
                  <a:pt x="4001897" y="63561"/>
                </a:lnTo>
                <a:lnTo>
                  <a:pt x="4043422" y="60156"/>
                </a:lnTo>
                <a:lnTo>
                  <a:pt x="4086989" y="56736"/>
                </a:lnTo>
                <a:lnTo>
                  <a:pt x="4132406" y="53311"/>
                </a:lnTo>
                <a:lnTo>
                  <a:pt x="4179480" y="49893"/>
                </a:lnTo>
                <a:lnTo>
                  <a:pt x="4228020" y="46494"/>
                </a:lnTo>
                <a:lnTo>
                  <a:pt x="4277832" y="43125"/>
                </a:lnTo>
                <a:lnTo>
                  <a:pt x="4328724" y="39798"/>
                </a:lnTo>
                <a:lnTo>
                  <a:pt x="4380504" y="36525"/>
                </a:lnTo>
                <a:lnTo>
                  <a:pt x="4432981" y="33317"/>
                </a:lnTo>
                <a:lnTo>
                  <a:pt x="4485961" y="30185"/>
                </a:lnTo>
                <a:lnTo>
                  <a:pt x="4539252" y="27142"/>
                </a:lnTo>
                <a:lnTo>
                  <a:pt x="4592662" y="24199"/>
                </a:lnTo>
                <a:lnTo>
                  <a:pt x="4645999" y="21368"/>
                </a:lnTo>
                <a:lnTo>
                  <a:pt x="4699070" y="18659"/>
                </a:lnTo>
                <a:lnTo>
                  <a:pt x="4751683" y="16086"/>
                </a:lnTo>
                <a:lnTo>
                  <a:pt x="4803647" y="13659"/>
                </a:lnTo>
                <a:lnTo>
                  <a:pt x="4854767" y="11390"/>
                </a:lnTo>
                <a:lnTo>
                  <a:pt x="4904853" y="9290"/>
                </a:lnTo>
                <a:lnTo>
                  <a:pt x="4953712" y="7372"/>
                </a:lnTo>
                <a:lnTo>
                  <a:pt x="5001152" y="5646"/>
                </a:lnTo>
                <a:lnTo>
                  <a:pt x="5046980" y="4125"/>
                </a:lnTo>
                <a:lnTo>
                  <a:pt x="5311489" y="0"/>
                </a:lnTo>
                <a:lnTo>
                  <a:pt x="5586571" y="458"/>
                </a:lnTo>
                <a:lnTo>
                  <a:pt x="5802645" y="2750"/>
                </a:lnTo>
                <a:lnTo>
                  <a:pt x="5890133" y="4125"/>
                </a:lnTo>
                <a:lnTo>
                  <a:pt x="6495796" y="4125"/>
                </a:lnTo>
                <a:lnTo>
                  <a:pt x="6558092" y="6073"/>
                </a:lnTo>
                <a:lnTo>
                  <a:pt x="6618404" y="8729"/>
                </a:lnTo>
                <a:lnTo>
                  <a:pt x="6676035" y="11885"/>
                </a:lnTo>
                <a:lnTo>
                  <a:pt x="6730285" y="15333"/>
                </a:lnTo>
                <a:lnTo>
                  <a:pt x="6780458" y="18864"/>
                </a:lnTo>
                <a:lnTo>
                  <a:pt x="6825855" y="22270"/>
                </a:lnTo>
                <a:lnTo>
                  <a:pt x="6865778" y="25343"/>
                </a:lnTo>
                <a:lnTo>
                  <a:pt x="6899529" y="27874"/>
                </a:lnTo>
                <a:lnTo>
                  <a:pt x="6929373" y="30145"/>
                </a:lnTo>
              </a:path>
            </a:pathLst>
          </a:custGeom>
          <a:ln w="634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3176777" y="2749930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694563" y="0"/>
                </a:moveTo>
                <a:lnTo>
                  <a:pt x="3937" y="403225"/>
                </a:lnTo>
                <a:lnTo>
                  <a:pt x="0" y="1202944"/>
                </a:lnTo>
                <a:lnTo>
                  <a:pt x="700532" y="1607312"/>
                </a:lnTo>
                <a:lnTo>
                  <a:pt x="1391158" y="1204087"/>
                </a:lnTo>
                <a:lnTo>
                  <a:pt x="1394968" y="404368"/>
                </a:lnTo>
                <a:lnTo>
                  <a:pt x="694563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3176777" y="2749930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3937" y="403225"/>
                </a:moveTo>
                <a:lnTo>
                  <a:pt x="694563" y="0"/>
                </a:lnTo>
                <a:lnTo>
                  <a:pt x="1394968" y="404368"/>
                </a:lnTo>
                <a:lnTo>
                  <a:pt x="1391158" y="1204087"/>
                </a:lnTo>
                <a:lnTo>
                  <a:pt x="700532" y="1607312"/>
                </a:lnTo>
                <a:lnTo>
                  <a:pt x="0" y="1202944"/>
                </a:lnTo>
                <a:lnTo>
                  <a:pt x="3937" y="403225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3900678" y="4016755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3937" y="403225"/>
                </a:moveTo>
                <a:lnTo>
                  <a:pt x="694563" y="0"/>
                </a:lnTo>
                <a:lnTo>
                  <a:pt x="1394968" y="404368"/>
                </a:lnTo>
                <a:lnTo>
                  <a:pt x="1391158" y="1204087"/>
                </a:lnTo>
                <a:lnTo>
                  <a:pt x="700532" y="1607362"/>
                </a:lnTo>
                <a:lnTo>
                  <a:pt x="0" y="1202944"/>
                </a:lnTo>
                <a:lnTo>
                  <a:pt x="3937" y="403225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3910203" y="1483105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694563" y="0"/>
                </a:moveTo>
                <a:lnTo>
                  <a:pt x="3937" y="403225"/>
                </a:lnTo>
                <a:lnTo>
                  <a:pt x="0" y="1202944"/>
                </a:lnTo>
                <a:lnTo>
                  <a:pt x="700532" y="1607312"/>
                </a:lnTo>
                <a:lnTo>
                  <a:pt x="1391158" y="1204087"/>
                </a:lnTo>
                <a:lnTo>
                  <a:pt x="1394968" y="404368"/>
                </a:lnTo>
                <a:lnTo>
                  <a:pt x="694563" y="0"/>
                </a:lnTo>
                <a:close/>
              </a:path>
            </a:pathLst>
          </a:custGeom>
          <a:solidFill>
            <a:srgbClr val="FFFFFF">
              <a:alpha val="705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3910203" y="1483105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3937" y="403225"/>
                </a:moveTo>
                <a:lnTo>
                  <a:pt x="694563" y="0"/>
                </a:lnTo>
                <a:lnTo>
                  <a:pt x="1394968" y="404368"/>
                </a:lnTo>
                <a:lnTo>
                  <a:pt x="1391158" y="1204087"/>
                </a:lnTo>
                <a:lnTo>
                  <a:pt x="700532" y="1607312"/>
                </a:lnTo>
                <a:lnTo>
                  <a:pt x="0" y="1202944"/>
                </a:lnTo>
                <a:lnTo>
                  <a:pt x="3937" y="403225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3157727" y="216281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694563" y="0"/>
                </a:moveTo>
                <a:lnTo>
                  <a:pt x="3937" y="403225"/>
                </a:lnTo>
                <a:lnTo>
                  <a:pt x="0" y="1202944"/>
                </a:lnTo>
                <a:lnTo>
                  <a:pt x="700532" y="1607312"/>
                </a:lnTo>
                <a:lnTo>
                  <a:pt x="1391158" y="1204087"/>
                </a:lnTo>
                <a:lnTo>
                  <a:pt x="1394968" y="404368"/>
                </a:lnTo>
                <a:lnTo>
                  <a:pt x="694563" y="0"/>
                </a:lnTo>
                <a:close/>
              </a:path>
            </a:pathLst>
          </a:custGeom>
          <a:solidFill>
            <a:srgbClr val="FFFFF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3157727" y="216281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3937" y="403225"/>
                </a:moveTo>
                <a:lnTo>
                  <a:pt x="694563" y="0"/>
                </a:lnTo>
                <a:lnTo>
                  <a:pt x="1394968" y="404368"/>
                </a:lnTo>
                <a:lnTo>
                  <a:pt x="1391158" y="1204087"/>
                </a:lnTo>
                <a:lnTo>
                  <a:pt x="700532" y="1607312"/>
                </a:lnTo>
                <a:lnTo>
                  <a:pt x="0" y="1202944"/>
                </a:lnTo>
                <a:lnTo>
                  <a:pt x="3937" y="403225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g object 36"/>
          <p:cNvSpPr/>
          <p:nvPr/>
        </p:nvSpPr>
        <p:spPr>
          <a:xfrm>
            <a:off x="4643628" y="5274055"/>
            <a:ext cx="1395095" cy="1584325"/>
          </a:xfrm>
          <a:custGeom>
            <a:avLst/>
            <a:gdLst/>
            <a:ahLst/>
            <a:cxnLst/>
            <a:rect l="l" t="t" r="r" b="b"/>
            <a:pathLst>
              <a:path w="1395095" h="1584325">
                <a:moveTo>
                  <a:pt x="694563" y="0"/>
                </a:moveTo>
                <a:lnTo>
                  <a:pt x="3937" y="403237"/>
                </a:lnTo>
                <a:lnTo>
                  <a:pt x="0" y="1202969"/>
                </a:lnTo>
                <a:lnTo>
                  <a:pt x="659950" y="1583942"/>
                </a:lnTo>
                <a:lnTo>
                  <a:pt x="740655" y="1583942"/>
                </a:lnTo>
                <a:lnTo>
                  <a:pt x="1391158" y="1204137"/>
                </a:lnTo>
                <a:lnTo>
                  <a:pt x="1394968" y="404406"/>
                </a:lnTo>
                <a:lnTo>
                  <a:pt x="694563" y="0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g object 37"/>
          <p:cNvSpPr/>
          <p:nvPr/>
        </p:nvSpPr>
        <p:spPr>
          <a:xfrm>
            <a:off x="4643628" y="5274055"/>
            <a:ext cx="1395095" cy="1584325"/>
          </a:xfrm>
          <a:custGeom>
            <a:avLst/>
            <a:gdLst/>
            <a:ahLst/>
            <a:cxnLst/>
            <a:rect l="l" t="t" r="r" b="b"/>
            <a:pathLst>
              <a:path w="1395095" h="1584325">
                <a:moveTo>
                  <a:pt x="3937" y="403237"/>
                </a:moveTo>
                <a:lnTo>
                  <a:pt x="694563" y="0"/>
                </a:lnTo>
                <a:lnTo>
                  <a:pt x="1394968" y="404406"/>
                </a:lnTo>
                <a:lnTo>
                  <a:pt x="1391158" y="1204137"/>
                </a:lnTo>
                <a:lnTo>
                  <a:pt x="740655" y="1583942"/>
                </a:lnTo>
              </a:path>
              <a:path w="1395095" h="1584325">
                <a:moveTo>
                  <a:pt x="659950" y="1583942"/>
                </a:moveTo>
                <a:lnTo>
                  <a:pt x="0" y="1202969"/>
                </a:lnTo>
                <a:lnTo>
                  <a:pt x="3937" y="403237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g object 38"/>
          <p:cNvSpPr/>
          <p:nvPr/>
        </p:nvSpPr>
        <p:spPr>
          <a:xfrm>
            <a:off x="74061" y="4007739"/>
            <a:ext cx="802005" cy="1607185"/>
          </a:xfrm>
          <a:custGeom>
            <a:avLst/>
            <a:gdLst/>
            <a:ahLst/>
            <a:cxnLst/>
            <a:rect l="l" t="t" r="r" b="b"/>
            <a:pathLst>
              <a:path w="802005" h="1607185">
                <a:moveTo>
                  <a:pt x="101351" y="0"/>
                </a:moveTo>
                <a:lnTo>
                  <a:pt x="0" y="62865"/>
                </a:lnTo>
                <a:lnTo>
                  <a:pt x="3426" y="1546098"/>
                </a:lnTo>
                <a:lnTo>
                  <a:pt x="107751" y="1606664"/>
                </a:lnTo>
                <a:lnTo>
                  <a:pt x="797984" y="1203706"/>
                </a:lnTo>
                <a:lnTo>
                  <a:pt x="801870" y="404368"/>
                </a:lnTo>
                <a:lnTo>
                  <a:pt x="101351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g object 39"/>
          <p:cNvSpPr/>
          <p:nvPr/>
        </p:nvSpPr>
        <p:spPr>
          <a:xfrm>
            <a:off x="74061" y="4007739"/>
            <a:ext cx="1525905" cy="2850515"/>
          </a:xfrm>
          <a:custGeom>
            <a:avLst/>
            <a:gdLst/>
            <a:ahLst/>
            <a:cxnLst/>
            <a:rect l="l" t="t" r="r" b="b"/>
            <a:pathLst>
              <a:path w="1525905" h="2850515">
                <a:moveTo>
                  <a:pt x="0" y="62865"/>
                </a:moveTo>
                <a:lnTo>
                  <a:pt x="101351" y="0"/>
                </a:lnTo>
                <a:lnTo>
                  <a:pt x="801870" y="404368"/>
                </a:lnTo>
                <a:lnTo>
                  <a:pt x="797984" y="1203706"/>
                </a:lnTo>
                <a:lnTo>
                  <a:pt x="107751" y="1606664"/>
                </a:lnTo>
                <a:lnTo>
                  <a:pt x="3426" y="1546098"/>
                </a:lnTo>
                <a:lnTo>
                  <a:pt x="0" y="62865"/>
                </a:lnTo>
                <a:close/>
              </a:path>
              <a:path w="1525905" h="2850515">
                <a:moveTo>
                  <a:pt x="134840" y="1688604"/>
                </a:moveTo>
                <a:lnTo>
                  <a:pt x="825479" y="1285367"/>
                </a:lnTo>
                <a:lnTo>
                  <a:pt x="1525884" y="1689773"/>
                </a:lnTo>
                <a:lnTo>
                  <a:pt x="1522074" y="2489504"/>
                </a:lnTo>
                <a:lnTo>
                  <a:pt x="904142" y="2850259"/>
                </a:lnTo>
              </a:path>
              <a:path w="1525905" h="2850515">
                <a:moveTo>
                  <a:pt x="757813" y="2850259"/>
                </a:moveTo>
                <a:lnTo>
                  <a:pt x="130942" y="2488336"/>
                </a:lnTo>
                <a:lnTo>
                  <a:pt x="134840" y="1688604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g object 40"/>
          <p:cNvSpPr/>
          <p:nvPr/>
        </p:nvSpPr>
        <p:spPr>
          <a:xfrm>
            <a:off x="233578" y="2740405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694537" y="0"/>
                </a:moveTo>
                <a:lnTo>
                  <a:pt x="3898" y="403225"/>
                </a:lnTo>
                <a:lnTo>
                  <a:pt x="0" y="1202944"/>
                </a:lnTo>
                <a:lnTo>
                  <a:pt x="700443" y="1607312"/>
                </a:lnTo>
                <a:lnTo>
                  <a:pt x="1391132" y="1204087"/>
                </a:lnTo>
                <a:lnTo>
                  <a:pt x="1394942" y="404368"/>
                </a:lnTo>
                <a:lnTo>
                  <a:pt x="694537" y="0"/>
                </a:lnTo>
                <a:close/>
              </a:path>
            </a:pathLst>
          </a:custGeom>
          <a:solidFill>
            <a:srgbClr val="FFFFFF">
              <a:alpha val="705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g object 41"/>
          <p:cNvSpPr/>
          <p:nvPr/>
        </p:nvSpPr>
        <p:spPr>
          <a:xfrm>
            <a:off x="233578" y="2740405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3898" y="403225"/>
                </a:moveTo>
                <a:lnTo>
                  <a:pt x="694537" y="0"/>
                </a:lnTo>
                <a:lnTo>
                  <a:pt x="1394942" y="404368"/>
                </a:lnTo>
                <a:lnTo>
                  <a:pt x="1391132" y="1204087"/>
                </a:lnTo>
                <a:lnTo>
                  <a:pt x="700443" y="1607312"/>
                </a:lnTo>
                <a:lnTo>
                  <a:pt x="0" y="1202944"/>
                </a:lnTo>
                <a:lnTo>
                  <a:pt x="3898" y="403225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g object 42"/>
          <p:cNvSpPr/>
          <p:nvPr/>
        </p:nvSpPr>
        <p:spPr>
          <a:xfrm>
            <a:off x="957478" y="4016755"/>
            <a:ext cx="2128520" cy="2841625"/>
          </a:xfrm>
          <a:custGeom>
            <a:avLst/>
            <a:gdLst/>
            <a:ahLst/>
            <a:cxnLst/>
            <a:rect l="l" t="t" r="r" b="b"/>
            <a:pathLst>
              <a:path w="2128520" h="2841625">
                <a:moveTo>
                  <a:pt x="3898" y="403225"/>
                </a:moveTo>
                <a:lnTo>
                  <a:pt x="694537" y="0"/>
                </a:lnTo>
                <a:lnTo>
                  <a:pt x="1394942" y="404368"/>
                </a:lnTo>
                <a:lnTo>
                  <a:pt x="1391132" y="1204087"/>
                </a:lnTo>
                <a:lnTo>
                  <a:pt x="700506" y="1607362"/>
                </a:lnTo>
                <a:lnTo>
                  <a:pt x="0" y="1202944"/>
                </a:lnTo>
                <a:lnTo>
                  <a:pt x="3898" y="403225"/>
                </a:lnTo>
                <a:close/>
              </a:path>
              <a:path w="2128520" h="2841625">
                <a:moveTo>
                  <a:pt x="737336" y="1689112"/>
                </a:moveTo>
                <a:lnTo>
                  <a:pt x="1427962" y="1285875"/>
                </a:lnTo>
                <a:lnTo>
                  <a:pt x="2128367" y="1690281"/>
                </a:lnTo>
                <a:lnTo>
                  <a:pt x="2124557" y="2490012"/>
                </a:lnTo>
                <a:lnTo>
                  <a:pt x="1522996" y="2841242"/>
                </a:lnTo>
              </a:path>
              <a:path w="2128520" h="2841625">
                <a:moveTo>
                  <a:pt x="1343850" y="2841242"/>
                </a:moveTo>
                <a:lnTo>
                  <a:pt x="733399" y="2488844"/>
                </a:lnTo>
                <a:lnTo>
                  <a:pt x="737336" y="1689112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g object 43"/>
          <p:cNvSpPr/>
          <p:nvPr/>
        </p:nvSpPr>
        <p:spPr>
          <a:xfrm>
            <a:off x="1709927" y="2749930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694563" y="0"/>
                </a:moveTo>
                <a:lnTo>
                  <a:pt x="3937" y="403225"/>
                </a:lnTo>
                <a:lnTo>
                  <a:pt x="0" y="1202944"/>
                </a:lnTo>
                <a:lnTo>
                  <a:pt x="700532" y="1607312"/>
                </a:lnTo>
                <a:lnTo>
                  <a:pt x="1391158" y="1204087"/>
                </a:lnTo>
                <a:lnTo>
                  <a:pt x="1394968" y="404368"/>
                </a:lnTo>
                <a:lnTo>
                  <a:pt x="694563" y="0"/>
                </a:lnTo>
                <a:close/>
              </a:path>
            </a:pathLst>
          </a:custGeom>
          <a:solidFill>
            <a:srgbClr val="FFFFFF">
              <a:alpha val="705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g object 44"/>
          <p:cNvSpPr/>
          <p:nvPr/>
        </p:nvSpPr>
        <p:spPr>
          <a:xfrm>
            <a:off x="1709927" y="2749930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3937" y="403225"/>
                </a:moveTo>
                <a:lnTo>
                  <a:pt x="694563" y="0"/>
                </a:lnTo>
                <a:lnTo>
                  <a:pt x="1394968" y="404368"/>
                </a:lnTo>
                <a:lnTo>
                  <a:pt x="1391158" y="1204087"/>
                </a:lnTo>
                <a:lnTo>
                  <a:pt x="700532" y="1607312"/>
                </a:lnTo>
                <a:lnTo>
                  <a:pt x="0" y="1202944"/>
                </a:lnTo>
                <a:lnTo>
                  <a:pt x="3937" y="403225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g object 45"/>
          <p:cNvSpPr/>
          <p:nvPr/>
        </p:nvSpPr>
        <p:spPr>
          <a:xfrm>
            <a:off x="976528" y="1454530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3898" y="403225"/>
                </a:moveTo>
                <a:lnTo>
                  <a:pt x="694537" y="0"/>
                </a:lnTo>
                <a:lnTo>
                  <a:pt x="1394942" y="404368"/>
                </a:lnTo>
                <a:lnTo>
                  <a:pt x="1391132" y="1204087"/>
                </a:lnTo>
                <a:lnTo>
                  <a:pt x="700506" y="1607312"/>
                </a:lnTo>
                <a:lnTo>
                  <a:pt x="0" y="1202944"/>
                </a:lnTo>
                <a:lnTo>
                  <a:pt x="3898" y="403225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g object 46"/>
          <p:cNvSpPr/>
          <p:nvPr/>
        </p:nvSpPr>
        <p:spPr>
          <a:xfrm>
            <a:off x="6988302" y="4036186"/>
            <a:ext cx="1393825" cy="1607185"/>
          </a:xfrm>
          <a:custGeom>
            <a:avLst/>
            <a:gdLst/>
            <a:ahLst/>
            <a:cxnLst/>
            <a:rect l="l" t="t" r="r" b="b"/>
            <a:pathLst>
              <a:path w="1393825" h="1607185">
                <a:moveTo>
                  <a:pt x="694563" y="0"/>
                </a:moveTo>
                <a:lnTo>
                  <a:pt x="3937" y="403225"/>
                </a:lnTo>
                <a:lnTo>
                  <a:pt x="0" y="1202944"/>
                </a:lnTo>
                <a:lnTo>
                  <a:pt x="699007" y="1606588"/>
                </a:lnTo>
                <a:lnTo>
                  <a:pt x="1389633" y="1203325"/>
                </a:lnTo>
                <a:lnTo>
                  <a:pt x="1393571" y="403606"/>
                </a:lnTo>
                <a:lnTo>
                  <a:pt x="694563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g object 47"/>
          <p:cNvSpPr/>
          <p:nvPr/>
        </p:nvSpPr>
        <p:spPr>
          <a:xfrm>
            <a:off x="6988302" y="4036186"/>
            <a:ext cx="1393825" cy="1607185"/>
          </a:xfrm>
          <a:custGeom>
            <a:avLst/>
            <a:gdLst/>
            <a:ahLst/>
            <a:cxnLst/>
            <a:rect l="l" t="t" r="r" b="b"/>
            <a:pathLst>
              <a:path w="1393825" h="1607185">
                <a:moveTo>
                  <a:pt x="3937" y="403225"/>
                </a:moveTo>
                <a:lnTo>
                  <a:pt x="694563" y="0"/>
                </a:lnTo>
                <a:lnTo>
                  <a:pt x="1393571" y="403606"/>
                </a:lnTo>
                <a:lnTo>
                  <a:pt x="1389633" y="1203325"/>
                </a:lnTo>
                <a:lnTo>
                  <a:pt x="699007" y="1606588"/>
                </a:lnTo>
                <a:lnTo>
                  <a:pt x="0" y="1202944"/>
                </a:lnTo>
                <a:lnTo>
                  <a:pt x="3937" y="403225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g object 48"/>
          <p:cNvSpPr/>
          <p:nvPr/>
        </p:nvSpPr>
        <p:spPr>
          <a:xfrm>
            <a:off x="7731252" y="5312536"/>
            <a:ext cx="1393825" cy="1545590"/>
          </a:xfrm>
          <a:custGeom>
            <a:avLst/>
            <a:gdLst/>
            <a:ahLst/>
            <a:cxnLst/>
            <a:rect l="l" t="t" r="r" b="b"/>
            <a:pathLst>
              <a:path w="1393825" h="1545590">
                <a:moveTo>
                  <a:pt x="3937" y="403250"/>
                </a:moveTo>
                <a:lnTo>
                  <a:pt x="694563" y="0"/>
                </a:lnTo>
                <a:lnTo>
                  <a:pt x="1393571" y="403631"/>
                </a:lnTo>
                <a:lnTo>
                  <a:pt x="1389633" y="1203363"/>
                </a:lnTo>
                <a:lnTo>
                  <a:pt x="803706" y="1545461"/>
                </a:lnTo>
              </a:path>
              <a:path w="1393825" h="1545590">
                <a:moveTo>
                  <a:pt x="593138" y="1545461"/>
                </a:moveTo>
                <a:lnTo>
                  <a:pt x="0" y="1202982"/>
                </a:lnTo>
                <a:lnTo>
                  <a:pt x="3937" y="40325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g object 49"/>
          <p:cNvSpPr/>
          <p:nvPr/>
        </p:nvSpPr>
        <p:spPr>
          <a:xfrm>
            <a:off x="7731252" y="2759836"/>
            <a:ext cx="1393825" cy="1606550"/>
          </a:xfrm>
          <a:custGeom>
            <a:avLst/>
            <a:gdLst/>
            <a:ahLst/>
            <a:cxnLst/>
            <a:rect l="l" t="t" r="r" b="b"/>
            <a:pathLst>
              <a:path w="1393825" h="1606550">
                <a:moveTo>
                  <a:pt x="694563" y="0"/>
                </a:moveTo>
                <a:lnTo>
                  <a:pt x="3937" y="403225"/>
                </a:lnTo>
                <a:lnTo>
                  <a:pt x="0" y="1202944"/>
                </a:lnTo>
                <a:lnTo>
                  <a:pt x="699007" y="1606550"/>
                </a:lnTo>
                <a:lnTo>
                  <a:pt x="1389633" y="1203325"/>
                </a:lnTo>
                <a:lnTo>
                  <a:pt x="1393571" y="403605"/>
                </a:lnTo>
                <a:lnTo>
                  <a:pt x="694563" y="0"/>
                </a:lnTo>
                <a:close/>
              </a:path>
            </a:pathLst>
          </a:custGeom>
          <a:solidFill>
            <a:srgbClr val="FFFFFF">
              <a:alpha val="705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g object 50"/>
          <p:cNvSpPr/>
          <p:nvPr/>
        </p:nvSpPr>
        <p:spPr>
          <a:xfrm>
            <a:off x="7731252" y="2759836"/>
            <a:ext cx="1393825" cy="1606550"/>
          </a:xfrm>
          <a:custGeom>
            <a:avLst/>
            <a:gdLst/>
            <a:ahLst/>
            <a:cxnLst/>
            <a:rect l="l" t="t" r="r" b="b"/>
            <a:pathLst>
              <a:path w="1393825" h="1606550">
                <a:moveTo>
                  <a:pt x="3937" y="403225"/>
                </a:moveTo>
                <a:lnTo>
                  <a:pt x="694563" y="0"/>
                </a:lnTo>
                <a:lnTo>
                  <a:pt x="1393571" y="403605"/>
                </a:lnTo>
                <a:lnTo>
                  <a:pt x="1389633" y="1203325"/>
                </a:lnTo>
                <a:lnTo>
                  <a:pt x="699007" y="1606550"/>
                </a:lnTo>
                <a:lnTo>
                  <a:pt x="0" y="1202944"/>
                </a:lnTo>
                <a:lnTo>
                  <a:pt x="3937" y="403225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g object 51"/>
          <p:cNvSpPr/>
          <p:nvPr/>
        </p:nvSpPr>
        <p:spPr>
          <a:xfrm>
            <a:off x="8464422" y="4044893"/>
            <a:ext cx="680085" cy="1586230"/>
          </a:xfrm>
          <a:custGeom>
            <a:avLst/>
            <a:gdLst/>
            <a:ahLst/>
            <a:cxnLst/>
            <a:rect l="l" t="t" r="r" b="b"/>
            <a:pathLst>
              <a:path w="680084" h="1586229">
                <a:moveTo>
                  <a:pt x="679576" y="0"/>
                </a:moveTo>
                <a:lnTo>
                  <a:pt x="3809" y="394518"/>
                </a:lnTo>
                <a:lnTo>
                  <a:pt x="0" y="1193729"/>
                </a:lnTo>
                <a:lnTo>
                  <a:pt x="679576" y="1586146"/>
                </a:lnTo>
                <a:lnTo>
                  <a:pt x="679576" y="0"/>
                </a:lnTo>
                <a:close/>
              </a:path>
            </a:pathLst>
          </a:custGeom>
          <a:solidFill>
            <a:srgbClr val="FFFFF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g object 52"/>
          <p:cNvSpPr/>
          <p:nvPr/>
        </p:nvSpPr>
        <p:spPr>
          <a:xfrm>
            <a:off x="8464422" y="4044893"/>
            <a:ext cx="680085" cy="1586230"/>
          </a:xfrm>
          <a:custGeom>
            <a:avLst/>
            <a:gdLst/>
            <a:ahLst/>
            <a:cxnLst/>
            <a:rect l="l" t="t" r="r" b="b"/>
            <a:pathLst>
              <a:path w="680084" h="1586229">
                <a:moveTo>
                  <a:pt x="3809" y="394518"/>
                </a:moveTo>
                <a:lnTo>
                  <a:pt x="679576" y="0"/>
                </a:lnTo>
              </a:path>
              <a:path w="680084" h="1586229">
                <a:moveTo>
                  <a:pt x="679576" y="1586146"/>
                </a:moveTo>
                <a:lnTo>
                  <a:pt x="0" y="1193729"/>
                </a:lnTo>
                <a:lnTo>
                  <a:pt x="3809" y="39451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g object 53"/>
          <p:cNvSpPr/>
          <p:nvPr/>
        </p:nvSpPr>
        <p:spPr>
          <a:xfrm>
            <a:off x="8464295" y="1501083"/>
            <a:ext cx="680085" cy="1586230"/>
          </a:xfrm>
          <a:custGeom>
            <a:avLst/>
            <a:gdLst/>
            <a:ahLst/>
            <a:cxnLst/>
            <a:rect l="l" t="t" r="r" b="b"/>
            <a:pathLst>
              <a:path w="680084" h="1586230">
                <a:moveTo>
                  <a:pt x="3936" y="394518"/>
                </a:moveTo>
                <a:lnTo>
                  <a:pt x="679703" y="0"/>
                </a:lnTo>
              </a:path>
              <a:path w="680084" h="1586230">
                <a:moveTo>
                  <a:pt x="679703" y="1586202"/>
                </a:moveTo>
                <a:lnTo>
                  <a:pt x="0" y="1193856"/>
                </a:lnTo>
                <a:lnTo>
                  <a:pt x="3936" y="39451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bg object 54"/>
          <p:cNvSpPr/>
          <p:nvPr/>
        </p:nvSpPr>
        <p:spPr>
          <a:xfrm>
            <a:off x="457200" y="333311"/>
            <a:ext cx="8229600" cy="6186805"/>
          </a:xfrm>
          <a:custGeom>
            <a:avLst/>
            <a:gdLst/>
            <a:ahLst/>
            <a:cxnLst/>
            <a:rect l="l" t="t" r="r" b="b"/>
            <a:pathLst>
              <a:path w="8229600" h="6186805">
                <a:moveTo>
                  <a:pt x="8229600" y="0"/>
                </a:moveTo>
                <a:lnTo>
                  <a:pt x="0" y="0"/>
                </a:lnTo>
                <a:lnTo>
                  <a:pt x="0" y="6186551"/>
                </a:lnTo>
                <a:lnTo>
                  <a:pt x="8229600" y="6186551"/>
                </a:lnTo>
                <a:lnTo>
                  <a:pt x="8229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bg object 55"/>
          <p:cNvSpPr/>
          <p:nvPr/>
        </p:nvSpPr>
        <p:spPr>
          <a:xfrm>
            <a:off x="457200" y="333311"/>
            <a:ext cx="8229600" cy="6186805"/>
          </a:xfrm>
          <a:custGeom>
            <a:avLst/>
            <a:gdLst/>
            <a:ahLst/>
            <a:cxnLst/>
            <a:rect l="l" t="t" r="r" b="b"/>
            <a:pathLst>
              <a:path w="8229600" h="6186805">
                <a:moveTo>
                  <a:pt x="0" y="6186551"/>
                </a:moveTo>
                <a:lnTo>
                  <a:pt x="8229600" y="6186551"/>
                </a:lnTo>
                <a:lnTo>
                  <a:pt x="8229600" y="0"/>
                </a:lnTo>
                <a:lnTo>
                  <a:pt x="0" y="0"/>
                </a:lnTo>
                <a:lnTo>
                  <a:pt x="0" y="6186551"/>
                </a:lnTo>
                <a:close/>
              </a:path>
            </a:pathLst>
          </a:custGeom>
          <a:ln w="63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bg object 56"/>
          <p:cNvSpPr/>
          <p:nvPr/>
        </p:nvSpPr>
        <p:spPr>
          <a:xfrm>
            <a:off x="4560951" y="0"/>
            <a:ext cx="3679825" cy="678180"/>
          </a:xfrm>
          <a:custGeom>
            <a:avLst/>
            <a:gdLst/>
            <a:ahLst/>
            <a:cxnLst/>
            <a:rect l="l" t="t" r="r" b="b"/>
            <a:pathLst>
              <a:path w="3679825" h="678180">
                <a:moveTo>
                  <a:pt x="0" y="677926"/>
                </a:moveTo>
                <a:lnTo>
                  <a:pt x="3679825" y="677926"/>
                </a:lnTo>
                <a:lnTo>
                  <a:pt x="3679825" y="0"/>
                </a:lnTo>
                <a:lnTo>
                  <a:pt x="0" y="0"/>
                </a:lnTo>
                <a:lnTo>
                  <a:pt x="0" y="677926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bg object 57"/>
          <p:cNvSpPr/>
          <p:nvPr/>
        </p:nvSpPr>
        <p:spPr>
          <a:xfrm>
            <a:off x="4560951" y="0"/>
            <a:ext cx="3679825" cy="678180"/>
          </a:xfrm>
          <a:custGeom>
            <a:avLst/>
            <a:gdLst/>
            <a:ahLst/>
            <a:cxnLst/>
            <a:rect l="l" t="t" r="r" b="b"/>
            <a:pathLst>
              <a:path w="3679825" h="678180">
                <a:moveTo>
                  <a:pt x="0" y="677926"/>
                </a:moveTo>
                <a:lnTo>
                  <a:pt x="3679825" y="677926"/>
                </a:lnTo>
                <a:lnTo>
                  <a:pt x="3679825" y="0"/>
                </a:lnTo>
              </a:path>
              <a:path w="3679825" h="678180">
                <a:moveTo>
                  <a:pt x="0" y="0"/>
                </a:moveTo>
                <a:lnTo>
                  <a:pt x="0" y="677926"/>
                </a:lnTo>
              </a:path>
            </a:pathLst>
          </a:custGeom>
          <a:ln w="15875">
            <a:solidFill>
              <a:srgbClr val="74A40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bg object 58"/>
          <p:cNvSpPr/>
          <p:nvPr/>
        </p:nvSpPr>
        <p:spPr>
          <a:xfrm>
            <a:off x="4649851" y="0"/>
            <a:ext cx="3505200" cy="601980"/>
          </a:xfrm>
          <a:custGeom>
            <a:avLst/>
            <a:gdLst/>
            <a:ahLst/>
            <a:cxnLst/>
            <a:rect l="l" t="t" r="r" b="b"/>
            <a:pathLst>
              <a:path w="3505200" h="601980">
                <a:moveTo>
                  <a:pt x="0" y="601726"/>
                </a:moveTo>
                <a:lnTo>
                  <a:pt x="3505200" y="601726"/>
                </a:lnTo>
                <a:lnTo>
                  <a:pt x="3505200" y="0"/>
                </a:lnTo>
                <a:lnTo>
                  <a:pt x="0" y="0"/>
                </a:lnTo>
                <a:lnTo>
                  <a:pt x="0" y="601726"/>
                </a:lnTo>
                <a:close/>
              </a:path>
            </a:pathLst>
          </a:custGeom>
          <a:solidFill>
            <a:srgbClr val="7068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93C5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93C500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spc="-25"/>
              <a:t>‹#›</a:t>
            </a:fld>
            <a:endParaRPr spc="-25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992187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77787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457200" y="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4572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414525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500062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457200" y="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4572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6707251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8231251" y="0"/>
            <a:ext cx="913130" cy="6858000"/>
          </a:xfrm>
          <a:custGeom>
            <a:avLst/>
            <a:gdLst/>
            <a:ahLst/>
            <a:cxnLst/>
            <a:rect l="l" t="t" r="r" b="b"/>
            <a:pathLst>
              <a:path w="913128" h="6858000">
                <a:moveTo>
                  <a:pt x="912749" y="0"/>
                </a:moveTo>
                <a:lnTo>
                  <a:pt x="762000" y="0"/>
                </a:lnTo>
                <a:lnTo>
                  <a:pt x="533400" y="0"/>
                </a:lnTo>
                <a:lnTo>
                  <a:pt x="0" y="0"/>
                </a:lnTo>
                <a:lnTo>
                  <a:pt x="0" y="6858000"/>
                </a:lnTo>
                <a:lnTo>
                  <a:pt x="533400" y="6858000"/>
                </a:lnTo>
                <a:lnTo>
                  <a:pt x="762000" y="6858000"/>
                </a:lnTo>
                <a:lnTo>
                  <a:pt x="912749" y="6858000"/>
                </a:lnTo>
                <a:lnTo>
                  <a:pt x="912749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887851" y="0"/>
            <a:ext cx="2819400" cy="6858000"/>
          </a:xfrm>
          <a:custGeom>
            <a:avLst/>
            <a:gdLst/>
            <a:ahLst/>
            <a:cxnLst/>
            <a:rect l="l" t="t" r="r" b="b"/>
            <a:pathLst>
              <a:path w="2819400" h="6858000">
                <a:moveTo>
                  <a:pt x="2819400" y="0"/>
                </a:moveTo>
                <a:lnTo>
                  <a:pt x="0" y="0"/>
                </a:lnTo>
                <a:lnTo>
                  <a:pt x="0" y="6858000"/>
                </a:lnTo>
                <a:lnTo>
                  <a:pt x="2819400" y="6858000"/>
                </a:lnTo>
                <a:lnTo>
                  <a:pt x="28194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2973451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457200" y="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4572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65087" y="3486378"/>
            <a:ext cx="9079230" cy="2715260"/>
          </a:xfrm>
          <a:custGeom>
            <a:avLst/>
            <a:gdLst/>
            <a:ahLst/>
            <a:cxnLst/>
            <a:rect l="l" t="t" r="r" b="b"/>
            <a:pathLst>
              <a:path w="9079230" h="2715260">
                <a:moveTo>
                  <a:pt x="0" y="2664587"/>
                </a:moveTo>
                <a:lnTo>
                  <a:pt x="44905" y="2667282"/>
                </a:lnTo>
                <a:lnTo>
                  <a:pt x="89843" y="2669971"/>
                </a:lnTo>
                <a:lnTo>
                  <a:pt x="134845" y="2672646"/>
                </a:lnTo>
                <a:lnTo>
                  <a:pt x="179944" y="2675301"/>
                </a:lnTo>
                <a:lnTo>
                  <a:pt x="225172" y="2677927"/>
                </a:lnTo>
                <a:lnTo>
                  <a:pt x="270561" y="2680519"/>
                </a:lnTo>
                <a:lnTo>
                  <a:pt x="316143" y="2683069"/>
                </a:lnTo>
                <a:lnTo>
                  <a:pt x="361951" y="2685571"/>
                </a:lnTo>
                <a:lnTo>
                  <a:pt x="408017" y="2688017"/>
                </a:lnTo>
                <a:lnTo>
                  <a:pt x="454372" y="2690401"/>
                </a:lnTo>
                <a:lnTo>
                  <a:pt x="501050" y="2692716"/>
                </a:lnTo>
                <a:lnTo>
                  <a:pt x="548082" y="2694954"/>
                </a:lnTo>
                <a:lnTo>
                  <a:pt x="595501" y="2697109"/>
                </a:lnTo>
                <a:lnTo>
                  <a:pt x="643338" y="2699174"/>
                </a:lnTo>
                <a:lnTo>
                  <a:pt x="691627" y="2701142"/>
                </a:lnTo>
                <a:lnTo>
                  <a:pt x="740399" y="2703006"/>
                </a:lnTo>
                <a:lnTo>
                  <a:pt x="789686" y="2704758"/>
                </a:lnTo>
                <a:lnTo>
                  <a:pt x="839521" y="2706393"/>
                </a:lnTo>
                <a:lnTo>
                  <a:pt x="889937" y="2707904"/>
                </a:lnTo>
                <a:lnTo>
                  <a:pt x="940964" y="2709282"/>
                </a:lnTo>
                <a:lnTo>
                  <a:pt x="992635" y="2710522"/>
                </a:lnTo>
                <a:lnTo>
                  <a:pt x="1044984" y="2711616"/>
                </a:lnTo>
                <a:lnTo>
                  <a:pt x="1098041" y="2712558"/>
                </a:lnTo>
                <a:lnTo>
                  <a:pt x="1151839" y="2713340"/>
                </a:lnTo>
                <a:lnTo>
                  <a:pt x="1206410" y="2713956"/>
                </a:lnTo>
                <a:lnTo>
                  <a:pt x="1261787" y="2714398"/>
                </a:lnTo>
                <a:lnTo>
                  <a:pt x="1318002" y="2714660"/>
                </a:lnTo>
                <a:lnTo>
                  <a:pt x="1375086" y="2714735"/>
                </a:lnTo>
                <a:lnTo>
                  <a:pt x="1433073" y="2714616"/>
                </a:lnTo>
                <a:lnTo>
                  <a:pt x="1491994" y="2714296"/>
                </a:lnTo>
                <a:lnTo>
                  <a:pt x="1551881" y="2713768"/>
                </a:lnTo>
                <a:lnTo>
                  <a:pt x="1612768" y="2713024"/>
                </a:lnTo>
                <a:lnTo>
                  <a:pt x="1674685" y="2712059"/>
                </a:lnTo>
                <a:lnTo>
                  <a:pt x="1717822" y="2711314"/>
                </a:lnTo>
                <a:lnTo>
                  <a:pt x="1761361" y="2710559"/>
                </a:lnTo>
                <a:lnTo>
                  <a:pt x="1805299" y="2709791"/>
                </a:lnTo>
                <a:lnTo>
                  <a:pt x="1849630" y="2709005"/>
                </a:lnTo>
                <a:lnTo>
                  <a:pt x="1894350" y="2708197"/>
                </a:lnTo>
                <a:lnTo>
                  <a:pt x="1939455" y="2707363"/>
                </a:lnTo>
                <a:lnTo>
                  <a:pt x="1984940" y="2706499"/>
                </a:lnTo>
                <a:lnTo>
                  <a:pt x="2030800" y="2705601"/>
                </a:lnTo>
                <a:lnTo>
                  <a:pt x="2077032" y="2704664"/>
                </a:lnTo>
                <a:lnTo>
                  <a:pt x="2123630" y="2703684"/>
                </a:lnTo>
                <a:lnTo>
                  <a:pt x="2170590" y="2702657"/>
                </a:lnTo>
                <a:lnTo>
                  <a:pt x="2217908" y="2701579"/>
                </a:lnTo>
                <a:lnTo>
                  <a:pt x="2265578" y="2700446"/>
                </a:lnTo>
                <a:lnTo>
                  <a:pt x="2313598" y="2699253"/>
                </a:lnTo>
                <a:lnTo>
                  <a:pt x="2361961" y="2697996"/>
                </a:lnTo>
                <a:lnTo>
                  <a:pt x="2410664" y="2696672"/>
                </a:lnTo>
                <a:lnTo>
                  <a:pt x="2459702" y="2695275"/>
                </a:lnTo>
                <a:lnTo>
                  <a:pt x="2509071" y="2693802"/>
                </a:lnTo>
                <a:lnTo>
                  <a:pt x="2558765" y="2692249"/>
                </a:lnTo>
                <a:lnTo>
                  <a:pt x="2608781" y="2690611"/>
                </a:lnTo>
                <a:lnTo>
                  <a:pt x="2659114" y="2688884"/>
                </a:lnTo>
                <a:lnTo>
                  <a:pt x="2709760" y="2687064"/>
                </a:lnTo>
                <a:lnTo>
                  <a:pt x="2760713" y="2685147"/>
                </a:lnTo>
                <a:lnTo>
                  <a:pt x="2811970" y="2683129"/>
                </a:lnTo>
                <a:lnTo>
                  <a:pt x="2863526" y="2681005"/>
                </a:lnTo>
                <a:lnTo>
                  <a:pt x="2915376" y="2678771"/>
                </a:lnTo>
                <a:lnTo>
                  <a:pt x="2967517" y="2676423"/>
                </a:lnTo>
                <a:lnTo>
                  <a:pt x="3019943" y="2673957"/>
                </a:lnTo>
                <a:lnTo>
                  <a:pt x="3072649" y="2671369"/>
                </a:lnTo>
                <a:lnTo>
                  <a:pt x="3125633" y="2668655"/>
                </a:lnTo>
                <a:lnTo>
                  <a:pt x="3178888" y="2665809"/>
                </a:lnTo>
                <a:lnTo>
                  <a:pt x="3232411" y="2662829"/>
                </a:lnTo>
                <a:lnTo>
                  <a:pt x="3286196" y="2659710"/>
                </a:lnTo>
                <a:lnTo>
                  <a:pt x="3340240" y="2656448"/>
                </a:lnTo>
                <a:lnTo>
                  <a:pt x="3394538" y="2653038"/>
                </a:lnTo>
                <a:lnTo>
                  <a:pt x="3449085" y="2649476"/>
                </a:lnTo>
                <a:lnTo>
                  <a:pt x="3503878" y="2645759"/>
                </a:lnTo>
                <a:lnTo>
                  <a:pt x="3558910" y="2641882"/>
                </a:lnTo>
                <a:lnTo>
                  <a:pt x="3614179" y="2637841"/>
                </a:lnTo>
                <a:lnTo>
                  <a:pt x="3669679" y="2633631"/>
                </a:lnTo>
                <a:lnTo>
                  <a:pt x="3725405" y="2629249"/>
                </a:lnTo>
                <a:lnTo>
                  <a:pt x="3781355" y="2624690"/>
                </a:lnTo>
                <a:lnTo>
                  <a:pt x="3837522" y="2619950"/>
                </a:lnTo>
                <a:lnTo>
                  <a:pt x="3893902" y="2615025"/>
                </a:lnTo>
                <a:lnTo>
                  <a:pt x="3950491" y="2609911"/>
                </a:lnTo>
                <a:lnTo>
                  <a:pt x="4007285" y="2604603"/>
                </a:lnTo>
                <a:lnTo>
                  <a:pt x="4064278" y="2599098"/>
                </a:lnTo>
                <a:lnTo>
                  <a:pt x="4121467" y="2593390"/>
                </a:lnTo>
                <a:lnTo>
                  <a:pt x="4166848" y="2588756"/>
                </a:lnTo>
                <a:lnTo>
                  <a:pt x="4212823" y="2583995"/>
                </a:lnTo>
                <a:lnTo>
                  <a:pt x="4259369" y="2579111"/>
                </a:lnTo>
                <a:lnTo>
                  <a:pt x="4306464" y="2574106"/>
                </a:lnTo>
                <a:lnTo>
                  <a:pt x="4354086" y="2568982"/>
                </a:lnTo>
                <a:lnTo>
                  <a:pt x="4402212" y="2563740"/>
                </a:lnTo>
                <a:lnTo>
                  <a:pt x="4450821" y="2558382"/>
                </a:lnTo>
                <a:lnTo>
                  <a:pt x="4499890" y="2552911"/>
                </a:lnTo>
                <a:lnTo>
                  <a:pt x="4549396" y="2547330"/>
                </a:lnTo>
                <a:lnTo>
                  <a:pt x="4599318" y="2541638"/>
                </a:lnTo>
                <a:lnTo>
                  <a:pt x="4649633" y="2535840"/>
                </a:lnTo>
                <a:lnTo>
                  <a:pt x="4700318" y="2529937"/>
                </a:lnTo>
                <a:lnTo>
                  <a:pt x="4751353" y="2523930"/>
                </a:lnTo>
                <a:lnTo>
                  <a:pt x="4802713" y="2517823"/>
                </a:lnTo>
                <a:lnTo>
                  <a:pt x="4854377" y="2511616"/>
                </a:lnTo>
                <a:lnTo>
                  <a:pt x="4906323" y="2505313"/>
                </a:lnTo>
                <a:lnTo>
                  <a:pt x="4958528" y="2498914"/>
                </a:lnTo>
                <a:lnTo>
                  <a:pt x="5010970" y="2492423"/>
                </a:lnTo>
                <a:lnTo>
                  <a:pt x="5063627" y="2485840"/>
                </a:lnTo>
                <a:lnTo>
                  <a:pt x="5116477" y="2479169"/>
                </a:lnTo>
                <a:lnTo>
                  <a:pt x="5169496" y="2472411"/>
                </a:lnTo>
                <a:lnTo>
                  <a:pt x="5222664" y="2465569"/>
                </a:lnTo>
                <a:lnTo>
                  <a:pt x="5275957" y="2458644"/>
                </a:lnTo>
                <a:lnTo>
                  <a:pt x="5329353" y="2451638"/>
                </a:lnTo>
                <a:lnTo>
                  <a:pt x="5382830" y="2444553"/>
                </a:lnTo>
                <a:lnTo>
                  <a:pt x="5436366" y="2437392"/>
                </a:lnTo>
                <a:lnTo>
                  <a:pt x="5489939" y="2430156"/>
                </a:lnTo>
                <a:lnTo>
                  <a:pt x="5543526" y="2422848"/>
                </a:lnTo>
                <a:lnTo>
                  <a:pt x="5597104" y="2415469"/>
                </a:lnTo>
                <a:lnTo>
                  <a:pt x="5650652" y="2408022"/>
                </a:lnTo>
                <a:lnTo>
                  <a:pt x="5704147" y="2400508"/>
                </a:lnTo>
                <a:lnTo>
                  <a:pt x="5757567" y="2392930"/>
                </a:lnTo>
                <a:lnTo>
                  <a:pt x="5810890" y="2385290"/>
                </a:lnTo>
                <a:lnTo>
                  <a:pt x="5864093" y="2377589"/>
                </a:lnTo>
                <a:lnTo>
                  <a:pt x="5917155" y="2369831"/>
                </a:lnTo>
                <a:lnTo>
                  <a:pt x="5970052" y="2362016"/>
                </a:lnTo>
                <a:lnTo>
                  <a:pt x="6022762" y="2354147"/>
                </a:lnTo>
                <a:lnTo>
                  <a:pt x="6075264" y="2346225"/>
                </a:lnTo>
                <a:lnTo>
                  <a:pt x="6127535" y="2338254"/>
                </a:lnTo>
                <a:lnTo>
                  <a:pt x="6179552" y="2330235"/>
                </a:lnTo>
                <a:lnTo>
                  <a:pt x="6231294" y="2322169"/>
                </a:lnTo>
                <a:lnTo>
                  <a:pt x="6282738" y="2314060"/>
                </a:lnTo>
                <a:lnTo>
                  <a:pt x="6333861" y="2305908"/>
                </a:lnTo>
                <a:lnTo>
                  <a:pt x="6384643" y="2297717"/>
                </a:lnTo>
                <a:lnTo>
                  <a:pt x="6435059" y="2289488"/>
                </a:lnTo>
                <a:lnTo>
                  <a:pt x="6485088" y="2281223"/>
                </a:lnTo>
                <a:lnTo>
                  <a:pt x="6534707" y="2272925"/>
                </a:lnTo>
                <a:lnTo>
                  <a:pt x="6583895" y="2264594"/>
                </a:lnTo>
                <a:lnTo>
                  <a:pt x="6632629" y="2256234"/>
                </a:lnTo>
                <a:lnTo>
                  <a:pt x="6680887" y="2247846"/>
                </a:lnTo>
                <a:lnTo>
                  <a:pt x="6728646" y="2239433"/>
                </a:lnTo>
                <a:lnTo>
                  <a:pt x="6775884" y="2230996"/>
                </a:lnTo>
                <a:lnTo>
                  <a:pt x="6822580" y="2222538"/>
                </a:lnTo>
                <a:lnTo>
                  <a:pt x="6868709" y="2214060"/>
                </a:lnTo>
                <a:lnTo>
                  <a:pt x="6914251" y="2205564"/>
                </a:lnTo>
                <a:lnTo>
                  <a:pt x="6959183" y="2197053"/>
                </a:lnTo>
                <a:lnTo>
                  <a:pt x="7003483" y="2188529"/>
                </a:lnTo>
                <a:lnTo>
                  <a:pt x="7047128" y="2179993"/>
                </a:lnTo>
                <a:lnTo>
                  <a:pt x="7090096" y="2171448"/>
                </a:lnTo>
                <a:lnTo>
                  <a:pt x="7132365" y="2162896"/>
                </a:lnTo>
                <a:lnTo>
                  <a:pt x="7173912" y="2154339"/>
                </a:lnTo>
                <a:lnTo>
                  <a:pt x="7235214" y="2141427"/>
                </a:lnTo>
                <a:lnTo>
                  <a:pt x="7296535" y="2128167"/>
                </a:lnTo>
                <a:lnTo>
                  <a:pt x="7357821" y="2114579"/>
                </a:lnTo>
                <a:lnTo>
                  <a:pt x="7419021" y="2100683"/>
                </a:lnTo>
                <a:lnTo>
                  <a:pt x="7480082" y="2086499"/>
                </a:lnTo>
                <a:lnTo>
                  <a:pt x="7540953" y="2072045"/>
                </a:lnTo>
                <a:lnTo>
                  <a:pt x="7601581" y="2057343"/>
                </a:lnTo>
                <a:lnTo>
                  <a:pt x="7661913" y="2042410"/>
                </a:lnTo>
                <a:lnTo>
                  <a:pt x="7721898" y="2027267"/>
                </a:lnTo>
                <a:lnTo>
                  <a:pt x="7781483" y="2011934"/>
                </a:lnTo>
                <a:lnTo>
                  <a:pt x="7840617" y="1996430"/>
                </a:lnTo>
                <a:lnTo>
                  <a:pt x="7899247" y="1980774"/>
                </a:lnTo>
                <a:lnTo>
                  <a:pt x="7957320" y="1964987"/>
                </a:lnTo>
                <a:lnTo>
                  <a:pt x="8014785" y="1949088"/>
                </a:lnTo>
                <a:lnTo>
                  <a:pt x="8071589" y="1933096"/>
                </a:lnTo>
                <a:lnTo>
                  <a:pt x="8127681" y="1917032"/>
                </a:lnTo>
                <a:lnTo>
                  <a:pt x="8183007" y="1900915"/>
                </a:lnTo>
                <a:lnTo>
                  <a:pt x="8237516" y="1884764"/>
                </a:lnTo>
                <a:lnTo>
                  <a:pt x="8291156" y="1868599"/>
                </a:lnTo>
                <a:lnTo>
                  <a:pt x="8343874" y="1852440"/>
                </a:lnTo>
                <a:lnTo>
                  <a:pt x="8395618" y="1836306"/>
                </a:lnTo>
                <a:lnTo>
                  <a:pt x="8446336" y="1820217"/>
                </a:lnTo>
                <a:lnTo>
                  <a:pt x="8495976" y="1804193"/>
                </a:lnTo>
                <a:lnTo>
                  <a:pt x="8544485" y="1788253"/>
                </a:lnTo>
                <a:lnTo>
                  <a:pt x="8591812" y="1772416"/>
                </a:lnTo>
                <a:lnTo>
                  <a:pt x="8637903" y="1756703"/>
                </a:lnTo>
                <a:lnTo>
                  <a:pt x="8682708" y="1741134"/>
                </a:lnTo>
                <a:lnTo>
                  <a:pt x="8726173" y="1725727"/>
                </a:lnTo>
                <a:lnTo>
                  <a:pt x="8768247" y="1710502"/>
                </a:lnTo>
                <a:lnTo>
                  <a:pt x="8808876" y="1695479"/>
                </a:lnTo>
                <a:lnTo>
                  <a:pt x="8848010" y="1680678"/>
                </a:lnTo>
                <a:lnTo>
                  <a:pt x="8885596" y="1666118"/>
                </a:lnTo>
                <a:lnTo>
                  <a:pt x="8921582" y="1651819"/>
                </a:lnTo>
                <a:lnTo>
                  <a:pt x="8988543" y="1624082"/>
                </a:lnTo>
                <a:lnTo>
                  <a:pt x="9048476" y="1597624"/>
                </a:lnTo>
                <a:lnTo>
                  <a:pt x="9075676" y="1584923"/>
                </a:lnTo>
                <a:lnTo>
                  <a:pt x="9078912" y="1583346"/>
                </a:lnTo>
              </a:path>
              <a:path w="9079230" h="2715260">
                <a:moveTo>
                  <a:pt x="0" y="871372"/>
                </a:moveTo>
                <a:lnTo>
                  <a:pt x="35919" y="852340"/>
                </a:lnTo>
                <a:lnTo>
                  <a:pt x="71982" y="833312"/>
                </a:lnTo>
                <a:lnTo>
                  <a:pt x="108334" y="814288"/>
                </a:lnTo>
                <a:lnTo>
                  <a:pt x="145117" y="795270"/>
                </a:lnTo>
                <a:lnTo>
                  <a:pt x="182475" y="776260"/>
                </a:lnTo>
                <a:lnTo>
                  <a:pt x="220554" y="757258"/>
                </a:lnTo>
                <a:lnTo>
                  <a:pt x="259495" y="738268"/>
                </a:lnTo>
                <a:lnTo>
                  <a:pt x="299443" y="719289"/>
                </a:lnTo>
                <a:lnTo>
                  <a:pt x="340543" y="700324"/>
                </a:lnTo>
                <a:lnTo>
                  <a:pt x="382937" y="681374"/>
                </a:lnTo>
                <a:lnTo>
                  <a:pt x="426770" y="662441"/>
                </a:lnTo>
                <a:lnTo>
                  <a:pt x="472186" y="643526"/>
                </a:lnTo>
                <a:lnTo>
                  <a:pt x="519328" y="624630"/>
                </a:lnTo>
                <a:lnTo>
                  <a:pt x="568340" y="605756"/>
                </a:lnTo>
                <a:lnTo>
                  <a:pt x="619367" y="586904"/>
                </a:lnTo>
                <a:lnTo>
                  <a:pt x="672551" y="568077"/>
                </a:lnTo>
                <a:lnTo>
                  <a:pt x="728038" y="549274"/>
                </a:lnTo>
                <a:lnTo>
                  <a:pt x="785970" y="530500"/>
                </a:lnTo>
                <a:lnTo>
                  <a:pt x="846491" y="511753"/>
                </a:lnTo>
                <a:lnTo>
                  <a:pt x="909746" y="493037"/>
                </a:lnTo>
                <a:lnTo>
                  <a:pt x="975878" y="474352"/>
                </a:lnTo>
                <a:lnTo>
                  <a:pt x="1045032" y="455701"/>
                </a:lnTo>
                <a:lnTo>
                  <a:pt x="1082438" y="445844"/>
                </a:lnTo>
                <a:lnTo>
                  <a:pt x="1120574" y="435788"/>
                </a:lnTo>
                <a:lnTo>
                  <a:pt x="1159427" y="425547"/>
                </a:lnTo>
                <a:lnTo>
                  <a:pt x="1198986" y="415139"/>
                </a:lnTo>
                <a:lnTo>
                  <a:pt x="1239240" y="404578"/>
                </a:lnTo>
                <a:lnTo>
                  <a:pt x="1280178" y="393882"/>
                </a:lnTo>
                <a:lnTo>
                  <a:pt x="1321786" y="383065"/>
                </a:lnTo>
                <a:lnTo>
                  <a:pt x="1364055" y="372143"/>
                </a:lnTo>
                <a:lnTo>
                  <a:pt x="1406972" y="361133"/>
                </a:lnTo>
                <a:lnTo>
                  <a:pt x="1450526" y="350050"/>
                </a:lnTo>
                <a:lnTo>
                  <a:pt x="1494705" y="338911"/>
                </a:lnTo>
                <a:lnTo>
                  <a:pt x="1539498" y="327730"/>
                </a:lnTo>
                <a:lnTo>
                  <a:pt x="1584893" y="316524"/>
                </a:lnTo>
                <a:lnTo>
                  <a:pt x="1630878" y="305310"/>
                </a:lnTo>
                <a:lnTo>
                  <a:pt x="1677443" y="294101"/>
                </a:lnTo>
                <a:lnTo>
                  <a:pt x="1724575" y="282915"/>
                </a:lnTo>
                <a:lnTo>
                  <a:pt x="1772263" y="271768"/>
                </a:lnTo>
                <a:lnTo>
                  <a:pt x="1820495" y="260675"/>
                </a:lnTo>
                <a:lnTo>
                  <a:pt x="1869260" y="249651"/>
                </a:lnTo>
                <a:lnTo>
                  <a:pt x="1918546" y="238714"/>
                </a:lnTo>
                <a:lnTo>
                  <a:pt x="1968342" y="227879"/>
                </a:lnTo>
                <a:lnTo>
                  <a:pt x="2018636" y="217161"/>
                </a:lnTo>
                <a:lnTo>
                  <a:pt x="2069417" y="206577"/>
                </a:lnTo>
                <a:lnTo>
                  <a:pt x="2120672" y="196143"/>
                </a:lnTo>
                <a:lnTo>
                  <a:pt x="2172391" y="185873"/>
                </a:lnTo>
                <a:lnTo>
                  <a:pt x="2224562" y="175785"/>
                </a:lnTo>
                <a:lnTo>
                  <a:pt x="2277173" y="165894"/>
                </a:lnTo>
                <a:lnTo>
                  <a:pt x="2330212" y="156216"/>
                </a:lnTo>
                <a:lnTo>
                  <a:pt x="2383669" y="146767"/>
                </a:lnTo>
                <a:lnTo>
                  <a:pt x="2437532" y="137562"/>
                </a:lnTo>
                <a:lnTo>
                  <a:pt x="2491788" y="128618"/>
                </a:lnTo>
                <a:lnTo>
                  <a:pt x="2546427" y="119951"/>
                </a:lnTo>
                <a:lnTo>
                  <a:pt x="2601437" y="111575"/>
                </a:lnTo>
                <a:lnTo>
                  <a:pt x="2656806" y="103508"/>
                </a:lnTo>
                <a:lnTo>
                  <a:pt x="2712523" y="95765"/>
                </a:lnTo>
                <a:lnTo>
                  <a:pt x="2768576" y="88361"/>
                </a:lnTo>
                <a:lnTo>
                  <a:pt x="2824954" y="81314"/>
                </a:lnTo>
                <a:lnTo>
                  <a:pt x="2881645" y="74638"/>
                </a:lnTo>
                <a:lnTo>
                  <a:pt x="2938638" y="68350"/>
                </a:lnTo>
                <a:lnTo>
                  <a:pt x="2995920" y="62465"/>
                </a:lnTo>
                <a:lnTo>
                  <a:pt x="3053481" y="56999"/>
                </a:lnTo>
                <a:lnTo>
                  <a:pt x="3111309" y="51968"/>
                </a:lnTo>
                <a:lnTo>
                  <a:pt x="3155746" y="48359"/>
                </a:lnTo>
                <a:lnTo>
                  <a:pt x="3200523" y="44877"/>
                </a:lnTo>
                <a:lnTo>
                  <a:pt x="3245634" y="41521"/>
                </a:lnTo>
                <a:lnTo>
                  <a:pt x="3291074" y="38292"/>
                </a:lnTo>
                <a:lnTo>
                  <a:pt x="3336836" y="35191"/>
                </a:lnTo>
                <a:lnTo>
                  <a:pt x="3382917" y="32217"/>
                </a:lnTo>
                <a:lnTo>
                  <a:pt x="3429309" y="29372"/>
                </a:lnTo>
                <a:lnTo>
                  <a:pt x="3476008" y="26655"/>
                </a:lnTo>
                <a:lnTo>
                  <a:pt x="3523007" y="24067"/>
                </a:lnTo>
                <a:lnTo>
                  <a:pt x="3570302" y="21609"/>
                </a:lnTo>
                <a:lnTo>
                  <a:pt x="3617887" y="19281"/>
                </a:lnTo>
                <a:lnTo>
                  <a:pt x="3665755" y="17084"/>
                </a:lnTo>
                <a:lnTo>
                  <a:pt x="3713903" y="15017"/>
                </a:lnTo>
                <a:lnTo>
                  <a:pt x="3762323" y="13081"/>
                </a:lnTo>
                <a:lnTo>
                  <a:pt x="3811010" y="11277"/>
                </a:lnTo>
                <a:lnTo>
                  <a:pt x="3859960" y="9605"/>
                </a:lnTo>
                <a:lnTo>
                  <a:pt x="3909166" y="8066"/>
                </a:lnTo>
                <a:lnTo>
                  <a:pt x="3958623" y="6659"/>
                </a:lnTo>
                <a:lnTo>
                  <a:pt x="4008325" y="5386"/>
                </a:lnTo>
                <a:lnTo>
                  <a:pt x="4058266" y="4247"/>
                </a:lnTo>
                <a:lnTo>
                  <a:pt x="4108442" y="3241"/>
                </a:lnTo>
                <a:lnTo>
                  <a:pt x="4158846" y="2371"/>
                </a:lnTo>
                <a:lnTo>
                  <a:pt x="4209473" y="1636"/>
                </a:lnTo>
                <a:lnTo>
                  <a:pt x="4260317" y="1036"/>
                </a:lnTo>
                <a:lnTo>
                  <a:pt x="4311373" y="572"/>
                </a:lnTo>
                <a:lnTo>
                  <a:pt x="4362636" y="244"/>
                </a:lnTo>
                <a:lnTo>
                  <a:pt x="4414099" y="53"/>
                </a:lnTo>
                <a:lnTo>
                  <a:pt x="4465757" y="0"/>
                </a:lnTo>
                <a:lnTo>
                  <a:pt x="4517604" y="83"/>
                </a:lnTo>
                <a:lnTo>
                  <a:pt x="4569636" y="305"/>
                </a:lnTo>
                <a:lnTo>
                  <a:pt x="4621846" y="666"/>
                </a:lnTo>
                <a:lnTo>
                  <a:pt x="4674229" y="1165"/>
                </a:lnTo>
                <a:lnTo>
                  <a:pt x="4726779" y="1804"/>
                </a:lnTo>
                <a:lnTo>
                  <a:pt x="4779491" y="2583"/>
                </a:lnTo>
                <a:lnTo>
                  <a:pt x="4832360" y="3501"/>
                </a:lnTo>
                <a:lnTo>
                  <a:pt x="4885378" y="4560"/>
                </a:lnTo>
                <a:lnTo>
                  <a:pt x="4938542" y="5761"/>
                </a:lnTo>
                <a:lnTo>
                  <a:pt x="4991845" y="7102"/>
                </a:lnTo>
                <a:lnTo>
                  <a:pt x="5045282" y="8586"/>
                </a:lnTo>
                <a:lnTo>
                  <a:pt x="5098848" y="10212"/>
                </a:lnTo>
                <a:lnTo>
                  <a:pt x="5152536" y="11981"/>
                </a:lnTo>
                <a:lnTo>
                  <a:pt x="5206341" y="13893"/>
                </a:lnTo>
                <a:lnTo>
                  <a:pt x="5260258" y="15948"/>
                </a:lnTo>
                <a:lnTo>
                  <a:pt x="5314281" y="18147"/>
                </a:lnTo>
                <a:lnTo>
                  <a:pt x="5368405" y="20491"/>
                </a:lnTo>
                <a:lnTo>
                  <a:pt x="5422624" y="22980"/>
                </a:lnTo>
                <a:lnTo>
                  <a:pt x="5476932" y="25614"/>
                </a:lnTo>
                <a:lnTo>
                  <a:pt x="5531323" y="28394"/>
                </a:lnTo>
                <a:lnTo>
                  <a:pt x="5585793" y="31320"/>
                </a:lnTo>
                <a:lnTo>
                  <a:pt x="5640336" y="34392"/>
                </a:lnTo>
                <a:lnTo>
                  <a:pt x="5694946" y="37612"/>
                </a:lnTo>
                <a:lnTo>
                  <a:pt x="5749617" y="40979"/>
                </a:lnTo>
                <a:lnTo>
                  <a:pt x="5804345" y="44493"/>
                </a:lnTo>
                <a:lnTo>
                  <a:pt x="5859122" y="48156"/>
                </a:lnTo>
                <a:lnTo>
                  <a:pt x="5913945" y="51968"/>
                </a:lnTo>
                <a:lnTo>
                  <a:pt x="5961560" y="55463"/>
                </a:lnTo>
                <a:lnTo>
                  <a:pt x="6010118" y="59261"/>
                </a:lnTo>
                <a:lnTo>
                  <a:pt x="6059575" y="63352"/>
                </a:lnTo>
                <a:lnTo>
                  <a:pt x="6109892" y="67727"/>
                </a:lnTo>
                <a:lnTo>
                  <a:pt x="6161027" y="72376"/>
                </a:lnTo>
                <a:lnTo>
                  <a:pt x="6212939" y="77290"/>
                </a:lnTo>
                <a:lnTo>
                  <a:pt x="6265586" y="82458"/>
                </a:lnTo>
                <a:lnTo>
                  <a:pt x="6318929" y="87870"/>
                </a:lnTo>
                <a:lnTo>
                  <a:pt x="6372924" y="93517"/>
                </a:lnTo>
                <a:lnTo>
                  <a:pt x="6427532" y="99389"/>
                </a:lnTo>
                <a:lnTo>
                  <a:pt x="6482711" y="105477"/>
                </a:lnTo>
                <a:lnTo>
                  <a:pt x="6538420" y="111770"/>
                </a:lnTo>
                <a:lnTo>
                  <a:pt x="6594617" y="118258"/>
                </a:lnTo>
                <a:lnTo>
                  <a:pt x="6651262" y="124933"/>
                </a:lnTo>
                <a:lnTo>
                  <a:pt x="6708314" y="131783"/>
                </a:lnTo>
                <a:lnTo>
                  <a:pt x="6765730" y="138800"/>
                </a:lnTo>
                <a:lnTo>
                  <a:pt x="6823470" y="145974"/>
                </a:lnTo>
                <a:lnTo>
                  <a:pt x="6881494" y="153294"/>
                </a:lnTo>
                <a:lnTo>
                  <a:pt x="6939759" y="160751"/>
                </a:lnTo>
                <a:lnTo>
                  <a:pt x="6998224" y="168336"/>
                </a:lnTo>
                <a:lnTo>
                  <a:pt x="7056849" y="176038"/>
                </a:lnTo>
                <a:lnTo>
                  <a:pt x="7115591" y="183847"/>
                </a:lnTo>
                <a:lnTo>
                  <a:pt x="7174411" y="191755"/>
                </a:lnTo>
                <a:lnTo>
                  <a:pt x="7233266" y="199750"/>
                </a:lnTo>
                <a:lnTo>
                  <a:pt x="7292116" y="207824"/>
                </a:lnTo>
                <a:lnTo>
                  <a:pt x="7350919" y="215966"/>
                </a:lnTo>
                <a:lnTo>
                  <a:pt x="7409635" y="224167"/>
                </a:lnTo>
                <a:lnTo>
                  <a:pt x="7468221" y="232416"/>
                </a:lnTo>
                <a:lnTo>
                  <a:pt x="7526638" y="240705"/>
                </a:lnTo>
                <a:lnTo>
                  <a:pt x="7584843" y="249024"/>
                </a:lnTo>
                <a:lnTo>
                  <a:pt x="7642795" y="257361"/>
                </a:lnTo>
                <a:lnTo>
                  <a:pt x="7700454" y="265709"/>
                </a:lnTo>
                <a:lnTo>
                  <a:pt x="7757778" y="274057"/>
                </a:lnTo>
                <a:lnTo>
                  <a:pt x="7814726" y="282395"/>
                </a:lnTo>
                <a:lnTo>
                  <a:pt x="7871257" y="290713"/>
                </a:lnTo>
                <a:lnTo>
                  <a:pt x="7927329" y="299002"/>
                </a:lnTo>
                <a:lnTo>
                  <a:pt x="7982902" y="307251"/>
                </a:lnTo>
                <a:lnTo>
                  <a:pt x="8037934" y="315452"/>
                </a:lnTo>
                <a:lnTo>
                  <a:pt x="8092384" y="323595"/>
                </a:lnTo>
                <a:lnTo>
                  <a:pt x="8146211" y="331668"/>
                </a:lnTo>
                <a:lnTo>
                  <a:pt x="8199373" y="339664"/>
                </a:lnTo>
                <a:lnTo>
                  <a:pt x="8251830" y="347571"/>
                </a:lnTo>
                <a:lnTo>
                  <a:pt x="8303541" y="355380"/>
                </a:lnTo>
                <a:lnTo>
                  <a:pt x="8354464" y="363082"/>
                </a:lnTo>
                <a:lnTo>
                  <a:pt x="8404557" y="370667"/>
                </a:lnTo>
                <a:lnTo>
                  <a:pt x="8453781" y="378124"/>
                </a:lnTo>
                <a:lnTo>
                  <a:pt x="8502093" y="385444"/>
                </a:lnTo>
                <a:lnTo>
                  <a:pt x="8549453" y="392618"/>
                </a:lnTo>
                <a:lnTo>
                  <a:pt x="8595819" y="399635"/>
                </a:lnTo>
                <a:lnTo>
                  <a:pt x="8641150" y="406485"/>
                </a:lnTo>
                <a:lnTo>
                  <a:pt x="8685405" y="413160"/>
                </a:lnTo>
                <a:lnTo>
                  <a:pt x="8728543" y="419648"/>
                </a:lnTo>
                <a:lnTo>
                  <a:pt x="8770522" y="425941"/>
                </a:lnTo>
                <a:lnTo>
                  <a:pt x="8811302" y="432029"/>
                </a:lnTo>
                <a:lnTo>
                  <a:pt x="8850841" y="437901"/>
                </a:lnTo>
                <a:lnTo>
                  <a:pt x="8889098" y="443548"/>
                </a:lnTo>
                <a:lnTo>
                  <a:pt x="8961602" y="454128"/>
                </a:lnTo>
                <a:lnTo>
                  <a:pt x="9028483" y="463691"/>
                </a:lnTo>
                <a:lnTo>
                  <a:pt x="9059713" y="468066"/>
                </a:lnTo>
                <a:lnTo>
                  <a:pt x="9078912" y="470711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53975" y="5640387"/>
            <a:ext cx="3004820" cy="1211580"/>
          </a:xfrm>
          <a:custGeom>
            <a:avLst/>
            <a:gdLst/>
            <a:ahLst/>
            <a:cxnLst/>
            <a:rect l="l" t="t" r="r" b="b"/>
            <a:pathLst>
              <a:path w="3004820" h="1211579">
                <a:moveTo>
                  <a:pt x="0" y="0"/>
                </a:moveTo>
                <a:lnTo>
                  <a:pt x="51721" y="23517"/>
                </a:lnTo>
                <a:lnTo>
                  <a:pt x="103435" y="47027"/>
                </a:lnTo>
                <a:lnTo>
                  <a:pt x="155136" y="70525"/>
                </a:lnTo>
                <a:lnTo>
                  <a:pt x="206816" y="94002"/>
                </a:lnTo>
                <a:lnTo>
                  <a:pt x="258467" y="117452"/>
                </a:lnTo>
                <a:lnTo>
                  <a:pt x="310084" y="140868"/>
                </a:lnTo>
                <a:lnTo>
                  <a:pt x="361659" y="164244"/>
                </a:lnTo>
                <a:lnTo>
                  <a:pt x="413185" y="187573"/>
                </a:lnTo>
                <a:lnTo>
                  <a:pt x="464655" y="210849"/>
                </a:lnTo>
                <a:lnTo>
                  <a:pt x="516061" y="234063"/>
                </a:lnTo>
                <a:lnTo>
                  <a:pt x="567398" y="257211"/>
                </a:lnTo>
                <a:lnTo>
                  <a:pt x="618658" y="280284"/>
                </a:lnTo>
                <a:lnTo>
                  <a:pt x="669835" y="303277"/>
                </a:lnTo>
                <a:lnTo>
                  <a:pt x="720920" y="326182"/>
                </a:lnTo>
                <a:lnTo>
                  <a:pt x="771907" y="348994"/>
                </a:lnTo>
                <a:lnTo>
                  <a:pt x="822789" y="371704"/>
                </a:lnTo>
                <a:lnTo>
                  <a:pt x="873559" y="394306"/>
                </a:lnTo>
                <a:lnTo>
                  <a:pt x="924211" y="416795"/>
                </a:lnTo>
                <a:lnTo>
                  <a:pt x="974736" y="439162"/>
                </a:lnTo>
                <a:lnTo>
                  <a:pt x="1025128" y="461401"/>
                </a:lnTo>
                <a:lnTo>
                  <a:pt x="1075380" y="483506"/>
                </a:lnTo>
                <a:lnTo>
                  <a:pt x="1125486" y="505470"/>
                </a:lnTo>
                <a:lnTo>
                  <a:pt x="1175437" y="527285"/>
                </a:lnTo>
                <a:lnTo>
                  <a:pt x="1225227" y="548946"/>
                </a:lnTo>
                <a:lnTo>
                  <a:pt x="1274850" y="570446"/>
                </a:lnTo>
                <a:lnTo>
                  <a:pt x="1324297" y="591777"/>
                </a:lnTo>
                <a:lnTo>
                  <a:pt x="1373563" y="612934"/>
                </a:lnTo>
                <a:lnTo>
                  <a:pt x="1422639" y="633908"/>
                </a:lnTo>
                <a:lnTo>
                  <a:pt x="1471519" y="654695"/>
                </a:lnTo>
                <a:lnTo>
                  <a:pt x="1520197" y="675286"/>
                </a:lnTo>
                <a:lnTo>
                  <a:pt x="1568664" y="695676"/>
                </a:lnTo>
                <a:lnTo>
                  <a:pt x="1616914" y="715857"/>
                </a:lnTo>
                <a:lnTo>
                  <a:pt x="1664941" y="735822"/>
                </a:lnTo>
                <a:lnTo>
                  <a:pt x="1712736" y="755566"/>
                </a:lnTo>
                <a:lnTo>
                  <a:pt x="1760293" y="775081"/>
                </a:lnTo>
                <a:lnTo>
                  <a:pt x="1807605" y="794361"/>
                </a:lnTo>
                <a:lnTo>
                  <a:pt x="1854666" y="813398"/>
                </a:lnTo>
                <a:lnTo>
                  <a:pt x="1901467" y="832186"/>
                </a:lnTo>
                <a:lnTo>
                  <a:pt x="1948002" y="850719"/>
                </a:lnTo>
                <a:lnTo>
                  <a:pt x="1994264" y="868990"/>
                </a:lnTo>
                <a:lnTo>
                  <a:pt x="2040246" y="886991"/>
                </a:lnTo>
                <a:lnTo>
                  <a:pt x="2085941" y="904717"/>
                </a:lnTo>
                <a:lnTo>
                  <a:pt x="2131342" y="922160"/>
                </a:lnTo>
                <a:lnTo>
                  <a:pt x="2176442" y="939314"/>
                </a:lnTo>
                <a:lnTo>
                  <a:pt x="2221234" y="956171"/>
                </a:lnTo>
                <a:lnTo>
                  <a:pt x="2265711" y="972726"/>
                </a:lnTo>
                <a:lnTo>
                  <a:pt x="2309866" y="988972"/>
                </a:lnTo>
                <a:lnTo>
                  <a:pt x="2353692" y="1004901"/>
                </a:lnTo>
                <a:lnTo>
                  <a:pt x="2397182" y="1020508"/>
                </a:lnTo>
                <a:lnTo>
                  <a:pt x="2440328" y="1035785"/>
                </a:lnTo>
                <a:lnTo>
                  <a:pt x="2483125" y="1050725"/>
                </a:lnTo>
                <a:lnTo>
                  <a:pt x="2525564" y="1065323"/>
                </a:lnTo>
                <a:lnTo>
                  <a:pt x="2567640" y="1079570"/>
                </a:lnTo>
                <a:lnTo>
                  <a:pt x="2609344" y="1093462"/>
                </a:lnTo>
                <a:lnTo>
                  <a:pt x="2650671" y="1106989"/>
                </a:lnTo>
                <a:lnTo>
                  <a:pt x="2691612" y="1120147"/>
                </a:lnTo>
                <a:lnTo>
                  <a:pt x="2732161" y="1132928"/>
                </a:lnTo>
                <a:lnTo>
                  <a:pt x="2772311" y="1145326"/>
                </a:lnTo>
                <a:lnTo>
                  <a:pt x="2812055" y="1157333"/>
                </a:lnTo>
                <a:lnTo>
                  <a:pt x="2851386" y="1168944"/>
                </a:lnTo>
                <a:lnTo>
                  <a:pt x="2890297" y="1180151"/>
                </a:lnTo>
                <a:lnTo>
                  <a:pt x="2928780" y="1190947"/>
                </a:lnTo>
                <a:lnTo>
                  <a:pt x="2966830" y="1201327"/>
                </a:lnTo>
                <a:lnTo>
                  <a:pt x="3004439" y="1211282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65087" y="5284850"/>
            <a:ext cx="9079230" cy="1467485"/>
          </a:xfrm>
          <a:custGeom>
            <a:avLst/>
            <a:gdLst/>
            <a:ahLst/>
            <a:cxnLst/>
            <a:rect l="l" t="t" r="r" b="b"/>
            <a:pathLst>
              <a:path w="9079230" h="1467484">
                <a:moveTo>
                  <a:pt x="0" y="0"/>
                </a:moveTo>
                <a:lnTo>
                  <a:pt x="37323" y="13040"/>
                </a:lnTo>
                <a:lnTo>
                  <a:pt x="74768" y="26102"/>
                </a:lnTo>
                <a:lnTo>
                  <a:pt x="112457" y="39209"/>
                </a:lnTo>
                <a:lnTo>
                  <a:pt x="150510" y="52381"/>
                </a:lnTo>
                <a:lnTo>
                  <a:pt x="189049" y="65641"/>
                </a:lnTo>
                <a:lnTo>
                  <a:pt x="228196" y="79010"/>
                </a:lnTo>
                <a:lnTo>
                  <a:pt x="268072" y="92511"/>
                </a:lnTo>
                <a:lnTo>
                  <a:pt x="308798" y="106166"/>
                </a:lnTo>
                <a:lnTo>
                  <a:pt x="350497" y="119996"/>
                </a:lnTo>
                <a:lnTo>
                  <a:pt x="393290" y="134023"/>
                </a:lnTo>
                <a:lnTo>
                  <a:pt x="437298" y="148270"/>
                </a:lnTo>
                <a:lnTo>
                  <a:pt x="482642" y="162758"/>
                </a:lnTo>
                <a:lnTo>
                  <a:pt x="529445" y="177509"/>
                </a:lnTo>
                <a:lnTo>
                  <a:pt x="577827" y="192546"/>
                </a:lnTo>
                <a:lnTo>
                  <a:pt x="627911" y="207889"/>
                </a:lnTo>
                <a:lnTo>
                  <a:pt x="679817" y="223561"/>
                </a:lnTo>
                <a:lnTo>
                  <a:pt x="733668" y="239585"/>
                </a:lnTo>
                <a:lnTo>
                  <a:pt x="789584" y="255981"/>
                </a:lnTo>
                <a:lnTo>
                  <a:pt x="847687" y="272772"/>
                </a:lnTo>
                <a:lnTo>
                  <a:pt x="908100" y="289979"/>
                </a:lnTo>
                <a:lnTo>
                  <a:pt x="970942" y="307626"/>
                </a:lnTo>
                <a:lnTo>
                  <a:pt x="1036337" y="325733"/>
                </a:lnTo>
                <a:lnTo>
                  <a:pt x="1104404" y="344322"/>
                </a:lnTo>
                <a:lnTo>
                  <a:pt x="1142879" y="354772"/>
                </a:lnTo>
                <a:lnTo>
                  <a:pt x="1182225" y="365473"/>
                </a:lnTo>
                <a:lnTo>
                  <a:pt x="1222418" y="376413"/>
                </a:lnTo>
                <a:lnTo>
                  <a:pt x="1263434" y="387581"/>
                </a:lnTo>
                <a:lnTo>
                  <a:pt x="1305250" y="398966"/>
                </a:lnTo>
                <a:lnTo>
                  <a:pt x="1347841" y="410555"/>
                </a:lnTo>
                <a:lnTo>
                  <a:pt x="1391182" y="422338"/>
                </a:lnTo>
                <a:lnTo>
                  <a:pt x="1435251" y="434302"/>
                </a:lnTo>
                <a:lnTo>
                  <a:pt x="1480022" y="446437"/>
                </a:lnTo>
                <a:lnTo>
                  <a:pt x="1525473" y="458730"/>
                </a:lnTo>
                <a:lnTo>
                  <a:pt x="1571578" y="471170"/>
                </a:lnTo>
                <a:lnTo>
                  <a:pt x="1618315" y="483746"/>
                </a:lnTo>
                <a:lnTo>
                  <a:pt x="1665658" y="496446"/>
                </a:lnTo>
                <a:lnTo>
                  <a:pt x="1713584" y="509259"/>
                </a:lnTo>
                <a:lnTo>
                  <a:pt x="1762068" y="522172"/>
                </a:lnTo>
                <a:lnTo>
                  <a:pt x="1811087" y="535175"/>
                </a:lnTo>
                <a:lnTo>
                  <a:pt x="1860617" y="548256"/>
                </a:lnTo>
                <a:lnTo>
                  <a:pt x="1910634" y="561403"/>
                </a:lnTo>
                <a:lnTo>
                  <a:pt x="1961113" y="574605"/>
                </a:lnTo>
                <a:lnTo>
                  <a:pt x="2012030" y="587850"/>
                </a:lnTo>
                <a:lnTo>
                  <a:pt x="2063362" y="601127"/>
                </a:lnTo>
                <a:lnTo>
                  <a:pt x="2115085" y="614424"/>
                </a:lnTo>
                <a:lnTo>
                  <a:pt x="2167173" y="627730"/>
                </a:lnTo>
                <a:lnTo>
                  <a:pt x="2219604" y="641033"/>
                </a:lnTo>
                <a:lnTo>
                  <a:pt x="2272354" y="654321"/>
                </a:lnTo>
                <a:lnTo>
                  <a:pt x="2325397" y="667584"/>
                </a:lnTo>
                <a:lnTo>
                  <a:pt x="2378711" y="680809"/>
                </a:lnTo>
                <a:lnTo>
                  <a:pt x="2432271" y="693985"/>
                </a:lnTo>
                <a:lnTo>
                  <a:pt x="2486053" y="707100"/>
                </a:lnTo>
                <a:lnTo>
                  <a:pt x="2540033" y="720144"/>
                </a:lnTo>
                <a:lnTo>
                  <a:pt x="2594188" y="733103"/>
                </a:lnTo>
                <a:lnTo>
                  <a:pt x="2648492" y="745968"/>
                </a:lnTo>
                <a:lnTo>
                  <a:pt x="2702922" y="758725"/>
                </a:lnTo>
                <a:lnTo>
                  <a:pt x="2757454" y="771365"/>
                </a:lnTo>
                <a:lnTo>
                  <a:pt x="2812064" y="783874"/>
                </a:lnTo>
                <a:lnTo>
                  <a:pt x="2866728" y="796243"/>
                </a:lnTo>
                <a:lnTo>
                  <a:pt x="2921421" y="808458"/>
                </a:lnTo>
                <a:lnTo>
                  <a:pt x="2976120" y="820509"/>
                </a:lnTo>
                <a:lnTo>
                  <a:pt x="3030801" y="832384"/>
                </a:lnTo>
                <a:lnTo>
                  <a:pt x="3085440" y="844072"/>
                </a:lnTo>
                <a:lnTo>
                  <a:pt x="3140012" y="855560"/>
                </a:lnTo>
                <a:lnTo>
                  <a:pt x="3194494" y="866838"/>
                </a:lnTo>
                <a:lnTo>
                  <a:pt x="3240453" y="876226"/>
                </a:lnTo>
                <a:lnTo>
                  <a:pt x="3286876" y="885625"/>
                </a:lnTo>
                <a:lnTo>
                  <a:pt x="3333745" y="895032"/>
                </a:lnTo>
                <a:lnTo>
                  <a:pt x="3381039" y="904442"/>
                </a:lnTo>
                <a:lnTo>
                  <a:pt x="3428739" y="913853"/>
                </a:lnTo>
                <a:lnTo>
                  <a:pt x="3476824" y="923262"/>
                </a:lnTo>
                <a:lnTo>
                  <a:pt x="3525276" y="932663"/>
                </a:lnTo>
                <a:lnTo>
                  <a:pt x="3574075" y="942056"/>
                </a:lnTo>
                <a:lnTo>
                  <a:pt x="3623201" y="951435"/>
                </a:lnTo>
                <a:lnTo>
                  <a:pt x="3672635" y="960797"/>
                </a:lnTo>
                <a:lnTo>
                  <a:pt x="3722356" y="970140"/>
                </a:lnTo>
                <a:lnTo>
                  <a:pt x="3772345" y="979459"/>
                </a:lnTo>
                <a:lnTo>
                  <a:pt x="3822583" y="988751"/>
                </a:lnTo>
                <a:lnTo>
                  <a:pt x="3873050" y="998013"/>
                </a:lnTo>
                <a:lnTo>
                  <a:pt x="3923726" y="1007242"/>
                </a:lnTo>
                <a:lnTo>
                  <a:pt x="3974591" y="1016433"/>
                </a:lnTo>
                <a:lnTo>
                  <a:pt x="4025626" y="1025584"/>
                </a:lnTo>
                <a:lnTo>
                  <a:pt x="4076812" y="1034691"/>
                </a:lnTo>
                <a:lnTo>
                  <a:pt x="4128128" y="1043751"/>
                </a:lnTo>
                <a:lnTo>
                  <a:pt x="4179555" y="1052760"/>
                </a:lnTo>
                <a:lnTo>
                  <a:pt x="4231073" y="1061715"/>
                </a:lnTo>
                <a:lnTo>
                  <a:pt x="4282663" y="1070612"/>
                </a:lnTo>
                <a:lnTo>
                  <a:pt x="4334305" y="1079448"/>
                </a:lnTo>
                <a:lnTo>
                  <a:pt x="4385979" y="1088220"/>
                </a:lnTo>
                <a:lnTo>
                  <a:pt x="4437665" y="1096924"/>
                </a:lnTo>
                <a:lnTo>
                  <a:pt x="4489345" y="1105557"/>
                </a:lnTo>
                <a:lnTo>
                  <a:pt x="4540998" y="1114115"/>
                </a:lnTo>
                <a:lnTo>
                  <a:pt x="4592605" y="1122595"/>
                </a:lnTo>
                <a:lnTo>
                  <a:pt x="4644145" y="1130993"/>
                </a:lnTo>
                <a:lnTo>
                  <a:pt x="4695600" y="1139306"/>
                </a:lnTo>
                <a:lnTo>
                  <a:pt x="4746950" y="1147531"/>
                </a:lnTo>
                <a:lnTo>
                  <a:pt x="4798175" y="1155665"/>
                </a:lnTo>
                <a:lnTo>
                  <a:pt x="4849255" y="1163703"/>
                </a:lnTo>
                <a:lnTo>
                  <a:pt x="4900172" y="1171642"/>
                </a:lnTo>
                <a:lnTo>
                  <a:pt x="4950904" y="1179480"/>
                </a:lnTo>
                <a:lnTo>
                  <a:pt x="5001432" y="1187212"/>
                </a:lnTo>
                <a:lnTo>
                  <a:pt x="5051738" y="1194835"/>
                </a:lnTo>
                <a:lnTo>
                  <a:pt x="5101800" y="1202346"/>
                </a:lnTo>
                <a:lnTo>
                  <a:pt x="5151600" y="1209741"/>
                </a:lnTo>
                <a:lnTo>
                  <a:pt x="5201118" y="1217017"/>
                </a:lnTo>
                <a:lnTo>
                  <a:pt x="5250334" y="1224170"/>
                </a:lnTo>
                <a:lnTo>
                  <a:pt x="5299229" y="1231197"/>
                </a:lnTo>
                <a:lnTo>
                  <a:pt x="5347783" y="1238095"/>
                </a:lnTo>
                <a:lnTo>
                  <a:pt x="5395975" y="1244861"/>
                </a:lnTo>
                <a:lnTo>
                  <a:pt x="5443788" y="1251490"/>
                </a:lnTo>
                <a:lnTo>
                  <a:pt x="5491200" y="1257979"/>
                </a:lnTo>
                <a:lnTo>
                  <a:pt x="5538192" y="1264325"/>
                </a:lnTo>
                <a:lnTo>
                  <a:pt x="5584746" y="1270525"/>
                </a:lnTo>
                <a:lnTo>
                  <a:pt x="5630840" y="1276574"/>
                </a:lnTo>
                <a:lnTo>
                  <a:pt x="5676455" y="1282471"/>
                </a:lnTo>
                <a:lnTo>
                  <a:pt x="5731875" y="1289465"/>
                </a:lnTo>
                <a:lnTo>
                  <a:pt x="5787472" y="1296259"/>
                </a:lnTo>
                <a:lnTo>
                  <a:pt x="5843214" y="1302855"/>
                </a:lnTo>
                <a:lnTo>
                  <a:pt x="5899065" y="1309260"/>
                </a:lnTo>
                <a:lnTo>
                  <a:pt x="5954992" y="1315476"/>
                </a:lnTo>
                <a:lnTo>
                  <a:pt x="6010961" y="1321508"/>
                </a:lnTo>
                <a:lnTo>
                  <a:pt x="6066937" y="1327360"/>
                </a:lnTo>
                <a:lnTo>
                  <a:pt x="6122886" y="1333036"/>
                </a:lnTo>
                <a:lnTo>
                  <a:pt x="6178774" y="1338540"/>
                </a:lnTo>
                <a:lnTo>
                  <a:pt x="6234567" y="1343877"/>
                </a:lnTo>
                <a:lnTo>
                  <a:pt x="6290231" y="1349050"/>
                </a:lnTo>
                <a:lnTo>
                  <a:pt x="6345732" y="1354064"/>
                </a:lnTo>
                <a:lnTo>
                  <a:pt x="6401035" y="1358922"/>
                </a:lnTo>
                <a:lnTo>
                  <a:pt x="6456107" y="1363629"/>
                </a:lnTo>
                <a:lnTo>
                  <a:pt x="6510913" y="1368190"/>
                </a:lnTo>
                <a:lnTo>
                  <a:pt x="6565419" y="1372608"/>
                </a:lnTo>
                <a:lnTo>
                  <a:pt x="6619592" y="1376887"/>
                </a:lnTo>
                <a:lnTo>
                  <a:pt x="6673396" y="1381031"/>
                </a:lnTo>
                <a:lnTo>
                  <a:pt x="6726798" y="1385045"/>
                </a:lnTo>
                <a:lnTo>
                  <a:pt x="6779764" y="1388933"/>
                </a:lnTo>
                <a:lnTo>
                  <a:pt x="6832259" y="1392698"/>
                </a:lnTo>
                <a:lnTo>
                  <a:pt x="6884250" y="1396346"/>
                </a:lnTo>
                <a:lnTo>
                  <a:pt x="6935702" y="1399879"/>
                </a:lnTo>
                <a:lnTo>
                  <a:pt x="6986581" y="1403303"/>
                </a:lnTo>
                <a:lnTo>
                  <a:pt x="7036853" y="1406622"/>
                </a:lnTo>
                <a:lnTo>
                  <a:pt x="7086484" y="1409839"/>
                </a:lnTo>
                <a:lnTo>
                  <a:pt x="7135440" y="1412958"/>
                </a:lnTo>
                <a:lnTo>
                  <a:pt x="7183686" y="1415984"/>
                </a:lnTo>
                <a:lnTo>
                  <a:pt x="7231189" y="1418922"/>
                </a:lnTo>
                <a:lnTo>
                  <a:pt x="7277914" y="1421774"/>
                </a:lnTo>
                <a:lnTo>
                  <a:pt x="7323828" y="1424546"/>
                </a:lnTo>
                <a:lnTo>
                  <a:pt x="7368895" y="1427240"/>
                </a:lnTo>
                <a:lnTo>
                  <a:pt x="7413083" y="1429863"/>
                </a:lnTo>
                <a:lnTo>
                  <a:pt x="7456356" y="1432417"/>
                </a:lnTo>
                <a:lnTo>
                  <a:pt x="7498681" y="1434906"/>
                </a:lnTo>
                <a:lnTo>
                  <a:pt x="7540024" y="1437336"/>
                </a:lnTo>
                <a:lnTo>
                  <a:pt x="7580350" y="1439709"/>
                </a:lnTo>
                <a:lnTo>
                  <a:pt x="7619626" y="1442031"/>
                </a:lnTo>
                <a:lnTo>
                  <a:pt x="7657817" y="1444305"/>
                </a:lnTo>
                <a:lnTo>
                  <a:pt x="7694888" y="1446536"/>
                </a:lnTo>
                <a:lnTo>
                  <a:pt x="7730807" y="1448727"/>
                </a:lnTo>
                <a:lnTo>
                  <a:pt x="7812415" y="1453524"/>
                </a:lnTo>
                <a:lnTo>
                  <a:pt x="7887158" y="1457484"/>
                </a:lnTo>
                <a:lnTo>
                  <a:pt x="7955609" y="1460669"/>
                </a:lnTo>
                <a:lnTo>
                  <a:pt x="8018340" y="1463147"/>
                </a:lnTo>
                <a:lnTo>
                  <a:pt x="8075924" y="1464981"/>
                </a:lnTo>
                <a:lnTo>
                  <a:pt x="8128933" y="1466238"/>
                </a:lnTo>
                <a:lnTo>
                  <a:pt x="8177942" y="1466982"/>
                </a:lnTo>
                <a:lnTo>
                  <a:pt x="8223522" y="1467279"/>
                </a:lnTo>
                <a:lnTo>
                  <a:pt x="8266245" y="1467195"/>
                </a:lnTo>
                <a:lnTo>
                  <a:pt x="8306686" y="1466793"/>
                </a:lnTo>
                <a:lnTo>
                  <a:pt x="8345417" y="1466141"/>
                </a:lnTo>
                <a:lnTo>
                  <a:pt x="8420038" y="1464342"/>
                </a:lnTo>
                <a:lnTo>
                  <a:pt x="8457075" y="1463327"/>
                </a:lnTo>
                <a:lnTo>
                  <a:pt x="8494692" y="1462322"/>
                </a:lnTo>
                <a:lnTo>
                  <a:pt x="8533463" y="1461391"/>
                </a:lnTo>
                <a:lnTo>
                  <a:pt x="8573960" y="1460601"/>
                </a:lnTo>
                <a:lnTo>
                  <a:pt x="8636568" y="1459236"/>
                </a:lnTo>
                <a:lnTo>
                  <a:pt x="8696095" y="1457336"/>
                </a:lnTo>
                <a:lnTo>
                  <a:pt x="8752851" y="1454955"/>
                </a:lnTo>
                <a:lnTo>
                  <a:pt x="8807143" y="1452145"/>
                </a:lnTo>
                <a:lnTo>
                  <a:pt x="8859278" y="1448960"/>
                </a:lnTo>
                <a:lnTo>
                  <a:pt x="8909566" y="1445454"/>
                </a:lnTo>
                <a:lnTo>
                  <a:pt x="8958313" y="1441681"/>
                </a:lnTo>
                <a:lnTo>
                  <a:pt x="9005829" y="1437693"/>
                </a:lnTo>
                <a:lnTo>
                  <a:pt x="9052420" y="1433544"/>
                </a:lnTo>
                <a:lnTo>
                  <a:pt x="9078912" y="1431091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2214626" y="5138104"/>
            <a:ext cx="6929755" cy="1714500"/>
          </a:xfrm>
          <a:custGeom>
            <a:avLst/>
            <a:gdLst/>
            <a:ahLst/>
            <a:cxnLst/>
            <a:rect l="l" t="t" r="r" b="b"/>
            <a:pathLst>
              <a:path w="6929755" h="1714500">
                <a:moveTo>
                  <a:pt x="0" y="1714225"/>
                </a:moveTo>
                <a:lnTo>
                  <a:pt x="32455" y="1677614"/>
                </a:lnTo>
                <a:lnTo>
                  <a:pt x="65018" y="1641029"/>
                </a:lnTo>
                <a:lnTo>
                  <a:pt x="97797" y="1604497"/>
                </a:lnTo>
                <a:lnTo>
                  <a:pt x="130894" y="1568044"/>
                </a:lnTo>
                <a:lnTo>
                  <a:pt x="164417" y="1531696"/>
                </a:lnTo>
                <a:lnTo>
                  <a:pt x="198471" y="1495481"/>
                </a:lnTo>
                <a:lnTo>
                  <a:pt x="233161" y="1459424"/>
                </a:lnTo>
                <a:lnTo>
                  <a:pt x="268592" y="1423551"/>
                </a:lnTo>
                <a:lnTo>
                  <a:pt x="304870" y="1387890"/>
                </a:lnTo>
                <a:lnTo>
                  <a:pt x="342100" y="1352467"/>
                </a:lnTo>
                <a:lnTo>
                  <a:pt x="380388" y="1317308"/>
                </a:lnTo>
                <a:lnTo>
                  <a:pt x="419839" y="1282439"/>
                </a:lnTo>
                <a:lnTo>
                  <a:pt x="460559" y="1247887"/>
                </a:lnTo>
                <a:lnTo>
                  <a:pt x="502653" y="1213679"/>
                </a:lnTo>
                <a:lnTo>
                  <a:pt x="546226" y="1179840"/>
                </a:lnTo>
                <a:lnTo>
                  <a:pt x="583928" y="1151685"/>
                </a:lnTo>
                <a:lnTo>
                  <a:pt x="623067" y="1123346"/>
                </a:lnTo>
                <a:lnTo>
                  <a:pt x="663502" y="1094897"/>
                </a:lnTo>
                <a:lnTo>
                  <a:pt x="705094" y="1066412"/>
                </a:lnTo>
                <a:lnTo>
                  <a:pt x="747700" y="1037963"/>
                </a:lnTo>
                <a:lnTo>
                  <a:pt x="791181" y="1009624"/>
                </a:lnTo>
                <a:lnTo>
                  <a:pt x="835396" y="981468"/>
                </a:lnTo>
                <a:lnTo>
                  <a:pt x="880204" y="953570"/>
                </a:lnTo>
                <a:lnTo>
                  <a:pt x="925464" y="926001"/>
                </a:lnTo>
                <a:lnTo>
                  <a:pt x="971036" y="898835"/>
                </a:lnTo>
                <a:lnTo>
                  <a:pt x="1016779" y="872146"/>
                </a:lnTo>
                <a:lnTo>
                  <a:pt x="1062552" y="846006"/>
                </a:lnTo>
                <a:lnTo>
                  <a:pt x="1108215" y="820490"/>
                </a:lnTo>
                <a:lnTo>
                  <a:pt x="1153626" y="795670"/>
                </a:lnTo>
                <a:lnTo>
                  <a:pt x="1198645" y="771620"/>
                </a:lnTo>
                <a:lnTo>
                  <a:pt x="1243131" y="748413"/>
                </a:lnTo>
                <a:lnTo>
                  <a:pt x="1286945" y="726123"/>
                </a:lnTo>
                <a:lnTo>
                  <a:pt x="1329944" y="704822"/>
                </a:lnTo>
                <a:lnTo>
                  <a:pt x="1376738" y="682229"/>
                </a:lnTo>
                <a:lnTo>
                  <a:pt x="1421619" y="661102"/>
                </a:lnTo>
                <a:lnTo>
                  <a:pt x="1464997" y="641286"/>
                </a:lnTo>
                <a:lnTo>
                  <a:pt x="1507279" y="622624"/>
                </a:lnTo>
                <a:lnTo>
                  <a:pt x="1548876" y="604959"/>
                </a:lnTo>
                <a:lnTo>
                  <a:pt x="1590195" y="588136"/>
                </a:lnTo>
                <a:lnTo>
                  <a:pt x="1631646" y="571997"/>
                </a:lnTo>
                <a:lnTo>
                  <a:pt x="1673637" y="556386"/>
                </a:lnTo>
                <a:lnTo>
                  <a:pt x="1716578" y="541147"/>
                </a:lnTo>
                <a:lnTo>
                  <a:pt x="1760878" y="526123"/>
                </a:lnTo>
                <a:lnTo>
                  <a:pt x="1806945" y="511157"/>
                </a:lnTo>
                <a:lnTo>
                  <a:pt x="1855188" y="496094"/>
                </a:lnTo>
                <a:lnTo>
                  <a:pt x="1906016" y="480777"/>
                </a:lnTo>
                <a:lnTo>
                  <a:pt x="1959838" y="465049"/>
                </a:lnTo>
                <a:lnTo>
                  <a:pt x="2017063" y="448753"/>
                </a:lnTo>
                <a:lnTo>
                  <a:pt x="2078101" y="431734"/>
                </a:lnTo>
                <a:lnTo>
                  <a:pt x="2118116" y="420833"/>
                </a:lnTo>
                <a:lnTo>
                  <a:pt x="2160398" y="409635"/>
                </a:lnTo>
                <a:lnTo>
                  <a:pt x="2204752" y="398178"/>
                </a:lnTo>
                <a:lnTo>
                  <a:pt x="2250982" y="386497"/>
                </a:lnTo>
                <a:lnTo>
                  <a:pt x="2298893" y="374629"/>
                </a:lnTo>
                <a:lnTo>
                  <a:pt x="2348292" y="362610"/>
                </a:lnTo>
                <a:lnTo>
                  <a:pt x="2398984" y="350478"/>
                </a:lnTo>
                <a:lnTo>
                  <a:pt x="2450773" y="338267"/>
                </a:lnTo>
                <a:lnTo>
                  <a:pt x="2503465" y="326015"/>
                </a:lnTo>
                <a:lnTo>
                  <a:pt x="2556866" y="313757"/>
                </a:lnTo>
                <a:lnTo>
                  <a:pt x="2610780" y="301531"/>
                </a:lnTo>
                <a:lnTo>
                  <a:pt x="2665014" y="289373"/>
                </a:lnTo>
                <a:lnTo>
                  <a:pt x="2719371" y="277318"/>
                </a:lnTo>
                <a:lnTo>
                  <a:pt x="2773658" y="265404"/>
                </a:lnTo>
                <a:lnTo>
                  <a:pt x="2827680" y="253666"/>
                </a:lnTo>
                <a:lnTo>
                  <a:pt x="2881242" y="242142"/>
                </a:lnTo>
                <a:lnTo>
                  <a:pt x="2934150" y="230867"/>
                </a:lnTo>
                <a:lnTo>
                  <a:pt x="2986208" y="219877"/>
                </a:lnTo>
                <a:lnTo>
                  <a:pt x="3037222" y="209210"/>
                </a:lnTo>
                <a:lnTo>
                  <a:pt x="3086998" y="198902"/>
                </a:lnTo>
                <a:lnTo>
                  <a:pt x="3135340" y="188989"/>
                </a:lnTo>
                <a:lnTo>
                  <a:pt x="3182054" y="179507"/>
                </a:lnTo>
                <a:lnTo>
                  <a:pt x="3226945" y="170492"/>
                </a:lnTo>
                <a:lnTo>
                  <a:pt x="3269819" y="161982"/>
                </a:lnTo>
                <a:lnTo>
                  <a:pt x="3310481" y="154012"/>
                </a:lnTo>
                <a:lnTo>
                  <a:pt x="3348736" y="146619"/>
                </a:lnTo>
                <a:lnTo>
                  <a:pt x="3418154" y="133548"/>
                </a:lnTo>
                <a:lnTo>
                  <a:pt x="3479324" y="122483"/>
                </a:lnTo>
                <a:lnTo>
                  <a:pt x="3533623" y="113181"/>
                </a:lnTo>
                <a:lnTo>
                  <a:pt x="3582430" y="105399"/>
                </a:lnTo>
                <a:lnTo>
                  <a:pt x="3627122" y="98893"/>
                </a:lnTo>
                <a:lnTo>
                  <a:pt x="3669078" y="93419"/>
                </a:lnTo>
                <a:lnTo>
                  <a:pt x="3709676" y="88734"/>
                </a:lnTo>
                <a:lnTo>
                  <a:pt x="3750292" y="84595"/>
                </a:lnTo>
                <a:lnTo>
                  <a:pt x="3792306" y="80758"/>
                </a:lnTo>
                <a:lnTo>
                  <a:pt x="3837096" y="76979"/>
                </a:lnTo>
                <a:lnTo>
                  <a:pt x="3886039" y="73016"/>
                </a:lnTo>
                <a:lnTo>
                  <a:pt x="3940513" y="68624"/>
                </a:lnTo>
                <a:lnTo>
                  <a:pt x="4001897" y="63561"/>
                </a:lnTo>
                <a:lnTo>
                  <a:pt x="4043422" y="60156"/>
                </a:lnTo>
                <a:lnTo>
                  <a:pt x="4086989" y="56736"/>
                </a:lnTo>
                <a:lnTo>
                  <a:pt x="4132406" y="53311"/>
                </a:lnTo>
                <a:lnTo>
                  <a:pt x="4179480" y="49893"/>
                </a:lnTo>
                <a:lnTo>
                  <a:pt x="4228020" y="46494"/>
                </a:lnTo>
                <a:lnTo>
                  <a:pt x="4277832" y="43125"/>
                </a:lnTo>
                <a:lnTo>
                  <a:pt x="4328724" y="39798"/>
                </a:lnTo>
                <a:lnTo>
                  <a:pt x="4380504" y="36525"/>
                </a:lnTo>
                <a:lnTo>
                  <a:pt x="4432981" y="33317"/>
                </a:lnTo>
                <a:lnTo>
                  <a:pt x="4485961" y="30185"/>
                </a:lnTo>
                <a:lnTo>
                  <a:pt x="4539252" y="27142"/>
                </a:lnTo>
                <a:lnTo>
                  <a:pt x="4592662" y="24199"/>
                </a:lnTo>
                <a:lnTo>
                  <a:pt x="4645999" y="21368"/>
                </a:lnTo>
                <a:lnTo>
                  <a:pt x="4699070" y="18659"/>
                </a:lnTo>
                <a:lnTo>
                  <a:pt x="4751683" y="16086"/>
                </a:lnTo>
                <a:lnTo>
                  <a:pt x="4803647" y="13659"/>
                </a:lnTo>
                <a:lnTo>
                  <a:pt x="4854767" y="11390"/>
                </a:lnTo>
                <a:lnTo>
                  <a:pt x="4904853" y="9290"/>
                </a:lnTo>
                <a:lnTo>
                  <a:pt x="4953712" y="7372"/>
                </a:lnTo>
                <a:lnTo>
                  <a:pt x="5001152" y="5646"/>
                </a:lnTo>
                <a:lnTo>
                  <a:pt x="5046980" y="4125"/>
                </a:lnTo>
                <a:lnTo>
                  <a:pt x="5311489" y="0"/>
                </a:lnTo>
                <a:lnTo>
                  <a:pt x="5586571" y="458"/>
                </a:lnTo>
                <a:lnTo>
                  <a:pt x="5802645" y="2750"/>
                </a:lnTo>
                <a:lnTo>
                  <a:pt x="5890133" y="4125"/>
                </a:lnTo>
                <a:lnTo>
                  <a:pt x="6495796" y="4125"/>
                </a:lnTo>
                <a:lnTo>
                  <a:pt x="6558092" y="6073"/>
                </a:lnTo>
                <a:lnTo>
                  <a:pt x="6618404" y="8729"/>
                </a:lnTo>
                <a:lnTo>
                  <a:pt x="6676035" y="11885"/>
                </a:lnTo>
                <a:lnTo>
                  <a:pt x="6730285" y="15333"/>
                </a:lnTo>
                <a:lnTo>
                  <a:pt x="6780458" y="18864"/>
                </a:lnTo>
                <a:lnTo>
                  <a:pt x="6825855" y="22270"/>
                </a:lnTo>
                <a:lnTo>
                  <a:pt x="6865778" y="25343"/>
                </a:lnTo>
                <a:lnTo>
                  <a:pt x="6899529" y="27874"/>
                </a:lnTo>
                <a:lnTo>
                  <a:pt x="6929373" y="30145"/>
                </a:lnTo>
              </a:path>
            </a:pathLst>
          </a:custGeom>
          <a:ln w="634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3176777" y="2749931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694563" y="0"/>
                </a:moveTo>
                <a:lnTo>
                  <a:pt x="3937" y="403225"/>
                </a:lnTo>
                <a:lnTo>
                  <a:pt x="0" y="1202944"/>
                </a:lnTo>
                <a:lnTo>
                  <a:pt x="700532" y="1607312"/>
                </a:lnTo>
                <a:lnTo>
                  <a:pt x="1391158" y="1204087"/>
                </a:lnTo>
                <a:lnTo>
                  <a:pt x="1394968" y="404368"/>
                </a:lnTo>
                <a:lnTo>
                  <a:pt x="694563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3176777" y="2749931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3937" y="403225"/>
                </a:moveTo>
                <a:lnTo>
                  <a:pt x="694563" y="0"/>
                </a:lnTo>
                <a:lnTo>
                  <a:pt x="1394968" y="404368"/>
                </a:lnTo>
                <a:lnTo>
                  <a:pt x="1391158" y="1204087"/>
                </a:lnTo>
                <a:lnTo>
                  <a:pt x="700532" y="1607312"/>
                </a:lnTo>
                <a:lnTo>
                  <a:pt x="0" y="1202944"/>
                </a:lnTo>
                <a:lnTo>
                  <a:pt x="3937" y="403225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3900677" y="4016756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3937" y="403225"/>
                </a:moveTo>
                <a:lnTo>
                  <a:pt x="694563" y="0"/>
                </a:lnTo>
                <a:lnTo>
                  <a:pt x="1394968" y="404368"/>
                </a:lnTo>
                <a:lnTo>
                  <a:pt x="1391158" y="1204087"/>
                </a:lnTo>
                <a:lnTo>
                  <a:pt x="700532" y="1607362"/>
                </a:lnTo>
                <a:lnTo>
                  <a:pt x="0" y="1202944"/>
                </a:lnTo>
                <a:lnTo>
                  <a:pt x="3937" y="403225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3910202" y="1483106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694563" y="0"/>
                </a:moveTo>
                <a:lnTo>
                  <a:pt x="3937" y="403225"/>
                </a:lnTo>
                <a:lnTo>
                  <a:pt x="0" y="1202944"/>
                </a:lnTo>
                <a:lnTo>
                  <a:pt x="700532" y="1607312"/>
                </a:lnTo>
                <a:lnTo>
                  <a:pt x="1391158" y="1204087"/>
                </a:lnTo>
                <a:lnTo>
                  <a:pt x="1394968" y="404368"/>
                </a:lnTo>
                <a:lnTo>
                  <a:pt x="694563" y="0"/>
                </a:lnTo>
                <a:close/>
              </a:path>
            </a:pathLst>
          </a:custGeom>
          <a:solidFill>
            <a:srgbClr val="FFFFFF">
              <a:alpha val="705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3910202" y="1483106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3937" y="403225"/>
                </a:moveTo>
                <a:lnTo>
                  <a:pt x="694563" y="0"/>
                </a:lnTo>
                <a:lnTo>
                  <a:pt x="1394968" y="404368"/>
                </a:lnTo>
                <a:lnTo>
                  <a:pt x="1391158" y="1204087"/>
                </a:lnTo>
                <a:lnTo>
                  <a:pt x="700532" y="1607312"/>
                </a:lnTo>
                <a:lnTo>
                  <a:pt x="0" y="1202944"/>
                </a:lnTo>
                <a:lnTo>
                  <a:pt x="3937" y="403225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3157727" y="216281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694563" y="0"/>
                </a:moveTo>
                <a:lnTo>
                  <a:pt x="3937" y="403225"/>
                </a:lnTo>
                <a:lnTo>
                  <a:pt x="0" y="1202944"/>
                </a:lnTo>
                <a:lnTo>
                  <a:pt x="700532" y="1607312"/>
                </a:lnTo>
                <a:lnTo>
                  <a:pt x="1391158" y="1204087"/>
                </a:lnTo>
                <a:lnTo>
                  <a:pt x="1394968" y="404368"/>
                </a:lnTo>
                <a:lnTo>
                  <a:pt x="694563" y="0"/>
                </a:lnTo>
                <a:close/>
              </a:path>
            </a:pathLst>
          </a:custGeom>
          <a:solidFill>
            <a:srgbClr val="FFFFF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3157727" y="216281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3937" y="403225"/>
                </a:moveTo>
                <a:lnTo>
                  <a:pt x="694563" y="0"/>
                </a:lnTo>
                <a:lnTo>
                  <a:pt x="1394968" y="404368"/>
                </a:lnTo>
                <a:lnTo>
                  <a:pt x="1391158" y="1204087"/>
                </a:lnTo>
                <a:lnTo>
                  <a:pt x="700532" y="1607312"/>
                </a:lnTo>
                <a:lnTo>
                  <a:pt x="0" y="1202944"/>
                </a:lnTo>
                <a:lnTo>
                  <a:pt x="3937" y="403225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g object 36"/>
          <p:cNvSpPr/>
          <p:nvPr/>
        </p:nvSpPr>
        <p:spPr>
          <a:xfrm>
            <a:off x="4643627" y="5274056"/>
            <a:ext cx="1395095" cy="1584325"/>
          </a:xfrm>
          <a:custGeom>
            <a:avLst/>
            <a:gdLst/>
            <a:ahLst/>
            <a:cxnLst/>
            <a:rect l="l" t="t" r="r" b="b"/>
            <a:pathLst>
              <a:path w="1395095" h="1584325">
                <a:moveTo>
                  <a:pt x="694563" y="0"/>
                </a:moveTo>
                <a:lnTo>
                  <a:pt x="3937" y="403237"/>
                </a:lnTo>
                <a:lnTo>
                  <a:pt x="0" y="1202969"/>
                </a:lnTo>
                <a:lnTo>
                  <a:pt x="659950" y="1583942"/>
                </a:lnTo>
                <a:lnTo>
                  <a:pt x="740655" y="1583942"/>
                </a:lnTo>
                <a:lnTo>
                  <a:pt x="1391158" y="1204137"/>
                </a:lnTo>
                <a:lnTo>
                  <a:pt x="1394968" y="404406"/>
                </a:lnTo>
                <a:lnTo>
                  <a:pt x="694563" y="0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g object 37"/>
          <p:cNvSpPr/>
          <p:nvPr/>
        </p:nvSpPr>
        <p:spPr>
          <a:xfrm>
            <a:off x="4643627" y="5274056"/>
            <a:ext cx="1395095" cy="1584325"/>
          </a:xfrm>
          <a:custGeom>
            <a:avLst/>
            <a:gdLst/>
            <a:ahLst/>
            <a:cxnLst/>
            <a:rect l="l" t="t" r="r" b="b"/>
            <a:pathLst>
              <a:path w="1395095" h="1584325">
                <a:moveTo>
                  <a:pt x="3937" y="403237"/>
                </a:moveTo>
                <a:lnTo>
                  <a:pt x="694563" y="0"/>
                </a:lnTo>
                <a:lnTo>
                  <a:pt x="1394968" y="404406"/>
                </a:lnTo>
                <a:lnTo>
                  <a:pt x="1391158" y="1204137"/>
                </a:lnTo>
                <a:lnTo>
                  <a:pt x="740655" y="1583942"/>
                </a:lnTo>
              </a:path>
              <a:path w="1395095" h="1584325">
                <a:moveTo>
                  <a:pt x="659950" y="1583942"/>
                </a:moveTo>
                <a:lnTo>
                  <a:pt x="0" y="1202969"/>
                </a:lnTo>
                <a:lnTo>
                  <a:pt x="3937" y="403237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g object 38"/>
          <p:cNvSpPr/>
          <p:nvPr/>
        </p:nvSpPr>
        <p:spPr>
          <a:xfrm>
            <a:off x="74061" y="4007738"/>
            <a:ext cx="802005" cy="1607185"/>
          </a:xfrm>
          <a:custGeom>
            <a:avLst/>
            <a:gdLst/>
            <a:ahLst/>
            <a:cxnLst/>
            <a:rect l="l" t="t" r="r" b="b"/>
            <a:pathLst>
              <a:path w="802005" h="1607185">
                <a:moveTo>
                  <a:pt x="101351" y="0"/>
                </a:moveTo>
                <a:lnTo>
                  <a:pt x="0" y="62865"/>
                </a:lnTo>
                <a:lnTo>
                  <a:pt x="3426" y="1546098"/>
                </a:lnTo>
                <a:lnTo>
                  <a:pt x="107751" y="1606664"/>
                </a:lnTo>
                <a:lnTo>
                  <a:pt x="797984" y="1203706"/>
                </a:lnTo>
                <a:lnTo>
                  <a:pt x="801870" y="404368"/>
                </a:lnTo>
                <a:lnTo>
                  <a:pt x="101351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g object 39"/>
          <p:cNvSpPr/>
          <p:nvPr/>
        </p:nvSpPr>
        <p:spPr>
          <a:xfrm>
            <a:off x="74061" y="4007738"/>
            <a:ext cx="1525905" cy="2850515"/>
          </a:xfrm>
          <a:custGeom>
            <a:avLst/>
            <a:gdLst/>
            <a:ahLst/>
            <a:cxnLst/>
            <a:rect l="l" t="t" r="r" b="b"/>
            <a:pathLst>
              <a:path w="1525905" h="2850515">
                <a:moveTo>
                  <a:pt x="0" y="62865"/>
                </a:moveTo>
                <a:lnTo>
                  <a:pt x="101351" y="0"/>
                </a:lnTo>
                <a:lnTo>
                  <a:pt x="801870" y="404368"/>
                </a:lnTo>
                <a:lnTo>
                  <a:pt x="797984" y="1203706"/>
                </a:lnTo>
                <a:lnTo>
                  <a:pt x="107751" y="1606664"/>
                </a:lnTo>
                <a:lnTo>
                  <a:pt x="3426" y="1546098"/>
                </a:lnTo>
                <a:lnTo>
                  <a:pt x="0" y="62865"/>
                </a:lnTo>
                <a:close/>
              </a:path>
              <a:path w="1525905" h="2850515">
                <a:moveTo>
                  <a:pt x="134840" y="1688604"/>
                </a:moveTo>
                <a:lnTo>
                  <a:pt x="825479" y="1285367"/>
                </a:lnTo>
                <a:lnTo>
                  <a:pt x="1525884" y="1689773"/>
                </a:lnTo>
                <a:lnTo>
                  <a:pt x="1522074" y="2489504"/>
                </a:lnTo>
                <a:lnTo>
                  <a:pt x="904142" y="2850259"/>
                </a:lnTo>
              </a:path>
              <a:path w="1525905" h="2850515">
                <a:moveTo>
                  <a:pt x="757813" y="2850259"/>
                </a:moveTo>
                <a:lnTo>
                  <a:pt x="130942" y="2488336"/>
                </a:lnTo>
                <a:lnTo>
                  <a:pt x="134840" y="1688604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g object 40"/>
          <p:cNvSpPr/>
          <p:nvPr/>
        </p:nvSpPr>
        <p:spPr>
          <a:xfrm>
            <a:off x="233578" y="2740405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694537" y="0"/>
                </a:moveTo>
                <a:lnTo>
                  <a:pt x="3898" y="403225"/>
                </a:lnTo>
                <a:lnTo>
                  <a:pt x="0" y="1202944"/>
                </a:lnTo>
                <a:lnTo>
                  <a:pt x="700443" y="1607312"/>
                </a:lnTo>
                <a:lnTo>
                  <a:pt x="1391132" y="1204087"/>
                </a:lnTo>
                <a:lnTo>
                  <a:pt x="1394942" y="404368"/>
                </a:lnTo>
                <a:lnTo>
                  <a:pt x="694537" y="0"/>
                </a:lnTo>
                <a:close/>
              </a:path>
            </a:pathLst>
          </a:custGeom>
          <a:solidFill>
            <a:srgbClr val="FFFFFF">
              <a:alpha val="705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g object 41"/>
          <p:cNvSpPr/>
          <p:nvPr/>
        </p:nvSpPr>
        <p:spPr>
          <a:xfrm>
            <a:off x="233578" y="2740405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3898" y="403225"/>
                </a:moveTo>
                <a:lnTo>
                  <a:pt x="694537" y="0"/>
                </a:lnTo>
                <a:lnTo>
                  <a:pt x="1394942" y="404368"/>
                </a:lnTo>
                <a:lnTo>
                  <a:pt x="1391132" y="1204087"/>
                </a:lnTo>
                <a:lnTo>
                  <a:pt x="700443" y="1607312"/>
                </a:lnTo>
                <a:lnTo>
                  <a:pt x="0" y="1202944"/>
                </a:lnTo>
                <a:lnTo>
                  <a:pt x="3898" y="403225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g object 42"/>
          <p:cNvSpPr/>
          <p:nvPr/>
        </p:nvSpPr>
        <p:spPr>
          <a:xfrm>
            <a:off x="957478" y="4016755"/>
            <a:ext cx="2128520" cy="2841625"/>
          </a:xfrm>
          <a:custGeom>
            <a:avLst/>
            <a:gdLst/>
            <a:ahLst/>
            <a:cxnLst/>
            <a:rect l="l" t="t" r="r" b="b"/>
            <a:pathLst>
              <a:path w="2128520" h="2841625">
                <a:moveTo>
                  <a:pt x="3898" y="403225"/>
                </a:moveTo>
                <a:lnTo>
                  <a:pt x="694537" y="0"/>
                </a:lnTo>
                <a:lnTo>
                  <a:pt x="1394942" y="404368"/>
                </a:lnTo>
                <a:lnTo>
                  <a:pt x="1391132" y="1204087"/>
                </a:lnTo>
                <a:lnTo>
                  <a:pt x="700506" y="1607362"/>
                </a:lnTo>
                <a:lnTo>
                  <a:pt x="0" y="1202944"/>
                </a:lnTo>
                <a:lnTo>
                  <a:pt x="3898" y="403225"/>
                </a:lnTo>
                <a:close/>
              </a:path>
              <a:path w="2128520" h="2841625">
                <a:moveTo>
                  <a:pt x="737336" y="1689112"/>
                </a:moveTo>
                <a:lnTo>
                  <a:pt x="1427962" y="1285875"/>
                </a:lnTo>
                <a:lnTo>
                  <a:pt x="2128367" y="1690281"/>
                </a:lnTo>
                <a:lnTo>
                  <a:pt x="2124557" y="2490012"/>
                </a:lnTo>
                <a:lnTo>
                  <a:pt x="1522996" y="2841242"/>
                </a:lnTo>
              </a:path>
              <a:path w="2128520" h="2841625">
                <a:moveTo>
                  <a:pt x="1343850" y="2841242"/>
                </a:moveTo>
                <a:lnTo>
                  <a:pt x="733399" y="2488844"/>
                </a:lnTo>
                <a:lnTo>
                  <a:pt x="737336" y="1689112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g object 43"/>
          <p:cNvSpPr/>
          <p:nvPr/>
        </p:nvSpPr>
        <p:spPr>
          <a:xfrm>
            <a:off x="1709927" y="2749930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694563" y="0"/>
                </a:moveTo>
                <a:lnTo>
                  <a:pt x="3937" y="403225"/>
                </a:lnTo>
                <a:lnTo>
                  <a:pt x="0" y="1202944"/>
                </a:lnTo>
                <a:lnTo>
                  <a:pt x="700532" y="1607312"/>
                </a:lnTo>
                <a:lnTo>
                  <a:pt x="1391158" y="1204087"/>
                </a:lnTo>
                <a:lnTo>
                  <a:pt x="1394968" y="404368"/>
                </a:lnTo>
                <a:lnTo>
                  <a:pt x="694563" y="0"/>
                </a:lnTo>
                <a:close/>
              </a:path>
            </a:pathLst>
          </a:custGeom>
          <a:solidFill>
            <a:srgbClr val="FFFFFF">
              <a:alpha val="705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g object 44"/>
          <p:cNvSpPr/>
          <p:nvPr/>
        </p:nvSpPr>
        <p:spPr>
          <a:xfrm>
            <a:off x="1709927" y="2749930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3937" y="403225"/>
                </a:moveTo>
                <a:lnTo>
                  <a:pt x="694563" y="0"/>
                </a:lnTo>
                <a:lnTo>
                  <a:pt x="1394968" y="404368"/>
                </a:lnTo>
                <a:lnTo>
                  <a:pt x="1391158" y="1204087"/>
                </a:lnTo>
                <a:lnTo>
                  <a:pt x="700532" y="1607312"/>
                </a:lnTo>
                <a:lnTo>
                  <a:pt x="0" y="1202944"/>
                </a:lnTo>
                <a:lnTo>
                  <a:pt x="3937" y="403225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g object 45"/>
          <p:cNvSpPr/>
          <p:nvPr/>
        </p:nvSpPr>
        <p:spPr>
          <a:xfrm>
            <a:off x="976528" y="1454530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3898" y="403225"/>
                </a:moveTo>
                <a:lnTo>
                  <a:pt x="694537" y="0"/>
                </a:lnTo>
                <a:lnTo>
                  <a:pt x="1394942" y="404368"/>
                </a:lnTo>
                <a:lnTo>
                  <a:pt x="1391132" y="1204087"/>
                </a:lnTo>
                <a:lnTo>
                  <a:pt x="700506" y="1607312"/>
                </a:lnTo>
                <a:lnTo>
                  <a:pt x="0" y="1202944"/>
                </a:lnTo>
                <a:lnTo>
                  <a:pt x="3898" y="403225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g object 46"/>
          <p:cNvSpPr/>
          <p:nvPr/>
        </p:nvSpPr>
        <p:spPr>
          <a:xfrm>
            <a:off x="6988302" y="4036186"/>
            <a:ext cx="1393825" cy="1607185"/>
          </a:xfrm>
          <a:custGeom>
            <a:avLst/>
            <a:gdLst/>
            <a:ahLst/>
            <a:cxnLst/>
            <a:rect l="l" t="t" r="r" b="b"/>
            <a:pathLst>
              <a:path w="1393825" h="1607185">
                <a:moveTo>
                  <a:pt x="694563" y="0"/>
                </a:moveTo>
                <a:lnTo>
                  <a:pt x="3937" y="403225"/>
                </a:lnTo>
                <a:lnTo>
                  <a:pt x="0" y="1202944"/>
                </a:lnTo>
                <a:lnTo>
                  <a:pt x="699007" y="1606588"/>
                </a:lnTo>
                <a:lnTo>
                  <a:pt x="1389633" y="1203325"/>
                </a:lnTo>
                <a:lnTo>
                  <a:pt x="1393571" y="403606"/>
                </a:lnTo>
                <a:lnTo>
                  <a:pt x="694563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g object 47"/>
          <p:cNvSpPr/>
          <p:nvPr/>
        </p:nvSpPr>
        <p:spPr>
          <a:xfrm>
            <a:off x="6988302" y="4036186"/>
            <a:ext cx="1393825" cy="1607185"/>
          </a:xfrm>
          <a:custGeom>
            <a:avLst/>
            <a:gdLst/>
            <a:ahLst/>
            <a:cxnLst/>
            <a:rect l="l" t="t" r="r" b="b"/>
            <a:pathLst>
              <a:path w="1393825" h="1607185">
                <a:moveTo>
                  <a:pt x="3937" y="403225"/>
                </a:moveTo>
                <a:lnTo>
                  <a:pt x="694563" y="0"/>
                </a:lnTo>
                <a:lnTo>
                  <a:pt x="1393571" y="403606"/>
                </a:lnTo>
                <a:lnTo>
                  <a:pt x="1389633" y="1203325"/>
                </a:lnTo>
                <a:lnTo>
                  <a:pt x="699007" y="1606588"/>
                </a:lnTo>
                <a:lnTo>
                  <a:pt x="0" y="1202944"/>
                </a:lnTo>
                <a:lnTo>
                  <a:pt x="3937" y="403225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g object 48"/>
          <p:cNvSpPr/>
          <p:nvPr/>
        </p:nvSpPr>
        <p:spPr>
          <a:xfrm>
            <a:off x="7731252" y="5312536"/>
            <a:ext cx="1393825" cy="1545590"/>
          </a:xfrm>
          <a:custGeom>
            <a:avLst/>
            <a:gdLst/>
            <a:ahLst/>
            <a:cxnLst/>
            <a:rect l="l" t="t" r="r" b="b"/>
            <a:pathLst>
              <a:path w="1393825" h="1545590">
                <a:moveTo>
                  <a:pt x="3937" y="403250"/>
                </a:moveTo>
                <a:lnTo>
                  <a:pt x="694563" y="0"/>
                </a:lnTo>
                <a:lnTo>
                  <a:pt x="1393571" y="403631"/>
                </a:lnTo>
                <a:lnTo>
                  <a:pt x="1389633" y="1203363"/>
                </a:lnTo>
                <a:lnTo>
                  <a:pt x="803706" y="1545461"/>
                </a:lnTo>
              </a:path>
              <a:path w="1393825" h="1545590">
                <a:moveTo>
                  <a:pt x="593138" y="1545461"/>
                </a:moveTo>
                <a:lnTo>
                  <a:pt x="0" y="1202982"/>
                </a:lnTo>
                <a:lnTo>
                  <a:pt x="3937" y="40325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g object 49"/>
          <p:cNvSpPr/>
          <p:nvPr/>
        </p:nvSpPr>
        <p:spPr>
          <a:xfrm>
            <a:off x="7731252" y="2759836"/>
            <a:ext cx="1393825" cy="1606550"/>
          </a:xfrm>
          <a:custGeom>
            <a:avLst/>
            <a:gdLst/>
            <a:ahLst/>
            <a:cxnLst/>
            <a:rect l="l" t="t" r="r" b="b"/>
            <a:pathLst>
              <a:path w="1393825" h="1606550">
                <a:moveTo>
                  <a:pt x="694563" y="0"/>
                </a:moveTo>
                <a:lnTo>
                  <a:pt x="3937" y="403225"/>
                </a:lnTo>
                <a:lnTo>
                  <a:pt x="0" y="1202944"/>
                </a:lnTo>
                <a:lnTo>
                  <a:pt x="699007" y="1606550"/>
                </a:lnTo>
                <a:lnTo>
                  <a:pt x="1389633" y="1203325"/>
                </a:lnTo>
                <a:lnTo>
                  <a:pt x="1393571" y="403605"/>
                </a:lnTo>
                <a:lnTo>
                  <a:pt x="694563" y="0"/>
                </a:lnTo>
                <a:close/>
              </a:path>
            </a:pathLst>
          </a:custGeom>
          <a:solidFill>
            <a:srgbClr val="FFFFFF">
              <a:alpha val="705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g object 50"/>
          <p:cNvSpPr/>
          <p:nvPr/>
        </p:nvSpPr>
        <p:spPr>
          <a:xfrm>
            <a:off x="7731252" y="2759836"/>
            <a:ext cx="1393825" cy="1606550"/>
          </a:xfrm>
          <a:custGeom>
            <a:avLst/>
            <a:gdLst/>
            <a:ahLst/>
            <a:cxnLst/>
            <a:rect l="l" t="t" r="r" b="b"/>
            <a:pathLst>
              <a:path w="1393825" h="1606550">
                <a:moveTo>
                  <a:pt x="3937" y="403225"/>
                </a:moveTo>
                <a:lnTo>
                  <a:pt x="694563" y="0"/>
                </a:lnTo>
                <a:lnTo>
                  <a:pt x="1393571" y="403605"/>
                </a:lnTo>
                <a:lnTo>
                  <a:pt x="1389633" y="1203325"/>
                </a:lnTo>
                <a:lnTo>
                  <a:pt x="699007" y="1606550"/>
                </a:lnTo>
                <a:lnTo>
                  <a:pt x="0" y="1202944"/>
                </a:lnTo>
                <a:lnTo>
                  <a:pt x="3937" y="403225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g object 51"/>
          <p:cNvSpPr/>
          <p:nvPr/>
        </p:nvSpPr>
        <p:spPr>
          <a:xfrm>
            <a:off x="8464423" y="4044893"/>
            <a:ext cx="680085" cy="1586230"/>
          </a:xfrm>
          <a:custGeom>
            <a:avLst/>
            <a:gdLst/>
            <a:ahLst/>
            <a:cxnLst/>
            <a:rect l="l" t="t" r="r" b="b"/>
            <a:pathLst>
              <a:path w="680084" h="1586229">
                <a:moveTo>
                  <a:pt x="679576" y="0"/>
                </a:moveTo>
                <a:lnTo>
                  <a:pt x="3809" y="394518"/>
                </a:lnTo>
                <a:lnTo>
                  <a:pt x="0" y="1193729"/>
                </a:lnTo>
                <a:lnTo>
                  <a:pt x="679576" y="1586146"/>
                </a:lnTo>
                <a:lnTo>
                  <a:pt x="679576" y="0"/>
                </a:lnTo>
                <a:close/>
              </a:path>
            </a:pathLst>
          </a:custGeom>
          <a:solidFill>
            <a:srgbClr val="FFFFF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g object 52"/>
          <p:cNvSpPr/>
          <p:nvPr/>
        </p:nvSpPr>
        <p:spPr>
          <a:xfrm>
            <a:off x="8464423" y="4044893"/>
            <a:ext cx="680085" cy="1586230"/>
          </a:xfrm>
          <a:custGeom>
            <a:avLst/>
            <a:gdLst/>
            <a:ahLst/>
            <a:cxnLst/>
            <a:rect l="l" t="t" r="r" b="b"/>
            <a:pathLst>
              <a:path w="680084" h="1586229">
                <a:moveTo>
                  <a:pt x="3809" y="394518"/>
                </a:moveTo>
                <a:lnTo>
                  <a:pt x="679576" y="0"/>
                </a:lnTo>
              </a:path>
              <a:path w="680084" h="1586229">
                <a:moveTo>
                  <a:pt x="679576" y="1586146"/>
                </a:moveTo>
                <a:lnTo>
                  <a:pt x="0" y="1193729"/>
                </a:lnTo>
                <a:lnTo>
                  <a:pt x="3809" y="39451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g object 53"/>
          <p:cNvSpPr/>
          <p:nvPr/>
        </p:nvSpPr>
        <p:spPr>
          <a:xfrm>
            <a:off x="8464295" y="1501083"/>
            <a:ext cx="680085" cy="1586230"/>
          </a:xfrm>
          <a:custGeom>
            <a:avLst/>
            <a:gdLst/>
            <a:ahLst/>
            <a:cxnLst/>
            <a:rect l="l" t="t" r="r" b="b"/>
            <a:pathLst>
              <a:path w="680084" h="1586230">
                <a:moveTo>
                  <a:pt x="3936" y="394518"/>
                </a:moveTo>
                <a:lnTo>
                  <a:pt x="679703" y="0"/>
                </a:lnTo>
              </a:path>
              <a:path w="680084" h="1586230">
                <a:moveTo>
                  <a:pt x="679703" y="1586202"/>
                </a:moveTo>
                <a:lnTo>
                  <a:pt x="0" y="1193856"/>
                </a:lnTo>
                <a:lnTo>
                  <a:pt x="3936" y="39451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bg object 54"/>
          <p:cNvSpPr/>
          <p:nvPr/>
        </p:nvSpPr>
        <p:spPr>
          <a:xfrm>
            <a:off x="457200" y="333311"/>
            <a:ext cx="8229600" cy="6186805"/>
          </a:xfrm>
          <a:custGeom>
            <a:avLst/>
            <a:gdLst/>
            <a:ahLst/>
            <a:cxnLst/>
            <a:rect l="l" t="t" r="r" b="b"/>
            <a:pathLst>
              <a:path w="8229600" h="6186805">
                <a:moveTo>
                  <a:pt x="8229600" y="0"/>
                </a:moveTo>
                <a:lnTo>
                  <a:pt x="0" y="0"/>
                </a:lnTo>
                <a:lnTo>
                  <a:pt x="0" y="6186551"/>
                </a:lnTo>
                <a:lnTo>
                  <a:pt x="8229600" y="6186551"/>
                </a:lnTo>
                <a:lnTo>
                  <a:pt x="8229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93C500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spc="-25"/>
              <a:t>‹#›</a:t>
            </a:fld>
            <a:endParaRPr spc="-25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228600" y="2889250"/>
            <a:ext cx="8610600" cy="201613"/>
            <a:chOff x="144" y="1680"/>
            <a:chExt cx="5424" cy="144"/>
          </a:xfrm>
        </p:grpSpPr>
        <p:sp>
          <p:nvSpPr>
            <p:cNvPr id="5" name="Rectangle 8"/>
            <p:cNvSpPr>
              <a:spLocks noChangeArrowheads="1"/>
            </p:cNvSpPr>
            <p:nvPr userDrawn="1"/>
          </p:nvSpPr>
          <p:spPr bwMode="auto">
            <a:xfrm>
              <a:off x="144" y="1680"/>
              <a:ext cx="1808" cy="14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defRPr/>
              </a:pPr>
              <a:endParaRPr lang="tr-TR" altLang="tr-TR" smtClean="0"/>
            </a:p>
          </p:txBody>
        </p:sp>
        <p:sp>
          <p:nvSpPr>
            <p:cNvPr id="6" name="Rectangle 9"/>
            <p:cNvSpPr>
              <a:spLocks noChangeArrowheads="1"/>
            </p:cNvSpPr>
            <p:nvPr userDrawn="1"/>
          </p:nvSpPr>
          <p:spPr bwMode="auto">
            <a:xfrm>
              <a:off x="1952" y="1680"/>
              <a:ext cx="1808" cy="1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defRPr/>
              </a:pPr>
              <a:endParaRPr lang="tr-TR" altLang="tr-TR" smtClean="0"/>
            </a:p>
          </p:txBody>
        </p:sp>
        <p:sp>
          <p:nvSpPr>
            <p:cNvPr id="7" name="Rectangle 10"/>
            <p:cNvSpPr>
              <a:spLocks noChangeArrowheads="1"/>
            </p:cNvSpPr>
            <p:nvPr userDrawn="1"/>
          </p:nvSpPr>
          <p:spPr bwMode="auto">
            <a:xfrm>
              <a:off x="3760" y="1680"/>
              <a:ext cx="1808" cy="144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defRPr/>
              </a:pPr>
              <a:endParaRPr lang="tr-TR" altLang="tr-TR" smtClean="0"/>
            </a:p>
          </p:txBody>
        </p:sp>
      </p:grpSp>
      <p:sp>
        <p:nvSpPr>
          <p:cNvPr id="1536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5800"/>
            </a:lvl1pPr>
          </a:lstStyle>
          <a:p>
            <a:pPr lvl="0"/>
            <a:r>
              <a:rPr lang="en-US" altLang="tr-TR" noProof="0" smtClean="0"/>
              <a:t>Click to edit Master title style</a:t>
            </a:r>
          </a:p>
        </p:txBody>
      </p:sp>
      <p:sp>
        <p:nvSpPr>
          <p:cNvPr id="1536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0250"/>
            <a:ext cx="6400800" cy="22098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3000"/>
            </a:lvl1pPr>
          </a:lstStyle>
          <a:p>
            <a:pPr lvl="0"/>
            <a:r>
              <a:rPr lang="en-US" altLang="tr-TR" noProof="0" smtClean="0"/>
              <a:t>Click to edit Master subtitle style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tr-TR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tr-TR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205002-9103-4DD3-864C-B467AEB90C15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2608514506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18FE350-5B40-49C3-8B1C-027848974D20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1BEAFCE-4759-4922-ACD1-BE520683CAB5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30EE4D35-C647-4213-8D77-627544A9BB77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EE280CA1-EA05-4C59-AA25-F66A74A39E58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36CB23C7-B3C3-446D-9BAF-BDA4F310220A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F1472C70-3DA2-4D4F-A470-F237D08FB0AE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F3017558-F795-4E6F-B6DD-1E8242148CFD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63013E3-C576-4B41-9AA6-978A2E325178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8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992187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77787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457200" y="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4572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414525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500062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457200" y="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4572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6707251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8231251" y="0"/>
            <a:ext cx="913130" cy="6858000"/>
          </a:xfrm>
          <a:custGeom>
            <a:avLst/>
            <a:gdLst/>
            <a:ahLst/>
            <a:cxnLst/>
            <a:rect l="l" t="t" r="r" b="b"/>
            <a:pathLst>
              <a:path w="913128" h="6858000">
                <a:moveTo>
                  <a:pt x="912749" y="0"/>
                </a:moveTo>
                <a:lnTo>
                  <a:pt x="762000" y="0"/>
                </a:lnTo>
                <a:lnTo>
                  <a:pt x="533400" y="0"/>
                </a:lnTo>
                <a:lnTo>
                  <a:pt x="0" y="0"/>
                </a:lnTo>
                <a:lnTo>
                  <a:pt x="0" y="6858000"/>
                </a:lnTo>
                <a:lnTo>
                  <a:pt x="533400" y="6858000"/>
                </a:lnTo>
                <a:lnTo>
                  <a:pt x="762000" y="6858000"/>
                </a:lnTo>
                <a:lnTo>
                  <a:pt x="912749" y="6858000"/>
                </a:lnTo>
                <a:lnTo>
                  <a:pt x="912749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887851" y="0"/>
            <a:ext cx="2819400" cy="6858000"/>
          </a:xfrm>
          <a:custGeom>
            <a:avLst/>
            <a:gdLst/>
            <a:ahLst/>
            <a:cxnLst/>
            <a:rect l="l" t="t" r="r" b="b"/>
            <a:pathLst>
              <a:path w="2819400" h="6858000">
                <a:moveTo>
                  <a:pt x="2819400" y="0"/>
                </a:moveTo>
                <a:lnTo>
                  <a:pt x="0" y="0"/>
                </a:lnTo>
                <a:lnTo>
                  <a:pt x="0" y="6858000"/>
                </a:lnTo>
                <a:lnTo>
                  <a:pt x="2819400" y="6858000"/>
                </a:lnTo>
                <a:lnTo>
                  <a:pt x="28194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2973451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457200" y="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4572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65087" y="3486378"/>
            <a:ext cx="9079230" cy="2715260"/>
          </a:xfrm>
          <a:custGeom>
            <a:avLst/>
            <a:gdLst/>
            <a:ahLst/>
            <a:cxnLst/>
            <a:rect l="l" t="t" r="r" b="b"/>
            <a:pathLst>
              <a:path w="9079230" h="2715260">
                <a:moveTo>
                  <a:pt x="0" y="2664587"/>
                </a:moveTo>
                <a:lnTo>
                  <a:pt x="44905" y="2667282"/>
                </a:lnTo>
                <a:lnTo>
                  <a:pt x="89843" y="2669971"/>
                </a:lnTo>
                <a:lnTo>
                  <a:pt x="134845" y="2672646"/>
                </a:lnTo>
                <a:lnTo>
                  <a:pt x="179944" y="2675301"/>
                </a:lnTo>
                <a:lnTo>
                  <a:pt x="225172" y="2677927"/>
                </a:lnTo>
                <a:lnTo>
                  <a:pt x="270561" y="2680519"/>
                </a:lnTo>
                <a:lnTo>
                  <a:pt x="316143" y="2683069"/>
                </a:lnTo>
                <a:lnTo>
                  <a:pt x="361951" y="2685571"/>
                </a:lnTo>
                <a:lnTo>
                  <a:pt x="408017" y="2688017"/>
                </a:lnTo>
                <a:lnTo>
                  <a:pt x="454372" y="2690401"/>
                </a:lnTo>
                <a:lnTo>
                  <a:pt x="501050" y="2692716"/>
                </a:lnTo>
                <a:lnTo>
                  <a:pt x="548082" y="2694954"/>
                </a:lnTo>
                <a:lnTo>
                  <a:pt x="595501" y="2697109"/>
                </a:lnTo>
                <a:lnTo>
                  <a:pt x="643338" y="2699174"/>
                </a:lnTo>
                <a:lnTo>
                  <a:pt x="691627" y="2701142"/>
                </a:lnTo>
                <a:lnTo>
                  <a:pt x="740399" y="2703006"/>
                </a:lnTo>
                <a:lnTo>
                  <a:pt x="789686" y="2704758"/>
                </a:lnTo>
                <a:lnTo>
                  <a:pt x="839521" y="2706393"/>
                </a:lnTo>
                <a:lnTo>
                  <a:pt x="889937" y="2707904"/>
                </a:lnTo>
                <a:lnTo>
                  <a:pt x="940964" y="2709282"/>
                </a:lnTo>
                <a:lnTo>
                  <a:pt x="992635" y="2710522"/>
                </a:lnTo>
                <a:lnTo>
                  <a:pt x="1044984" y="2711616"/>
                </a:lnTo>
                <a:lnTo>
                  <a:pt x="1098041" y="2712558"/>
                </a:lnTo>
                <a:lnTo>
                  <a:pt x="1151839" y="2713340"/>
                </a:lnTo>
                <a:lnTo>
                  <a:pt x="1206410" y="2713956"/>
                </a:lnTo>
                <a:lnTo>
                  <a:pt x="1261787" y="2714398"/>
                </a:lnTo>
                <a:lnTo>
                  <a:pt x="1318002" y="2714660"/>
                </a:lnTo>
                <a:lnTo>
                  <a:pt x="1375086" y="2714735"/>
                </a:lnTo>
                <a:lnTo>
                  <a:pt x="1433073" y="2714616"/>
                </a:lnTo>
                <a:lnTo>
                  <a:pt x="1491994" y="2714296"/>
                </a:lnTo>
                <a:lnTo>
                  <a:pt x="1551881" y="2713768"/>
                </a:lnTo>
                <a:lnTo>
                  <a:pt x="1612768" y="2713024"/>
                </a:lnTo>
                <a:lnTo>
                  <a:pt x="1674685" y="2712059"/>
                </a:lnTo>
                <a:lnTo>
                  <a:pt x="1717822" y="2711314"/>
                </a:lnTo>
                <a:lnTo>
                  <a:pt x="1761361" y="2710559"/>
                </a:lnTo>
                <a:lnTo>
                  <a:pt x="1805299" y="2709791"/>
                </a:lnTo>
                <a:lnTo>
                  <a:pt x="1849630" y="2709005"/>
                </a:lnTo>
                <a:lnTo>
                  <a:pt x="1894350" y="2708197"/>
                </a:lnTo>
                <a:lnTo>
                  <a:pt x="1939455" y="2707363"/>
                </a:lnTo>
                <a:lnTo>
                  <a:pt x="1984940" y="2706499"/>
                </a:lnTo>
                <a:lnTo>
                  <a:pt x="2030800" y="2705601"/>
                </a:lnTo>
                <a:lnTo>
                  <a:pt x="2077032" y="2704664"/>
                </a:lnTo>
                <a:lnTo>
                  <a:pt x="2123630" y="2703684"/>
                </a:lnTo>
                <a:lnTo>
                  <a:pt x="2170590" y="2702657"/>
                </a:lnTo>
                <a:lnTo>
                  <a:pt x="2217908" y="2701579"/>
                </a:lnTo>
                <a:lnTo>
                  <a:pt x="2265578" y="2700446"/>
                </a:lnTo>
                <a:lnTo>
                  <a:pt x="2313598" y="2699253"/>
                </a:lnTo>
                <a:lnTo>
                  <a:pt x="2361961" y="2697996"/>
                </a:lnTo>
                <a:lnTo>
                  <a:pt x="2410664" y="2696672"/>
                </a:lnTo>
                <a:lnTo>
                  <a:pt x="2459702" y="2695275"/>
                </a:lnTo>
                <a:lnTo>
                  <a:pt x="2509071" y="2693802"/>
                </a:lnTo>
                <a:lnTo>
                  <a:pt x="2558765" y="2692249"/>
                </a:lnTo>
                <a:lnTo>
                  <a:pt x="2608781" y="2690611"/>
                </a:lnTo>
                <a:lnTo>
                  <a:pt x="2659114" y="2688884"/>
                </a:lnTo>
                <a:lnTo>
                  <a:pt x="2709760" y="2687064"/>
                </a:lnTo>
                <a:lnTo>
                  <a:pt x="2760713" y="2685147"/>
                </a:lnTo>
                <a:lnTo>
                  <a:pt x="2811970" y="2683129"/>
                </a:lnTo>
                <a:lnTo>
                  <a:pt x="2863526" y="2681005"/>
                </a:lnTo>
                <a:lnTo>
                  <a:pt x="2915376" y="2678771"/>
                </a:lnTo>
                <a:lnTo>
                  <a:pt x="2967517" y="2676423"/>
                </a:lnTo>
                <a:lnTo>
                  <a:pt x="3019943" y="2673957"/>
                </a:lnTo>
                <a:lnTo>
                  <a:pt x="3072649" y="2671369"/>
                </a:lnTo>
                <a:lnTo>
                  <a:pt x="3125633" y="2668655"/>
                </a:lnTo>
                <a:lnTo>
                  <a:pt x="3178888" y="2665809"/>
                </a:lnTo>
                <a:lnTo>
                  <a:pt x="3232411" y="2662829"/>
                </a:lnTo>
                <a:lnTo>
                  <a:pt x="3286196" y="2659710"/>
                </a:lnTo>
                <a:lnTo>
                  <a:pt x="3340240" y="2656448"/>
                </a:lnTo>
                <a:lnTo>
                  <a:pt x="3394538" y="2653038"/>
                </a:lnTo>
                <a:lnTo>
                  <a:pt x="3449085" y="2649476"/>
                </a:lnTo>
                <a:lnTo>
                  <a:pt x="3503878" y="2645759"/>
                </a:lnTo>
                <a:lnTo>
                  <a:pt x="3558910" y="2641882"/>
                </a:lnTo>
                <a:lnTo>
                  <a:pt x="3614179" y="2637841"/>
                </a:lnTo>
                <a:lnTo>
                  <a:pt x="3669679" y="2633631"/>
                </a:lnTo>
                <a:lnTo>
                  <a:pt x="3725405" y="2629249"/>
                </a:lnTo>
                <a:lnTo>
                  <a:pt x="3781355" y="2624690"/>
                </a:lnTo>
                <a:lnTo>
                  <a:pt x="3837522" y="2619950"/>
                </a:lnTo>
                <a:lnTo>
                  <a:pt x="3893902" y="2615025"/>
                </a:lnTo>
                <a:lnTo>
                  <a:pt x="3950491" y="2609911"/>
                </a:lnTo>
                <a:lnTo>
                  <a:pt x="4007285" y="2604603"/>
                </a:lnTo>
                <a:lnTo>
                  <a:pt x="4064278" y="2599098"/>
                </a:lnTo>
                <a:lnTo>
                  <a:pt x="4121467" y="2593390"/>
                </a:lnTo>
                <a:lnTo>
                  <a:pt x="4166848" y="2588756"/>
                </a:lnTo>
                <a:lnTo>
                  <a:pt x="4212823" y="2583995"/>
                </a:lnTo>
                <a:lnTo>
                  <a:pt x="4259369" y="2579111"/>
                </a:lnTo>
                <a:lnTo>
                  <a:pt x="4306464" y="2574106"/>
                </a:lnTo>
                <a:lnTo>
                  <a:pt x="4354086" y="2568982"/>
                </a:lnTo>
                <a:lnTo>
                  <a:pt x="4402212" y="2563740"/>
                </a:lnTo>
                <a:lnTo>
                  <a:pt x="4450821" y="2558382"/>
                </a:lnTo>
                <a:lnTo>
                  <a:pt x="4499890" y="2552911"/>
                </a:lnTo>
                <a:lnTo>
                  <a:pt x="4549396" y="2547330"/>
                </a:lnTo>
                <a:lnTo>
                  <a:pt x="4599318" y="2541638"/>
                </a:lnTo>
                <a:lnTo>
                  <a:pt x="4649633" y="2535840"/>
                </a:lnTo>
                <a:lnTo>
                  <a:pt x="4700318" y="2529937"/>
                </a:lnTo>
                <a:lnTo>
                  <a:pt x="4751353" y="2523930"/>
                </a:lnTo>
                <a:lnTo>
                  <a:pt x="4802713" y="2517823"/>
                </a:lnTo>
                <a:lnTo>
                  <a:pt x="4854377" y="2511616"/>
                </a:lnTo>
                <a:lnTo>
                  <a:pt x="4906323" y="2505313"/>
                </a:lnTo>
                <a:lnTo>
                  <a:pt x="4958528" y="2498914"/>
                </a:lnTo>
                <a:lnTo>
                  <a:pt x="5010970" y="2492423"/>
                </a:lnTo>
                <a:lnTo>
                  <a:pt x="5063627" y="2485840"/>
                </a:lnTo>
                <a:lnTo>
                  <a:pt x="5116477" y="2479169"/>
                </a:lnTo>
                <a:lnTo>
                  <a:pt x="5169496" y="2472411"/>
                </a:lnTo>
                <a:lnTo>
                  <a:pt x="5222664" y="2465569"/>
                </a:lnTo>
                <a:lnTo>
                  <a:pt x="5275957" y="2458644"/>
                </a:lnTo>
                <a:lnTo>
                  <a:pt x="5329353" y="2451638"/>
                </a:lnTo>
                <a:lnTo>
                  <a:pt x="5382830" y="2444553"/>
                </a:lnTo>
                <a:lnTo>
                  <a:pt x="5436366" y="2437392"/>
                </a:lnTo>
                <a:lnTo>
                  <a:pt x="5489939" y="2430156"/>
                </a:lnTo>
                <a:lnTo>
                  <a:pt x="5543526" y="2422848"/>
                </a:lnTo>
                <a:lnTo>
                  <a:pt x="5597104" y="2415469"/>
                </a:lnTo>
                <a:lnTo>
                  <a:pt x="5650652" y="2408022"/>
                </a:lnTo>
                <a:lnTo>
                  <a:pt x="5704147" y="2400508"/>
                </a:lnTo>
                <a:lnTo>
                  <a:pt x="5757567" y="2392930"/>
                </a:lnTo>
                <a:lnTo>
                  <a:pt x="5810890" y="2385290"/>
                </a:lnTo>
                <a:lnTo>
                  <a:pt x="5864093" y="2377589"/>
                </a:lnTo>
                <a:lnTo>
                  <a:pt x="5917155" y="2369831"/>
                </a:lnTo>
                <a:lnTo>
                  <a:pt x="5970052" y="2362016"/>
                </a:lnTo>
                <a:lnTo>
                  <a:pt x="6022762" y="2354147"/>
                </a:lnTo>
                <a:lnTo>
                  <a:pt x="6075264" y="2346225"/>
                </a:lnTo>
                <a:lnTo>
                  <a:pt x="6127535" y="2338254"/>
                </a:lnTo>
                <a:lnTo>
                  <a:pt x="6179552" y="2330235"/>
                </a:lnTo>
                <a:lnTo>
                  <a:pt x="6231294" y="2322169"/>
                </a:lnTo>
                <a:lnTo>
                  <a:pt x="6282738" y="2314060"/>
                </a:lnTo>
                <a:lnTo>
                  <a:pt x="6333861" y="2305908"/>
                </a:lnTo>
                <a:lnTo>
                  <a:pt x="6384643" y="2297717"/>
                </a:lnTo>
                <a:lnTo>
                  <a:pt x="6435059" y="2289488"/>
                </a:lnTo>
                <a:lnTo>
                  <a:pt x="6485088" y="2281223"/>
                </a:lnTo>
                <a:lnTo>
                  <a:pt x="6534707" y="2272925"/>
                </a:lnTo>
                <a:lnTo>
                  <a:pt x="6583895" y="2264594"/>
                </a:lnTo>
                <a:lnTo>
                  <a:pt x="6632629" y="2256234"/>
                </a:lnTo>
                <a:lnTo>
                  <a:pt x="6680887" y="2247846"/>
                </a:lnTo>
                <a:lnTo>
                  <a:pt x="6728646" y="2239433"/>
                </a:lnTo>
                <a:lnTo>
                  <a:pt x="6775884" y="2230996"/>
                </a:lnTo>
                <a:lnTo>
                  <a:pt x="6822580" y="2222538"/>
                </a:lnTo>
                <a:lnTo>
                  <a:pt x="6868709" y="2214060"/>
                </a:lnTo>
                <a:lnTo>
                  <a:pt x="6914251" y="2205564"/>
                </a:lnTo>
                <a:lnTo>
                  <a:pt x="6959183" y="2197053"/>
                </a:lnTo>
                <a:lnTo>
                  <a:pt x="7003483" y="2188529"/>
                </a:lnTo>
                <a:lnTo>
                  <a:pt x="7047128" y="2179993"/>
                </a:lnTo>
                <a:lnTo>
                  <a:pt x="7090096" y="2171448"/>
                </a:lnTo>
                <a:lnTo>
                  <a:pt x="7132365" y="2162896"/>
                </a:lnTo>
                <a:lnTo>
                  <a:pt x="7173912" y="2154339"/>
                </a:lnTo>
                <a:lnTo>
                  <a:pt x="7235214" y="2141427"/>
                </a:lnTo>
                <a:lnTo>
                  <a:pt x="7296535" y="2128167"/>
                </a:lnTo>
                <a:lnTo>
                  <a:pt x="7357821" y="2114579"/>
                </a:lnTo>
                <a:lnTo>
                  <a:pt x="7419021" y="2100683"/>
                </a:lnTo>
                <a:lnTo>
                  <a:pt x="7480082" y="2086499"/>
                </a:lnTo>
                <a:lnTo>
                  <a:pt x="7540953" y="2072045"/>
                </a:lnTo>
                <a:lnTo>
                  <a:pt x="7601581" y="2057343"/>
                </a:lnTo>
                <a:lnTo>
                  <a:pt x="7661913" y="2042410"/>
                </a:lnTo>
                <a:lnTo>
                  <a:pt x="7721898" y="2027267"/>
                </a:lnTo>
                <a:lnTo>
                  <a:pt x="7781483" y="2011934"/>
                </a:lnTo>
                <a:lnTo>
                  <a:pt x="7840617" y="1996430"/>
                </a:lnTo>
                <a:lnTo>
                  <a:pt x="7899247" y="1980774"/>
                </a:lnTo>
                <a:lnTo>
                  <a:pt x="7957320" y="1964987"/>
                </a:lnTo>
                <a:lnTo>
                  <a:pt x="8014785" y="1949088"/>
                </a:lnTo>
                <a:lnTo>
                  <a:pt x="8071589" y="1933096"/>
                </a:lnTo>
                <a:lnTo>
                  <a:pt x="8127681" y="1917032"/>
                </a:lnTo>
                <a:lnTo>
                  <a:pt x="8183007" y="1900915"/>
                </a:lnTo>
                <a:lnTo>
                  <a:pt x="8237516" y="1884764"/>
                </a:lnTo>
                <a:lnTo>
                  <a:pt x="8291156" y="1868599"/>
                </a:lnTo>
                <a:lnTo>
                  <a:pt x="8343874" y="1852440"/>
                </a:lnTo>
                <a:lnTo>
                  <a:pt x="8395618" y="1836306"/>
                </a:lnTo>
                <a:lnTo>
                  <a:pt x="8446336" y="1820217"/>
                </a:lnTo>
                <a:lnTo>
                  <a:pt x="8495976" y="1804193"/>
                </a:lnTo>
                <a:lnTo>
                  <a:pt x="8544485" y="1788253"/>
                </a:lnTo>
                <a:lnTo>
                  <a:pt x="8591812" y="1772416"/>
                </a:lnTo>
                <a:lnTo>
                  <a:pt x="8637903" y="1756703"/>
                </a:lnTo>
                <a:lnTo>
                  <a:pt x="8682708" y="1741134"/>
                </a:lnTo>
                <a:lnTo>
                  <a:pt x="8726173" y="1725727"/>
                </a:lnTo>
                <a:lnTo>
                  <a:pt x="8768247" y="1710502"/>
                </a:lnTo>
                <a:lnTo>
                  <a:pt x="8808876" y="1695479"/>
                </a:lnTo>
                <a:lnTo>
                  <a:pt x="8848010" y="1680678"/>
                </a:lnTo>
                <a:lnTo>
                  <a:pt x="8885596" y="1666118"/>
                </a:lnTo>
                <a:lnTo>
                  <a:pt x="8921582" y="1651819"/>
                </a:lnTo>
                <a:lnTo>
                  <a:pt x="8988543" y="1624082"/>
                </a:lnTo>
                <a:lnTo>
                  <a:pt x="9048476" y="1597624"/>
                </a:lnTo>
                <a:lnTo>
                  <a:pt x="9075676" y="1584923"/>
                </a:lnTo>
                <a:lnTo>
                  <a:pt x="9078912" y="1583346"/>
                </a:lnTo>
              </a:path>
              <a:path w="9079230" h="2715260">
                <a:moveTo>
                  <a:pt x="0" y="871372"/>
                </a:moveTo>
                <a:lnTo>
                  <a:pt x="35919" y="852340"/>
                </a:lnTo>
                <a:lnTo>
                  <a:pt x="71982" y="833312"/>
                </a:lnTo>
                <a:lnTo>
                  <a:pt x="108334" y="814288"/>
                </a:lnTo>
                <a:lnTo>
                  <a:pt x="145117" y="795270"/>
                </a:lnTo>
                <a:lnTo>
                  <a:pt x="182475" y="776260"/>
                </a:lnTo>
                <a:lnTo>
                  <a:pt x="220554" y="757258"/>
                </a:lnTo>
                <a:lnTo>
                  <a:pt x="259495" y="738268"/>
                </a:lnTo>
                <a:lnTo>
                  <a:pt x="299443" y="719289"/>
                </a:lnTo>
                <a:lnTo>
                  <a:pt x="340543" y="700324"/>
                </a:lnTo>
                <a:lnTo>
                  <a:pt x="382937" y="681374"/>
                </a:lnTo>
                <a:lnTo>
                  <a:pt x="426770" y="662441"/>
                </a:lnTo>
                <a:lnTo>
                  <a:pt x="472186" y="643526"/>
                </a:lnTo>
                <a:lnTo>
                  <a:pt x="519328" y="624630"/>
                </a:lnTo>
                <a:lnTo>
                  <a:pt x="568340" y="605756"/>
                </a:lnTo>
                <a:lnTo>
                  <a:pt x="619367" y="586904"/>
                </a:lnTo>
                <a:lnTo>
                  <a:pt x="672551" y="568077"/>
                </a:lnTo>
                <a:lnTo>
                  <a:pt x="728038" y="549274"/>
                </a:lnTo>
                <a:lnTo>
                  <a:pt x="785970" y="530500"/>
                </a:lnTo>
                <a:lnTo>
                  <a:pt x="846491" y="511753"/>
                </a:lnTo>
                <a:lnTo>
                  <a:pt x="909746" y="493037"/>
                </a:lnTo>
                <a:lnTo>
                  <a:pt x="975878" y="474352"/>
                </a:lnTo>
                <a:lnTo>
                  <a:pt x="1045032" y="455701"/>
                </a:lnTo>
                <a:lnTo>
                  <a:pt x="1082438" y="445844"/>
                </a:lnTo>
                <a:lnTo>
                  <a:pt x="1120574" y="435788"/>
                </a:lnTo>
                <a:lnTo>
                  <a:pt x="1159427" y="425547"/>
                </a:lnTo>
                <a:lnTo>
                  <a:pt x="1198986" y="415139"/>
                </a:lnTo>
                <a:lnTo>
                  <a:pt x="1239240" y="404578"/>
                </a:lnTo>
                <a:lnTo>
                  <a:pt x="1280178" y="393882"/>
                </a:lnTo>
                <a:lnTo>
                  <a:pt x="1321786" y="383065"/>
                </a:lnTo>
                <a:lnTo>
                  <a:pt x="1364055" y="372143"/>
                </a:lnTo>
                <a:lnTo>
                  <a:pt x="1406972" y="361133"/>
                </a:lnTo>
                <a:lnTo>
                  <a:pt x="1450526" y="350050"/>
                </a:lnTo>
                <a:lnTo>
                  <a:pt x="1494705" y="338911"/>
                </a:lnTo>
                <a:lnTo>
                  <a:pt x="1539498" y="327730"/>
                </a:lnTo>
                <a:lnTo>
                  <a:pt x="1584893" y="316524"/>
                </a:lnTo>
                <a:lnTo>
                  <a:pt x="1630878" y="305310"/>
                </a:lnTo>
                <a:lnTo>
                  <a:pt x="1677443" y="294101"/>
                </a:lnTo>
                <a:lnTo>
                  <a:pt x="1724575" y="282915"/>
                </a:lnTo>
                <a:lnTo>
                  <a:pt x="1772263" y="271768"/>
                </a:lnTo>
                <a:lnTo>
                  <a:pt x="1820495" y="260675"/>
                </a:lnTo>
                <a:lnTo>
                  <a:pt x="1869260" y="249651"/>
                </a:lnTo>
                <a:lnTo>
                  <a:pt x="1918546" y="238714"/>
                </a:lnTo>
                <a:lnTo>
                  <a:pt x="1968342" y="227879"/>
                </a:lnTo>
                <a:lnTo>
                  <a:pt x="2018636" y="217161"/>
                </a:lnTo>
                <a:lnTo>
                  <a:pt x="2069417" y="206577"/>
                </a:lnTo>
                <a:lnTo>
                  <a:pt x="2120672" y="196143"/>
                </a:lnTo>
                <a:lnTo>
                  <a:pt x="2172391" y="185873"/>
                </a:lnTo>
                <a:lnTo>
                  <a:pt x="2224562" y="175785"/>
                </a:lnTo>
                <a:lnTo>
                  <a:pt x="2277173" y="165894"/>
                </a:lnTo>
                <a:lnTo>
                  <a:pt x="2330212" y="156216"/>
                </a:lnTo>
                <a:lnTo>
                  <a:pt x="2383669" y="146767"/>
                </a:lnTo>
                <a:lnTo>
                  <a:pt x="2437532" y="137562"/>
                </a:lnTo>
                <a:lnTo>
                  <a:pt x="2491788" y="128618"/>
                </a:lnTo>
                <a:lnTo>
                  <a:pt x="2546427" y="119951"/>
                </a:lnTo>
                <a:lnTo>
                  <a:pt x="2601437" y="111575"/>
                </a:lnTo>
                <a:lnTo>
                  <a:pt x="2656806" y="103508"/>
                </a:lnTo>
                <a:lnTo>
                  <a:pt x="2712523" y="95765"/>
                </a:lnTo>
                <a:lnTo>
                  <a:pt x="2768576" y="88361"/>
                </a:lnTo>
                <a:lnTo>
                  <a:pt x="2824954" y="81314"/>
                </a:lnTo>
                <a:lnTo>
                  <a:pt x="2881645" y="74638"/>
                </a:lnTo>
                <a:lnTo>
                  <a:pt x="2938638" y="68350"/>
                </a:lnTo>
                <a:lnTo>
                  <a:pt x="2995920" y="62465"/>
                </a:lnTo>
                <a:lnTo>
                  <a:pt x="3053481" y="56999"/>
                </a:lnTo>
                <a:lnTo>
                  <a:pt x="3111309" y="51968"/>
                </a:lnTo>
                <a:lnTo>
                  <a:pt x="3155746" y="48359"/>
                </a:lnTo>
                <a:lnTo>
                  <a:pt x="3200523" y="44877"/>
                </a:lnTo>
                <a:lnTo>
                  <a:pt x="3245634" y="41521"/>
                </a:lnTo>
                <a:lnTo>
                  <a:pt x="3291074" y="38292"/>
                </a:lnTo>
                <a:lnTo>
                  <a:pt x="3336836" y="35191"/>
                </a:lnTo>
                <a:lnTo>
                  <a:pt x="3382917" y="32217"/>
                </a:lnTo>
                <a:lnTo>
                  <a:pt x="3429309" y="29372"/>
                </a:lnTo>
                <a:lnTo>
                  <a:pt x="3476008" y="26655"/>
                </a:lnTo>
                <a:lnTo>
                  <a:pt x="3523007" y="24067"/>
                </a:lnTo>
                <a:lnTo>
                  <a:pt x="3570302" y="21609"/>
                </a:lnTo>
                <a:lnTo>
                  <a:pt x="3617887" y="19281"/>
                </a:lnTo>
                <a:lnTo>
                  <a:pt x="3665755" y="17084"/>
                </a:lnTo>
                <a:lnTo>
                  <a:pt x="3713903" y="15017"/>
                </a:lnTo>
                <a:lnTo>
                  <a:pt x="3762323" y="13081"/>
                </a:lnTo>
                <a:lnTo>
                  <a:pt x="3811010" y="11277"/>
                </a:lnTo>
                <a:lnTo>
                  <a:pt x="3859960" y="9605"/>
                </a:lnTo>
                <a:lnTo>
                  <a:pt x="3909166" y="8066"/>
                </a:lnTo>
                <a:lnTo>
                  <a:pt x="3958623" y="6659"/>
                </a:lnTo>
                <a:lnTo>
                  <a:pt x="4008325" y="5386"/>
                </a:lnTo>
                <a:lnTo>
                  <a:pt x="4058266" y="4247"/>
                </a:lnTo>
                <a:lnTo>
                  <a:pt x="4108442" y="3241"/>
                </a:lnTo>
                <a:lnTo>
                  <a:pt x="4158846" y="2371"/>
                </a:lnTo>
                <a:lnTo>
                  <a:pt x="4209473" y="1636"/>
                </a:lnTo>
                <a:lnTo>
                  <a:pt x="4260317" y="1036"/>
                </a:lnTo>
                <a:lnTo>
                  <a:pt x="4311373" y="572"/>
                </a:lnTo>
                <a:lnTo>
                  <a:pt x="4362636" y="244"/>
                </a:lnTo>
                <a:lnTo>
                  <a:pt x="4414099" y="53"/>
                </a:lnTo>
                <a:lnTo>
                  <a:pt x="4465757" y="0"/>
                </a:lnTo>
                <a:lnTo>
                  <a:pt x="4517604" y="83"/>
                </a:lnTo>
                <a:lnTo>
                  <a:pt x="4569636" y="305"/>
                </a:lnTo>
                <a:lnTo>
                  <a:pt x="4621846" y="666"/>
                </a:lnTo>
                <a:lnTo>
                  <a:pt x="4674229" y="1165"/>
                </a:lnTo>
                <a:lnTo>
                  <a:pt x="4726779" y="1804"/>
                </a:lnTo>
                <a:lnTo>
                  <a:pt x="4779491" y="2583"/>
                </a:lnTo>
                <a:lnTo>
                  <a:pt x="4832360" y="3501"/>
                </a:lnTo>
                <a:lnTo>
                  <a:pt x="4885378" y="4560"/>
                </a:lnTo>
                <a:lnTo>
                  <a:pt x="4938542" y="5761"/>
                </a:lnTo>
                <a:lnTo>
                  <a:pt x="4991845" y="7102"/>
                </a:lnTo>
                <a:lnTo>
                  <a:pt x="5045282" y="8586"/>
                </a:lnTo>
                <a:lnTo>
                  <a:pt x="5098848" y="10212"/>
                </a:lnTo>
                <a:lnTo>
                  <a:pt x="5152536" y="11981"/>
                </a:lnTo>
                <a:lnTo>
                  <a:pt x="5206341" y="13893"/>
                </a:lnTo>
                <a:lnTo>
                  <a:pt x="5260258" y="15948"/>
                </a:lnTo>
                <a:lnTo>
                  <a:pt x="5314281" y="18147"/>
                </a:lnTo>
                <a:lnTo>
                  <a:pt x="5368405" y="20491"/>
                </a:lnTo>
                <a:lnTo>
                  <a:pt x="5422624" y="22980"/>
                </a:lnTo>
                <a:lnTo>
                  <a:pt x="5476932" y="25614"/>
                </a:lnTo>
                <a:lnTo>
                  <a:pt x="5531323" y="28394"/>
                </a:lnTo>
                <a:lnTo>
                  <a:pt x="5585793" y="31320"/>
                </a:lnTo>
                <a:lnTo>
                  <a:pt x="5640336" y="34392"/>
                </a:lnTo>
                <a:lnTo>
                  <a:pt x="5694946" y="37612"/>
                </a:lnTo>
                <a:lnTo>
                  <a:pt x="5749617" y="40979"/>
                </a:lnTo>
                <a:lnTo>
                  <a:pt x="5804345" y="44493"/>
                </a:lnTo>
                <a:lnTo>
                  <a:pt x="5859122" y="48156"/>
                </a:lnTo>
                <a:lnTo>
                  <a:pt x="5913945" y="51968"/>
                </a:lnTo>
                <a:lnTo>
                  <a:pt x="5961560" y="55463"/>
                </a:lnTo>
                <a:lnTo>
                  <a:pt x="6010118" y="59261"/>
                </a:lnTo>
                <a:lnTo>
                  <a:pt x="6059575" y="63352"/>
                </a:lnTo>
                <a:lnTo>
                  <a:pt x="6109892" y="67727"/>
                </a:lnTo>
                <a:lnTo>
                  <a:pt x="6161027" y="72376"/>
                </a:lnTo>
                <a:lnTo>
                  <a:pt x="6212939" y="77290"/>
                </a:lnTo>
                <a:lnTo>
                  <a:pt x="6265586" y="82458"/>
                </a:lnTo>
                <a:lnTo>
                  <a:pt x="6318929" y="87870"/>
                </a:lnTo>
                <a:lnTo>
                  <a:pt x="6372924" y="93517"/>
                </a:lnTo>
                <a:lnTo>
                  <a:pt x="6427532" y="99389"/>
                </a:lnTo>
                <a:lnTo>
                  <a:pt x="6482711" y="105477"/>
                </a:lnTo>
                <a:lnTo>
                  <a:pt x="6538420" y="111770"/>
                </a:lnTo>
                <a:lnTo>
                  <a:pt x="6594617" y="118258"/>
                </a:lnTo>
                <a:lnTo>
                  <a:pt x="6651262" y="124933"/>
                </a:lnTo>
                <a:lnTo>
                  <a:pt x="6708314" y="131783"/>
                </a:lnTo>
                <a:lnTo>
                  <a:pt x="6765730" y="138800"/>
                </a:lnTo>
                <a:lnTo>
                  <a:pt x="6823470" y="145974"/>
                </a:lnTo>
                <a:lnTo>
                  <a:pt x="6881494" y="153294"/>
                </a:lnTo>
                <a:lnTo>
                  <a:pt x="6939759" y="160751"/>
                </a:lnTo>
                <a:lnTo>
                  <a:pt x="6998224" y="168336"/>
                </a:lnTo>
                <a:lnTo>
                  <a:pt x="7056849" y="176038"/>
                </a:lnTo>
                <a:lnTo>
                  <a:pt x="7115591" y="183847"/>
                </a:lnTo>
                <a:lnTo>
                  <a:pt x="7174411" y="191755"/>
                </a:lnTo>
                <a:lnTo>
                  <a:pt x="7233266" y="199750"/>
                </a:lnTo>
                <a:lnTo>
                  <a:pt x="7292116" y="207824"/>
                </a:lnTo>
                <a:lnTo>
                  <a:pt x="7350919" y="215966"/>
                </a:lnTo>
                <a:lnTo>
                  <a:pt x="7409635" y="224167"/>
                </a:lnTo>
                <a:lnTo>
                  <a:pt x="7468221" y="232416"/>
                </a:lnTo>
                <a:lnTo>
                  <a:pt x="7526638" y="240705"/>
                </a:lnTo>
                <a:lnTo>
                  <a:pt x="7584843" y="249024"/>
                </a:lnTo>
                <a:lnTo>
                  <a:pt x="7642795" y="257361"/>
                </a:lnTo>
                <a:lnTo>
                  <a:pt x="7700454" y="265709"/>
                </a:lnTo>
                <a:lnTo>
                  <a:pt x="7757778" y="274057"/>
                </a:lnTo>
                <a:lnTo>
                  <a:pt x="7814726" y="282395"/>
                </a:lnTo>
                <a:lnTo>
                  <a:pt x="7871257" y="290713"/>
                </a:lnTo>
                <a:lnTo>
                  <a:pt x="7927329" y="299002"/>
                </a:lnTo>
                <a:lnTo>
                  <a:pt x="7982902" y="307251"/>
                </a:lnTo>
                <a:lnTo>
                  <a:pt x="8037934" y="315452"/>
                </a:lnTo>
                <a:lnTo>
                  <a:pt x="8092384" y="323595"/>
                </a:lnTo>
                <a:lnTo>
                  <a:pt x="8146211" y="331668"/>
                </a:lnTo>
                <a:lnTo>
                  <a:pt x="8199373" y="339664"/>
                </a:lnTo>
                <a:lnTo>
                  <a:pt x="8251830" y="347571"/>
                </a:lnTo>
                <a:lnTo>
                  <a:pt x="8303541" y="355380"/>
                </a:lnTo>
                <a:lnTo>
                  <a:pt x="8354464" y="363082"/>
                </a:lnTo>
                <a:lnTo>
                  <a:pt x="8404557" y="370667"/>
                </a:lnTo>
                <a:lnTo>
                  <a:pt x="8453781" y="378124"/>
                </a:lnTo>
                <a:lnTo>
                  <a:pt x="8502093" y="385444"/>
                </a:lnTo>
                <a:lnTo>
                  <a:pt x="8549453" y="392618"/>
                </a:lnTo>
                <a:lnTo>
                  <a:pt x="8595819" y="399635"/>
                </a:lnTo>
                <a:lnTo>
                  <a:pt x="8641150" y="406485"/>
                </a:lnTo>
                <a:lnTo>
                  <a:pt x="8685405" y="413160"/>
                </a:lnTo>
                <a:lnTo>
                  <a:pt x="8728543" y="419648"/>
                </a:lnTo>
                <a:lnTo>
                  <a:pt x="8770522" y="425941"/>
                </a:lnTo>
                <a:lnTo>
                  <a:pt x="8811302" y="432029"/>
                </a:lnTo>
                <a:lnTo>
                  <a:pt x="8850841" y="437901"/>
                </a:lnTo>
                <a:lnTo>
                  <a:pt x="8889098" y="443548"/>
                </a:lnTo>
                <a:lnTo>
                  <a:pt x="8961602" y="454128"/>
                </a:lnTo>
                <a:lnTo>
                  <a:pt x="9028483" y="463691"/>
                </a:lnTo>
                <a:lnTo>
                  <a:pt x="9059713" y="468066"/>
                </a:lnTo>
                <a:lnTo>
                  <a:pt x="9078912" y="470711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53975" y="5640387"/>
            <a:ext cx="3004820" cy="1211580"/>
          </a:xfrm>
          <a:custGeom>
            <a:avLst/>
            <a:gdLst/>
            <a:ahLst/>
            <a:cxnLst/>
            <a:rect l="l" t="t" r="r" b="b"/>
            <a:pathLst>
              <a:path w="3004820" h="1211579">
                <a:moveTo>
                  <a:pt x="0" y="0"/>
                </a:moveTo>
                <a:lnTo>
                  <a:pt x="51721" y="23517"/>
                </a:lnTo>
                <a:lnTo>
                  <a:pt x="103435" y="47027"/>
                </a:lnTo>
                <a:lnTo>
                  <a:pt x="155136" y="70525"/>
                </a:lnTo>
                <a:lnTo>
                  <a:pt x="206816" y="94002"/>
                </a:lnTo>
                <a:lnTo>
                  <a:pt x="258467" y="117452"/>
                </a:lnTo>
                <a:lnTo>
                  <a:pt x="310084" y="140868"/>
                </a:lnTo>
                <a:lnTo>
                  <a:pt x="361659" y="164244"/>
                </a:lnTo>
                <a:lnTo>
                  <a:pt x="413185" y="187573"/>
                </a:lnTo>
                <a:lnTo>
                  <a:pt x="464655" y="210849"/>
                </a:lnTo>
                <a:lnTo>
                  <a:pt x="516061" y="234063"/>
                </a:lnTo>
                <a:lnTo>
                  <a:pt x="567398" y="257211"/>
                </a:lnTo>
                <a:lnTo>
                  <a:pt x="618658" y="280284"/>
                </a:lnTo>
                <a:lnTo>
                  <a:pt x="669835" y="303277"/>
                </a:lnTo>
                <a:lnTo>
                  <a:pt x="720920" y="326182"/>
                </a:lnTo>
                <a:lnTo>
                  <a:pt x="771907" y="348994"/>
                </a:lnTo>
                <a:lnTo>
                  <a:pt x="822789" y="371704"/>
                </a:lnTo>
                <a:lnTo>
                  <a:pt x="873559" y="394306"/>
                </a:lnTo>
                <a:lnTo>
                  <a:pt x="924211" y="416795"/>
                </a:lnTo>
                <a:lnTo>
                  <a:pt x="974736" y="439162"/>
                </a:lnTo>
                <a:lnTo>
                  <a:pt x="1025128" y="461401"/>
                </a:lnTo>
                <a:lnTo>
                  <a:pt x="1075380" y="483506"/>
                </a:lnTo>
                <a:lnTo>
                  <a:pt x="1125486" y="505470"/>
                </a:lnTo>
                <a:lnTo>
                  <a:pt x="1175437" y="527285"/>
                </a:lnTo>
                <a:lnTo>
                  <a:pt x="1225227" y="548946"/>
                </a:lnTo>
                <a:lnTo>
                  <a:pt x="1274850" y="570446"/>
                </a:lnTo>
                <a:lnTo>
                  <a:pt x="1324297" y="591777"/>
                </a:lnTo>
                <a:lnTo>
                  <a:pt x="1373563" y="612934"/>
                </a:lnTo>
                <a:lnTo>
                  <a:pt x="1422639" y="633908"/>
                </a:lnTo>
                <a:lnTo>
                  <a:pt x="1471519" y="654695"/>
                </a:lnTo>
                <a:lnTo>
                  <a:pt x="1520197" y="675286"/>
                </a:lnTo>
                <a:lnTo>
                  <a:pt x="1568664" y="695676"/>
                </a:lnTo>
                <a:lnTo>
                  <a:pt x="1616914" y="715857"/>
                </a:lnTo>
                <a:lnTo>
                  <a:pt x="1664941" y="735822"/>
                </a:lnTo>
                <a:lnTo>
                  <a:pt x="1712736" y="755566"/>
                </a:lnTo>
                <a:lnTo>
                  <a:pt x="1760293" y="775081"/>
                </a:lnTo>
                <a:lnTo>
                  <a:pt x="1807605" y="794361"/>
                </a:lnTo>
                <a:lnTo>
                  <a:pt x="1854666" y="813398"/>
                </a:lnTo>
                <a:lnTo>
                  <a:pt x="1901467" y="832186"/>
                </a:lnTo>
                <a:lnTo>
                  <a:pt x="1948002" y="850719"/>
                </a:lnTo>
                <a:lnTo>
                  <a:pt x="1994264" y="868990"/>
                </a:lnTo>
                <a:lnTo>
                  <a:pt x="2040246" y="886991"/>
                </a:lnTo>
                <a:lnTo>
                  <a:pt x="2085941" y="904717"/>
                </a:lnTo>
                <a:lnTo>
                  <a:pt x="2131342" y="922160"/>
                </a:lnTo>
                <a:lnTo>
                  <a:pt x="2176442" y="939314"/>
                </a:lnTo>
                <a:lnTo>
                  <a:pt x="2221234" y="956171"/>
                </a:lnTo>
                <a:lnTo>
                  <a:pt x="2265711" y="972726"/>
                </a:lnTo>
                <a:lnTo>
                  <a:pt x="2309866" y="988972"/>
                </a:lnTo>
                <a:lnTo>
                  <a:pt x="2353692" y="1004901"/>
                </a:lnTo>
                <a:lnTo>
                  <a:pt x="2397182" y="1020508"/>
                </a:lnTo>
                <a:lnTo>
                  <a:pt x="2440328" y="1035785"/>
                </a:lnTo>
                <a:lnTo>
                  <a:pt x="2483125" y="1050725"/>
                </a:lnTo>
                <a:lnTo>
                  <a:pt x="2525564" y="1065323"/>
                </a:lnTo>
                <a:lnTo>
                  <a:pt x="2567640" y="1079570"/>
                </a:lnTo>
                <a:lnTo>
                  <a:pt x="2609344" y="1093462"/>
                </a:lnTo>
                <a:lnTo>
                  <a:pt x="2650671" y="1106989"/>
                </a:lnTo>
                <a:lnTo>
                  <a:pt x="2691612" y="1120147"/>
                </a:lnTo>
                <a:lnTo>
                  <a:pt x="2732161" y="1132928"/>
                </a:lnTo>
                <a:lnTo>
                  <a:pt x="2772311" y="1145326"/>
                </a:lnTo>
                <a:lnTo>
                  <a:pt x="2812055" y="1157333"/>
                </a:lnTo>
                <a:lnTo>
                  <a:pt x="2851386" y="1168944"/>
                </a:lnTo>
                <a:lnTo>
                  <a:pt x="2890297" y="1180151"/>
                </a:lnTo>
                <a:lnTo>
                  <a:pt x="2928780" y="1190947"/>
                </a:lnTo>
                <a:lnTo>
                  <a:pt x="2966830" y="1201327"/>
                </a:lnTo>
                <a:lnTo>
                  <a:pt x="3004439" y="1211282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65087" y="5284851"/>
            <a:ext cx="9079230" cy="1467485"/>
          </a:xfrm>
          <a:custGeom>
            <a:avLst/>
            <a:gdLst/>
            <a:ahLst/>
            <a:cxnLst/>
            <a:rect l="l" t="t" r="r" b="b"/>
            <a:pathLst>
              <a:path w="9079230" h="1467484">
                <a:moveTo>
                  <a:pt x="0" y="0"/>
                </a:moveTo>
                <a:lnTo>
                  <a:pt x="37323" y="13040"/>
                </a:lnTo>
                <a:lnTo>
                  <a:pt x="74768" y="26102"/>
                </a:lnTo>
                <a:lnTo>
                  <a:pt x="112457" y="39209"/>
                </a:lnTo>
                <a:lnTo>
                  <a:pt x="150510" y="52381"/>
                </a:lnTo>
                <a:lnTo>
                  <a:pt x="189049" y="65641"/>
                </a:lnTo>
                <a:lnTo>
                  <a:pt x="228196" y="79010"/>
                </a:lnTo>
                <a:lnTo>
                  <a:pt x="268072" y="92511"/>
                </a:lnTo>
                <a:lnTo>
                  <a:pt x="308798" y="106166"/>
                </a:lnTo>
                <a:lnTo>
                  <a:pt x="350497" y="119996"/>
                </a:lnTo>
                <a:lnTo>
                  <a:pt x="393290" y="134023"/>
                </a:lnTo>
                <a:lnTo>
                  <a:pt x="437298" y="148270"/>
                </a:lnTo>
                <a:lnTo>
                  <a:pt x="482642" y="162758"/>
                </a:lnTo>
                <a:lnTo>
                  <a:pt x="529445" y="177509"/>
                </a:lnTo>
                <a:lnTo>
                  <a:pt x="577827" y="192546"/>
                </a:lnTo>
                <a:lnTo>
                  <a:pt x="627911" y="207889"/>
                </a:lnTo>
                <a:lnTo>
                  <a:pt x="679817" y="223561"/>
                </a:lnTo>
                <a:lnTo>
                  <a:pt x="733668" y="239585"/>
                </a:lnTo>
                <a:lnTo>
                  <a:pt x="789584" y="255981"/>
                </a:lnTo>
                <a:lnTo>
                  <a:pt x="847687" y="272772"/>
                </a:lnTo>
                <a:lnTo>
                  <a:pt x="908100" y="289979"/>
                </a:lnTo>
                <a:lnTo>
                  <a:pt x="970942" y="307626"/>
                </a:lnTo>
                <a:lnTo>
                  <a:pt x="1036337" y="325733"/>
                </a:lnTo>
                <a:lnTo>
                  <a:pt x="1104404" y="344322"/>
                </a:lnTo>
                <a:lnTo>
                  <a:pt x="1142879" y="354772"/>
                </a:lnTo>
                <a:lnTo>
                  <a:pt x="1182225" y="365473"/>
                </a:lnTo>
                <a:lnTo>
                  <a:pt x="1222418" y="376413"/>
                </a:lnTo>
                <a:lnTo>
                  <a:pt x="1263434" y="387581"/>
                </a:lnTo>
                <a:lnTo>
                  <a:pt x="1305250" y="398966"/>
                </a:lnTo>
                <a:lnTo>
                  <a:pt x="1347841" y="410555"/>
                </a:lnTo>
                <a:lnTo>
                  <a:pt x="1391182" y="422338"/>
                </a:lnTo>
                <a:lnTo>
                  <a:pt x="1435251" y="434302"/>
                </a:lnTo>
                <a:lnTo>
                  <a:pt x="1480022" y="446437"/>
                </a:lnTo>
                <a:lnTo>
                  <a:pt x="1525473" y="458730"/>
                </a:lnTo>
                <a:lnTo>
                  <a:pt x="1571578" y="471170"/>
                </a:lnTo>
                <a:lnTo>
                  <a:pt x="1618315" y="483746"/>
                </a:lnTo>
                <a:lnTo>
                  <a:pt x="1665658" y="496446"/>
                </a:lnTo>
                <a:lnTo>
                  <a:pt x="1713584" y="509259"/>
                </a:lnTo>
                <a:lnTo>
                  <a:pt x="1762068" y="522172"/>
                </a:lnTo>
                <a:lnTo>
                  <a:pt x="1811087" y="535175"/>
                </a:lnTo>
                <a:lnTo>
                  <a:pt x="1860617" y="548256"/>
                </a:lnTo>
                <a:lnTo>
                  <a:pt x="1910634" y="561403"/>
                </a:lnTo>
                <a:lnTo>
                  <a:pt x="1961113" y="574605"/>
                </a:lnTo>
                <a:lnTo>
                  <a:pt x="2012030" y="587850"/>
                </a:lnTo>
                <a:lnTo>
                  <a:pt x="2063362" y="601127"/>
                </a:lnTo>
                <a:lnTo>
                  <a:pt x="2115085" y="614424"/>
                </a:lnTo>
                <a:lnTo>
                  <a:pt x="2167173" y="627730"/>
                </a:lnTo>
                <a:lnTo>
                  <a:pt x="2219604" y="641033"/>
                </a:lnTo>
                <a:lnTo>
                  <a:pt x="2272354" y="654321"/>
                </a:lnTo>
                <a:lnTo>
                  <a:pt x="2325397" y="667584"/>
                </a:lnTo>
                <a:lnTo>
                  <a:pt x="2378711" y="680809"/>
                </a:lnTo>
                <a:lnTo>
                  <a:pt x="2432271" y="693985"/>
                </a:lnTo>
                <a:lnTo>
                  <a:pt x="2486053" y="707100"/>
                </a:lnTo>
                <a:lnTo>
                  <a:pt x="2540033" y="720144"/>
                </a:lnTo>
                <a:lnTo>
                  <a:pt x="2594188" y="733103"/>
                </a:lnTo>
                <a:lnTo>
                  <a:pt x="2648492" y="745968"/>
                </a:lnTo>
                <a:lnTo>
                  <a:pt x="2702922" y="758725"/>
                </a:lnTo>
                <a:lnTo>
                  <a:pt x="2757454" y="771365"/>
                </a:lnTo>
                <a:lnTo>
                  <a:pt x="2812064" y="783874"/>
                </a:lnTo>
                <a:lnTo>
                  <a:pt x="2866728" y="796243"/>
                </a:lnTo>
                <a:lnTo>
                  <a:pt x="2921421" y="808458"/>
                </a:lnTo>
                <a:lnTo>
                  <a:pt x="2976120" y="820509"/>
                </a:lnTo>
                <a:lnTo>
                  <a:pt x="3030801" y="832384"/>
                </a:lnTo>
                <a:lnTo>
                  <a:pt x="3085440" y="844072"/>
                </a:lnTo>
                <a:lnTo>
                  <a:pt x="3140012" y="855560"/>
                </a:lnTo>
                <a:lnTo>
                  <a:pt x="3194494" y="866838"/>
                </a:lnTo>
                <a:lnTo>
                  <a:pt x="3240453" y="876226"/>
                </a:lnTo>
                <a:lnTo>
                  <a:pt x="3286876" y="885625"/>
                </a:lnTo>
                <a:lnTo>
                  <a:pt x="3333745" y="895032"/>
                </a:lnTo>
                <a:lnTo>
                  <a:pt x="3381039" y="904442"/>
                </a:lnTo>
                <a:lnTo>
                  <a:pt x="3428739" y="913853"/>
                </a:lnTo>
                <a:lnTo>
                  <a:pt x="3476824" y="923262"/>
                </a:lnTo>
                <a:lnTo>
                  <a:pt x="3525276" y="932663"/>
                </a:lnTo>
                <a:lnTo>
                  <a:pt x="3574075" y="942056"/>
                </a:lnTo>
                <a:lnTo>
                  <a:pt x="3623201" y="951435"/>
                </a:lnTo>
                <a:lnTo>
                  <a:pt x="3672635" y="960797"/>
                </a:lnTo>
                <a:lnTo>
                  <a:pt x="3722356" y="970140"/>
                </a:lnTo>
                <a:lnTo>
                  <a:pt x="3772345" y="979459"/>
                </a:lnTo>
                <a:lnTo>
                  <a:pt x="3822583" y="988751"/>
                </a:lnTo>
                <a:lnTo>
                  <a:pt x="3873050" y="998013"/>
                </a:lnTo>
                <a:lnTo>
                  <a:pt x="3923726" y="1007242"/>
                </a:lnTo>
                <a:lnTo>
                  <a:pt x="3974591" y="1016433"/>
                </a:lnTo>
                <a:lnTo>
                  <a:pt x="4025626" y="1025584"/>
                </a:lnTo>
                <a:lnTo>
                  <a:pt x="4076812" y="1034691"/>
                </a:lnTo>
                <a:lnTo>
                  <a:pt x="4128128" y="1043751"/>
                </a:lnTo>
                <a:lnTo>
                  <a:pt x="4179555" y="1052760"/>
                </a:lnTo>
                <a:lnTo>
                  <a:pt x="4231073" y="1061715"/>
                </a:lnTo>
                <a:lnTo>
                  <a:pt x="4282663" y="1070612"/>
                </a:lnTo>
                <a:lnTo>
                  <a:pt x="4334305" y="1079448"/>
                </a:lnTo>
                <a:lnTo>
                  <a:pt x="4385979" y="1088220"/>
                </a:lnTo>
                <a:lnTo>
                  <a:pt x="4437665" y="1096924"/>
                </a:lnTo>
                <a:lnTo>
                  <a:pt x="4489345" y="1105557"/>
                </a:lnTo>
                <a:lnTo>
                  <a:pt x="4540998" y="1114115"/>
                </a:lnTo>
                <a:lnTo>
                  <a:pt x="4592605" y="1122595"/>
                </a:lnTo>
                <a:lnTo>
                  <a:pt x="4644145" y="1130993"/>
                </a:lnTo>
                <a:lnTo>
                  <a:pt x="4695600" y="1139306"/>
                </a:lnTo>
                <a:lnTo>
                  <a:pt x="4746950" y="1147531"/>
                </a:lnTo>
                <a:lnTo>
                  <a:pt x="4798175" y="1155665"/>
                </a:lnTo>
                <a:lnTo>
                  <a:pt x="4849255" y="1163703"/>
                </a:lnTo>
                <a:lnTo>
                  <a:pt x="4900172" y="1171642"/>
                </a:lnTo>
                <a:lnTo>
                  <a:pt x="4950904" y="1179480"/>
                </a:lnTo>
                <a:lnTo>
                  <a:pt x="5001432" y="1187212"/>
                </a:lnTo>
                <a:lnTo>
                  <a:pt x="5051738" y="1194835"/>
                </a:lnTo>
                <a:lnTo>
                  <a:pt x="5101800" y="1202346"/>
                </a:lnTo>
                <a:lnTo>
                  <a:pt x="5151600" y="1209741"/>
                </a:lnTo>
                <a:lnTo>
                  <a:pt x="5201118" y="1217017"/>
                </a:lnTo>
                <a:lnTo>
                  <a:pt x="5250334" y="1224170"/>
                </a:lnTo>
                <a:lnTo>
                  <a:pt x="5299229" y="1231197"/>
                </a:lnTo>
                <a:lnTo>
                  <a:pt x="5347783" y="1238095"/>
                </a:lnTo>
                <a:lnTo>
                  <a:pt x="5395975" y="1244861"/>
                </a:lnTo>
                <a:lnTo>
                  <a:pt x="5443788" y="1251490"/>
                </a:lnTo>
                <a:lnTo>
                  <a:pt x="5491200" y="1257979"/>
                </a:lnTo>
                <a:lnTo>
                  <a:pt x="5538192" y="1264325"/>
                </a:lnTo>
                <a:lnTo>
                  <a:pt x="5584746" y="1270525"/>
                </a:lnTo>
                <a:lnTo>
                  <a:pt x="5630840" y="1276574"/>
                </a:lnTo>
                <a:lnTo>
                  <a:pt x="5676455" y="1282471"/>
                </a:lnTo>
                <a:lnTo>
                  <a:pt x="5731875" y="1289465"/>
                </a:lnTo>
                <a:lnTo>
                  <a:pt x="5787472" y="1296259"/>
                </a:lnTo>
                <a:lnTo>
                  <a:pt x="5843214" y="1302855"/>
                </a:lnTo>
                <a:lnTo>
                  <a:pt x="5899065" y="1309260"/>
                </a:lnTo>
                <a:lnTo>
                  <a:pt x="5954992" y="1315476"/>
                </a:lnTo>
                <a:lnTo>
                  <a:pt x="6010961" y="1321508"/>
                </a:lnTo>
                <a:lnTo>
                  <a:pt x="6066937" y="1327360"/>
                </a:lnTo>
                <a:lnTo>
                  <a:pt x="6122886" y="1333036"/>
                </a:lnTo>
                <a:lnTo>
                  <a:pt x="6178774" y="1338540"/>
                </a:lnTo>
                <a:lnTo>
                  <a:pt x="6234567" y="1343877"/>
                </a:lnTo>
                <a:lnTo>
                  <a:pt x="6290231" y="1349050"/>
                </a:lnTo>
                <a:lnTo>
                  <a:pt x="6345732" y="1354064"/>
                </a:lnTo>
                <a:lnTo>
                  <a:pt x="6401035" y="1358922"/>
                </a:lnTo>
                <a:lnTo>
                  <a:pt x="6456107" y="1363629"/>
                </a:lnTo>
                <a:lnTo>
                  <a:pt x="6510913" y="1368190"/>
                </a:lnTo>
                <a:lnTo>
                  <a:pt x="6565419" y="1372608"/>
                </a:lnTo>
                <a:lnTo>
                  <a:pt x="6619592" y="1376887"/>
                </a:lnTo>
                <a:lnTo>
                  <a:pt x="6673396" y="1381031"/>
                </a:lnTo>
                <a:lnTo>
                  <a:pt x="6726798" y="1385045"/>
                </a:lnTo>
                <a:lnTo>
                  <a:pt x="6779764" y="1388933"/>
                </a:lnTo>
                <a:lnTo>
                  <a:pt x="6832259" y="1392698"/>
                </a:lnTo>
                <a:lnTo>
                  <a:pt x="6884250" y="1396346"/>
                </a:lnTo>
                <a:lnTo>
                  <a:pt x="6935702" y="1399879"/>
                </a:lnTo>
                <a:lnTo>
                  <a:pt x="6986581" y="1403303"/>
                </a:lnTo>
                <a:lnTo>
                  <a:pt x="7036853" y="1406622"/>
                </a:lnTo>
                <a:lnTo>
                  <a:pt x="7086484" y="1409839"/>
                </a:lnTo>
                <a:lnTo>
                  <a:pt x="7135440" y="1412958"/>
                </a:lnTo>
                <a:lnTo>
                  <a:pt x="7183686" y="1415984"/>
                </a:lnTo>
                <a:lnTo>
                  <a:pt x="7231189" y="1418922"/>
                </a:lnTo>
                <a:lnTo>
                  <a:pt x="7277914" y="1421774"/>
                </a:lnTo>
                <a:lnTo>
                  <a:pt x="7323828" y="1424546"/>
                </a:lnTo>
                <a:lnTo>
                  <a:pt x="7368895" y="1427240"/>
                </a:lnTo>
                <a:lnTo>
                  <a:pt x="7413083" y="1429863"/>
                </a:lnTo>
                <a:lnTo>
                  <a:pt x="7456356" y="1432417"/>
                </a:lnTo>
                <a:lnTo>
                  <a:pt x="7498681" y="1434906"/>
                </a:lnTo>
                <a:lnTo>
                  <a:pt x="7540024" y="1437336"/>
                </a:lnTo>
                <a:lnTo>
                  <a:pt x="7580350" y="1439709"/>
                </a:lnTo>
                <a:lnTo>
                  <a:pt x="7619626" y="1442031"/>
                </a:lnTo>
                <a:lnTo>
                  <a:pt x="7657817" y="1444305"/>
                </a:lnTo>
                <a:lnTo>
                  <a:pt x="7694888" y="1446536"/>
                </a:lnTo>
                <a:lnTo>
                  <a:pt x="7730807" y="1448727"/>
                </a:lnTo>
                <a:lnTo>
                  <a:pt x="7812415" y="1453524"/>
                </a:lnTo>
                <a:lnTo>
                  <a:pt x="7887158" y="1457484"/>
                </a:lnTo>
                <a:lnTo>
                  <a:pt x="7955609" y="1460669"/>
                </a:lnTo>
                <a:lnTo>
                  <a:pt x="8018340" y="1463147"/>
                </a:lnTo>
                <a:lnTo>
                  <a:pt x="8075924" y="1464981"/>
                </a:lnTo>
                <a:lnTo>
                  <a:pt x="8128933" y="1466238"/>
                </a:lnTo>
                <a:lnTo>
                  <a:pt x="8177942" y="1466982"/>
                </a:lnTo>
                <a:lnTo>
                  <a:pt x="8223522" y="1467279"/>
                </a:lnTo>
                <a:lnTo>
                  <a:pt x="8266245" y="1467195"/>
                </a:lnTo>
                <a:lnTo>
                  <a:pt x="8306686" y="1466793"/>
                </a:lnTo>
                <a:lnTo>
                  <a:pt x="8345417" y="1466141"/>
                </a:lnTo>
                <a:lnTo>
                  <a:pt x="8420038" y="1464342"/>
                </a:lnTo>
                <a:lnTo>
                  <a:pt x="8457075" y="1463327"/>
                </a:lnTo>
                <a:lnTo>
                  <a:pt x="8494692" y="1462322"/>
                </a:lnTo>
                <a:lnTo>
                  <a:pt x="8533463" y="1461391"/>
                </a:lnTo>
                <a:lnTo>
                  <a:pt x="8573960" y="1460601"/>
                </a:lnTo>
                <a:lnTo>
                  <a:pt x="8636568" y="1459236"/>
                </a:lnTo>
                <a:lnTo>
                  <a:pt x="8696095" y="1457336"/>
                </a:lnTo>
                <a:lnTo>
                  <a:pt x="8752851" y="1454955"/>
                </a:lnTo>
                <a:lnTo>
                  <a:pt x="8807143" y="1452145"/>
                </a:lnTo>
                <a:lnTo>
                  <a:pt x="8859278" y="1448960"/>
                </a:lnTo>
                <a:lnTo>
                  <a:pt x="8909566" y="1445454"/>
                </a:lnTo>
                <a:lnTo>
                  <a:pt x="8958313" y="1441681"/>
                </a:lnTo>
                <a:lnTo>
                  <a:pt x="9005829" y="1437693"/>
                </a:lnTo>
                <a:lnTo>
                  <a:pt x="9052420" y="1433544"/>
                </a:lnTo>
                <a:lnTo>
                  <a:pt x="9078912" y="1431091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2214626" y="5138104"/>
            <a:ext cx="6929755" cy="1714500"/>
          </a:xfrm>
          <a:custGeom>
            <a:avLst/>
            <a:gdLst/>
            <a:ahLst/>
            <a:cxnLst/>
            <a:rect l="l" t="t" r="r" b="b"/>
            <a:pathLst>
              <a:path w="6929755" h="1714500">
                <a:moveTo>
                  <a:pt x="0" y="1714225"/>
                </a:moveTo>
                <a:lnTo>
                  <a:pt x="32455" y="1677614"/>
                </a:lnTo>
                <a:lnTo>
                  <a:pt x="65018" y="1641029"/>
                </a:lnTo>
                <a:lnTo>
                  <a:pt x="97797" y="1604497"/>
                </a:lnTo>
                <a:lnTo>
                  <a:pt x="130894" y="1568044"/>
                </a:lnTo>
                <a:lnTo>
                  <a:pt x="164417" y="1531696"/>
                </a:lnTo>
                <a:lnTo>
                  <a:pt x="198471" y="1495481"/>
                </a:lnTo>
                <a:lnTo>
                  <a:pt x="233161" y="1459424"/>
                </a:lnTo>
                <a:lnTo>
                  <a:pt x="268592" y="1423551"/>
                </a:lnTo>
                <a:lnTo>
                  <a:pt x="304870" y="1387890"/>
                </a:lnTo>
                <a:lnTo>
                  <a:pt x="342100" y="1352467"/>
                </a:lnTo>
                <a:lnTo>
                  <a:pt x="380388" y="1317308"/>
                </a:lnTo>
                <a:lnTo>
                  <a:pt x="419839" y="1282439"/>
                </a:lnTo>
                <a:lnTo>
                  <a:pt x="460559" y="1247887"/>
                </a:lnTo>
                <a:lnTo>
                  <a:pt x="502653" y="1213679"/>
                </a:lnTo>
                <a:lnTo>
                  <a:pt x="546226" y="1179840"/>
                </a:lnTo>
                <a:lnTo>
                  <a:pt x="583928" y="1151685"/>
                </a:lnTo>
                <a:lnTo>
                  <a:pt x="623067" y="1123346"/>
                </a:lnTo>
                <a:lnTo>
                  <a:pt x="663502" y="1094897"/>
                </a:lnTo>
                <a:lnTo>
                  <a:pt x="705094" y="1066412"/>
                </a:lnTo>
                <a:lnTo>
                  <a:pt x="747700" y="1037963"/>
                </a:lnTo>
                <a:lnTo>
                  <a:pt x="791181" y="1009624"/>
                </a:lnTo>
                <a:lnTo>
                  <a:pt x="835396" y="981468"/>
                </a:lnTo>
                <a:lnTo>
                  <a:pt x="880204" y="953570"/>
                </a:lnTo>
                <a:lnTo>
                  <a:pt x="925464" y="926001"/>
                </a:lnTo>
                <a:lnTo>
                  <a:pt x="971036" y="898835"/>
                </a:lnTo>
                <a:lnTo>
                  <a:pt x="1016779" y="872146"/>
                </a:lnTo>
                <a:lnTo>
                  <a:pt x="1062552" y="846006"/>
                </a:lnTo>
                <a:lnTo>
                  <a:pt x="1108215" y="820490"/>
                </a:lnTo>
                <a:lnTo>
                  <a:pt x="1153626" y="795670"/>
                </a:lnTo>
                <a:lnTo>
                  <a:pt x="1198645" y="771620"/>
                </a:lnTo>
                <a:lnTo>
                  <a:pt x="1243131" y="748413"/>
                </a:lnTo>
                <a:lnTo>
                  <a:pt x="1286945" y="726123"/>
                </a:lnTo>
                <a:lnTo>
                  <a:pt x="1329944" y="704822"/>
                </a:lnTo>
                <a:lnTo>
                  <a:pt x="1376738" y="682229"/>
                </a:lnTo>
                <a:lnTo>
                  <a:pt x="1421619" y="661102"/>
                </a:lnTo>
                <a:lnTo>
                  <a:pt x="1464997" y="641286"/>
                </a:lnTo>
                <a:lnTo>
                  <a:pt x="1507279" y="622624"/>
                </a:lnTo>
                <a:lnTo>
                  <a:pt x="1548876" y="604959"/>
                </a:lnTo>
                <a:lnTo>
                  <a:pt x="1590195" y="588136"/>
                </a:lnTo>
                <a:lnTo>
                  <a:pt x="1631646" y="571997"/>
                </a:lnTo>
                <a:lnTo>
                  <a:pt x="1673637" y="556386"/>
                </a:lnTo>
                <a:lnTo>
                  <a:pt x="1716578" y="541147"/>
                </a:lnTo>
                <a:lnTo>
                  <a:pt x="1760878" y="526123"/>
                </a:lnTo>
                <a:lnTo>
                  <a:pt x="1806945" y="511157"/>
                </a:lnTo>
                <a:lnTo>
                  <a:pt x="1855188" y="496094"/>
                </a:lnTo>
                <a:lnTo>
                  <a:pt x="1906016" y="480777"/>
                </a:lnTo>
                <a:lnTo>
                  <a:pt x="1959838" y="465049"/>
                </a:lnTo>
                <a:lnTo>
                  <a:pt x="2017063" y="448753"/>
                </a:lnTo>
                <a:lnTo>
                  <a:pt x="2078101" y="431734"/>
                </a:lnTo>
                <a:lnTo>
                  <a:pt x="2118116" y="420833"/>
                </a:lnTo>
                <a:lnTo>
                  <a:pt x="2160398" y="409635"/>
                </a:lnTo>
                <a:lnTo>
                  <a:pt x="2204752" y="398178"/>
                </a:lnTo>
                <a:lnTo>
                  <a:pt x="2250982" y="386497"/>
                </a:lnTo>
                <a:lnTo>
                  <a:pt x="2298893" y="374629"/>
                </a:lnTo>
                <a:lnTo>
                  <a:pt x="2348292" y="362610"/>
                </a:lnTo>
                <a:lnTo>
                  <a:pt x="2398984" y="350478"/>
                </a:lnTo>
                <a:lnTo>
                  <a:pt x="2450773" y="338267"/>
                </a:lnTo>
                <a:lnTo>
                  <a:pt x="2503465" y="326015"/>
                </a:lnTo>
                <a:lnTo>
                  <a:pt x="2556866" y="313757"/>
                </a:lnTo>
                <a:lnTo>
                  <a:pt x="2610780" y="301531"/>
                </a:lnTo>
                <a:lnTo>
                  <a:pt x="2665014" y="289373"/>
                </a:lnTo>
                <a:lnTo>
                  <a:pt x="2719371" y="277318"/>
                </a:lnTo>
                <a:lnTo>
                  <a:pt x="2773658" y="265404"/>
                </a:lnTo>
                <a:lnTo>
                  <a:pt x="2827680" y="253666"/>
                </a:lnTo>
                <a:lnTo>
                  <a:pt x="2881242" y="242142"/>
                </a:lnTo>
                <a:lnTo>
                  <a:pt x="2934150" y="230867"/>
                </a:lnTo>
                <a:lnTo>
                  <a:pt x="2986208" y="219877"/>
                </a:lnTo>
                <a:lnTo>
                  <a:pt x="3037222" y="209210"/>
                </a:lnTo>
                <a:lnTo>
                  <a:pt x="3086998" y="198902"/>
                </a:lnTo>
                <a:lnTo>
                  <a:pt x="3135340" y="188989"/>
                </a:lnTo>
                <a:lnTo>
                  <a:pt x="3182054" y="179507"/>
                </a:lnTo>
                <a:lnTo>
                  <a:pt x="3226945" y="170492"/>
                </a:lnTo>
                <a:lnTo>
                  <a:pt x="3269819" y="161982"/>
                </a:lnTo>
                <a:lnTo>
                  <a:pt x="3310481" y="154012"/>
                </a:lnTo>
                <a:lnTo>
                  <a:pt x="3348736" y="146619"/>
                </a:lnTo>
                <a:lnTo>
                  <a:pt x="3418154" y="133548"/>
                </a:lnTo>
                <a:lnTo>
                  <a:pt x="3479324" y="122483"/>
                </a:lnTo>
                <a:lnTo>
                  <a:pt x="3533623" y="113181"/>
                </a:lnTo>
                <a:lnTo>
                  <a:pt x="3582430" y="105399"/>
                </a:lnTo>
                <a:lnTo>
                  <a:pt x="3627122" y="98893"/>
                </a:lnTo>
                <a:lnTo>
                  <a:pt x="3669078" y="93419"/>
                </a:lnTo>
                <a:lnTo>
                  <a:pt x="3709676" y="88734"/>
                </a:lnTo>
                <a:lnTo>
                  <a:pt x="3750292" y="84595"/>
                </a:lnTo>
                <a:lnTo>
                  <a:pt x="3792306" y="80758"/>
                </a:lnTo>
                <a:lnTo>
                  <a:pt x="3837096" y="76979"/>
                </a:lnTo>
                <a:lnTo>
                  <a:pt x="3886039" y="73016"/>
                </a:lnTo>
                <a:lnTo>
                  <a:pt x="3940513" y="68624"/>
                </a:lnTo>
                <a:lnTo>
                  <a:pt x="4001897" y="63561"/>
                </a:lnTo>
                <a:lnTo>
                  <a:pt x="4043422" y="60156"/>
                </a:lnTo>
                <a:lnTo>
                  <a:pt x="4086989" y="56736"/>
                </a:lnTo>
                <a:lnTo>
                  <a:pt x="4132406" y="53311"/>
                </a:lnTo>
                <a:lnTo>
                  <a:pt x="4179480" y="49893"/>
                </a:lnTo>
                <a:lnTo>
                  <a:pt x="4228020" y="46494"/>
                </a:lnTo>
                <a:lnTo>
                  <a:pt x="4277832" y="43125"/>
                </a:lnTo>
                <a:lnTo>
                  <a:pt x="4328724" y="39798"/>
                </a:lnTo>
                <a:lnTo>
                  <a:pt x="4380504" y="36525"/>
                </a:lnTo>
                <a:lnTo>
                  <a:pt x="4432981" y="33317"/>
                </a:lnTo>
                <a:lnTo>
                  <a:pt x="4485961" y="30185"/>
                </a:lnTo>
                <a:lnTo>
                  <a:pt x="4539252" y="27142"/>
                </a:lnTo>
                <a:lnTo>
                  <a:pt x="4592662" y="24199"/>
                </a:lnTo>
                <a:lnTo>
                  <a:pt x="4645999" y="21368"/>
                </a:lnTo>
                <a:lnTo>
                  <a:pt x="4699070" y="18659"/>
                </a:lnTo>
                <a:lnTo>
                  <a:pt x="4751683" y="16086"/>
                </a:lnTo>
                <a:lnTo>
                  <a:pt x="4803647" y="13659"/>
                </a:lnTo>
                <a:lnTo>
                  <a:pt x="4854767" y="11390"/>
                </a:lnTo>
                <a:lnTo>
                  <a:pt x="4904853" y="9290"/>
                </a:lnTo>
                <a:lnTo>
                  <a:pt x="4953712" y="7372"/>
                </a:lnTo>
                <a:lnTo>
                  <a:pt x="5001152" y="5646"/>
                </a:lnTo>
                <a:lnTo>
                  <a:pt x="5046980" y="4125"/>
                </a:lnTo>
                <a:lnTo>
                  <a:pt x="5311489" y="0"/>
                </a:lnTo>
                <a:lnTo>
                  <a:pt x="5586571" y="458"/>
                </a:lnTo>
                <a:lnTo>
                  <a:pt x="5802645" y="2750"/>
                </a:lnTo>
                <a:lnTo>
                  <a:pt x="5890133" y="4125"/>
                </a:lnTo>
                <a:lnTo>
                  <a:pt x="6495796" y="4125"/>
                </a:lnTo>
                <a:lnTo>
                  <a:pt x="6558092" y="6073"/>
                </a:lnTo>
                <a:lnTo>
                  <a:pt x="6618404" y="8729"/>
                </a:lnTo>
                <a:lnTo>
                  <a:pt x="6676035" y="11885"/>
                </a:lnTo>
                <a:lnTo>
                  <a:pt x="6730285" y="15333"/>
                </a:lnTo>
                <a:lnTo>
                  <a:pt x="6780458" y="18864"/>
                </a:lnTo>
                <a:lnTo>
                  <a:pt x="6825855" y="22270"/>
                </a:lnTo>
                <a:lnTo>
                  <a:pt x="6865778" y="25343"/>
                </a:lnTo>
                <a:lnTo>
                  <a:pt x="6899529" y="27874"/>
                </a:lnTo>
                <a:lnTo>
                  <a:pt x="6929373" y="30145"/>
                </a:lnTo>
              </a:path>
            </a:pathLst>
          </a:custGeom>
          <a:ln w="634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3176777" y="2749930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694563" y="0"/>
                </a:moveTo>
                <a:lnTo>
                  <a:pt x="3937" y="403225"/>
                </a:lnTo>
                <a:lnTo>
                  <a:pt x="0" y="1202944"/>
                </a:lnTo>
                <a:lnTo>
                  <a:pt x="700532" y="1607312"/>
                </a:lnTo>
                <a:lnTo>
                  <a:pt x="1391158" y="1204087"/>
                </a:lnTo>
                <a:lnTo>
                  <a:pt x="1394968" y="404368"/>
                </a:lnTo>
                <a:lnTo>
                  <a:pt x="694563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3176777" y="2749930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3937" y="403225"/>
                </a:moveTo>
                <a:lnTo>
                  <a:pt x="694563" y="0"/>
                </a:lnTo>
                <a:lnTo>
                  <a:pt x="1394968" y="404368"/>
                </a:lnTo>
                <a:lnTo>
                  <a:pt x="1391158" y="1204087"/>
                </a:lnTo>
                <a:lnTo>
                  <a:pt x="700532" y="1607312"/>
                </a:lnTo>
                <a:lnTo>
                  <a:pt x="0" y="1202944"/>
                </a:lnTo>
                <a:lnTo>
                  <a:pt x="3937" y="403225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3900678" y="4016755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3937" y="403225"/>
                </a:moveTo>
                <a:lnTo>
                  <a:pt x="694563" y="0"/>
                </a:lnTo>
                <a:lnTo>
                  <a:pt x="1394968" y="404368"/>
                </a:lnTo>
                <a:lnTo>
                  <a:pt x="1391158" y="1204087"/>
                </a:lnTo>
                <a:lnTo>
                  <a:pt x="700532" y="1607362"/>
                </a:lnTo>
                <a:lnTo>
                  <a:pt x="0" y="1202944"/>
                </a:lnTo>
                <a:lnTo>
                  <a:pt x="3937" y="403225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3910203" y="1483105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694563" y="0"/>
                </a:moveTo>
                <a:lnTo>
                  <a:pt x="3937" y="403225"/>
                </a:lnTo>
                <a:lnTo>
                  <a:pt x="0" y="1202944"/>
                </a:lnTo>
                <a:lnTo>
                  <a:pt x="700532" y="1607312"/>
                </a:lnTo>
                <a:lnTo>
                  <a:pt x="1391158" y="1204087"/>
                </a:lnTo>
                <a:lnTo>
                  <a:pt x="1394968" y="404368"/>
                </a:lnTo>
                <a:lnTo>
                  <a:pt x="694563" y="0"/>
                </a:lnTo>
                <a:close/>
              </a:path>
            </a:pathLst>
          </a:custGeom>
          <a:solidFill>
            <a:srgbClr val="FFFFFF">
              <a:alpha val="705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3910203" y="1483105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3937" y="403225"/>
                </a:moveTo>
                <a:lnTo>
                  <a:pt x="694563" y="0"/>
                </a:lnTo>
                <a:lnTo>
                  <a:pt x="1394968" y="404368"/>
                </a:lnTo>
                <a:lnTo>
                  <a:pt x="1391158" y="1204087"/>
                </a:lnTo>
                <a:lnTo>
                  <a:pt x="700532" y="1607312"/>
                </a:lnTo>
                <a:lnTo>
                  <a:pt x="0" y="1202944"/>
                </a:lnTo>
                <a:lnTo>
                  <a:pt x="3937" y="403225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3157727" y="216281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694563" y="0"/>
                </a:moveTo>
                <a:lnTo>
                  <a:pt x="3937" y="403225"/>
                </a:lnTo>
                <a:lnTo>
                  <a:pt x="0" y="1202944"/>
                </a:lnTo>
                <a:lnTo>
                  <a:pt x="700532" y="1607312"/>
                </a:lnTo>
                <a:lnTo>
                  <a:pt x="1391158" y="1204087"/>
                </a:lnTo>
                <a:lnTo>
                  <a:pt x="1394968" y="404368"/>
                </a:lnTo>
                <a:lnTo>
                  <a:pt x="694563" y="0"/>
                </a:lnTo>
                <a:close/>
              </a:path>
            </a:pathLst>
          </a:custGeom>
          <a:solidFill>
            <a:srgbClr val="FFFFF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3157727" y="216281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3937" y="403225"/>
                </a:moveTo>
                <a:lnTo>
                  <a:pt x="694563" y="0"/>
                </a:lnTo>
                <a:lnTo>
                  <a:pt x="1394968" y="404368"/>
                </a:lnTo>
                <a:lnTo>
                  <a:pt x="1391158" y="1204087"/>
                </a:lnTo>
                <a:lnTo>
                  <a:pt x="700532" y="1607312"/>
                </a:lnTo>
                <a:lnTo>
                  <a:pt x="0" y="1202944"/>
                </a:lnTo>
                <a:lnTo>
                  <a:pt x="3937" y="403225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g object 36"/>
          <p:cNvSpPr/>
          <p:nvPr/>
        </p:nvSpPr>
        <p:spPr>
          <a:xfrm>
            <a:off x="4643628" y="5274055"/>
            <a:ext cx="1395095" cy="1584325"/>
          </a:xfrm>
          <a:custGeom>
            <a:avLst/>
            <a:gdLst/>
            <a:ahLst/>
            <a:cxnLst/>
            <a:rect l="l" t="t" r="r" b="b"/>
            <a:pathLst>
              <a:path w="1395095" h="1584325">
                <a:moveTo>
                  <a:pt x="694563" y="0"/>
                </a:moveTo>
                <a:lnTo>
                  <a:pt x="3937" y="403237"/>
                </a:lnTo>
                <a:lnTo>
                  <a:pt x="0" y="1202969"/>
                </a:lnTo>
                <a:lnTo>
                  <a:pt x="659950" y="1583942"/>
                </a:lnTo>
                <a:lnTo>
                  <a:pt x="740655" y="1583942"/>
                </a:lnTo>
                <a:lnTo>
                  <a:pt x="1391158" y="1204137"/>
                </a:lnTo>
                <a:lnTo>
                  <a:pt x="1394968" y="404406"/>
                </a:lnTo>
                <a:lnTo>
                  <a:pt x="694563" y="0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g object 37"/>
          <p:cNvSpPr/>
          <p:nvPr/>
        </p:nvSpPr>
        <p:spPr>
          <a:xfrm>
            <a:off x="4643628" y="5274055"/>
            <a:ext cx="1395095" cy="1584325"/>
          </a:xfrm>
          <a:custGeom>
            <a:avLst/>
            <a:gdLst/>
            <a:ahLst/>
            <a:cxnLst/>
            <a:rect l="l" t="t" r="r" b="b"/>
            <a:pathLst>
              <a:path w="1395095" h="1584325">
                <a:moveTo>
                  <a:pt x="3937" y="403237"/>
                </a:moveTo>
                <a:lnTo>
                  <a:pt x="694563" y="0"/>
                </a:lnTo>
                <a:lnTo>
                  <a:pt x="1394968" y="404406"/>
                </a:lnTo>
                <a:lnTo>
                  <a:pt x="1391158" y="1204137"/>
                </a:lnTo>
                <a:lnTo>
                  <a:pt x="740655" y="1583942"/>
                </a:lnTo>
              </a:path>
              <a:path w="1395095" h="1584325">
                <a:moveTo>
                  <a:pt x="659950" y="1583942"/>
                </a:moveTo>
                <a:lnTo>
                  <a:pt x="0" y="1202969"/>
                </a:lnTo>
                <a:lnTo>
                  <a:pt x="3937" y="403237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g object 38"/>
          <p:cNvSpPr/>
          <p:nvPr/>
        </p:nvSpPr>
        <p:spPr>
          <a:xfrm>
            <a:off x="74061" y="4007739"/>
            <a:ext cx="802005" cy="1607185"/>
          </a:xfrm>
          <a:custGeom>
            <a:avLst/>
            <a:gdLst/>
            <a:ahLst/>
            <a:cxnLst/>
            <a:rect l="l" t="t" r="r" b="b"/>
            <a:pathLst>
              <a:path w="802005" h="1607185">
                <a:moveTo>
                  <a:pt x="101351" y="0"/>
                </a:moveTo>
                <a:lnTo>
                  <a:pt x="0" y="62865"/>
                </a:lnTo>
                <a:lnTo>
                  <a:pt x="3426" y="1546098"/>
                </a:lnTo>
                <a:lnTo>
                  <a:pt x="107751" y="1606664"/>
                </a:lnTo>
                <a:lnTo>
                  <a:pt x="797984" y="1203706"/>
                </a:lnTo>
                <a:lnTo>
                  <a:pt x="801870" y="404368"/>
                </a:lnTo>
                <a:lnTo>
                  <a:pt x="101351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g object 39"/>
          <p:cNvSpPr/>
          <p:nvPr/>
        </p:nvSpPr>
        <p:spPr>
          <a:xfrm>
            <a:off x="74061" y="4007739"/>
            <a:ext cx="1525905" cy="2850515"/>
          </a:xfrm>
          <a:custGeom>
            <a:avLst/>
            <a:gdLst/>
            <a:ahLst/>
            <a:cxnLst/>
            <a:rect l="l" t="t" r="r" b="b"/>
            <a:pathLst>
              <a:path w="1525905" h="2850515">
                <a:moveTo>
                  <a:pt x="0" y="62865"/>
                </a:moveTo>
                <a:lnTo>
                  <a:pt x="101351" y="0"/>
                </a:lnTo>
                <a:lnTo>
                  <a:pt x="801870" y="404368"/>
                </a:lnTo>
                <a:lnTo>
                  <a:pt x="797984" y="1203706"/>
                </a:lnTo>
                <a:lnTo>
                  <a:pt x="107751" y="1606664"/>
                </a:lnTo>
                <a:lnTo>
                  <a:pt x="3426" y="1546098"/>
                </a:lnTo>
                <a:lnTo>
                  <a:pt x="0" y="62865"/>
                </a:lnTo>
                <a:close/>
              </a:path>
              <a:path w="1525905" h="2850515">
                <a:moveTo>
                  <a:pt x="134840" y="1688604"/>
                </a:moveTo>
                <a:lnTo>
                  <a:pt x="825479" y="1285367"/>
                </a:lnTo>
                <a:lnTo>
                  <a:pt x="1525884" y="1689773"/>
                </a:lnTo>
                <a:lnTo>
                  <a:pt x="1522074" y="2489504"/>
                </a:lnTo>
                <a:lnTo>
                  <a:pt x="904142" y="2850259"/>
                </a:lnTo>
              </a:path>
              <a:path w="1525905" h="2850515">
                <a:moveTo>
                  <a:pt x="757813" y="2850259"/>
                </a:moveTo>
                <a:lnTo>
                  <a:pt x="130942" y="2488336"/>
                </a:lnTo>
                <a:lnTo>
                  <a:pt x="134840" y="1688604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g object 40"/>
          <p:cNvSpPr/>
          <p:nvPr/>
        </p:nvSpPr>
        <p:spPr>
          <a:xfrm>
            <a:off x="233578" y="2740405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694537" y="0"/>
                </a:moveTo>
                <a:lnTo>
                  <a:pt x="3898" y="403225"/>
                </a:lnTo>
                <a:lnTo>
                  <a:pt x="0" y="1202944"/>
                </a:lnTo>
                <a:lnTo>
                  <a:pt x="700443" y="1607312"/>
                </a:lnTo>
                <a:lnTo>
                  <a:pt x="1391132" y="1204087"/>
                </a:lnTo>
                <a:lnTo>
                  <a:pt x="1394942" y="404368"/>
                </a:lnTo>
                <a:lnTo>
                  <a:pt x="694537" y="0"/>
                </a:lnTo>
                <a:close/>
              </a:path>
            </a:pathLst>
          </a:custGeom>
          <a:solidFill>
            <a:srgbClr val="FFFFFF">
              <a:alpha val="705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g object 41"/>
          <p:cNvSpPr/>
          <p:nvPr/>
        </p:nvSpPr>
        <p:spPr>
          <a:xfrm>
            <a:off x="233578" y="2740405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3898" y="403225"/>
                </a:moveTo>
                <a:lnTo>
                  <a:pt x="694537" y="0"/>
                </a:lnTo>
                <a:lnTo>
                  <a:pt x="1394942" y="404368"/>
                </a:lnTo>
                <a:lnTo>
                  <a:pt x="1391132" y="1204087"/>
                </a:lnTo>
                <a:lnTo>
                  <a:pt x="700443" y="1607312"/>
                </a:lnTo>
                <a:lnTo>
                  <a:pt x="0" y="1202944"/>
                </a:lnTo>
                <a:lnTo>
                  <a:pt x="3898" y="403225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g object 42"/>
          <p:cNvSpPr/>
          <p:nvPr/>
        </p:nvSpPr>
        <p:spPr>
          <a:xfrm>
            <a:off x="957478" y="4016755"/>
            <a:ext cx="2128520" cy="2841625"/>
          </a:xfrm>
          <a:custGeom>
            <a:avLst/>
            <a:gdLst/>
            <a:ahLst/>
            <a:cxnLst/>
            <a:rect l="l" t="t" r="r" b="b"/>
            <a:pathLst>
              <a:path w="2128520" h="2841625">
                <a:moveTo>
                  <a:pt x="3898" y="403225"/>
                </a:moveTo>
                <a:lnTo>
                  <a:pt x="694537" y="0"/>
                </a:lnTo>
                <a:lnTo>
                  <a:pt x="1394942" y="404368"/>
                </a:lnTo>
                <a:lnTo>
                  <a:pt x="1391132" y="1204087"/>
                </a:lnTo>
                <a:lnTo>
                  <a:pt x="700506" y="1607362"/>
                </a:lnTo>
                <a:lnTo>
                  <a:pt x="0" y="1202944"/>
                </a:lnTo>
                <a:lnTo>
                  <a:pt x="3898" y="403225"/>
                </a:lnTo>
                <a:close/>
              </a:path>
              <a:path w="2128520" h="2841625">
                <a:moveTo>
                  <a:pt x="737336" y="1689112"/>
                </a:moveTo>
                <a:lnTo>
                  <a:pt x="1427962" y="1285875"/>
                </a:lnTo>
                <a:lnTo>
                  <a:pt x="2128367" y="1690281"/>
                </a:lnTo>
                <a:lnTo>
                  <a:pt x="2124557" y="2490012"/>
                </a:lnTo>
                <a:lnTo>
                  <a:pt x="1522996" y="2841242"/>
                </a:lnTo>
              </a:path>
              <a:path w="2128520" h="2841625">
                <a:moveTo>
                  <a:pt x="1343850" y="2841242"/>
                </a:moveTo>
                <a:lnTo>
                  <a:pt x="733399" y="2488844"/>
                </a:lnTo>
                <a:lnTo>
                  <a:pt x="737336" y="1689112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g object 43"/>
          <p:cNvSpPr/>
          <p:nvPr/>
        </p:nvSpPr>
        <p:spPr>
          <a:xfrm>
            <a:off x="1709927" y="2749930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694563" y="0"/>
                </a:moveTo>
                <a:lnTo>
                  <a:pt x="3937" y="403225"/>
                </a:lnTo>
                <a:lnTo>
                  <a:pt x="0" y="1202944"/>
                </a:lnTo>
                <a:lnTo>
                  <a:pt x="700532" y="1607312"/>
                </a:lnTo>
                <a:lnTo>
                  <a:pt x="1391158" y="1204087"/>
                </a:lnTo>
                <a:lnTo>
                  <a:pt x="1394968" y="404368"/>
                </a:lnTo>
                <a:lnTo>
                  <a:pt x="694563" y="0"/>
                </a:lnTo>
                <a:close/>
              </a:path>
            </a:pathLst>
          </a:custGeom>
          <a:solidFill>
            <a:srgbClr val="FFFFFF">
              <a:alpha val="705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g object 44"/>
          <p:cNvSpPr/>
          <p:nvPr/>
        </p:nvSpPr>
        <p:spPr>
          <a:xfrm>
            <a:off x="1709927" y="2749930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3937" y="403225"/>
                </a:moveTo>
                <a:lnTo>
                  <a:pt x="694563" y="0"/>
                </a:lnTo>
                <a:lnTo>
                  <a:pt x="1394968" y="404368"/>
                </a:lnTo>
                <a:lnTo>
                  <a:pt x="1391158" y="1204087"/>
                </a:lnTo>
                <a:lnTo>
                  <a:pt x="700532" y="1607312"/>
                </a:lnTo>
                <a:lnTo>
                  <a:pt x="0" y="1202944"/>
                </a:lnTo>
                <a:lnTo>
                  <a:pt x="3937" y="403225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g object 45"/>
          <p:cNvSpPr/>
          <p:nvPr/>
        </p:nvSpPr>
        <p:spPr>
          <a:xfrm>
            <a:off x="976528" y="1454530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3898" y="403225"/>
                </a:moveTo>
                <a:lnTo>
                  <a:pt x="694537" y="0"/>
                </a:lnTo>
                <a:lnTo>
                  <a:pt x="1394942" y="404368"/>
                </a:lnTo>
                <a:lnTo>
                  <a:pt x="1391132" y="1204087"/>
                </a:lnTo>
                <a:lnTo>
                  <a:pt x="700506" y="1607312"/>
                </a:lnTo>
                <a:lnTo>
                  <a:pt x="0" y="1202944"/>
                </a:lnTo>
                <a:lnTo>
                  <a:pt x="3898" y="403225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g object 46"/>
          <p:cNvSpPr/>
          <p:nvPr/>
        </p:nvSpPr>
        <p:spPr>
          <a:xfrm>
            <a:off x="6988302" y="4036186"/>
            <a:ext cx="1393825" cy="1607185"/>
          </a:xfrm>
          <a:custGeom>
            <a:avLst/>
            <a:gdLst/>
            <a:ahLst/>
            <a:cxnLst/>
            <a:rect l="l" t="t" r="r" b="b"/>
            <a:pathLst>
              <a:path w="1393825" h="1607185">
                <a:moveTo>
                  <a:pt x="694563" y="0"/>
                </a:moveTo>
                <a:lnTo>
                  <a:pt x="3937" y="403225"/>
                </a:lnTo>
                <a:lnTo>
                  <a:pt x="0" y="1202944"/>
                </a:lnTo>
                <a:lnTo>
                  <a:pt x="699007" y="1606588"/>
                </a:lnTo>
                <a:lnTo>
                  <a:pt x="1389633" y="1203325"/>
                </a:lnTo>
                <a:lnTo>
                  <a:pt x="1393571" y="403606"/>
                </a:lnTo>
                <a:lnTo>
                  <a:pt x="694563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g object 47"/>
          <p:cNvSpPr/>
          <p:nvPr/>
        </p:nvSpPr>
        <p:spPr>
          <a:xfrm>
            <a:off x="6988302" y="4036186"/>
            <a:ext cx="1393825" cy="1607185"/>
          </a:xfrm>
          <a:custGeom>
            <a:avLst/>
            <a:gdLst/>
            <a:ahLst/>
            <a:cxnLst/>
            <a:rect l="l" t="t" r="r" b="b"/>
            <a:pathLst>
              <a:path w="1393825" h="1607185">
                <a:moveTo>
                  <a:pt x="3937" y="403225"/>
                </a:moveTo>
                <a:lnTo>
                  <a:pt x="694563" y="0"/>
                </a:lnTo>
                <a:lnTo>
                  <a:pt x="1393571" y="403606"/>
                </a:lnTo>
                <a:lnTo>
                  <a:pt x="1389633" y="1203325"/>
                </a:lnTo>
                <a:lnTo>
                  <a:pt x="699007" y="1606588"/>
                </a:lnTo>
                <a:lnTo>
                  <a:pt x="0" y="1202944"/>
                </a:lnTo>
                <a:lnTo>
                  <a:pt x="3937" y="403225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g object 48"/>
          <p:cNvSpPr/>
          <p:nvPr/>
        </p:nvSpPr>
        <p:spPr>
          <a:xfrm>
            <a:off x="7731252" y="5312536"/>
            <a:ext cx="1393825" cy="1545590"/>
          </a:xfrm>
          <a:custGeom>
            <a:avLst/>
            <a:gdLst/>
            <a:ahLst/>
            <a:cxnLst/>
            <a:rect l="l" t="t" r="r" b="b"/>
            <a:pathLst>
              <a:path w="1393825" h="1545590">
                <a:moveTo>
                  <a:pt x="3937" y="403250"/>
                </a:moveTo>
                <a:lnTo>
                  <a:pt x="694563" y="0"/>
                </a:lnTo>
                <a:lnTo>
                  <a:pt x="1393571" y="403631"/>
                </a:lnTo>
                <a:lnTo>
                  <a:pt x="1389633" y="1203363"/>
                </a:lnTo>
                <a:lnTo>
                  <a:pt x="803706" y="1545461"/>
                </a:lnTo>
              </a:path>
              <a:path w="1393825" h="1545590">
                <a:moveTo>
                  <a:pt x="593138" y="1545461"/>
                </a:moveTo>
                <a:lnTo>
                  <a:pt x="0" y="1202982"/>
                </a:lnTo>
                <a:lnTo>
                  <a:pt x="3937" y="40325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g object 49"/>
          <p:cNvSpPr/>
          <p:nvPr/>
        </p:nvSpPr>
        <p:spPr>
          <a:xfrm>
            <a:off x="7731252" y="2759836"/>
            <a:ext cx="1393825" cy="1606550"/>
          </a:xfrm>
          <a:custGeom>
            <a:avLst/>
            <a:gdLst/>
            <a:ahLst/>
            <a:cxnLst/>
            <a:rect l="l" t="t" r="r" b="b"/>
            <a:pathLst>
              <a:path w="1393825" h="1606550">
                <a:moveTo>
                  <a:pt x="694563" y="0"/>
                </a:moveTo>
                <a:lnTo>
                  <a:pt x="3937" y="403225"/>
                </a:lnTo>
                <a:lnTo>
                  <a:pt x="0" y="1202944"/>
                </a:lnTo>
                <a:lnTo>
                  <a:pt x="699007" y="1606550"/>
                </a:lnTo>
                <a:lnTo>
                  <a:pt x="1389633" y="1203325"/>
                </a:lnTo>
                <a:lnTo>
                  <a:pt x="1393571" y="403605"/>
                </a:lnTo>
                <a:lnTo>
                  <a:pt x="694563" y="0"/>
                </a:lnTo>
                <a:close/>
              </a:path>
            </a:pathLst>
          </a:custGeom>
          <a:solidFill>
            <a:srgbClr val="FFFFFF">
              <a:alpha val="705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g object 50"/>
          <p:cNvSpPr/>
          <p:nvPr/>
        </p:nvSpPr>
        <p:spPr>
          <a:xfrm>
            <a:off x="7731252" y="2759836"/>
            <a:ext cx="1393825" cy="1606550"/>
          </a:xfrm>
          <a:custGeom>
            <a:avLst/>
            <a:gdLst/>
            <a:ahLst/>
            <a:cxnLst/>
            <a:rect l="l" t="t" r="r" b="b"/>
            <a:pathLst>
              <a:path w="1393825" h="1606550">
                <a:moveTo>
                  <a:pt x="3937" y="403225"/>
                </a:moveTo>
                <a:lnTo>
                  <a:pt x="694563" y="0"/>
                </a:lnTo>
                <a:lnTo>
                  <a:pt x="1393571" y="403605"/>
                </a:lnTo>
                <a:lnTo>
                  <a:pt x="1389633" y="1203325"/>
                </a:lnTo>
                <a:lnTo>
                  <a:pt x="699007" y="1606550"/>
                </a:lnTo>
                <a:lnTo>
                  <a:pt x="0" y="1202944"/>
                </a:lnTo>
                <a:lnTo>
                  <a:pt x="3937" y="403225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g object 51"/>
          <p:cNvSpPr/>
          <p:nvPr/>
        </p:nvSpPr>
        <p:spPr>
          <a:xfrm>
            <a:off x="8464422" y="4044893"/>
            <a:ext cx="680085" cy="1586230"/>
          </a:xfrm>
          <a:custGeom>
            <a:avLst/>
            <a:gdLst/>
            <a:ahLst/>
            <a:cxnLst/>
            <a:rect l="l" t="t" r="r" b="b"/>
            <a:pathLst>
              <a:path w="680084" h="1586229">
                <a:moveTo>
                  <a:pt x="679576" y="0"/>
                </a:moveTo>
                <a:lnTo>
                  <a:pt x="3809" y="394518"/>
                </a:lnTo>
                <a:lnTo>
                  <a:pt x="0" y="1193729"/>
                </a:lnTo>
                <a:lnTo>
                  <a:pt x="679576" y="1586146"/>
                </a:lnTo>
                <a:lnTo>
                  <a:pt x="679576" y="0"/>
                </a:lnTo>
                <a:close/>
              </a:path>
            </a:pathLst>
          </a:custGeom>
          <a:solidFill>
            <a:srgbClr val="FFFFF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g object 52"/>
          <p:cNvSpPr/>
          <p:nvPr/>
        </p:nvSpPr>
        <p:spPr>
          <a:xfrm>
            <a:off x="8464422" y="4044893"/>
            <a:ext cx="680085" cy="1586230"/>
          </a:xfrm>
          <a:custGeom>
            <a:avLst/>
            <a:gdLst/>
            <a:ahLst/>
            <a:cxnLst/>
            <a:rect l="l" t="t" r="r" b="b"/>
            <a:pathLst>
              <a:path w="680084" h="1586229">
                <a:moveTo>
                  <a:pt x="3809" y="394518"/>
                </a:moveTo>
                <a:lnTo>
                  <a:pt x="679576" y="0"/>
                </a:lnTo>
              </a:path>
              <a:path w="680084" h="1586229">
                <a:moveTo>
                  <a:pt x="679576" y="1586146"/>
                </a:moveTo>
                <a:lnTo>
                  <a:pt x="0" y="1193729"/>
                </a:lnTo>
                <a:lnTo>
                  <a:pt x="3809" y="39451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g object 53"/>
          <p:cNvSpPr/>
          <p:nvPr/>
        </p:nvSpPr>
        <p:spPr>
          <a:xfrm>
            <a:off x="8464295" y="1501083"/>
            <a:ext cx="680085" cy="1586230"/>
          </a:xfrm>
          <a:custGeom>
            <a:avLst/>
            <a:gdLst/>
            <a:ahLst/>
            <a:cxnLst/>
            <a:rect l="l" t="t" r="r" b="b"/>
            <a:pathLst>
              <a:path w="680084" h="1586230">
                <a:moveTo>
                  <a:pt x="3936" y="394518"/>
                </a:moveTo>
                <a:lnTo>
                  <a:pt x="679703" y="0"/>
                </a:lnTo>
              </a:path>
              <a:path w="680084" h="1586230">
                <a:moveTo>
                  <a:pt x="679703" y="1586202"/>
                </a:moveTo>
                <a:lnTo>
                  <a:pt x="0" y="1193856"/>
                </a:lnTo>
                <a:lnTo>
                  <a:pt x="3936" y="39451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bg object 54"/>
          <p:cNvSpPr/>
          <p:nvPr/>
        </p:nvSpPr>
        <p:spPr>
          <a:xfrm>
            <a:off x="457200" y="333311"/>
            <a:ext cx="8229600" cy="6186805"/>
          </a:xfrm>
          <a:custGeom>
            <a:avLst/>
            <a:gdLst/>
            <a:ahLst/>
            <a:cxnLst/>
            <a:rect l="l" t="t" r="r" b="b"/>
            <a:pathLst>
              <a:path w="8229600" h="6186805">
                <a:moveTo>
                  <a:pt x="8229600" y="0"/>
                </a:moveTo>
                <a:lnTo>
                  <a:pt x="0" y="0"/>
                </a:lnTo>
                <a:lnTo>
                  <a:pt x="0" y="6186551"/>
                </a:lnTo>
                <a:lnTo>
                  <a:pt x="8229600" y="6186551"/>
                </a:lnTo>
                <a:lnTo>
                  <a:pt x="8229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bg object 55"/>
          <p:cNvSpPr/>
          <p:nvPr/>
        </p:nvSpPr>
        <p:spPr>
          <a:xfrm>
            <a:off x="457200" y="333311"/>
            <a:ext cx="8229600" cy="6186805"/>
          </a:xfrm>
          <a:custGeom>
            <a:avLst/>
            <a:gdLst/>
            <a:ahLst/>
            <a:cxnLst/>
            <a:rect l="l" t="t" r="r" b="b"/>
            <a:pathLst>
              <a:path w="8229600" h="6186805">
                <a:moveTo>
                  <a:pt x="0" y="6186551"/>
                </a:moveTo>
                <a:lnTo>
                  <a:pt x="8229600" y="6186551"/>
                </a:lnTo>
                <a:lnTo>
                  <a:pt x="8229600" y="0"/>
                </a:lnTo>
                <a:lnTo>
                  <a:pt x="0" y="0"/>
                </a:lnTo>
                <a:lnTo>
                  <a:pt x="0" y="6186551"/>
                </a:lnTo>
                <a:close/>
              </a:path>
            </a:pathLst>
          </a:custGeom>
          <a:ln w="63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bg object 56"/>
          <p:cNvSpPr/>
          <p:nvPr/>
        </p:nvSpPr>
        <p:spPr>
          <a:xfrm>
            <a:off x="4560951" y="0"/>
            <a:ext cx="3679825" cy="678180"/>
          </a:xfrm>
          <a:custGeom>
            <a:avLst/>
            <a:gdLst/>
            <a:ahLst/>
            <a:cxnLst/>
            <a:rect l="l" t="t" r="r" b="b"/>
            <a:pathLst>
              <a:path w="3679825" h="678180">
                <a:moveTo>
                  <a:pt x="0" y="677926"/>
                </a:moveTo>
                <a:lnTo>
                  <a:pt x="3679825" y="677926"/>
                </a:lnTo>
                <a:lnTo>
                  <a:pt x="3679825" y="0"/>
                </a:lnTo>
                <a:lnTo>
                  <a:pt x="0" y="0"/>
                </a:lnTo>
                <a:lnTo>
                  <a:pt x="0" y="677926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bg object 57"/>
          <p:cNvSpPr/>
          <p:nvPr/>
        </p:nvSpPr>
        <p:spPr>
          <a:xfrm>
            <a:off x="4560951" y="0"/>
            <a:ext cx="3679825" cy="678180"/>
          </a:xfrm>
          <a:custGeom>
            <a:avLst/>
            <a:gdLst/>
            <a:ahLst/>
            <a:cxnLst/>
            <a:rect l="l" t="t" r="r" b="b"/>
            <a:pathLst>
              <a:path w="3679825" h="678180">
                <a:moveTo>
                  <a:pt x="0" y="677926"/>
                </a:moveTo>
                <a:lnTo>
                  <a:pt x="3679825" y="677926"/>
                </a:lnTo>
                <a:lnTo>
                  <a:pt x="3679825" y="0"/>
                </a:lnTo>
              </a:path>
              <a:path w="3679825" h="678180">
                <a:moveTo>
                  <a:pt x="0" y="0"/>
                </a:moveTo>
                <a:lnTo>
                  <a:pt x="0" y="677926"/>
                </a:lnTo>
              </a:path>
            </a:pathLst>
          </a:custGeom>
          <a:ln w="15875">
            <a:solidFill>
              <a:srgbClr val="74A40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18540" y="860501"/>
            <a:ext cx="7800009" cy="12494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93C5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90345" y="2122754"/>
            <a:ext cx="6581140" cy="36468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3D3C2C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kern="0"/>
            </a:defPPr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kern="0"/>
            </a:defPPr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703953" y="5809090"/>
            <a:ext cx="259714" cy="1962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93C500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spc="-25"/>
              <a:t>‹#›</a:t>
            </a:fld>
            <a:endParaRPr spc="-25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2" r:id="rId2"/>
    <p:sldLayoutId id="2147483663" r:id="rId3"/>
    <p:sldLayoutId id="2147483664" r:id="rId4"/>
    <p:sldLayoutId id="2147483665" r:id="rId5"/>
    <p:sldLayoutId id="2147483667" r:id="rId6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3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eg"/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9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image" Target="../media/image68.png"/><Relationship Id="rId7" Type="http://schemas.openxmlformats.org/officeDocument/2006/relationships/image" Target="../media/image7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10" Type="http://schemas.openxmlformats.org/officeDocument/2006/relationships/image" Target="../media/image75.png"/><Relationship Id="rId4" Type="http://schemas.openxmlformats.org/officeDocument/2006/relationships/image" Target="../media/image69.png"/><Relationship Id="rId9" Type="http://schemas.openxmlformats.org/officeDocument/2006/relationships/image" Target="../media/image74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3" Type="http://schemas.openxmlformats.org/officeDocument/2006/relationships/image" Target="../media/image76.png"/><Relationship Id="rId7" Type="http://schemas.openxmlformats.org/officeDocument/2006/relationships/image" Target="../media/image8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10" Type="http://schemas.openxmlformats.org/officeDocument/2006/relationships/image" Target="../media/image83.png"/><Relationship Id="rId4" Type="http://schemas.openxmlformats.org/officeDocument/2006/relationships/image" Target="../media/image77.png"/><Relationship Id="rId9" Type="http://schemas.openxmlformats.org/officeDocument/2006/relationships/image" Target="../media/image82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86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0.png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2.png"/><Relationship Id="rId4" Type="http://schemas.openxmlformats.org/officeDocument/2006/relationships/image" Target="../media/image91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4.png"/><Relationship Id="rId4" Type="http://schemas.openxmlformats.org/officeDocument/2006/relationships/image" Target="../media/image93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6.png"/><Relationship Id="rId4" Type="http://schemas.openxmlformats.org/officeDocument/2006/relationships/image" Target="../media/image95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7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1.png"/><Relationship Id="rId5" Type="http://schemas.openxmlformats.org/officeDocument/2006/relationships/image" Target="../media/image100.png"/><Relationship Id="rId4" Type="http://schemas.openxmlformats.org/officeDocument/2006/relationships/image" Target="../media/image99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4.png"/><Relationship Id="rId4" Type="http://schemas.openxmlformats.org/officeDocument/2006/relationships/image" Target="../media/image103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5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9.png"/><Relationship Id="rId5" Type="http://schemas.openxmlformats.org/officeDocument/2006/relationships/image" Target="../media/image108.png"/><Relationship Id="rId4" Type="http://schemas.openxmlformats.org/officeDocument/2006/relationships/image" Target="../media/image107.png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png"/><Relationship Id="rId3" Type="http://schemas.openxmlformats.org/officeDocument/2006/relationships/image" Target="../media/image109.png"/><Relationship Id="rId7" Type="http://schemas.openxmlformats.org/officeDocument/2006/relationships/image" Target="../media/image1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2.png"/><Relationship Id="rId5" Type="http://schemas.openxmlformats.org/officeDocument/2006/relationships/image" Target="../media/image111.png"/><Relationship Id="rId4" Type="http://schemas.openxmlformats.org/officeDocument/2006/relationships/image" Target="../media/image110.png"/><Relationship Id="rId9" Type="http://schemas.openxmlformats.org/officeDocument/2006/relationships/image" Target="../media/image1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jbixbe.com/doc/tutorial/BTree.html" TargetMode="External"/><Relationship Id="rId1" Type="http://schemas.openxmlformats.org/officeDocument/2006/relationships/slideLayout" Target="../slideLayouts/slideLayout13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8.png"/><Relationship Id="rId5" Type="http://schemas.openxmlformats.org/officeDocument/2006/relationships/image" Target="../media/image117.png"/><Relationship Id="rId4" Type="http://schemas.openxmlformats.org/officeDocument/2006/relationships/image" Target="../media/image116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20.png"/><Relationship Id="rId4" Type="http://schemas.openxmlformats.org/officeDocument/2006/relationships/image" Target="../media/image119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5.png"/><Relationship Id="rId5" Type="http://schemas.openxmlformats.org/officeDocument/2006/relationships/image" Target="../media/image124.png"/><Relationship Id="rId4" Type="http://schemas.openxmlformats.org/officeDocument/2006/relationships/image" Target="../media/image123.png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png"/><Relationship Id="rId3" Type="http://schemas.openxmlformats.org/officeDocument/2006/relationships/image" Target="../media/image126.png"/><Relationship Id="rId7" Type="http://schemas.openxmlformats.org/officeDocument/2006/relationships/image" Target="../media/image1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9.png"/><Relationship Id="rId5" Type="http://schemas.openxmlformats.org/officeDocument/2006/relationships/image" Target="../media/image128.png"/><Relationship Id="rId4" Type="http://schemas.openxmlformats.org/officeDocument/2006/relationships/image" Target="../media/image127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31.png"/><Relationship Id="rId4" Type="http://schemas.openxmlformats.org/officeDocument/2006/relationships/image" Target="../media/image133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png"/><Relationship Id="rId2" Type="http://schemas.openxmlformats.org/officeDocument/2006/relationships/image" Target="../media/image13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36.png"/><Relationship Id="rId4" Type="http://schemas.openxmlformats.org/officeDocument/2006/relationships/image" Target="../media/image135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38.png"/><Relationship Id="rId4" Type="http://schemas.openxmlformats.org/officeDocument/2006/relationships/image" Target="../media/image137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1.png"/><Relationship Id="rId5" Type="http://schemas.openxmlformats.org/officeDocument/2006/relationships/image" Target="../media/image137.png"/><Relationship Id="rId4" Type="http://schemas.openxmlformats.org/officeDocument/2006/relationships/image" Target="../media/image140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44.png"/><Relationship Id="rId4" Type="http://schemas.openxmlformats.org/officeDocument/2006/relationships/image" Target="../media/image143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5.png"/><Relationship Id="rId2" Type="http://schemas.openxmlformats.org/officeDocument/2006/relationships/image" Target="../media/image14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6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7.png"/><Relationship Id="rId2" Type="http://schemas.openxmlformats.org/officeDocument/2006/relationships/image" Target="../media/image14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8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9.png"/><Relationship Id="rId2" Type="http://schemas.openxmlformats.org/officeDocument/2006/relationships/image" Target="../media/image147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51.png"/><Relationship Id="rId4" Type="http://schemas.openxmlformats.org/officeDocument/2006/relationships/image" Target="../media/image150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2.png"/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5.png"/><Relationship Id="rId5" Type="http://schemas.openxmlformats.org/officeDocument/2006/relationships/image" Target="../media/image154.png"/><Relationship Id="rId4" Type="http://schemas.openxmlformats.org/officeDocument/2006/relationships/image" Target="../media/image153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7.png"/><Relationship Id="rId2" Type="http://schemas.openxmlformats.org/officeDocument/2006/relationships/image" Target="../media/image156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59.png"/><Relationship Id="rId4" Type="http://schemas.openxmlformats.org/officeDocument/2006/relationships/image" Target="../media/image158.png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4.png"/><Relationship Id="rId3" Type="http://schemas.openxmlformats.org/officeDocument/2006/relationships/image" Target="../media/image159.png"/><Relationship Id="rId7" Type="http://schemas.openxmlformats.org/officeDocument/2006/relationships/image" Target="../media/image16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2.png"/><Relationship Id="rId5" Type="http://schemas.openxmlformats.org/officeDocument/2006/relationships/image" Target="../media/image161.png"/><Relationship Id="rId4" Type="http://schemas.openxmlformats.org/officeDocument/2006/relationships/image" Target="../media/image16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Resim 3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3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0" y="4241800"/>
            <a:ext cx="9144000" cy="382588"/>
          </a:xfrm>
          <a:solidFill>
            <a:srgbClr val="66A2CE"/>
          </a:solidFill>
        </p:spPr>
        <p:txBody>
          <a:bodyPr anchor="ctr">
            <a:normAutofit fontScale="92500" lnSpcReduction="20000"/>
          </a:bodyPr>
          <a:lstStyle/>
          <a:p>
            <a:pPr>
              <a:defRPr/>
            </a:pPr>
            <a:r>
              <a:rPr lang="tr-TR" b="1" dirty="0" smtClean="0">
                <a:solidFill>
                  <a:schemeClr val="bg1"/>
                </a:solidFill>
                <a:latin typeface="Corbel" panose="020B0503020204020204" pitchFamily="34" charset="0"/>
                <a:cs typeface="Arial" panose="020B0604020202020204" pitchFamily="34" charset="0"/>
              </a:rPr>
              <a:t>Doç. Dr. Sercan YALÇIN</a:t>
            </a:r>
            <a:endParaRPr lang="tr-TR" dirty="0"/>
          </a:p>
        </p:txBody>
      </p:sp>
      <p:sp>
        <p:nvSpPr>
          <p:cNvPr id="8" name="Unvan 1"/>
          <p:cNvSpPr>
            <a:spLocks noGrp="1"/>
          </p:cNvSpPr>
          <p:nvPr>
            <p:ph type="ctrTitle"/>
          </p:nvPr>
        </p:nvSpPr>
        <p:spPr>
          <a:xfrm>
            <a:off x="0" y="2416175"/>
            <a:ext cx="9144000" cy="1825625"/>
          </a:xfrm>
          <a:solidFill>
            <a:srgbClr val="00467A"/>
          </a:solidFill>
        </p:spPr>
        <p:txBody>
          <a:bodyPr>
            <a:noAutofit/>
          </a:bodyPr>
          <a:lstStyle/>
          <a:p>
            <a:pPr>
              <a:defRPr/>
            </a:pPr>
            <a:r>
              <a:rPr lang="tr-TR" sz="3600" dirty="0" smtClean="0">
                <a:solidFill>
                  <a:schemeClr val="bg1"/>
                </a:solidFill>
                <a:latin typeface="Corbel" panose="020B0503020204020204" pitchFamily="34" charset="0"/>
                <a:cs typeface="Arial" panose="020B0604020202020204" pitchFamily="34" charset="0"/>
              </a:rPr>
              <a:t>BIL207 VERİ YAPILARI</a:t>
            </a:r>
            <a:r>
              <a:rPr lang="tr-TR" sz="3600" dirty="0">
                <a:solidFill>
                  <a:schemeClr val="bg1"/>
                </a:solidFill>
                <a:latin typeface="Corbel" panose="020B0503020204020204" pitchFamily="34" charset="0"/>
                <a:cs typeface="Arial" panose="020B0604020202020204" pitchFamily="34" charset="0"/>
              </a:rPr>
              <a:t/>
            </a:r>
            <a:br>
              <a:rPr lang="tr-TR" sz="3600" dirty="0">
                <a:solidFill>
                  <a:schemeClr val="bg1"/>
                </a:solidFill>
                <a:latin typeface="Corbel" panose="020B0503020204020204" pitchFamily="34" charset="0"/>
                <a:cs typeface="Arial" panose="020B0604020202020204" pitchFamily="34" charset="0"/>
              </a:rPr>
            </a:br>
            <a:r>
              <a:rPr lang="tr-TR" sz="3600" dirty="0" smtClean="0">
                <a:solidFill>
                  <a:schemeClr val="bg1"/>
                </a:solidFill>
                <a:latin typeface="Corbel" panose="020B0503020204020204" pitchFamily="34" charset="0"/>
                <a:cs typeface="Arial" panose="020B0604020202020204" pitchFamily="34" charset="0"/>
              </a:rPr>
              <a:t>11. Hafta</a:t>
            </a:r>
            <a:r>
              <a:rPr lang="tr-TR" sz="3600" dirty="0" smtClean="0">
                <a:latin typeface="Corbel" panose="020B0503020204020204" pitchFamily="34" charset="0"/>
                <a:cs typeface="Arial" panose="020B0604020202020204" pitchFamily="34" charset="0"/>
              </a:rPr>
              <a:t/>
            </a:r>
            <a:br>
              <a:rPr lang="tr-TR" sz="3600" dirty="0" smtClean="0">
                <a:latin typeface="Corbel" panose="020B0503020204020204" pitchFamily="34" charset="0"/>
                <a:cs typeface="Arial" panose="020B0604020202020204" pitchFamily="34" charset="0"/>
              </a:rPr>
            </a:br>
            <a:r>
              <a:rPr lang="tr-TR" sz="4400" dirty="0" smtClean="0">
                <a:latin typeface="Corbel" panose="020B0503020204020204" pitchFamily="34" charset="0"/>
                <a:cs typeface="Arial" panose="020B0604020202020204" pitchFamily="34" charset="0"/>
              </a:rPr>
              <a:t> </a:t>
            </a:r>
            <a:r>
              <a:rPr lang="tr-TR" sz="3600" dirty="0">
                <a:solidFill>
                  <a:schemeClr val="bg1"/>
                </a:solidFill>
                <a:latin typeface="Corbel" panose="020B0503020204020204" pitchFamily="34" charset="0"/>
                <a:cs typeface="Arial" panose="020B0604020202020204" pitchFamily="34" charset="0"/>
              </a:rPr>
              <a:t>ÇOK </a:t>
            </a:r>
            <a:r>
              <a:rPr lang="tr-TR" sz="3600" dirty="0" smtClean="0">
                <a:solidFill>
                  <a:schemeClr val="bg1"/>
                </a:solidFill>
                <a:latin typeface="Corbel" panose="020B0503020204020204" pitchFamily="34" charset="0"/>
                <a:cs typeface="Arial" panose="020B0604020202020204" pitchFamily="34" charset="0"/>
              </a:rPr>
              <a:t>YOLLU AĞAÇLAR</a:t>
            </a:r>
            <a:endParaRPr lang="tr-TR" sz="21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36603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49851" y="0"/>
            <a:ext cx="3505200" cy="601980"/>
          </a:xfrm>
          <a:custGeom>
            <a:avLst/>
            <a:gdLst/>
            <a:ahLst/>
            <a:cxnLst/>
            <a:rect l="l" t="t" r="r" b="b"/>
            <a:pathLst>
              <a:path w="3505200" h="601980">
                <a:moveTo>
                  <a:pt x="0" y="601726"/>
                </a:moveTo>
                <a:lnTo>
                  <a:pt x="3505200" y="601726"/>
                </a:lnTo>
                <a:lnTo>
                  <a:pt x="3505200" y="0"/>
                </a:lnTo>
                <a:lnTo>
                  <a:pt x="0" y="0"/>
                </a:lnTo>
                <a:lnTo>
                  <a:pt x="0" y="601726"/>
                </a:lnTo>
                <a:close/>
              </a:path>
            </a:pathLst>
          </a:custGeom>
          <a:solidFill>
            <a:srgbClr val="7068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5133" rIns="0" bIns="0" rtlCol="0">
            <a:spAutoFit/>
          </a:bodyPr>
          <a:lstStyle/>
          <a:p>
            <a:pPr marL="515620">
              <a:lnSpc>
                <a:spcPct val="100000"/>
              </a:lnSpc>
              <a:spcBef>
                <a:spcPts val="100"/>
              </a:spcBef>
            </a:pPr>
            <a:r>
              <a:rPr sz="3600"/>
              <a:t>Çok</a:t>
            </a:r>
            <a:r>
              <a:rPr sz="3600" spc="-95"/>
              <a:t> </a:t>
            </a:r>
            <a:r>
              <a:rPr sz="3600" spc="-45"/>
              <a:t>Yollu</a:t>
            </a:r>
            <a:r>
              <a:rPr sz="3600" spc="-75"/>
              <a:t> </a:t>
            </a:r>
            <a:r>
              <a:rPr sz="3600"/>
              <a:t>Ağaçlar</a:t>
            </a:r>
            <a:r>
              <a:rPr sz="3600" spc="-100"/>
              <a:t> </a:t>
            </a:r>
            <a:r>
              <a:rPr sz="3600"/>
              <a:t>-</a:t>
            </a:r>
            <a:r>
              <a:rPr sz="3600" spc="-10"/>
              <a:t>B-Trees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1191869" y="2282962"/>
            <a:ext cx="5933440" cy="824230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 spc="320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000" b="1" spc="-10">
                <a:solidFill>
                  <a:srgbClr val="FF0000"/>
                </a:solidFill>
                <a:latin typeface="Calibri"/>
                <a:cs typeface="Calibri"/>
              </a:rPr>
              <a:t>3-Yerleştirilecek</a:t>
            </a:r>
            <a:r>
              <a:rPr sz="2000" b="1" spc="-5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>
                <a:solidFill>
                  <a:srgbClr val="FF0000"/>
                </a:solidFill>
                <a:latin typeface="Calibri"/>
                <a:cs typeface="Calibri"/>
              </a:rPr>
              <a:t>yaprak</a:t>
            </a:r>
            <a:r>
              <a:rPr sz="2000" b="1" spc="-3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>
                <a:solidFill>
                  <a:srgbClr val="FF0000"/>
                </a:solidFill>
                <a:latin typeface="Calibri"/>
                <a:cs typeface="Calibri"/>
              </a:rPr>
              <a:t>dolu</a:t>
            </a:r>
            <a:r>
              <a:rPr sz="2000" b="1" spc="-4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>
                <a:solidFill>
                  <a:srgbClr val="FF0000"/>
                </a:solidFill>
                <a:latin typeface="Calibri"/>
                <a:cs typeface="Calibri"/>
              </a:rPr>
              <a:t>ve</a:t>
            </a:r>
            <a:r>
              <a:rPr sz="2000" b="1" spc="-4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>
                <a:solidFill>
                  <a:srgbClr val="FF0000"/>
                </a:solidFill>
                <a:latin typeface="Calibri"/>
                <a:cs typeface="Calibri"/>
              </a:rPr>
              <a:t>root</a:t>
            </a:r>
            <a:r>
              <a:rPr sz="2000" b="1" spc="-4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spc="-10">
                <a:solidFill>
                  <a:srgbClr val="FF0000"/>
                </a:solidFill>
                <a:latin typeface="Calibri"/>
                <a:cs typeface="Calibri"/>
              </a:rPr>
              <a:t>node’da</a:t>
            </a:r>
            <a:r>
              <a:rPr sz="2000" b="1" spc="-5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>
                <a:solidFill>
                  <a:srgbClr val="FF0000"/>
                </a:solidFill>
                <a:latin typeface="Calibri"/>
                <a:cs typeface="Calibri"/>
              </a:rPr>
              <a:t>dolu</a:t>
            </a:r>
            <a:r>
              <a:rPr sz="2000" b="1" spc="-5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spc="-20">
                <a:solidFill>
                  <a:srgbClr val="FF0000"/>
                </a:solidFill>
                <a:latin typeface="Calibri"/>
                <a:cs typeface="Calibri"/>
              </a:rPr>
              <a:t>ise,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45"/>
              </a:spcBef>
            </a:pPr>
            <a:r>
              <a:rPr sz="1800">
                <a:solidFill>
                  <a:srgbClr val="93C500"/>
                </a:solidFill>
                <a:latin typeface="Segoe UI Symbol"/>
                <a:cs typeface="Segoe UI Symbol"/>
              </a:rPr>
              <a:t>🞇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Örnek:</a:t>
            </a:r>
            <a:r>
              <a:rPr sz="24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 spc="-10">
                <a:solidFill>
                  <a:srgbClr val="3D3C2C"/>
                </a:solidFill>
                <a:latin typeface="Calibri"/>
                <a:cs typeface="Calibri"/>
              </a:rPr>
              <a:t>Anahtar</a:t>
            </a:r>
            <a:r>
              <a:rPr sz="24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olarak</a:t>
            </a:r>
            <a:r>
              <a:rPr sz="24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13</a:t>
            </a:r>
            <a:r>
              <a:rPr sz="24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 spc="-10">
                <a:solidFill>
                  <a:srgbClr val="3D3C2C"/>
                </a:solidFill>
                <a:latin typeface="Calibri"/>
                <a:cs typeface="Calibri"/>
              </a:rPr>
              <a:t>eklenmesi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54037" y="3538473"/>
            <a:ext cx="8124825" cy="2843530"/>
            <a:chOff x="554037" y="3538473"/>
            <a:chExt cx="8124825" cy="2843530"/>
          </a:xfrm>
        </p:grpSpPr>
        <p:pic>
          <p:nvPicPr>
            <p:cNvPr id="6" name="object 6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712787" y="3538473"/>
              <a:ext cx="7243699" cy="111442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554037" y="4797424"/>
              <a:ext cx="8124825" cy="1584325"/>
            </a:xfrm>
            <a:prstGeom prst="rect">
              <a:avLst/>
            </a:prstGeom>
          </p:spPr>
        </p:pic>
      </p:grp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49851" y="0"/>
            <a:ext cx="3505200" cy="601980"/>
          </a:xfrm>
          <a:custGeom>
            <a:avLst/>
            <a:gdLst/>
            <a:ahLst/>
            <a:cxnLst/>
            <a:rect l="l" t="t" r="r" b="b"/>
            <a:pathLst>
              <a:path w="3505200" h="601980">
                <a:moveTo>
                  <a:pt x="0" y="601726"/>
                </a:moveTo>
                <a:lnTo>
                  <a:pt x="3505200" y="601726"/>
                </a:lnTo>
                <a:lnTo>
                  <a:pt x="3505200" y="0"/>
                </a:lnTo>
                <a:lnTo>
                  <a:pt x="0" y="0"/>
                </a:lnTo>
                <a:lnTo>
                  <a:pt x="0" y="601726"/>
                </a:lnTo>
                <a:close/>
              </a:path>
            </a:pathLst>
          </a:custGeom>
          <a:solidFill>
            <a:srgbClr val="7068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5133" rIns="0" bIns="0" rtlCol="0">
            <a:spAutoFit/>
          </a:bodyPr>
          <a:lstStyle/>
          <a:p>
            <a:pPr marL="515620">
              <a:lnSpc>
                <a:spcPct val="100000"/>
              </a:lnSpc>
              <a:spcBef>
                <a:spcPts val="100"/>
              </a:spcBef>
            </a:pPr>
            <a:r>
              <a:rPr sz="3600"/>
              <a:t>Çok</a:t>
            </a:r>
            <a:r>
              <a:rPr sz="3600" spc="-95"/>
              <a:t> </a:t>
            </a:r>
            <a:r>
              <a:rPr sz="3600" spc="-45"/>
              <a:t>Yollu</a:t>
            </a:r>
            <a:r>
              <a:rPr sz="3600" spc="-75"/>
              <a:t> </a:t>
            </a:r>
            <a:r>
              <a:rPr sz="3600"/>
              <a:t>Ağaçlar</a:t>
            </a:r>
            <a:r>
              <a:rPr sz="3600" spc="-100"/>
              <a:t> </a:t>
            </a:r>
            <a:r>
              <a:rPr sz="3600"/>
              <a:t>-</a:t>
            </a:r>
            <a:r>
              <a:rPr sz="3600" spc="-10"/>
              <a:t>B-Trees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1336675" y="2165730"/>
            <a:ext cx="12052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1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2100" spc="-320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800" b="1" spc="-20">
                <a:solidFill>
                  <a:srgbClr val="3D3C2C"/>
                </a:solidFill>
                <a:latin typeface="Calibri"/>
                <a:cs typeface="Calibri"/>
              </a:rPr>
              <a:t>Örnek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/>
          <a:stretch>
            <a:fillRect/>
          </a:stretch>
        </p:blipFill>
        <p:spPr>
          <a:xfrm>
            <a:off x="4140200" y="1773301"/>
            <a:ext cx="2122551" cy="4611624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49851" y="0"/>
            <a:ext cx="3505200" cy="601980"/>
          </a:xfrm>
          <a:custGeom>
            <a:avLst/>
            <a:gdLst/>
            <a:ahLst/>
            <a:cxnLst/>
            <a:rect l="l" t="t" r="r" b="b"/>
            <a:pathLst>
              <a:path w="3505200" h="601980">
                <a:moveTo>
                  <a:pt x="0" y="601726"/>
                </a:moveTo>
                <a:lnTo>
                  <a:pt x="3505200" y="601726"/>
                </a:lnTo>
                <a:lnTo>
                  <a:pt x="3505200" y="0"/>
                </a:lnTo>
                <a:lnTo>
                  <a:pt x="0" y="0"/>
                </a:lnTo>
                <a:lnTo>
                  <a:pt x="0" y="601726"/>
                </a:lnTo>
                <a:close/>
              </a:path>
            </a:pathLst>
          </a:custGeom>
          <a:solidFill>
            <a:srgbClr val="7068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21765" y="1122934"/>
            <a:ext cx="49091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/>
              <a:t>Çok</a:t>
            </a:r>
            <a:r>
              <a:rPr sz="3600" spc="-95"/>
              <a:t> </a:t>
            </a:r>
            <a:r>
              <a:rPr sz="3600" spc="-45"/>
              <a:t>Yollu</a:t>
            </a:r>
            <a:r>
              <a:rPr sz="3600" spc="-75"/>
              <a:t> </a:t>
            </a:r>
            <a:r>
              <a:rPr sz="3600"/>
              <a:t>Ağaçlar</a:t>
            </a:r>
            <a:r>
              <a:rPr sz="3600" spc="-100"/>
              <a:t> </a:t>
            </a:r>
            <a:r>
              <a:rPr sz="3600"/>
              <a:t>-</a:t>
            </a:r>
            <a:r>
              <a:rPr sz="3600" spc="-10"/>
              <a:t>B-Trees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577697" y="1599412"/>
            <a:ext cx="5378450" cy="75692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 spc="315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Örnek:5.Derece</a:t>
            </a:r>
            <a:r>
              <a:rPr sz="2000" spc="-5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bir</a:t>
            </a:r>
            <a:r>
              <a:rPr sz="20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M-</a:t>
            </a:r>
            <a:r>
              <a:rPr sz="2000" spc="-20">
                <a:solidFill>
                  <a:srgbClr val="3D3C2C"/>
                </a:solidFill>
                <a:latin typeface="Calibri"/>
                <a:cs typeface="Calibri"/>
              </a:rPr>
              <a:t>Way</a:t>
            </a:r>
            <a:r>
              <a:rPr sz="2000" spc="-6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ağaca</a:t>
            </a:r>
            <a:r>
              <a:rPr sz="20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anahtar</a:t>
            </a:r>
            <a:r>
              <a:rPr sz="20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ekleme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 spc="355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Ekle: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 2,8,14,15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7697" y="3123057"/>
            <a:ext cx="92075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 spc="385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Ekle:3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7697" y="4220717"/>
            <a:ext cx="162941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 spc="385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Ekle:1,16,6,5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7697" y="5683707"/>
            <a:ext cx="13722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 spc="385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Ekle:27,37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719576" y="2071687"/>
            <a:ext cx="3924300" cy="4000500"/>
            <a:chOff x="3719576" y="2071687"/>
            <a:chExt cx="3924300" cy="4000500"/>
          </a:xfrm>
        </p:grpSpPr>
        <p:pic>
          <p:nvPicPr>
            <p:cNvPr id="9" name="object 9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4500626" y="2071687"/>
              <a:ext cx="1946275" cy="636587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4572000" y="2886075"/>
              <a:ext cx="1943100" cy="6858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4143375" y="3900423"/>
              <a:ext cx="2867025" cy="74295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3719576" y="5338762"/>
              <a:ext cx="3924300" cy="733425"/>
            </a:xfrm>
            <a:prstGeom prst="rect">
              <a:avLst/>
            </a:prstGeom>
          </p:spPr>
        </p:pic>
      </p:grp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49851" y="0"/>
            <a:ext cx="3505200" cy="601980"/>
          </a:xfrm>
          <a:custGeom>
            <a:avLst/>
            <a:gdLst/>
            <a:ahLst/>
            <a:cxnLst/>
            <a:rect l="l" t="t" r="r" b="b"/>
            <a:pathLst>
              <a:path w="3505200" h="601980">
                <a:moveTo>
                  <a:pt x="0" y="601726"/>
                </a:moveTo>
                <a:lnTo>
                  <a:pt x="3505200" y="601726"/>
                </a:lnTo>
                <a:lnTo>
                  <a:pt x="3505200" y="0"/>
                </a:lnTo>
                <a:lnTo>
                  <a:pt x="0" y="0"/>
                </a:lnTo>
                <a:lnTo>
                  <a:pt x="0" y="601726"/>
                </a:lnTo>
                <a:close/>
              </a:path>
            </a:pathLst>
          </a:custGeom>
          <a:solidFill>
            <a:srgbClr val="7068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21765" y="1122934"/>
            <a:ext cx="49091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/>
              <a:t>Çok</a:t>
            </a:r>
            <a:r>
              <a:rPr sz="3600" spc="-95"/>
              <a:t> </a:t>
            </a:r>
            <a:r>
              <a:rPr sz="3600" spc="-45"/>
              <a:t>Yollu</a:t>
            </a:r>
            <a:r>
              <a:rPr sz="3600" spc="-75"/>
              <a:t> </a:t>
            </a:r>
            <a:r>
              <a:rPr sz="3600"/>
              <a:t>Ağaçlar</a:t>
            </a:r>
            <a:r>
              <a:rPr sz="3600" spc="-100"/>
              <a:t> </a:t>
            </a:r>
            <a:r>
              <a:rPr sz="3600"/>
              <a:t>-</a:t>
            </a:r>
            <a:r>
              <a:rPr sz="3600" spc="-10"/>
              <a:t>B-Trees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577697" y="1659763"/>
            <a:ext cx="5378450" cy="10623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 spc="315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Örnek:5.Derece</a:t>
            </a:r>
            <a:r>
              <a:rPr sz="2000" spc="-5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bir</a:t>
            </a:r>
            <a:r>
              <a:rPr sz="20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M-</a:t>
            </a:r>
            <a:r>
              <a:rPr sz="2000" spc="-20">
                <a:solidFill>
                  <a:srgbClr val="3D3C2C"/>
                </a:solidFill>
                <a:latin typeface="Calibri"/>
                <a:cs typeface="Calibri"/>
              </a:rPr>
              <a:t>Way</a:t>
            </a:r>
            <a:r>
              <a:rPr sz="2000" spc="-6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ağaca</a:t>
            </a:r>
            <a:r>
              <a:rPr sz="20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anahtar</a:t>
            </a:r>
            <a:r>
              <a:rPr sz="20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ekleme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915"/>
              </a:spcBef>
            </a:pP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 spc="355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Ekle: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 18,25,7,13,20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7697" y="3854577"/>
            <a:ext cx="1751964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 spc="355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Ekle: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 22,23,24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929001" y="2714625"/>
            <a:ext cx="5753100" cy="2700655"/>
            <a:chOff x="2929001" y="2714625"/>
            <a:chExt cx="5753100" cy="2700655"/>
          </a:xfrm>
        </p:grpSpPr>
        <p:pic>
          <p:nvPicPr>
            <p:cNvPr id="7" name="object 7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3357626" y="2714625"/>
              <a:ext cx="4848225" cy="78105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2929001" y="4214749"/>
              <a:ext cx="5753100" cy="1200150"/>
            </a:xfrm>
            <a:prstGeom prst="rect">
              <a:avLst/>
            </a:prstGeom>
          </p:spPr>
        </p:pic>
      </p:grp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49851" y="0"/>
            <a:ext cx="3505200" cy="601980"/>
          </a:xfrm>
          <a:custGeom>
            <a:avLst/>
            <a:gdLst/>
            <a:ahLst/>
            <a:cxnLst/>
            <a:rect l="l" t="t" r="r" b="b"/>
            <a:pathLst>
              <a:path w="3505200" h="601980">
                <a:moveTo>
                  <a:pt x="0" y="601726"/>
                </a:moveTo>
                <a:lnTo>
                  <a:pt x="3505200" y="601726"/>
                </a:lnTo>
                <a:lnTo>
                  <a:pt x="3505200" y="0"/>
                </a:lnTo>
                <a:lnTo>
                  <a:pt x="0" y="0"/>
                </a:lnTo>
                <a:lnTo>
                  <a:pt x="0" y="601726"/>
                </a:lnTo>
                <a:close/>
              </a:path>
            </a:pathLst>
          </a:custGeom>
          <a:solidFill>
            <a:srgbClr val="7068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21765" y="1122934"/>
            <a:ext cx="49091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/>
              <a:t>Çok</a:t>
            </a:r>
            <a:r>
              <a:rPr sz="3600" spc="-95"/>
              <a:t> </a:t>
            </a:r>
            <a:r>
              <a:rPr sz="3600" spc="-45"/>
              <a:t>Yollu</a:t>
            </a:r>
            <a:r>
              <a:rPr sz="3600" spc="-75"/>
              <a:t> </a:t>
            </a:r>
            <a:r>
              <a:rPr sz="3600"/>
              <a:t>Ağaçlar</a:t>
            </a:r>
            <a:r>
              <a:rPr sz="3600" spc="-100"/>
              <a:t> </a:t>
            </a:r>
            <a:r>
              <a:rPr sz="3600"/>
              <a:t>-</a:t>
            </a:r>
            <a:r>
              <a:rPr sz="3600" spc="-10"/>
              <a:t>B-Trees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577697" y="1599412"/>
            <a:ext cx="3490595" cy="112268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 spc="385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000" spc="-20">
                <a:solidFill>
                  <a:srgbClr val="3D3C2C"/>
                </a:solidFill>
                <a:latin typeface="Calibri"/>
                <a:cs typeface="Calibri"/>
              </a:rPr>
              <a:t>Örnek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 spc="350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000" i="1">
                <a:solidFill>
                  <a:srgbClr val="3D3C2C"/>
                </a:solidFill>
                <a:latin typeface="Calibri"/>
                <a:cs typeface="Calibri"/>
              </a:rPr>
              <a:t>d</a:t>
            </a:r>
            <a:r>
              <a:rPr sz="2000" i="1" spc="-2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i="1">
                <a:solidFill>
                  <a:srgbClr val="3D3C2C"/>
                </a:solidFill>
                <a:latin typeface="Calibri"/>
                <a:cs typeface="Calibri"/>
              </a:rPr>
              <a:t>=</a:t>
            </a:r>
            <a:r>
              <a:rPr sz="2000" i="1" spc="-1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i="1">
                <a:solidFill>
                  <a:srgbClr val="3D3C2C"/>
                </a:solidFill>
                <a:latin typeface="Calibri"/>
                <a:cs typeface="Calibri"/>
              </a:rPr>
              <a:t>1</a:t>
            </a:r>
            <a:r>
              <a:rPr sz="2000" i="1" spc="-1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(capacity</a:t>
            </a:r>
            <a:r>
              <a:rPr sz="2000" spc="-2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order)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 spc="335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000" i="1">
                <a:solidFill>
                  <a:srgbClr val="3D3C2C"/>
                </a:solidFill>
                <a:latin typeface="Calibri"/>
                <a:cs typeface="Calibri"/>
              </a:rPr>
              <a:t>cat,</a:t>
            </a:r>
            <a:r>
              <a:rPr sz="2000" i="1" spc="-2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i="1">
                <a:solidFill>
                  <a:srgbClr val="3D3C2C"/>
                </a:solidFill>
                <a:latin typeface="Calibri"/>
                <a:cs typeface="Calibri"/>
              </a:rPr>
              <a:t>ant,</a:t>
            </a:r>
            <a:r>
              <a:rPr sz="2000" i="1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i="1">
                <a:solidFill>
                  <a:srgbClr val="3D3C2C"/>
                </a:solidFill>
                <a:latin typeface="Calibri"/>
                <a:cs typeface="Calibri"/>
              </a:rPr>
              <a:t>dog,</a:t>
            </a:r>
            <a:r>
              <a:rPr sz="2000" i="1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i="1" spc="-20">
                <a:solidFill>
                  <a:srgbClr val="3D3C2C"/>
                </a:solidFill>
                <a:latin typeface="Calibri"/>
                <a:cs typeface="Calibri"/>
              </a:rPr>
              <a:t>cow, </a:t>
            </a:r>
            <a:r>
              <a:rPr sz="2000" i="1">
                <a:solidFill>
                  <a:srgbClr val="3D3C2C"/>
                </a:solidFill>
                <a:latin typeface="Calibri"/>
                <a:cs typeface="Calibri"/>
              </a:rPr>
              <a:t>rat,</a:t>
            </a:r>
            <a:r>
              <a:rPr sz="2000" i="1" spc="-2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i="1">
                <a:solidFill>
                  <a:srgbClr val="3D3C2C"/>
                </a:solidFill>
                <a:latin typeface="Calibri"/>
                <a:cs typeface="Calibri"/>
              </a:rPr>
              <a:t>pig,</a:t>
            </a:r>
            <a:r>
              <a:rPr sz="2000" i="1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i="1" spc="-25">
                <a:solidFill>
                  <a:srgbClr val="3D3C2C"/>
                </a:solidFill>
                <a:latin typeface="Calibri"/>
                <a:cs typeface="Calibri"/>
              </a:rPr>
              <a:t>gnu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/>
          <a:stretch>
            <a:fillRect/>
          </a:stretch>
        </p:blipFill>
        <p:spPr>
          <a:xfrm>
            <a:off x="1476375" y="3284601"/>
            <a:ext cx="5895975" cy="215265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49851" y="0"/>
            <a:ext cx="3505200" cy="601980"/>
          </a:xfrm>
          <a:custGeom>
            <a:avLst/>
            <a:gdLst/>
            <a:ahLst/>
            <a:cxnLst/>
            <a:rect l="l" t="t" r="r" b="b"/>
            <a:pathLst>
              <a:path w="3505200" h="601980">
                <a:moveTo>
                  <a:pt x="0" y="601726"/>
                </a:moveTo>
                <a:lnTo>
                  <a:pt x="3505200" y="601726"/>
                </a:lnTo>
                <a:lnTo>
                  <a:pt x="3505200" y="0"/>
                </a:lnTo>
                <a:lnTo>
                  <a:pt x="0" y="0"/>
                </a:lnTo>
                <a:lnTo>
                  <a:pt x="0" y="601726"/>
                </a:lnTo>
                <a:close/>
              </a:path>
            </a:pathLst>
          </a:custGeom>
          <a:solidFill>
            <a:srgbClr val="7068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21765" y="1122934"/>
            <a:ext cx="49091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/>
              <a:t>Çok</a:t>
            </a:r>
            <a:r>
              <a:rPr sz="3600" spc="-95"/>
              <a:t> </a:t>
            </a:r>
            <a:r>
              <a:rPr sz="3600" spc="-45"/>
              <a:t>Yollu</a:t>
            </a:r>
            <a:r>
              <a:rPr sz="3600" spc="-75"/>
              <a:t> </a:t>
            </a:r>
            <a:r>
              <a:rPr sz="3600"/>
              <a:t>Ağaçlar</a:t>
            </a:r>
            <a:r>
              <a:rPr sz="3600" spc="-100"/>
              <a:t> </a:t>
            </a:r>
            <a:r>
              <a:rPr sz="3600"/>
              <a:t>-</a:t>
            </a:r>
            <a:r>
              <a:rPr sz="3600" spc="-10"/>
              <a:t>B-Trees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577697" y="1599412"/>
            <a:ext cx="3490595" cy="112268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 spc="385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000" spc="-20">
                <a:solidFill>
                  <a:srgbClr val="3D3C2C"/>
                </a:solidFill>
                <a:latin typeface="Calibri"/>
                <a:cs typeface="Calibri"/>
              </a:rPr>
              <a:t>Örnek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 spc="350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000" i="1">
                <a:solidFill>
                  <a:srgbClr val="3D3C2C"/>
                </a:solidFill>
                <a:latin typeface="Calibri"/>
                <a:cs typeface="Calibri"/>
              </a:rPr>
              <a:t>d</a:t>
            </a:r>
            <a:r>
              <a:rPr sz="2000" i="1" spc="-2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i="1">
                <a:solidFill>
                  <a:srgbClr val="3D3C2C"/>
                </a:solidFill>
                <a:latin typeface="Calibri"/>
                <a:cs typeface="Calibri"/>
              </a:rPr>
              <a:t>=</a:t>
            </a:r>
            <a:r>
              <a:rPr sz="2000" i="1" spc="-1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i="1">
                <a:solidFill>
                  <a:srgbClr val="3D3C2C"/>
                </a:solidFill>
                <a:latin typeface="Calibri"/>
                <a:cs typeface="Calibri"/>
              </a:rPr>
              <a:t>1</a:t>
            </a:r>
            <a:r>
              <a:rPr sz="2000" i="1" spc="-1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(capacity</a:t>
            </a:r>
            <a:r>
              <a:rPr sz="2000" spc="-2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order)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 spc="335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000" i="1">
                <a:solidFill>
                  <a:srgbClr val="3D3C2C"/>
                </a:solidFill>
                <a:latin typeface="Calibri"/>
                <a:cs typeface="Calibri"/>
              </a:rPr>
              <a:t>cat,</a:t>
            </a:r>
            <a:r>
              <a:rPr sz="2000" i="1" spc="-2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i="1">
                <a:solidFill>
                  <a:srgbClr val="3D3C2C"/>
                </a:solidFill>
                <a:latin typeface="Calibri"/>
                <a:cs typeface="Calibri"/>
              </a:rPr>
              <a:t>ant,</a:t>
            </a:r>
            <a:r>
              <a:rPr sz="2000" i="1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i="1">
                <a:solidFill>
                  <a:srgbClr val="3D3C2C"/>
                </a:solidFill>
                <a:latin typeface="Calibri"/>
                <a:cs typeface="Calibri"/>
              </a:rPr>
              <a:t>dog,</a:t>
            </a:r>
            <a:r>
              <a:rPr sz="2000" i="1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i="1" spc="-20">
                <a:solidFill>
                  <a:srgbClr val="3D3C2C"/>
                </a:solidFill>
                <a:latin typeface="Calibri"/>
                <a:cs typeface="Calibri"/>
              </a:rPr>
              <a:t>cow, </a:t>
            </a:r>
            <a:r>
              <a:rPr sz="2000" i="1">
                <a:solidFill>
                  <a:srgbClr val="3D3C2C"/>
                </a:solidFill>
                <a:latin typeface="Calibri"/>
                <a:cs typeface="Calibri"/>
              </a:rPr>
              <a:t>rat,</a:t>
            </a:r>
            <a:r>
              <a:rPr sz="2000" i="1" spc="-2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i="1">
                <a:solidFill>
                  <a:srgbClr val="3D3C2C"/>
                </a:solidFill>
                <a:latin typeface="Calibri"/>
                <a:cs typeface="Calibri"/>
              </a:rPr>
              <a:t>pig,</a:t>
            </a:r>
            <a:r>
              <a:rPr sz="2000" i="1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i="1" spc="-25">
                <a:solidFill>
                  <a:srgbClr val="3D3C2C"/>
                </a:solidFill>
                <a:latin typeface="Calibri"/>
                <a:cs typeface="Calibri"/>
              </a:rPr>
              <a:t>gnu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/>
          <a:stretch>
            <a:fillRect/>
          </a:stretch>
        </p:blipFill>
        <p:spPr>
          <a:xfrm>
            <a:off x="2571750" y="2928937"/>
            <a:ext cx="4276725" cy="311467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49851" y="0"/>
            <a:ext cx="3505200" cy="601980"/>
          </a:xfrm>
          <a:custGeom>
            <a:avLst/>
            <a:gdLst/>
            <a:ahLst/>
            <a:cxnLst/>
            <a:rect l="l" t="t" r="r" b="b"/>
            <a:pathLst>
              <a:path w="3505200" h="601980">
                <a:moveTo>
                  <a:pt x="0" y="601726"/>
                </a:moveTo>
                <a:lnTo>
                  <a:pt x="3505200" y="601726"/>
                </a:lnTo>
                <a:lnTo>
                  <a:pt x="3505200" y="0"/>
                </a:lnTo>
                <a:lnTo>
                  <a:pt x="0" y="0"/>
                </a:lnTo>
                <a:lnTo>
                  <a:pt x="0" y="601726"/>
                </a:lnTo>
                <a:close/>
              </a:path>
            </a:pathLst>
          </a:custGeom>
          <a:solidFill>
            <a:srgbClr val="7068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21765" y="1122934"/>
            <a:ext cx="49091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/>
              <a:t>Çok</a:t>
            </a:r>
            <a:r>
              <a:rPr sz="3600" spc="-95"/>
              <a:t> </a:t>
            </a:r>
            <a:r>
              <a:rPr sz="3600" spc="-45"/>
              <a:t>Yollu</a:t>
            </a:r>
            <a:r>
              <a:rPr sz="3600" spc="-75"/>
              <a:t> </a:t>
            </a:r>
            <a:r>
              <a:rPr sz="3600"/>
              <a:t>Ağaçlar</a:t>
            </a:r>
            <a:r>
              <a:rPr sz="3600" spc="-100"/>
              <a:t> </a:t>
            </a:r>
            <a:r>
              <a:rPr sz="3600"/>
              <a:t>-</a:t>
            </a:r>
            <a:r>
              <a:rPr sz="3600" spc="-10"/>
              <a:t>B-Trees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576173" y="1599412"/>
            <a:ext cx="3492500" cy="103124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 spc="400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Örnek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 spc="365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000" i="1">
                <a:solidFill>
                  <a:srgbClr val="3D3C2C"/>
                </a:solidFill>
                <a:latin typeface="Calibri"/>
                <a:cs typeface="Calibri"/>
              </a:rPr>
              <a:t>d</a:t>
            </a:r>
            <a:r>
              <a:rPr sz="2000" i="1" spc="-2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i="1">
                <a:solidFill>
                  <a:srgbClr val="3D3C2C"/>
                </a:solidFill>
                <a:latin typeface="Calibri"/>
                <a:cs typeface="Calibri"/>
              </a:rPr>
              <a:t>=</a:t>
            </a:r>
            <a:r>
              <a:rPr sz="2000" i="1" spc="-1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i="1">
                <a:solidFill>
                  <a:srgbClr val="3D3C2C"/>
                </a:solidFill>
                <a:latin typeface="Calibri"/>
                <a:cs typeface="Calibri"/>
              </a:rPr>
              <a:t>1</a:t>
            </a:r>
            <a:r>
              <a:rPr sz="2000" i="1" spc="-1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(capacity</a:t>
            </a:r>
            <a:r>
              <a:rPr sz="2000" spc="-2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order)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 spc="350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000" i="1">
                <a:solidFill>
                  <a:srgbClr val="3D3C2C"/>
                </a:solidFill>
                <a:latin typeface="Calibri"/>
                <a:cs typeface="Calibri"/>
              </a:rPr>
              <a:t>cat,</a:t>
            </a:r>
            <a:r>
              <a:rPr sz="2000" i="1" spc="-2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i="1">
                <a:solidFill>
                  <a:srgbClr val="3D3C2C"/>
                </a:solidFill>
                <a:latin typeface="Calibri"/>
                <a:cs typeface="Calibri"/>
              </a:rPr>
              <a:t>ant,</a:t>
            </a:r>
            <a:r>
              <a:rPr sz="2000" i="1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i="1">
                <a:solidFill>
                  <a:srgbClr val="3D3C2C"/>
                </a:solidFill>
                <a:latin typeface="Calibri"/>
                <a:cs typeface="Calibri"/>
              </a:rPr>
              <a:t>dog,</a:t>
            </a:r>
            <a:r>
              <a:rPr sz="2000" i="1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i="1" spc="-20">
                <a:solidFill>
                  <a:srgbClr val="3D3C2C"/>
                </a:solidFill>
                <a:latin typeface="Calibri"/>
                <a:cs typeface="Calibri"/>
              </a:rPr>
              <a:t>cow, </a:t>
            </a:r>
            <a:r>
              <a:rPr sz="2000" i="1">
                <a:solidFill>
                  <a:srgbClr val="3D3C2C"/>
                </a:solidFill>
                <a:latin typeface="Calibri"/>
                <a:cs typeface="Calibri"/>
              </a:rPr>
              <a:t>rat,</a:t>
            </a:r>
            <a:r>
              <a:rPr sz="2000" i="1" spc="-2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i="1">
                <a:solidFill>
                  <a:srgbClr val="3D3C2C"/>
                </a:solidFill>
                <a:latin typeface="Calibri"/>
                <a:cs typeface="Calibri"/>
              </a:rPr>
              <a:t>pig,</a:t>
            </a:r>
            <a:r>
              <a:rPr sz="2000" i="1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i="1" spc="-25">
                <a:solidFill>
                  <a:srgbClr val="3D3C2C"/>
                </a:solidFill>
                <a:latin typeface="Calibri"/>
                <a:cs typeface="Calibri"/>
              </a:rPr>
              <a:t>gnu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6173" y="5317997"/>
            <a:ext cx="6817359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 spc="325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Doldurma</a:t>
            </a:r>
            <a:r>
              <a:rPr sz="2000" spc="-5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faktörü</a:t>
            </a:r>
            <a:r>
              <a:rPr sz="20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=</a:t>
            </a:r>
            <a:r>
              <a:rPr sz="20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depolanan</a:t>
            </a:r>
            <a:r>
              <a:rPr sz="2000" spc="-5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kayıt</a:t>
            </a:r>
            <a:r>
              <a:rPr sz="20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sayısı</a:t>
            </a:r>
            <a:r>
              <a:rPr sz="20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/</a:t>
            </a:r>
            <a:r>
              <a:rPr sz="20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kullanılan</a:t>
            </a:r>
            <a:r>
              <a:rPr sz="20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yer</a:t>
            </a:r>
            <a:r>
              <a:rPr sz="20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sayısı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6173" y="5714187"/>
            <a:ext cx="198120" cy="2578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50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endParaRPr sz="1500">
              <a:latin typeface="Segoe UI Symbol"/>
              <a:cs typeface="Segoe UI 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08630" y="5653227"/>
            <a:ext cx="154559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=</a:t>
            </a:r>
            <a:r>
              <a:rPr sz="2000" spc="-1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7</a:t>
            </a:r>
            <a:r>
              <a:rPr sz="2000" spc="-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/</a:t>
            </a:r>
            <a:r>
              <a:rPr sz="2000" spc="-1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14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=</a:t>
            </a:r>
            <a:r>
              <a:rPr sz="2000" spc="-1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50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50">
                <a:solidFill>
                  <a:srgbClr val="3D3C2C"/>
                </a:solidFill>
                <a:latin typeface="Calibri"/>
                <a:cs typeface="Calibri"/>
              </a:rPr>
              <a:t>%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2"/>
          <a:stretch>
            <a:fillRect/>
          </a:stretch>
        </p:blipFill>
        <p:spPr>
          <a:xfrm>
            <a:off x="1763776" y="2924175"/>
            <a:ext cx="5648325" cy="232410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49851" y="0"/>
            <a:ext cx="3505200" cy="601980"/>
          </a:xfrm>
          <a:custGeom>
            <a:avLst/>
            <a:gdLst/>
            <a:ahLst/>
            <a:cxnLst/>
            <a:rect l="l" t="t" r="r" b="b"/>
            <a:pathLst>
              <a:path w="3505200" h="601980">
                <a:moveTo>
                  <a:pt x="0" y="601726"/>
                </a:moveTo>
                <a:lnTo>
                  <a:pt x="3505200" y="601726"/>
                </a:lnTo>
                <a:lnTo>
                  <a:pt x="3505200" y="0"/>
                </a:lnTo>
                <a:lnTo>
                  <a:pt x="0" y="0"/>
                </a:lnTo>
                <a:lnTo>
                  <a:pt x="0" y="601726"/>
                </a:lnTo>
                <a:close/>
              </a:path>
            </a:pathLst>
          </a:custGeom>
          <a:solidFill>
            <a:srgbClr val="7068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21765" y="1122934"/>
            <a:ext cx="49091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/>
              <a:t>Çok</a:t>
            </a:r>
            <a:r>
              <a:rPr sz="3600" spc="-95"/>
              <a:t> </a:t>
            </a:r>
            <a:r>
              <a:rPr sz="3600" spc="-45"/>
              <a:t>Yollu</a:t>
            </a:r>
            <a:r>
              <a:rPr sz="3600" spc="-75"/>
              <a:t> </a:t>
            </a:r>
            <a:r>
              <a:rPr sz="3600"/>
              <a:t>Ağaçlar</a:t>
            </a:r>
            <a:r>
              <a:rPr sz="3600" spc="-100"/>
              <a:t> </a:t>
            </a:r>
            <a:r>
              <a:rPr sz="3600"/>
              <a:t>-</a:t>
            </a:r>
            <a:r>
              <a:rPr sz="3600" spc="-10"/>
              <a:t>B-Trees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577697" y="1599412"/>
            <a:ext cx="6203950" cy="112268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 spc="385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000" spc="-20">
                <a:solidFill>
                  <a:srgbClr val="3D3C2C"/>
                </a:solidFill>
                <a:latin typeface="Calibri"/>
                <a:cs typeface="Calibri"/>
              </a:rPr>
              <a:t>Örnek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 spc="350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000" i="1">
                <a:solidFill>
                  <a:srgbClr val="3D3C2C"/>
                </a:solidFill>
                <a:latin typeface="Calibri"/>
                <a:cs typeface="Calibri"/>
              </a:rPr>
              <a:t>d</a:t>
            </a:r>
            <a:r>
              <a:rPr sz="2000" i="1" spc="-2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i="1">
                <a:solidFill>
                  <a:srgbClr val="3D3C2C"/>
                </a:solidFill>
                <a:latin typeface="Calibri"/>
                <a:cs typeface="Calibri"/>
              </a:rPr>
              <a:t>=</a:t>
            </a:r>
            <a:r>
              <a:rPr sz="2000" i="1" spc="-1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i="1">
                <a:solidFill>
                  <a:srgbClr val="3D3C2C"/>
                </a:solidFill>
                <a:latin typeface="Calibri"/>
                <a:cs typeface="Calibri"/>
              </a:rPr>
              <a:t>2</a:t>
            </a:r>
            <a:r>
              <a:rPr sz="2000" i="1" spc="-1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(capacity</a:t>
            </a:r>
            <a:r>
              <a:rPr sz="2000" spc="-2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order)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 spc="385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000" i="1" spc="-10">
                <a:solidFill>
                  <a:srgbClr val="3D3C2C"/>
                </a:solidFill>
                <a:latin typeface="Calibri"/>
                <a:cs typeface="Calibri"/>
              </a:rPr>
              <a:t>80,50,100,90,60,65,70,75,55,64,51,76,77,78,200,300,150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/>
          <a:stretch>
            <a:fillRect/>
          </a:stretch>
        </p:blipFill>
        <p:spPr>
          <a:xfrm>
            <a:off x="1643126" y="2781236"/>
            <a:ext cx="4937125" cy="3240151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49851" y="0"/>
            <a:ext cx="3505200" cy="601980"/>
          </a:xfrm>
          <a:custGeom>
            <a:avLst/>
            <a:gdLst/>
            <a:ahLst/>
            <a:cxnLst/>
            <a:rect l="l" t="t" r="r" b="b"/>
            <a:pathLst>
              <a:path w="3505200" h="601980">
                <a:moveTo>
                  <a:pt x="0" y="601726"/>
                </a:moveTo>
                <a:lnTo>
                  <a:pt x="3505200" y="601726"/>
                </a:lnTo>
                <a:lnTo>
                  <a:pt x="3505200" y="0"/>
                </a:lnTo>
                <a:lnTo>
                  <a:pt x="0" y="0"/>
                </a:lnTo>
                <a:lnTo>
                  <a:pt x="0" y="601726"/>
                </a:lnTo>
                <a:close/>
              </a:path>
            </a:pathLst>
          </a:custGeom>
          <a:solidFill>
            <a:srgbClr val="7068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21765" y="1122934"/>
            <a:ext cx="49091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/>
              <a:t>Çok</a:t>
            </a:r>
            <a:r>
              <a:rPr sz="3600" spc="-95"/>
              <a:t> </a:t>
            </a:r>
            <a:r>
              <a:rPr sz="3600" spc="-45"/>
              <a:t>Yollu</a:t>
            </a:r>
            <a:r>
              <a:rPr sz="3600" spc="-75"/>
              <a:t> </a:t>
            </a:r>
            <a:r>
              <a:rPr sz="3600"/>
              <a:t>Ağaçlar</a:t>
            </a:r>
            <a:r>
              <a:rPr sz="3600" spc="-100"/>
              <a:t> </a:t>
            </a:r>
            <a:r>
              <a:rPr sz="3600"/>
              <a:t>-</a:t>
            </a:r>
            <a:r>
              <a:rPr sz="3600" spc="-10"/>
              <a:t>B-Trees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577697" y="1599412"/>
            <a:ext cx="6203950" cy="112268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 spc="385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000" spc="-20">
                <a:solidFill>
                  <a:srgbClr val="3D3C2C"/>
                </a:solidFill>
                <a:latin typeface="Calibri"/>
                <a:cs typeface="Calibri"/>
              </a:rPr>
              <a:t>Örnek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 spc="350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000" i="1">
                <a:solidFill>
                  <a:srgbClr val="3D3C2C"/>
                </a:solidFill>
                <a:latin typeface="Calibri"/>
                <a:cs typeface="Calibri"/>
              </a:rPr>
              <a:t>d</a:t>
            </a:r>
            <a:r>
              <a:rPr sz="2000" i="1" spc="-2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i="1">
                <a:solidFill>
                  <a:srgbClr val="3D3C2C"/>
                </a:solidFill>
                <a:latin typeface="Calibri"/>
                <a:cs typeface="Calibri"/>
              </a:rPr>
              <a:t>=</a:t>
            </a:r>
            <a:r>
              <a:rPr sz="2000" i="1" spc="-1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i="1">
                <a:solidFill>
                  <a:srgbClr val="3D3C2C"/>
                </a:solidFill>
                <a:latin typeface="Calibri"/>
                <a:cs typeface="Calibri"/>
              </a:rPr>
              <a:t>2</a:t>
            </a:r>
            <a:r>
              <a:rPr sz="2000" i="1" spc="-1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(capacity</a:t>
            </a:r>
            <a:r>
              <a:rPr sz="2000" spc="-2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order)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 spc="385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000" i="1" spc="-10">
                <a:solidFill>
                  <a:srgbClr val="3D3C2C"/>
                </a:solidFill>
                <a:latin typeface="Calibri"/>
                <a:cs typeface="Calibri"/>
              </a:rPr>
              <a:t>80,50,100,90,60,65,70,75,55,64,51,76,77,78,200,300,150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/>
          <a:stretch>
            <a:fillRect/>
          </a:stretch>
        </p:blipFill>
        <p:spPr>
          <a:xfrm>
            <a:off x="2286000" y="2857500"/>
            <a:ext cx="4324350" cy="326707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49851" y="0"/>
            <a:ext cx="3505200" cy="601980"/>
          </a:xfrm>
          <a:custGeom>
            <a:avLst/>
            <a:gdLst/>
            <a:ahLst/>
            <a:cxnLst/>
            <a:rect l="l" t="t" r="r" b="b"/>
            <a:pathLst>
              <a:path w="3505200" h="601980">
                <a:moveTo>
                  <a:pt x="0" y="601726"/>
                </a:moveTo>
                <a:lnTo>
                  <a:pt x="3505200" y="601726"/>
                </a:lnTo>
                <a:lnTo>
                  <a:pt x="3505200" y="0"/>
                </a:lnTo>
                <a:lnTo>
                  <a:pt x="0" y="0"/>
                </a:lnTo>
                <a:lnTo>
                  <a:pt x="0" y="601726"/>
                </a:lnTo>
                <a:close/>
              </a:path>
            </a:pathLst>
          </a:custGeom>
          <a:solidFill>
            <a:srgbClr val="7068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21765" y="1122934"/>
            <a:ext cx="49091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/>
              <a:t>Çok</a:t>
            </a:r>
            <a:r>
              <a:rPr sz="3600" spc="-95"/>
              <a:t> </a:t>
            </a:r>
            <a:r>
              <a:rPr sz="3600" spc="-45"/>
              <a:t>Yollu</a:t>
            </a:r>
            <a:r>
              <a:rPr sz="3600" spc="-75"/>
              <a:t> </a:t>
            </a:r>
            <a:r>
              <a:rPr sz="3600"/>
              <a:t>Ağaçlar</a:t>
            </a:r>
            <a:r>
              <a:rPr sz="3600" spc="-100"/>
              <a:t> </a:t>
            </a:r>
            <a:r>
              <a:rPr sz="3600"/>
              <a:t>-</a:t>
            </a:r>
            <a:r>
              <a:rPr sz="3600" spc="-10"/>
              <a:t>B-Trees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577697" y="1599412"/>
            <a:ext cx="6203950" cy="112268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 spc="385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000" spc="-20">
                <a:solidFill>
                  <a:srgbClr val="3D3C2C"/>
                </a:solidFill>
                <a:latin typeface="Calibri"/>
                <a:cs typeface="Calibri"/>
              </a:rPr>
              <a:t>Örnek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 spc="350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000" i="1">
                <a:solidFill>
                  <a:srgbClr val="3D3C2C"/>
                </a:solidFill>
                <a:latin typeface="Calibri"/>
                <a:cs typeface="Calibri"/>
              </a:rPr>
              <a:t>d</a:t>
            </a:r>
            <a:r>
              <a:rPr sz="2000" i="1" spc="-2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i="1">
                <a:solidFill>
                  <a:srgbClr val="3D3C2C"/>
                </a:solidFill>
                <a:latin typeface="Calibri"/>
                <a:cs typeface="Calibri"/>
              </a:rPr>
              <a:t>=</a:t>
            </a:r>
            <a:r>
              <a:rPr sz="2000" i="1" spc="-1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i="1">
                <a:solidFill>
                  <a:srgbClr val="3D3C2C"/>
                </a:solidFill>
                <a:latin typeface="Calibri"/>
                <a:cs typeface="Calibri"/>
              </a:rPr>
              <a:t>2</a:t>
            </a:r>
            <a:r>
              <a:rPr sz="2000" i="1" spc="-1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(capacity</a:t>
            </a:r>
            <a:r>
              <a:rPr sz="2000" spc="-2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order)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 spc="385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000" i="1" spc="-10">
                <a:solidFill>
                  <a:srgbClr val="3D3C2C"/>
                </a:solidFill>
                <a:latin typeface="Calibri"/>
                <a:cs typeface="Calibri"/>
              </a:rPr>
              <a:t>80,50,100,90,60,65,70,75,55,64,51,76,77,78,200,300,150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/>
          <a:stretch>
            <a:fillRect/>
          </a:stretch>
        </p:blipFill>
        <p:spPr>
          <a:xfrm>
            <a:off x="1571625" y="2857500"/>
            <a:ext cx="6010275" cy="296227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0800" y="-7937"/>
            <a:ext cx="9099550" cy="6872605"/>
            <a:chOff x="50800" y="-7937"/>
            <a:chExt cx="9099550" cy="6872605"/>
          </a:xfrm>
        </p:grpSpPr>
        <p:sp>
          <p:nvSpPr>
            <p:cNvPr id="3" name="object 3"/>
            <p:cNvSpPr/>
            <p:nvPr/>
          </p:nvSpPr>
          <p:spPr>
            <a:xfrm>
              <a:off x="457200" y="333311"/>
              <a:ext cx="8229600" cy="6186805"/>
            </a:xfrm>
            <a:custGeom>
              <a:avLst/>
              <a:gdLst/>
              <a:ahLst/>
              <a:cxnLst/>
              <a:rect l="l" t="t" r="r" b="b"/>
              <a:pathLst>
                <a:path w="8229600" h="6186805">
                  <a:moveTo>
                    <a:pt x="0" y="6186551"/>
                  </a:moveTo>
                  <a:lnTo>
                    <a:pt x="8229600" y="6186551"/>
                  </a:lnTo>
                  <a:lnTo>
                    <a:pt x="8229600" y="0"/>
                  </a:lnTo>
                  <a:lnTo>
                    <a:pt x="0" y="0"/>
                  </a:lnTo>
                  <a:lnTo>
                    <a:pt x="0" y="6186551"/>
                  </a:lnTo>
                  <a:close/>
                </a:path>
              </a:pathLst>
            </a:custGeom>
            <a:ln w="63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560951" y="0"/>
              <a:ext cx="3679825" cy="678180"/>
            </a:xfrm>
            <a:custGeom>
              <a:avLst/>
              <a:gdLst/>
              <a:ahLst/>
              <a:cxnLst/>
              <a:rect l="l" t="t" r="r" b="b"/>
              <a:pathLst>
                <a:path w="3679825" h="678180">
                  <a:moveTo>
                    <a:pt x="0" y="677926"/>
                  </a:moveTo>
                  <a:lnTo>
                    <a:pt x="3679825" y="677926"/>
                  </a:lnTo>
                  <a:lnTo>
                    <a:pt x="3679825" y="0"/>
                  </a:lnTo>
                  <a:lnTo>
                    <a:pt x="0" y="0"/>
                  </a:lnTo>
                  <a:lnTo>
                    <a:pt x="0" y="677926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560951" y="0"/>
              <a:ext cx="3679825" cy="678180"/>
            </a:xfrm>
            <a:custGeom>
              <a:avLst/>
              <a:gdLst/>
              <a:ahLst/>
              <a:cxnLst/>
              <a:rect l="l" t="t" r="r" b="b"/>
              <a:pathLst>
                <a:path w="3679825" h="678180">
                  <a:moveTo>
                    <a:pt x="0" y="677926"/>
                  </a:moveTo>
                  <a:lnTo>
                    <a:pt x="3679825" y="677926"/>
                  </a:lnTo>
                  <a:lnTo>
                    <a:pt x="3679825" y="0"/>
                  </a:lnTo>
                </a:path>
                <a:path w="3679825" h="678180">
                  <a:moveTo>
                    <a:pt x="0" y="0"/>
                  </a:moveTo>
                  <a:lnTo>
                    <a:pt x="0" y="677926"/>
                  </a:lnTo>
                </a:path>
              </a:pathLst>
            </a:custGeom>
            <a:ln w="15875">
              <a:solidFill>
                <a:srgbClr val="74A40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649851" y="0"/>
              <a:ext cx="3505200" cy="601980"/>
            </a:xfrm>
            <a:custGeom>
              <a:avLst/>
              <a:gdLst/>
              <a:ahLst/>
              <a:cxnLst/>
              <a:rect l="l" t="t" r="r" b="b"/>
              <a:pathLst>
                <a:path w="3505200" h="601980">
                  <a:moveTo>
                    <a:pt x="0" y="601726"/>
                  </a:moveTo>
                  <a:lnTo>
                    <a:pt x="3505200" y="601726"/>
                  </a:lnTo>
                  <a:lnTo>
                    <a:pt x="3505200" y="0"/>
                  </a:lnTo>
                  <a:lnTo>
                    <a:pt x="0" y="0"/>
                  </a:lnTo>
                  <a:lnTo>
                    <a:pt x="0" y="601726"/>
                  </a:lnTo>
                  <a:close/>
                </a:path>
              </a:pathLst>
            </a:custGeom>
            <a:solidFill>
              <a:srgbClr val="7068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121765" y="574040"/>
            <a:ext cx="342328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600" b="1">
                <a:solidFill>
                  <a:srgbClr val="93C500"/>
                </a:solidFill>
                <a:latin typeface="Calibri"/>
                <a:cs typeface="Calibri"/>
              </a:rPr>
              <a:t>Çok</a:t>
            </a:r>
            <a:r>
              <a:rPr sz="3600" b="1" spc="-75">
                <a:solidFill>
                  <a:srgbClr val="93C500"/>
                </a:solidFill>
                <a:latin typeface="Calibri"/>
                <a:cs typeface="Calibri"/>
              </a:rPr>
              <a:t> </a:t>
            </a:r>
            <a:r>
              <a:rPr sz="3600" b="1" spc="-45">
                <a:solidFill>
                  <a:srgbClr val="93C500"/>
                </a:solidFill>
                <a:latin typeface="Calibri"/>
                <a:cs typeface="Calibri"/>
              </a:rPr>
              <a:t>Yollu</a:t>
            </a:r>
            <a:r>
              <a:rPr sz="3600" b="1" spc="-60">
                <a:solidFill>
                  <a:srgbClr val="93C500"/>
                </a:solidFill>
                <a:latin typeface="Calibri"/>
                <a:cs typeface="Calibri"/>
              </a:rPr>
              <a:t> </a:t>
            </a:r>
            <a:r>
              <a:rPr sz="3600" b="1" spc="-10">
                <a:solidFill>
                  <a:srgbClr val="93C500"/>
                </a:solidFill>
                <a:latin typeface="Calibri"/>
                <a:cs typeface="Calibri"/>
              </a:rPr>
              <a:t>Ağaçlar </a:t>
            </a:r>
            <a:r>
              <a:rPr sz="3600" b="1" spc="-20">
                <a:solidFill>
                  <a:srgbClr val="93C500"/>
                </a:solidFill>
                <a:latin typeface="Calibri"/>
                <a:cs typeface="Calibri"/>
              </a:rPr>
              <a:t>(Multi-</a:t>
            </a:r>
            <a:r>
              <a:rPr sz="3600" b="1">
                <a:solidFill>
                  <a:srgbClr val="93C500"/>
                </a:solidFill>
                <a:latin typeface="Calibri"/>
                <a:cs typeface="Calibri"/>
              </a:rPr>
              <a:t>Way</a:t>
            </a:r>
            <a:r>
              <a:rPr sz="3600" b="1" spc="-155">
                <a:solidFill>
                  <a:srgbClr val="93C500"/>
                </a:solidFill>
                <a:latin typeface="Calibri"/>
                <a:cs typeface="Calibri"/>
              </a:rPr>
              <a:t> </a:t>
            </a:r>
            <a:r>
              <a:rPr sz="3600" b="1" spc="-30">
                <a:solidFill>
                  <a:srgbClr val="93C500"/>
                </a:solidFill>
                <a:latin typeface="Calibri"/>
                <a:cs typeface="Calibri"/>
              </a:rPr>
              <a:t>Trees)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90345" y="2662555"/>
            <a:ext cx="71755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350" spc="-25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4400" b="1" spc="-25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90345" y="3400119"/>
            <a:ext cx="99695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350" spc="-25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4400" b="1" spc="-25">
                <a:solidFill>
                  <a:srgbClr val="FF0000"/>
                </a:solidFill>
                <a:latin typeface="Calibri"/>
                <a:cs typeface="Calibri"/>
              </a:rPr>
              <a:t>B*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90345" y="4138040"/>
            <a:ext cx="99695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50" spc="-25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4400" b="1" spc="-25">
                <a:solidFill>
                  <a:srgbClr val="FF0000"/>
                </a:solidFill>
                <a:latin typeface="Calibri"/>
                <a:cs typeface="Calibri"/>
              </a:rPr>
              <a:t>B+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90345" y="4876038"/>
            <a:ext cx="99695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50" spc="-25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4400" b="1" spc="-25">
                <a:solidFill>
                  <a:srgbClr val="3D3C2C"/>
                </a:solidFill>
                <a:latin typeface="Calibri"/>
                <a:cs typeface="Calibri"/>
              </a:rPr>
              <a:t>B#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950845" y="2596195"/>
            <a:ext cx="1424305" cy="297688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4400" b="1" spc="-25">
                <a:solidFill>
                  <a:srgbClr val="3D3C2C"/>
                </a:solidFill>
                <a:latin typeface="Calibri"/>
                <a:cs typeface="Calibri"/>
              </a:rPr>
              <a:t>-</a:t>
            </a:r>
            <a:r>
              <a:rPr sz="4400" b="1" spc="-45">
                <a:solidFill>
                  <a:srgbClr val="3D3C2C"/>
                </a:solidFill>
                <a:latin typeface="Calibri"/>
                <a:cs typeface="Calibri"/>
              </a:rPr>
              <a:t>Trees</a:t>
            </a:r>
            <a:endParaRPr sz="4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4400" b="1" spc="-25">
                <a:solidFill>
                  <a:srgbClr val="3D3C2C"/>
                </a:solidFill>
                <a:latin typeface="Calibri"/>
                <a:cs typeface="Calibri"/>
              </a:rPr>
              <a:t>-</a:t>
            </a:r>
            <a:r>
              <a:rPr sz="4400" b="1" spc="-45">
                <a:solidFill>
                  <a:srgbClr val="3D3C2C"/>
                </a:solidFill>
                <a:latin typeface="Calibri"/>
                <a:cs typeface="Calibri"/>
              </a:rPr>
              <a:t>Trees</a:t>
            </a:r>
            <a:endParaRPr sz="4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4400" b="1" spc="-25">
                <a:solidFill>
                  <a:srgbClr val="3D3C2C"/>
                </a:solidFill>
                <a:latin typeface="Calibri"/>
                <a:cs typeface="Calibri"/>
              </a:rPr>
              <a:t>-</a:t>
            </a:r>
            <a:r>
              <a:rPr sz="4400" b="1" spc="-45">
                <a:solidFill>
                  <a:srgbClr val="3D3C2C"/>
                </a:solidFill>
                <a:latin typeface="Calibri"/>
                <a:cs typeface="Calibri"/>
              </a:rPr>
              <a:t>Trees</a:t>
            </a:r>
            <a:endParaRPr sz="4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4400" b="1" spc="-25">
                <a:solidFill>
                  <a:srgbClr val="3D3C2C"/>
                </a:solidFill>
                <a:latin typeface="Calibri"/>
                <a:cs typeface="Calibri"/>
              </a:rPr>
              <a:t>-</a:t>
            </a:r>
            <a:r>
              <a:rPr sz="4400" b="1" spc="-45">
                <a:solidFill>
                  <a:srgbClr val="3D3C2C"/>
                </a:solidFill>
                <a:latin typeface="Calibri"/>
                <a:cs typeface="Calibri"/>
              </a:rPr>
              <a:t>Trees</a:t>
            </a:r>
            <a:endParaRPr sz="4400">
              <a:latin typeface="Calibri"/>
              <a:cs typeface="Calibri"/>
            </a:endParaRP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49851" y="0"/>
            <a:ext cx="3505200" cy="601980"/>
          </a:xfrm>
          <a:custGeom>
            <a:avLst/>
            <a:gdLst/>
            <a:ahLst/>
            <a:cxnLst/>
            <a:rect l="l" t="t" r="r" b="b"/>
            <a:pathLst>
              <a:path w="3505200" h="601980">
                <a:moveTo>
                  <a:pt x="0" y="601726"/>
                </a:moveTo>
                <a:lnTo>
                  <a:pt x="3505200" y="601726"/>
                </a:lnTo>
                <a:lnTo>
                  <a:pt x="3505200" y="0"/>
                </a:lnTo>
                <a:lnTo>
                  <a:pt x="0" y="0"/>
                </a:lnTo>
                <a:lnTo>
                  <a:pt x="0" y="601726"/>
                </a:lnTo>
                <a:close/>
              </a:path>
            </a:pathLst>
          </a:custGeom>
          <a:solidFill>
            <a:srgbClr val="7068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21765" y="1122934"/>
            <a:ext cx="49091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/>
              <a:t>Çok</a:t>
            </a:r>
            <a:r>
              <a:rPr sz="3600" spc="-95"/>
              <a:t> </a:t>
            </a:r>
            <a:r>
              <a:rPr sz="3600" spc="-45"/>
              <a:t>Yollu</a:t>
            </a:r>
            <a:r>
              <a:rPr sz="3600" spc="-75"/>
              <a:t> </a:t>
            </a:r>
            <a:r>
              <a:rPr sz="3600"/>
              <a:t>Ağaçlar</a:t>
            </a:r>
            <a:r>
              <a:rPr sz="3600" spc="-100"/>
              <a:t> </a:t>
            </a:r>
            <a:r>
              <a:rPr sz="3600"/>
              <a:t>-</a:t>
            </a:r>
            <a:r>
              <a:rPr sz="3600" spc="-10"/>
              <a:t>B-Trees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577697" y="1599412"/>
            <a:ext cx="6203950" cy="112268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 spc="385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000" spc="-20">
                <a:solidFill>
                  <a:srgbClr val="3D3C2C"/>
                </a:solidFill>
                <a:latin typeface="Calibri"/>
                <a:cs typeface="Calibri"/>
              </a:rPr>
              <a:t>Örnek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 spc="350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000" i="1">
                <a:solidFill>
                  <a:srgbClr val="3D3C2C"/>
                </a:solidFill>
                <a:latin typeface="Calibri"/>
                <a:cs typeface="Calibri"/>
              </a:rPr>
              <a:t>d</a:t>
            </a:r>
            <a:r>
              <a:rPr sz="2000" i="1" spc="-2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i="1">
                <a:solidFill>
                  <a:srgbClr val="3D3C2C"/>
                </a:solidFill>
                <a:latin typeface="Calibri"/>
                <a:cs typeface="Calibri"/>
              </a:rPr>
              <a:t>=</a:t>
            </a:r>
            <a:r>
              <a:rPr sz="2000" i="1" spc="-1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i="1">
                <a:solidFill>
                  <a:srgbClr val="3D3C2C"/>
                </a:solidFill>
                <a:latin typeface="Calibri"/>
                <a:cs typeface="Calibri"/>
              </a:rPr>
              <a:t>2</a:t>
            </a:r>
            <a:r>
              <a:rPr sz="2000" i="1" spc="-1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(capacity</a:t>
            </a:r>
            <a:r>
              <a:rPr sz="2000" spc="-2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order)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 spc="385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000" i="1" spc="-10">
                <a:solidFill>
                  <a:srgbClr val="3D3C2C"/>
                </a:solidFill>
                <a:latin typeface="Calibri"/>
                <a:cs typeface="Calibri"/>
              </a:rPr>
              <a:t>80,50,100,90,60,65,70,75,55,64,51,76,77,78,200,300,150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/>
          <a:stretch>
            <a:fillRect/>
          </a:stretch>
        </p:blipFill>
        <p:spPr>
          <a:xfrm>
            <a:off x="1331975" y="3500437"/>
            <a:ext cx="6591300" cy="234315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49851" y="0"/>
            <a:ext cx="3505200" cy="601980"/>
          </a:xfrm>
          <a:custGeom>
            <a:avLst/>
            <a:gdLst/>
            <a:ahLst/>
            <a:cxnLst/>
            <a:rect l="l" t="t" r="r" b="b"/>
            <a:pathLst>
              <a:path w="3505200" h="601980">
                <a:moveTo>
                  <a:pt x="0" y="601726"/>
                </a:moveTo>
                <a:lnTo>
                  <a:pt x="3505200" y="601726"/>
                </a:lnTo>
                <a:lnTo>
                  <a:pt x="3505200" y="0"/>
                </a:lnTo>
                <a:lnTo>
                  <a:pt x="0" y="0"/>
                </a:lnTo>
                <a:lnTo>
                  <a:pt x="0" y="601726"/>
                </a:lnTo>
                <a:close/>
              </a:path>
            </a:pathLst>
          </a:custGeom>
          <a:solidFill>
            <a:srgbClr val="7068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21765" y="1122934"/>
            <a:ext cx="49091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/>
              <a:t>Çok</a:t>
            </a:r>
            <a:r>
              <a:rPr sz="3600" spc="-95"/>
              <a:t> </a:t>
            </a:r>
            <a:r>
              <a:rPr sz="3600" spc="-45"/>
              <a:t>Yollu</a:t>
            </a:r>
            <a:r>
              <a:rPr sz="3600" spc="-75"/>
              <a:t> </a:t>
            </a:r>
            <a:r>
              <a:rPr sz="3600"/>
              <a:t>Ağaçlar</a:t>
            </a:r>
            <a:r>
              <a:rPr sz="3600" spc="-100"/>
              <a:t> </a:t>
            </a:r>
            <a:r>
              <a:rPr sz="3600"/>
              <a:t>-</a:t>
            </a:r>
            <a:r>
              <a:rPr sz="3600" spc="-10"/>
              <a:t>B-Trees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577697" y="1599412"/>
            <a:ext cx="6203950" cy="112268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 spc="385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000" spc="-20">
                <a:solidFill>
                  <a:srgbClr val="3D3C2C"/>
                </a:solidFill>
                <a:latin typeface="Calibri"/>
                <a:cs typeface="Calibri"/>
              </a:rPr>
              <a:t>Örnek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 spc="350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000" i="1">
                <a:solidFill>
                  <a:srgbClr val="3D3C2C"/>
                </a:solidFill>
                <a:latin typeface="Calibri"/>
                <a:cs typeface="Calibri"/>
              </a:rPr>
              <a:t>d</a:t>
            </a:r>
            <a:r>
              <a:rPr sz="2000" i="1" spc="-2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i="1">
                <a:solidFill>
                  <a:srgbClr val="3D3C2C"/>
                </a:solidFill>
                <a:latin typeface="Calibri"/>
                <a:cs typeface="Calibri"/>
              </a:rPr>
              <a:t>=</a:t>
            </a:r>
            <a:r>
              <a:rPr sz="2000" i="1" spc="-1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i="1">
                <a:solidFill>
                  <a:srgbClr val="3D3C2C"/>
                </a:solidFill>
                <a:latin typeface="Calibri"/>
                <a:cs typeface="Calibri"/>
              </a:rPr>
              <a:t>2</a:t>
            </a:r>
            <a:r>
              <a:rPr sz="2000" i="1" spc="-1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(capacity</a:t>
            </a:r>
            <a:r>
              <a:rPr sz="2000" spc="-2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order)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 spc="385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000" i="1" spc="-10">
                <a:solidFill>
                  <a:srgbClr val="3D3C2C"/>
                </a:solidFill>
                <a:latin typeface="Calibri"/>
                <a:cs typeface="Calibri"/>
              </a:rPr>
              <a:t>80,50,100,90,60,65,70,75,55,64,51,76,77,78,200,300,150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7697" y="5317997"/>
            <a:ext cx="647319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 spc="305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000" i="1">
                <a:solidFill>
                  <a:srgbClr val="3D3C2C"/>
                </a:solidFill>
                <a:latin typeface="Calibri"/>
                <a:cs typeface="Calibri"/>
              </a:rPr>
              <a:t>Packing</a:t>
            </a:r>
            <a:r>
              <a:rPr sz="2000" i="1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i="1">
                <a:solidFill>
                  <a:srgbClr val="3D3C2C"/>
                </a:solidFill>
                <a:latin typeface="Calibri"/>
                <a:cs typeface="Calibri"/>
              </a:rPr>
              <a:t>factor</a:t>
            </a:r>
            <a:r>
              <a:rPr sz="2000" i="1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i="1">
                <a:solidFill>
                  <a:srgbClr val="3D3C2C"/>
                </a:solidFill>
                <a:latin typeface="Calibri"/>
                <a:cs typeface="Calibri"/>
              </a:rPr>
              <a:t>=</a:t>
            </a:r>
            <a:r>
              <a:rPr sz="2000" i="1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i="1">
                <a:solidFill>
                  <a:srgbClr val="3D3C2C"/>
                </a:solidFill>
                <a:latin typeface="Calibri"/>
                <a:cs typeface="Calibri"/>
              </a:rPr>
              <a:t>depolanan</a:t>
            </a:r>
            <a:r>
              <a:rPr sz="2000" i="1" spc="-8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i="1">
                <a:solidFill>
                  <a:srgbClr val="3D3C2C"/>
                </a:solidFill>
                <a:latin typeface="Calibri"/>
                <a:cs typeface="Calibri"/>
              </a:rPr>
              <a:t>kayıt</a:t>
            </a:r>
            <a:r>
              <a:rPr sz="2000" i="1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i="1">
                <a:solidFill>
                  <a:srgbClr val="3D3C2C"/>
                </a:solidFill>
                <a:latin typeface="Calibri"/>
                <a:cs typeface="Calibri"/>
              </a:rPr>
              <a:t>sayısı</a:t>
            </a:r>
            <a:r>
              <a:rPr sz="2000" i="1" spc="-5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i="1">
                <a:solidFill>
                  <a:srgbClr val="3D3C2C"/>
                </a:solidFill>
                <a:latin typeface="Calibri"/>
                <a:cs typeface="Calibri"/>
              </a:rPr>
              <a:t>/</a:t>
            </a:r>
            <a:r>
              <a:rPr sz="2000" i="1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i="1">
                <a:solidFill>
                  <a:srgbClr val="3D3C2C"/>
                </a:solidFill>
                <a:latin typeface="Calibri"/>
                <a:cs typeface="Calibri"/>
              </a:rPr>
              <a:t>kullanılan</a:t>
            </a:r>
            <a:r>
              <a:rPr sz="2000" i="1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i="1">
                <a:solidFill>
                  <a:srgbClr val="3D3C2C"/>
                </a:solidFill>
                <a:latin typeface="Calibri"/>
                <a:cs typeface="Calibri"/>
              </a:rPr>
              <a:t>yer</a:t>
            </a:r>
            <a:r>
              <a:rPr sz="2000" i="1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i="1" spc="-10">
                <a:solidFill>
                  <a:srgbClr val="3D3C2C"/>
                </a:solidFill>
                <a:latin typeface="Calibri"/>
                <a:cs typeface="Calibri"/>
              </a:rPr>
              <a:t>sayısı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7697" y="5744667"/>
            <a:ext cx="198120" cy="2578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50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endParaRPr sz="1500">
              <a:latin typeface="Segoe UI Symbol"/>
              <a:cs typeface="Segoe UI 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22119" y="5683707"/>
            <a:ext cx="167513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1">
                <a:solidFill>
                  <a:srgbClr val="3D3C2C"/>
                </a:solidFill>
                <a:latin typeface="Calibri"/>
                <a:cs typeface="Calibri"/>
              </a:rPr>
              <a:t>=</a:t>
            </a:r>
            <a:r>
              <a:rPr sz="2000" i="1" spc="-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i="1">
                <a:solidFill>
                  <a:srgbClr val="3D3C2C"/>
                </a:solidFill>
                <a:latin typeface="Calibri"/>
                <a:cs typeface="Calibri"/>
              </a:rPr>
              <a:t>17</a:t>
            </a:r>
            <a:r>
              <a:rPr sz="2000" i="1" spc="-2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i="1">
                <a:solidFill>
                  <a:srgbClr val="3D3C2C"/>
                </a:solidFill>
                <a:latin typeface="Calibri"/>
                <a:cs typeface="Calibri"/>
              </a:rPr>
              <a:t>/</a:t>
            </a:r>
            <a:r>
              <a:rPr sz="2000" i="1" spc="-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i="1">
                <a:solidFill>
                  <a:srgbClr val="3D3C2C"/>
                </a:solidFill>
                <a:latin typeface="Calibri"/>
                <a:cs typeface="Calibri"/>
              </a:rPr>
              <a:t>36</a:t>
            </a:r>
            <a:r>
              <a:rPr sz="2000" i="1" spc="-2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i="1">
                <a:solidFill>
                  <a:srgbClr val="3D3C2C"/>
                </a:solidFill>
                <a:latin typeface="Calibri"/>
                <a:cs typeface="Calibri"/>
              </a:rPr>
              <a:t>=</a:t>
            </a:r>
            <a:r>
              <a:rPr sz="2000" i="1" spc="-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i="1">
                <a:solidFill>
                  <a:srgbClr val="3D3C2C"/>
                </a:solidFill>
                <a:latin typeface="Calibri"/>
                <a:cs typeface="Calibri"/>
              </a:rPr>
              <a:t>47 </a:t>
            </a:r>
            <a:r>
              <a:rPr sz="2000" i="1" spc="-50">
                <a:solidFill>
                  <a:srgbClr val="3D3C2C"/>
                </a:solidFill>
                <a:latin typeface="Calibri"/>
                <a:cs typeface="Calibri"/>
              </a:rPr>
              <a:t>%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2"/>
          <a:stretch>
            <a:fillRect/>
          </a:stretch>
        </p:blipFill>
        <p:spPr>
          <a:xfrm>
            <a:off x="1187450" y="3284473"/>
            <a:ext cx="6629400" cy="167640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49851" y="0"/>
            <a:ext cx="3505200" cy="601980"/>
          </a:xfrm>
          <a:custGeom>
            <a:avLst/>
            <a:gdLst/>
            <a:ahLst/>
            <a:cxnLst/>
            <a:rect l="l" t="t" r="r" b="b"/>
            <a:pathLst>
              <a:path w="3505200" h="601980">
                <a:moveTo>
                  <a:pt x="0" y="601726"/>
                </a:moveTo>
                <a:lnTo>
                  <a:pt x="3505200" y="601726"/>
                </a:lnTo>
                <a:lnTo>
                  <a:pt x="3505200" y="0"/>
                </a:lnTo>
                <a:lnTo>
                  <a:pt x="0" y="0"/>
                </a:lnTo>
                <a:lnTo>
                  <a:pt x="0" y="601726"/>
                </a:lnTo>
                <a:close/>
              </a:path>
            </a:pathLst>
          </a:custGeom>
          <a:solidFill>
            <a:srgbClr val="7068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21765" y="1122934"/>
            <a:ext cx="49091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/>
              <a:t>Çok</a:t>
            </a:r>
            <a:r>
              <a:rPr sz="3600" spc="-95"/>
              <a:t> </a:t>
            </a:r>
            <a:r>
              <a:rPr sz="3600" spc="-45"/>
              <a:t>Yollu</a:t>
            </a:r>
            <a:r>
              <a:rPr sz="3600" spc="-75"/>
              <a:t> </a:t>
            </a:r>
            <a:r>
              <a:rPr sz="3600"/>
              <a:t>Ağaçlar</a:t>
            </a:r>
            <a:r>
              <a:rPr sz="3600" spc="-100"/>
              <a:t> </a:t>
            </a:r>
            <a:r>
              <a:rPr sz="3600"/>
              <a:t>-</a:t>
            </a:r>
            <a:r>
              <a:rPr sz="3600" spc="-10"/>
              <a:t>B-Trees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577697" y="1599412"/>
            <a:ext cx="6777990" cy="258635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 spc="385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000" spc="-20">
                <a:solidFill>
                  <a:srgbClr val="3D3C2C"/>
                </a:solidFill>
                <a:latin typeface="Calibri"/>
                <a:cs typeface="Calibri"/>
              </a:rPr>
              <a:t>Örnek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 spc="350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000" i="1">
                <a:solidFill>
                  <a:srgbClr val="3D3C2C"/>
                </a:solidFill>
                <a:latin typeface="Calibri"/>
                <a:cs typeface="Calibri"/>
              </a:rPr>
              <a:t>d</a:t>
            </a:r>
            <a:r>
              <a:rPr sz="2000" i="1" spc="-2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i="1">
                <a:solidFill>
                  <a:srgbClr val="3D3C2C"/>
                </a:solidFill>
                <a:latin typeface="Calibri"/>
                <a:cs typeface="Calibri"/>
              </a:rPr>
              <a:t>=</a:t>
            </a:r>
            <a:r>
              <a:rPr sz="2000" i="1" spc="-1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i="1">
                <a:solidFill>
                  <a:srgbClr val="3D3C2C"/>
                </a:solidFill>
                <a:latin typeface="Calibri"/>
                <a:cs typeface="Calibri"/>
              </a:rPr>
              <a:t>3</a:t>
            </a:r>
            <a:r>
              <a:rPr sz="2000" i="1" spc="-1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(capacity</a:t>
            </a:r>
            <a:r>
              <a:rPr sz="2000" spc="-2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order)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 spc="385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000" i="1" spc="-10">
                <a:solidFill>
                  <a:srgbClr val="3D3C2C"/>
                </a:solidFill>
                <a:latin typeface="Calibri"/>
                <a:cs typeface="Calibri"/>
              </a:rPr>
              <a:t>80,50,90,60,65,70,75,55,64,51,76,77,78,10,13,15,1,3,5,6,20,32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915"/>
              </a:spcBef>
            </a:pP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 spc="385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000" i="1" spc="-10">
                <a:solidFill>
                  <a:srgbClr val="FF0000"/>
                </a:solidFill>
                <a:latin typeface="Calibri"/>
                <a:cs typeface="Calibri"/>
              </a:rPr>
              <a:t>80,50,90,60,65,70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915"/>
              </a:spcBef>
            </a:pP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 spc="385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000" i="1" spc="-25">
                <a:solidFill>
                  <a:srgbClr val="FF0000"/>
                </a:solidFill>
                <a:latin typeface="Calibri"/>
                <a:cs typeface="Calibri"/>
              </a:rPr>
              <a:t>75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7697" y="4952238"/>
            <a:ext cx="216281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 spc="385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000" i="1" spc="-10">
                <a:solidFill>
                  <a:srgbClr val="FF0000"/>
                </a:solidFill>
                <a:latin typeface="Calibri"/>
                <a:cs typeface="Calibri"/>
              </a:rPr>
              <a:t>55,64,51,76,77,78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286125" y="3086100"/>
            <a:ext cx="2795905" cy="2938780"/>
            <a:chOff x="3286125" y="3086100"/>
            <a:chExt cx="2795905" cy="2938780"/>
          </a:xfrm>
        </p:grpSpPr>
        <p:pic>
          <p:nvPicPr>
            <p:cNvPr id="7" name="object 7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3857625" y="3086100"/>
              <a:ext cx="1485900" cy="3429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3357626" y="3714750"/>
              <a:ext cx="2724150" cy="77152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3286125" y="5214937"/>
              <a:ext cx="2781300" cy="809625"/>
            </a:xfrm>
            <a:prstGeom prst="rect">
              <a:avLst/>
            </a:prstGeom>
          </p:spPr>
        </p:pic>
      </p:grp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49851" y="0"/>
            <a:ext cx="3505200" cy="601980"/>
          </a:xfrm>
          <a:custGeom>
            <a:avLst/>
            <a:gdLst/>
            <a:ahLst/>
            <a:cxnLst/>
            <a:rect l="l" t="t" r="r" b="b"/>
            <a:pathLst>
              <a:path w="3505200" h="601980">
                <a:moveTo>
                  <a:pt x="0" y="601726"/>
                </a:moveTo>
                <a:lnTo>
                  <a:pt x="3505200" y="601726"/>
                </a:lnTo>
                <a:lnTo>
                  <a:pt x="3505200" y="0"/>
                </a:lnTo>
                <a:lnTo>
                  <a:pt x="0" y="0"/>
                </a:lnTo>
                <a:lnTo>
                  <a:pt x="0" y="601726"/>
                </a:lnTo>
                <a:close/>
              </a:path>
            </a:pathLst>
          </a:custGeom>
          <a:solidFill>
            <a:srgbClr val="7068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5133" rIns="0" bIns="0" rtlCol="0">
            <a:spAutoFit/>
          </a:bodyPr>
          <a:lstStyle/>
          <a:p>
            <a:pPr marL="515620">
              <a:lnSpc>
                <a:spcPct val="100000"/>
              </a:lnSpc>
              <a:spcBef>
                <a:spcPts val="100"/>
              </a:spcBef>
            </a:pPr>
            <a:r>
              <a:rPr sz="3600"/>
              <a:t>Çok</a:t>
            </a:r>
            <a:r>
              <a:rPr sz="3600" spc="-95"/>
              <a:t> </a:t>
            </a:r>
            <a:r>
              <a:rPr sz="3600" spc="-45"/>
              <a:t>Yollu</a:t>
            </a:r>
            <a:r>
              <a:rPr sz="3600" spc="-75"/>
              <a:t> </a:t>
            </a:r>
            <a:r>
              <a:rPr sz="3600"/>
              <a:t>Ağaçlar</a:t>
            </a:r>
            <a:r>
              <a:rPr sz="3600" spc="-100"/>
              <a:t> </a:t>
            </a:r>
            <a:r>
              <a:rPr sz="3600"/>
              <a:t>-</a:t>
            </a:r>
            <a:r>
              <a:rPr sz="3600" spc="-10"/>
              <a:t>B-Trees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577697" y="2391282"/>
            <a:ext cx="55753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 spc="385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000" i="1" spc="-25">
                <a:solidFill>
                  <a:srgbClr val="FF0000"/>
                </a:solidFill>
                <a:latin typeface="Calibri"/>
                <a:cs typeface="Calibri"/>
              </a:rPr>
              <a:t>10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7697" y="3488816"/>
            <a:ext cx="22904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 spc="385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000" i="1" spc="-10">
                <a:solidFill>
                  <a:srgbClr val="FF0000"/>
                </a:solidFill>
                <a:latin typeface="Calibri"/>
                <a:cs typeface="Calibri"/>
              </a:rPr>
              <a:t>13,15,1,3,5,6,20,32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7697" y="5317997"/>
            <a:ext cx="647319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 spc="305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000" i="1">
                <a:solidFill>
                  <a:srgbClr val="3D3C2C"/>
                </a:solidFill>
                <a:latin typeface="Calibri"/>
                <a:cs typeface="Calibri"/>
              </a:rPr>
              <a:t>Packing</a:t>
            </a:r>
            <a:r>
              <a:rPr sz="2000" i="1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i="1">
                <a:solidFill>
                  <a:srgbClr val="3D3C2C"/>
                </a:solidFill>
                <a:latin typeface="Calibri"/>
                <a:cs typeface="Calibri"/>
              </a:rPr>
              <a:t>factor</a:t>
            </a:r>
            <a:r>
              <a:rPr sz="2000" i="1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i="1">
                <a:solidFill>
                  <a:srgbClr val="3D3C2C"/>
                </a:solidFill>
                <a:latin typeface="Calibri"/>
                <a:cs typeface="Calibri"/>
              </a:rPr>
              <a:t>=</a:t>
            </a:r>
            <a:r>
              <a:rPr sz="2000" i="1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i="1">
                <a:solidFill>
                  <a:srgbClr val="3D3C2C"/>
                </a:solidFill>
                <a:latin typeface="Calibri"/>
                <a:cs typeface="Calibri"/>
              </a:rPr>
              <a:t>depolanan</a:t>
            </a:r>
            <a:r>
              <a:rPr sz="2000" i="1" spc="-8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i="1">
                <a:solidFill>
                  <a:srgbClr val="3D3C2C"/>
                </a:solidFill>
                <a:latin typeface="Calibri"/>
                <a:cs typeface="Calibri"/>
              </a:rPr>
              <a:t>kayıt</a:t>
            </a:r>
            <a:r>
              <a:rPr sz="2000" i="1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i="1">
                <a:solidFill>
                  <a:srgbClr val="3D3C2C"/>
                </a:solidFill>
                <a:latin typeface="Calibri"/>
                <a:cs typeface="Calibri"/>
              </a:rPr>
              <a:t>sayısı</a:t>
            </a:r>
            <a:r>
              <a:rPr sz="2000" i="1" spc="-5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i="1">
                <a:solidFill>
                  <a:srgbClr val="3D3C2C"/>
                </a:solidFill>
                <a:latin typeface="Calibri"/>
                <a:cs typeface="Calibri"/>
              </a:rPr>
              <a:t>/</a:t>
            </a:r>
            <a:r>
              <a:rPr sz="2000" i="1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i="1">
                <a:solidFill>
                  <a:srgbClr val="3D3C2C"/>
                </a:solidFill>
                <a:latin typeface="Calibri"/>
                <a:cs typeface="Calibri"/>
              </a:rPr>
              <a:t>kullanılan</a:t>
            </a:r>
            <a:r>
              <a:rPr sz="2000" i="1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i="1">
                <a:solidFill>
                  <a:srgbClr val="3D3C2C"/>
                </a:solidFill>
                <a:latin typeface="Calibri"/>
                <a:cs typeface="Calibri"/>
              </a:rPr>
              <a:t>yer</a:t>
            </a:r>
            <a:r>
              <a:rPr sz="2000" i="1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i="1" spc="-10">
                <a:solidFill>
                  <a:srgbClr val="3D3C2C"/>
                </a:solidFill>
                <a:latin typeface="Calibri"/>
                <a:cs typeface="Calibri"/>
              </a:rPr>
              <a:t>sayısı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7697" y="5744667"/>
            <a:ext cx="198120" cy="2578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50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endParaRPr sz="1500">
              <a:latin typeface="Segoe UI Symbol"/>
              <a:cs typeface="Segoe UI 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22119" y="5683707"/>
            <a:ext cx="167513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1">
                <a:solidFill>
                  <a:srgbClr val="3D3C2C"/>
                </a:solidFill>
                <a:latin typeface="Calibri"/>
                <a:cs typeface="Calibri"/>
              </a:rPr>
              <a:t>=</a:t>
            </a:r>
            <a:r>
              <a:rPr sz="2000" i="1" spc="-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i="1">
                <a:solidFill>
                  <a:srgbClr val="3D3C2C"/>
                </a:solidFill>
                <a:latin typeface="Calibri"/>
                <a:cs typeface="Calibri"/>
              </a:rPr>
              <a:t>22</a:t>
            </a:r>
            <a:r>
              <a:rPr sz="2000" i="1" spc="-2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i="1">
                <a:solidFill>
                  <a:srgbClr val="3D3C2C"/>
                </a:solidFill>
                <a:latin typeface="Calibri"/>
                <a:cs typeface="Calibri"/>
              </a:rPr>
              <a:t>/</a:t>
            </a:r>
            <a:r>
              <a:rPr sz="2000" i="1" spc="-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i="1">
                <a:solidFill>
                  <a:srgbClr val="3D3C2C"/>
                </a:solidFill>
                <a:latin typeface="Calibri"/>
                <a:cs typeface="Calibri"/>
              </a:rPr>
              <a:t>30</a:t>
            </a:r>
            <a:r>
              <a:rPr sz="2000" i="1" spc="-2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i="1">
                <a:solidFill>
                  <a:srgbClr val="3D3C2C"/>
                </a:solidFill>
                <a:latin typeface="Calibri"/>
                <a:cs typeface="Calibri"/>
              </a:rPr>
              <a:t>=</a:t>
            </a:r>
            <a:r>
              <a:rPr sz="2000" i="1" spc="-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i="1">
                <a:solidFill>
                  <a:srgbClr val="3D3C2C"/>
                </a:solidFill>
                <a:latin typeface="Calibri"/>
                <a:cs typeface="Calibri"/>
              </a:rPr>
              <a:t>73 </a:t>
            </a:r>
            <a:r>
              <a:rPr sz="2000" i="1" spc="-50">
                <a:solidFill>
                  <a:srgbClr val="3D3C2C"/>
                </a:solidFill>
                <a:latin typeface="Calibri"/>
                <a:cs typeface="Calibri"/>
              </a:rPr>
              <a:t>%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571750" y="2060575"/>
            <a:ext cx="5381625" cy="2863850"/>
            <a:chOff x="2571750" y="2060575"/>
            <a:chExt cx="5381625" cy="2863850"/>
          </a:xfrm>
        </p:grpSpPr>
        <p:pic>
          <p:nvPicPr>
            <p:cNvPr id="10" name="object 10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3835400" y="2060575"/>
              <a:ext cx="2781300" cy="80962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3286125" y="3074924"/>
              <a:ext cx="4000500" cy="73342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2571750" y="4143375"/>
              <a:ext cx="5381625" cy="781050"/>
            </a:xfrm>
            <a:prstGeom prst="rect">
              <a:avLst/>
            </a:prstGeom>
          </p:spPr>
        </p:pic>
      </p:grp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14400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457200" y="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4572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36675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22275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457200" y="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4572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629400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153400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762000" y="0"/>
                </a:lnTo>
                <a:lnTo>
                  <a:pt x="533400" y="0"/>
                </a:lnTo>
                <a:lnTo>
                  <a:pt x="0" y="0"/>
                </a:lnTo>
                <a:lnTo>
                  <a:pt x="0" y="6858000"/>
                </a:lnTo>
                <a:lnTo>
                  <a:pt x="533400" y="6858000"/>
                </a:lnTo>
                <a:lnTo>
                  <a:pt x="7620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10000" y="0"/>
            <a:ext cx="2819400" cy="6858000"/>
          </a:xfrm>
          <a:custGeom>
            <a:avLst/>
            <a:gdLst/>
            <a:ahLst/>
            <a:cxnLst/>
            <a:rect l="l" t="t" r="r" b="b"/>
            <a:pathLst>
              <a:path w="2819400" h="6858000">
                <a:moveTo>
                  <a:pt x="2819400" y="0"/>
                </a:moveTo>
                <a:lnTo>
                  <a:pt x="0" y="0"/>
                </a:lnTo>
                <a:lnTo>
                  <a:pt x="0" y="6858000"/>
                </a:lnTo>
                <a:lnTo>
                  <a:pt x="2819400" y="6858000"/>
                </a:lnTo>
                <a:lnTo>
                  <a:pt x="28194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-6349" y="-7937"/>
            <a:ext cx="9156700" cy="6872605"/>
            <a:chOff x="-6349" y="-7937"/>
            <a:chExt cx="9156700" cy="6872605"/>
          </a:xfrm>
        </p:grpSpPr>
        <p:sp>
          <p:nvSpPr>
            <p:cNvPr id="11" name="object 11"/>
            <p:cNvSpPr/>
            <p:nvPr/>
          </p:nvSpPr>
          <p:spPr>
            <a:xfrm>
              <a:off x="2895600" y="0"/>
              <a:ext cx="990600" cy="6858000"/>
            </a:xfrm>
            <a:custGeom>
              <a:avLst/>
              <a:gdLst/>
              <a:ahLst/>
              <a:cxnLst/>
              <a:rect l="l" t="t" r="r" b="b"/>
              <a:pathLst>
                <a:path w="990600" h="6858000">
                  <a:moveTo>
                    <a:pt x="990600" y="0"/>
                  </a:moveTo>
                  <a:lnTo>
                    <a:pt x="457200" y="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6858000"/>
                  </a:lnTo>
                  <a:lnTo>
                    <a:pt x="228600" y="6858000"/>
                  </a:lnTo>
                  <a:lnTo>
                    <a:pt x="457200" y="6858000"/>
                  </a:lnTo>
                  <a:lnTo>
                    <a:pt x="990600" y="6858000"/>
                  </a:lnTo>
                  <a:lnTo>
                    <a:pt x="990600" y="0"/>
                  </a:lnTo>
                  <a:close/>
                </a:path>
              </a:pathLst>
            </a:custGeom>
            <a:solidFill>
              <a:srgbClr val="FFFFFF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-6349" y="209931"/>
              <a:ext cx="9156699" cy="6654417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560951" y="0"/>
              <a:ext cx="3679825" cy="6250305"/>
            </a:xfrm>
            <a:custGeom>
              <a:avLst/>
              <a:gdLst/>
              <a:ahLst/>
              <a:cxnLst/>
              <a:rect l="l" t="t" r="r" b="b"/>
              <a:pathLst>
                <a:path w="3679825" h="6250305">
                  <a:moveTo>
                    <a:pt x="0" y="6249987"/>
                  </a:moveTo>
                  <a:lnTo>
                    <a:pt x="3679825" y="6249987"/>
                  </a:lnTo>
                  <a:lnTo>
                    <a:pt x="3679825" y="0"/>
                  </a:lnTo>
                  <a:lnTo>
                    <a:pt x="0" y="0"/>
                  </a:lnTo>
                  <a:lnTo>
                    <a:pt x="0" y="6249987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60951" y="0"/>
              <a:ext cx="3679825" cy="6250305"/>
            </a:xfrm>
            <a:custGeom>
              <a:avLst/>
              <a:gdLst/>
              <a:ahLst/>
              <a:cxnLst/>
              <a:rect l="l" t="t" r="r" b="b"/>
              <a:pathLst>
                <a:path w="3679825" h="6250305">
                  <a:moveTo>
                    <a:pt x="0" y="6249987"/>
                  </a:moveTo>
                  <a:lnTo>
                    <a:pt x="3679825" y="6249987"/>
                  </a:lnTo>
                  <a:lnTo>
                    <a:pt x="3679825" y="0"/>
                  </a:lnTo>
                </a:path>
                <a:path w="3679825" h="6250305">
                  <a:moveTo>
                    <a:pt x="0" y="0"/>
                  </a:moveTo>
                  <a:lnTo>
                    <a:pt x="0" y="6249987"/>
                  </a:lnTo>
                </a:path>
              </a:pathLst>
            </a:custGeom>
            <a:ln w="15875">
              <a:solidFill>
                <a:srgbClr val="74A40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649851" y="0"/>
              <a:ext cx="3505200" cy="2291080"/>
            </a:xfrm>
            <a:custGeom>
              <a:avLst/>
              <a:gdLst/>
              <a:ahLst/>
              <a:cxnLst/>
              <a:rect l="l" t="t" r="r" b="b"/>
              <a:pathLst>
                <a:path w="3505200" h="2291080">
                  <a:moveTo>
                    <a:pt x="0" y="2290826"/>
                  </a:moveTo>
                  <a:lnTo>
                    <a:pt x="3505200" y="2290826"/>
                  </a:lnTo>
                  <a:lnTo>
                    <a:pt x="3505200" y="0"/>
                  </a:lnTo>
                  <a:lnTo>
                    <a:pt x="0" y="0"/>
                  </a:lnTo>
                  <a:lnTo>
                    <a:pt x="0" y="2290826"/>
                  </a:lnTo>
                  <a:close/>
                </a:path>
              </a:pathLst>
            </a:custGeom>
            <a:solidFill>
              <a:srgbClr val="7068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651375" y="6088062"/>
              <a:ext cx="3505200" cy="82550"/>
            </a:xfrm>
            <a:custGeom>
              <a:avLst/>
              <a:gdLst/>
              <a:ahLst/>
              <a:cxnLst/>
              <a:rect l="l" t="t" r="r" b="b"/>
              <a:pathLst>
                <a:path w="3505200" h="82550">
                  <a:moveTo>
                    <a:pt x="3505200" y="0"/>
                  </a:moveTo>
                  <a:lnTo>
                    <a:pt x="0" y="0"/>
                  </a:lnTo>
                  <a:lnTo>
                    <a:pt x="0" y="82550"/>
                  </a:lnTo>
                  <a:lnTo>
                    <a:pt x="3505200" y="82550"/>
                  </a:lnTo>
                  <a:lnTo>
                    <a:pt x="3505200" y="0"/>
                  </a:lnTo>
                  <a:close/>
                </a:path>
              </a:pathLst>
            </a:custGeom>
            <a:solidFill>
              <a:srgbClr val="93C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4568888" y="2163521"/>
            <a:ext cx="3663950" cy="1518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68500" marR="268605" indent="-485140">
              <a:lnSpc>
                <a:spcPct val="100000"/>
              </a:lnSpc>
              <a:spcBef>
                <a:spcPts val="95"/>
              </a:spcBef>
            </a:pPr>
            <a:r>
              <a:rPr sz="4900" spc="-30"/>
              <a:t>B-</a:t>
            </a:r>
            <a:r>
              <a:rPr sz="4900" spc="-65"/>
              <a:t>Trees </a:t>
            </a:r>
            <a:r>
              <a:rPr sz="4900" spc="-10"/>
              <a:t>Silme</a:t>
            </a:r>
            <a:endParaRPr sz="4900"/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49851" y="0"/>
            <a:ext cx="3505200" cy="601980"/>
          </a:xfrm>
          <a:custGeom>
            <a:avLst/>
            <a:gdLst/>
            <a:ahLst/>
            <a:cxnLst/>
            <a:rect l="l" t="t" r="r" b="b"/>
            <a:pathLst>
              <a:path w="3505200" h="601980">
                <a:moveTo>
                  <a:pt x="0" y="601726"/>
                </a:moveTo>
                <a:lnTo>
                  <a:pt x="3505200" y="601726"/>
                </a:lnTo>
                <a:lnTo>
                  <a:pt x="3505200" y="0"/>
                </a:lnTo>
                <a:lnTo>
                  <a:pt x="0" y="0"/>
                </a:lnTo>
                <a:lnTo>
                  <a:pt x="0" y="601726"/>
                </a:lnTo>
                <a:close/>
              </a:path>
            </a:pathLst>
          </a:custGeom>
          <a:solidFill>
            <a:srgbClr val="7068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21765" y="1122934"/>
            <a:ext cx="49091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/>
              <a:t>Çok</a:t>
            </a:r>
            <a:r>
              <a:rPr sz="3600" spc="-95"/>
              <a:t> </a:t>
            </a:r>
            <a:r>
              <a:rPr sz="3600" spc="-45"/>
              <a:t>Yollu</a:t>
            </a:r>
            <a:r>
              <a:rPr sz="3600" spc="-75"/>
              <a:t> </a:t>
            </a:r>
            <a:r>
              <a:rPr sz="3600"/>
              <a:t>Ağaçlar</a:t>
            </a:r>
            <a:r>
              <a:rPr sz="3600" spc="-100"/>
              <a:t> </a:t>
            </a:r>
            <a:r>
              <a:rPr sz="3600"/>
              <a:t>-</a:t>
            </a:r>
            <a:r>
              <a:rPr sz="3600" spc="-10"/>
              <a:t>B-Trees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577697" y="1659763"/>
            <a:ext cx="7566659" cy="1611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5115" marR="5080" indent="-273050">
              <a:lnSpc>
                <a:spcPct val="100000"/>
              </a:lnSpc>
              <a:spcBef>
                <a:spcPts val="105"/>
              </a:spcBef>
            </a:pP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 spc="295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000" b="1">
                <a:solidFill>
                  <a:srgbClr val="FF0000"/>
                </a:solidFill>
                <a:latin typeface="Calibri"/>
                <a:cs typeface="Calibri"/>
              </a:rPr>
              <a:t>Kural</a:t>
            </a:r>
            <a:r>
              <a:rPr sz="2000" b="1" spc="-3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>
                <a:solidFill>
                  <a:srgbClr val="FF0000"/>
                </a:solidFill>
                <a:latin typeface="Calibri"/>
                <a:cs typeface="Calibri"/>
              </a:rPr>
              <a:t>1:</a:t>
            </a:r>
            <a:r>
              <a:rPr sz="2000" b="1" spc="-6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Minumum</a:t>
            </a:r>
            <a:r>
              <a:rPr sz="20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kapasitenin</a:t>
            </a:r>
            <a:r>
              <a:rPr sz="20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üzerindeki</a:t>
            </a:r>
            <a:r>
              <a:rPr sz="20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yapraklardan</a:t>
            </a:r>
            <a:r>
              <a:rPr sz="20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kayıt</a:t>
            </a:r>
            <a:r>
              <a:rPr sz="20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rahatlıkla silinebilir.</a:t>
            </a:r>
            <a:endParaRPr sz="2000">
              <a:latin typeface="Calibri"/>
              <a:cs typeface="Calibri"/>
            </a:endParaRPr>
          </a:p>
          <a:p>
            <a:pPr marL="285115" marR="29845" indent="-273050">
              <a:lnSpc>
                <a:spcPct val="100000"/>
              </a:lnSpc>
              <a:spcBef>
                <a:spcPts val="475"/>
              </a:spcBef>
            </a:pP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 spc="295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000" b="1">
                <a:solidFill>
                  <a:srgbClr val="FF0000"/>
                </a:solidFill>
                <a:latin typeface="Calibri"/>
                <a:cs typeface="Calibri"/>
              </a:rPr>
              <a:t>Kural</a:t>
            </a:r>
            <a:r>
              <a:rPr sz="2000" b="1" spc="-4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>
                <a:solidFill>
                  <a:srgbClr val="FF0000"/>
                </a:solidFill>
                <a:latin typeface="Calibri"/>
                <a:cs typeface="Calibri"/>
              </a:rPr>
              <a:t>2:</a:t>
            </a:r>
            <a:r>
              <a:rPr sz="2000" b="1" spc="-5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Bir</a:t>
            </a:r>
            <a:r>
              <a:rPr sz="20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yaprak</a:t>
            </a:r>
            <a:r>
              <a:rPr sz="2000" spc="-5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olmayan</a:t>
            </a:r>
            <a:r>
              <a:rPr sz="20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node</a:t>
            </a:r>
            <a:r>
              <a:rPr sz="2000" spc="-5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üzerinden</a:t>
            </a:r>
            <a:r>
              <a:rPr sz="2000" spc="-5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kayıt</a:t>
            </a:r>
            <a:r>
              <a:rPr sz="2000" spc="-5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silindiğinde</a:t>
            </a:r>
            <a:r>
              <a:rPr sz="20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inorder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takipçisi</a:t>
            </a:r>
            <a:r>
              <a:rPr sz="2000" spc="-2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yerine</a:t>
            </a:r>
            <a:r>
              <a:rPr sz="20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30">
                <a:solidFill>
                  <a:srgbClr val="3D3C2C"/>
                </a:solidFill>
                <a:latin typeface="Calibri"/>
                <a:cs typeface="Calibri"/>
              </a:rPr>
              <a:t>yazılır.</a:t>
            </a:r>
            <a:r>
              <a:rPr sz="2000" spc="-2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(Not:</a:t>
            </a:r>
            <a:r>
              <a:rPr sz="2000" spc="-5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Eklerken</a:t>
            </a:r>
            <a:r>
              <a:rPr sz="20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soldaki</a:t>
            </a:r>
            <a:r>
              <a:rPr sz="20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en</a:t>
            </a:r>
            <a:r>
              <a:rPr sz="20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büyük</a:t>
            </a:r>
            <a:r>
              <a:rPr sz="2000" spc="-6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düğüm,</a:t>
            </a:r>
            <a:r>
              <a:rPr sz="2000" spc="-6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silerken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sağdaki</a:t>
            </a:r>
            <a:r>
              <a:rPr sz="20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en</a:t>
            </a:r>
            <a:r>
              <a:rPr sz="2000" spc="-2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küçük</a:t>
            </a:r>
            <a:r>
              <a:rPr sz="20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düğüm</a:t>
            </a:r>
            <a:r>
              <a:rPr sz="2000" spc="-6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alınıyor)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/>
          <a:stretch>
            <a:fillRect/>
          </a:stretch>
        </p:blipFill>
        <p:spPr>
          <a:xfrm>
            <a:off x="2700401" y="3500437"/>
            <a:ext cx="4105275" cy="287655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49851" y="0"/>
            <a:ext cx="3505200" cy="601980"/>
          </a:xfrm>
          <a:custGeom>
            <a:avLst/>
            <a:gdLst/>
            <a:ahLst/>
            <a:cxnLst/>
            <a:rect l="l" t="t" r="r" b="b"/>
            <a:pathLst>
              <a:path w="3505200" h="601980">
                <a:moveTo>
                  <a:pt x="0" y="601726"/>
                </a:moveTo>
                <a:lnTo>
                  <a:pt x="3505200" y="601726"/>
                </a:lnTo>
                <a:lnTo>
                  <a:pt x="3505200" y="0"/>
                </a:lnTo>
                <a:lnTo>
                  <a:pt x="0" y="0"/>
                </a:lnTo>
                <a:lnTo>
                  <a:pt x="0" y="601726"/>
                </a:lnTo>
                <a:close/>
              </a:path>
            </a:pathLst>
          </a:custGeom>
          <a:solidFill>
            <a:srgbClr val="7068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21765" y="1122934"/>
            <a:ext cx="49091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/>
              <a:t>Çok</a:t>
            </a:r>
            <a:r>
              <a:rPr sz="3600" spc="-95"/>
              <a:t> </a:t>
            </a:r>
            <a:r>
              <a:rPr sz="3600" spc="-45"/>
              <a:t>Yollu</a:t>
            </a:r>
            <a:r>
              <a:rPr sz="3600" spc="-75"/>
              <a:t> </a:t>
            </a:r>
            <a:r>
              <a:rPr sz="3600"/>
              <a:t>Ağaçlar</a:t>
            </a:r>
            <a:r>
              <a:rPr sz="3600" spc="-100"/>
              <a:t> </a:t>
            </a:r>
            <a:r>
              <a:rPr sz="3600"/>
              <a:t>-</a:t>
            </a:r>
            <a:r>
              <a:rPr sz="3600" spc="-10"/>
              <a:t>B-Trees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577697" y="1659763"/>
            <a:ext cx="7797165" cy="940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5115" marR="5080" indent="-273050">
              <a:lnSpc>
                <a:spcPct val="100000"/>
              </a:lnSpc>
              <a:spcBef>
                <a:spcPts val="105"/>
              </a:spcBef>
            </a:pP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 spc="285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000" b="1">
                <a:solidFill>
                  <a:srgbClr val="FF0000"/>
                </a:solidFill>
                <a:latin typeface="Calibri"/>
                <a:cs typeface="Calibri"/>
              </a:rPr>
              <a:t>Kural</a:t>
            </a:r>
            <a:r>
              <a:rPr sz="2000" b="1" spc="-5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>
                <a:solidFill>
                  <a:srgbClr val="FF0000"/>
                </a:solidFill>
                <a:latin typeface="Calibri"/>
                <a:cs typeface="Calibri"/>
              </a:rPr>
              <a:t>3:</a:t>
            </a:r>
            <a:r>
              <a:rPr sz="2000" b="1" spc="-6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Bir</a:t>
            </a:r>
            <a:r>
              <a:rPr sz="2000" spc="-5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node’daki</a:t>
            </a:r>
            <a:r>
              <a:rPr sz="2000" spc="-6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kayıt</a:t>
            </a:r>
            <a:r>
              <a:rPr sz="2000" spc="-6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sayısı</a:t>
            </a:r>
            <a:r>
              <a:rPr sz="20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minimum</a:t>
            </a:r>
            <a:r>
              <a:rPr sz="20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20">
                <a:solidFill>
                  <a:srgbClr val="3D3C2C"/>
                </a:solidFill>
                <a:latin typeface="Calibri"/>
                <a:cs typeface="Calibri"/>
              </a:rPr>
              <a:t>kapasite’den</a:t>
            </a:r>
            <a:r>
              <a:rPr sz="20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aşağı</a:t>
            </a:r>
            <a:r>
              <a:rPr sz="20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düşerse</a:t>
            </a:r>
            <a:r>
              <a:rPr sz="20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25">
                <a:solidFill>
                  <a:srgbClr val="3D3C2C"/>
                </a:solidFill>
                <a:latin typeface="Calibri"/>
                <a:cs typeface="Calibri"/>
              </a:rPr>
              <a:t>ve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kardeş</a:t>
            </a:r>
            <a:r>
              <a:rPr sz="2000" spc="-6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node’u</a:t>
            </a:r>
            <a:r>
              <a:rPr sz="2000" spc="-7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fazla</a:t>
            </a:r>
            <a:r>
              <a:rPr sz="2000" spc="-6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kayda</a:t>
            </a:r>
            <a:r>
              <a:rPr sz="2000" spc="-6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sahipse,</a:t>
            </a:r>
            <a:r>
              <a:rPr sz="2000" spc="-6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parent</a:t>
            </a:r>
            <a:r>
              <a:rPr sz="2000" spc="-6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ve</a:t>
            </a:r>
            <a:r>
              <a:rPr sz="2000" spc="-6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kardeş</a:t>
            </a:r>
            <a:r>
              <a:rPr sz="20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node</a:t>
            </a:r>
            <a:r>
              <a:rPr sz="2000" spc="-8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ile</a:t>
            </a:r>
            <a:r>
              <a:rPr sz="20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yeniden düzenleme</a:t>
            </a:r>
            <a:r>
              <a:rPr sz="20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30">
                <a:solidFill>
                  <a:srgbClr val="3D3C2C"/>
                </a:solidFill>
                <a:latin typeface="Calibri"/>
                <a:cs typeface="Calibri"/>
              </a:rPr>
              <a:t>yapılır.</a:t>
            </a:r>
            <a:r>
              <a:rPr sz="20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Bir</a:t>
            </a:r>
            <a:r>
              <a:rPr sz="20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anlamda</a:t>
            </a:r>
            <a:r>
              <a:rPr sz="20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sola</a:t>
            </a:r>
            <a:r>
              <a:rPr sz="20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döndürme</a:t>
            </a:r>
            <a:r>
              <a:rPr sz="2000" spc="-6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yapılır.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7697" y="4098416"/>
            <a:ext cx="100266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>
                <a:solidFill>
                  <a:srgbClr val="FF0000"/>
                </a:solidFill>
                <a:latin typeface="Calibri"/>
                <a:cs typeface="Calibri"/>
              </a:rPr>
              <a:t>32</a:t>
            </a:r>
            <a:r>
              <a:rPr sz="2000" spc="-2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FF0000"/>
                </a:solidFill>
                <a:latin typeface="Calibri"/>
                <a:cs typeface="Calibri"/>
              </a:rPr>
              <a:t>silindi.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30237" y="2781236"/>
            <a:ext cx="7931784" cy="3032760"/>
            <a:chOff x="630237" y="2781236"/>
            <a:chExt cx="7931784" cy="3032760"/>
          </a:xfrm>
        </p:grpSpPr>
        <p:pic>
          <p:nvPicPr>
            <p:cNvPr id="7" name="object 7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630237" y="2781236"/>
              <a:ext cx="3254375" cy="121443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4255008" y="3771899"/>
              <a:ext cx="4306824" cy="170688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695325" y="4556125"/>
              <a:ext cx="3124200" cy="1257300"/>
            </a:xfrm>
            <a:prstGeom prst="rect">
              <a:avLst/>
            </a:prstGeom>
          </p:spPr>
        </p:pic>
      </p:grp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49851" y="0"/>
            <a:ext cx="3505200" cy="601980"/>
          </a:xfrm>
          <a:custGeom>
            <a:avLst/>
            <a:gdLst/>
            <a:ahLst/>
            <a:cxnLst/>
            <a:rect l="l" t="t" r="r" b="b"/>
            <a:pathLst>
              <a:path w="3505200" h="601980">
                <a:moveTo>
                  <a:pt x="0" y="601726"/>
                </a:moveTo>
                <a:lnTo>
                  <a:pt x="3505200" y="601726"/>
                </a:lnTo>
                <a:lnTo>
                  <a:pt x="3505200" y="0"/>
                </a:lnTo>
                <a:lnTo>
                  <a:pt x="0" y="0"/>
                </a:lnTo>
                <a:lnTo>
                  <a:pt x="0" y="601726"/>
                </a:lnTo>
                <a:close/>
              </a:path>
            </a:pathLst>
          </a:custGeom>
          <a:solidFill>
            <a:srgbClr val="7068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21765" y="1122934"/>
            <a:ext cx="49091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/>
              <a:t>Çok</a:t>
            </a:r>
            <a:r>
              <a:rPr sz="3600" spc="-95"/>
              <a:t> </a:t>
            </a:r>
            <a:r>
              <a:rPr sz="3600" spc="-45"/>
              <a:t>Yollu</a:t>
            </a:r>
            <a:r>
              <a:rPr sz="3600" spc="-75"/>
              <a:t> </a:t>
            </a:r>
            <a:r>
              <a:rPr sz="3600"/>
              <a:t>Ağaçlar</a:t>
            </a:r>
            <a:r>
              <a:rPr sz="3600" spc="-100"/>
              <a:t> </a:t>
            </a:r>
            <a:r>
              <a:rPr sz="3600"/>
              <a:t>-</a:t>
            </a:r>
            <a:r>
              <a:rPr sz="3600" spc="-10"/>
              <a:t>B-Trees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576173" y="1632330"/>
            <a:ext cx="7594600" cy="89408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287020" marR="5080" indent="-274320">
              <a:lnSpc>
                <a:spcPts val="2050"/>
              </a:lnSpc>
              <a:spcBef>
                <a:spcPts val="355"/>
              </a:spcBef>
            </a:pPr>
            <a:r>
              <a:rPr sz="14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450" spc="390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1900" b="1" spc="-10">
                <a:solidFill>
                  <a:srgbClr val="FF0000"/>
                </a:solidFill>
                <a:latin typeface="Calibri"/>
                <a:cs typeface="Calibri"/>
              </a:rPr>
              <a:t>Kural</a:t>
            </a:r>
            <a:r>
              <a:rPr sz="1900" b="1" spc="-4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900" b="1">
                <a:solidFill>
                  <a:srgbClr val="FF0000"/>
                </a:solidFill>
                <a:latin typeface="Calibri"/>
                <a:cs typeface="Calibri"/>
              </a:rPr>
              <a:t>4:</a:t>
            </a:r>
            <a:r>
              <a:rPr sz="1900" b="1" spc="-4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İki</a:t>
            </a:r>
            <a:r>
              <a:rPr sz="19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 spc="-10">
                <a:solidFill>
                  <a:srgbClr val="3D3C2C"/>
                </a:solidFill>
                <a:latin typeface="Calibri"/>
                <a:cs typeface="Calibri"/>
              </a:rPr>
              <a:t>kardeş</a:t>
            </a:r>
            <a:r>
              <a:rPr sz="19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node</a:t>
            </a:r>
            <a:r>
              <a:rPr sz="19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minimum</a:t>
            </a:r>
            <a:r>
              <a:rPr sz="19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 spc="-10">
                <a:solidFill>
                  <a:srgbClr val="3D3C2C"/>
                </a:solidFill>
                <a:latin typeface="Calibri"/>
                <a:cs typeface="Calibri"/>
              </a:rPr>
              <a:t>kapasitenin</a:t>
            </a:r>
            <a:r>
              <a:rPr sz="1900" spc="-2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altına</a:t>
            </a:r>
            <a:r>
              <a:rPr sz="19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düşerse</a:t>
            </a:r>
            <a:r>
              <a:rPr sz="19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ikisi</a:t>
            </a:r>
            <a:r>
              <a:rPr sz="19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ve</a:t>
            </a:r>
            <a:r>
              <a:rPr sz="1900" spc="-2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 spc="-10">
                <a:solidFill>
                  <a:srgbClr val="3D3C2C"/>
                </a:solidFill>
                <a:latin typeface="Calibri"/>
                <a:cs typeface="Calibri"/>
              </a:rPr>
              <a:t>parent </a:t>
            </a:r>
            <a:r>
              <a:rPr sz="1900" spc="-20">
                <a:solidFill>
                  <a:srgbClr val="3D3C2C"/>
                </a:solidFill>
                <a:latin typeface="Calibri"/>
                <a:cs typeface="Calibri"/>
              </a:rPr>
              <a:t>node’daki</a:t>
            </a:r>
            <a:r>
              <a:rPr sz="19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 spc="-10">
                <a:solidFill>
                  <a:srgbClr val="3D3C2C"/>
                </a:solidFill>
                <a:latin typeface="Calibri"/>
                <a:cs typeface="Calibri"/>
              </a:rPr>
              <a:t>kayıt</a:t>
            </a:r>
            <a:r>
              <a:rPr sz="19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 spc="-10">
                <a:solidFill>
                  <a:srgbClr val="3D3C2C"/>
                </a:solidFill>
                <a:latin typeface="Calibri"/>
                <a:cs typeface="Calibri"/>
              </a:rPr>
              <a:t>birleştirilir.</a:t>
            </a:r>
            <a:endParaRPr sz="1900">
              <a:latin typeface="Calibri"/>
              <a:cs typeface="Calibri"/>
            </a:endParaRPr>
          </a:p>
          <a:p>
            <a:pPr marL="5431155">
              <a:lnSpc>
                <a:spcPct val="100000"/>
              </a:lnSpc>
              <a:spcBef>
                <a:spcPts val="200"/>
              </a:spcBef>
            </a:pPr>
            <a:r>
              <a:rPr sz="1900" i="1">
                <a:solidFill>
                  <a:srgbClr val="FF0000"/>
                </a:solidFill>
                <a:latin typeface="Calibri"/>
                <a:cs typeface="Calibri"/>
              </a:rPr>
              <a:t>90</a:t>
            </a:r>
            <a:r>
              <a:rPr sz="1900" i="1" spc="-2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900" i="1" spc="-10">
                <a:solidFill>
                  <a:srgbClr val="FF0000"/>
                </a:solidFill>
                <a:latin typeface="Calibri"/>
                <a:cs typeface="Calibri"/>
              </a:rPr>
              <a:t>silindi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6173" y="5715711"/>
            <a:ext cx="6574155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450" spc="360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1900" i="1">
                <a:solidFill>
                  <a:srgbClr val="3D3C2C"/>
                </a:solidFill>
                <a:latin typeface="Calibri"/>
                <a:cs typeface="Calibri"/>
              </a:rPr>
              <a:t>85</a:t>
            </a:r>
            <a:r>
              <a:rPr sz="1900" i="1" spc="-6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 i="1">
                <a:solidFill>
                  <a:srgbClr val="3D3C2C"/>
                </a:solidFill>
                <a:latin typeface="Calibri"/>
                <a:cs typeface="Calibri"/>
              </a:rPr>
              <a:t>sağa</a:t>
            </a:r>
            <a:r>
              <a:rPr sz="1900" i="1" spc="-6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 i="1">
                <a:solidFill>
                  <a:srgbClr val="3D3C2C"/>
                </a:solidFill>
                <a:latin typeface="Calibri"/>
                <a:cs typeface="Calibri"/>
              </a:rPr>
              <a:t>döndürülürse</a:t>
            </a:r>
            <a:r>
              <a:rPr sz="1900" i="1" spc="3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 i="1">
                <a:solidFill>
                  <a:srgbClr val="3D3C2C"/>
                </a:solidFill>
                <a:latin typeface="Calibri"/>
                <a:cs typeface="Calibri"/>
              </a:rPr>
              <a:t>soldaki</a:t>
            </a:r>
            <a:r>
              <a:rPr sz="1900" i="1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 i="1">
                <a:solidFill>
                  <a:srgbClr val="3D3C2C"/>
                </a:solidFill>
                <a:latin typeface="Calibri"/>
                <a:cs typeface="Calibri"/>
              </a:rPr>
              <a:t>minimum</a:t>
            </a:r>
            <a:r>
              <a:rPr sz="1900" i="1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 i="1" spc="-10">
                <a:solidFill>
                  <a:srgbClr val="3D3C2C"/>
                </a:solidFill>
                <a:latin typeface="Calibri"/>
                <a:cs typeface="Calibri"/>
              </a:rPr>
              <a:t>kapasitenin</a:t>
            </a:r>
            <a:r>
              <a:rPr sz="1900" i="1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 i="1">
                <a:solidFill>
                  <a:srgbClr val="3D3C2C"/>
                </a:solidFill>
                <a:latin typeface="Calibri"/>
                <a:cs typeface="Calibri"/>
              </a:rPr>
              <a:t>altına</a:t>
            </a:r>
            <a:r>
              <a:rPr sz="1900" i="1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 i="1" spc="-10">
                <a:solidFill>
                  <a:srgbClr val="3D3C2C"/>
                </a:solidFill>
                <a:latin typeface="Calibri"/>
                <a:cs typeface="Calibri"/>
              </a:rPr>
              <a:t>düşer</a:t>
            </a:r>
            <a:endParaRPr sz="19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71500" y="2785998"/>
            <a:ext cx="7713980" cy="2794000"/>
            <a:chOff x="571500" y="2785998"/>
            <a:chExt cx="7713980" cy="2794000"/>
          </a:xfrm>
        </p:grpSpPr>
        <p:pic>
          <p:nvPicPr>
            <p:cNvPr id="7" name="object 7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571500" y="2785998"/>
              <a:ext cx="3422650" cy="142875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4857750" y="2857499"/>
              <a:ext cx="3427349" cy="135724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2555875" y="4365561"/>
              <a:ext cx="3613150" cy="1214437"/>
            </a:xfrm>
            <a:prstGeom prst="rect">
              <a:avLst/>
            </a:prstGeom>
          </p:spPr>
        </p:pic>
      </p:grp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49851" y="0"/>
            <a:ext cx="3505200" cy="601980"/>
          </a:xfrm>
          <a:custGeom>
            <a:avLst/>
            <a:gdLst/>
            <a:ahLst/>
            <a:cxnLst/>
            <a:rect l="l" t="t" r="r" b="b"/>
            <a:pathLst>
              <a:path w="3505200" h="601980">
                <a:moveTo>
                  <a:pt x="0" y="601726"/>
                </a:moveTo>
                <a:lnTo>
                  <a:pt x="3505200" y="601726"/>
                </a:lnTo>
                <a:lnTo>
                  <a:pt x="3505200" y="0"/>
                </a:lnTo>
                <a:lnTo>
                  <a:pt x="0" y="0"/>
                </a:lnTo>
                <a:lnTo>
                  <a:pt x="0" y="601726"/>
                </a:lnTo>
                <a:close/>
              </a:path>
            </a:pathLst>
          </a:custGeom>
          <a:solidFill>
            <a:srgbClr val="7068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21765" y="1122934"/>
            <a:ext cx="49091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/>
              <a:t>Çok</a:t>
            </a:r>
            <a:r>
              <a:rPr sz="3600" spc="-95"/>
              <a:t> </a:t>
            </a:r>
            <a:r>
              <a:rPr sz="3600" spc="-45"/>
              <a:t>Yollu</a:t>
            </a:r>
            <a:r>
              <a:rPr sz="3600" spc="-75"/>
              <a:t> </a:t>
            </a:r>
            <a:r>
              <a:rPr sz="3600"/>
              <a:t>Ağaçlar</a:t>
            </a:r>
            <a:r>
              <a:rPr sz="3600" spc="-100"/>
              <a:t> </a:t>
            </a:r>
            <a:r>
              <a:rPr sz="3600"/>
              <a:t>-</a:t>
            </a:r>
            <a:r>
              <a:rPr sz="3600" spc="-10"/>
              <a:t>B-Trees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577697" y="1659763"/>
            <a:ext cx="796099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 spc="290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000" b="1">
                <a:solidFill>
                  <a:srgbClr val="3D3C2C"/>
                </a:solidFill>
                <a:latin typeface="Calibri"/>
                <a:cs typeface="Calibri"/>
              </a:rPr>
              <a:t>Örnek</a:t>
            </a:r>
            <a:r>
              <a:rPr sz="2000" b="1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b="1">
                <a:solidFill>
                  <a:srgbClr val="3D3C2C"/>
                </a:solidFill>
                <a:latin typeface="Calibri"/>
                <a:cs typeface="Calibri"/>
              </a:rPr>
              <a:t>:1.</a:t>
            </a:r>
            <a:r>
              <a:rPr sz="2000" b="1" spc="-6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b="1">
                <a:solidFill>
                  <a:srgbClr val="3D3C2C"/>
                </a:solidFill>
                <a:latin typeface="Calibri"/>
                <a:cs typeface="Calibri"/>
              </a:rPr>
              <a:t>Kural&gt;</a:t>
            </a:r>
            <a:r>
              <a:rPr sz="2000" b="1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Minimum</a:t>
            </a:r>
            <a:r>
              <a:rPr sz="20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kapasitenin</a:t>
            </a:r>
            <a:r>
              <a:rPr sz="20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üstündeki</a:t>
            </a:r>
            <a:r>
              <a:rPr sz="2000" spc="-6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yapraktan</a:t>
            </a:r>
            <a:r>
              <a:rPr sz="20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kayıt</a:t>
            </a:r>
            <a:r>
              <a:rPr sz="20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silinmesi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7697" y="3854577"/>
            <a:ext cx="126936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 spc="380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000" i="1">
                <a:solidFill>
                  <a:srgbClr val="3D3C2C"/>
                </a:solidFill>
                <a:latin typeface="Calibri"/>
                <a:cs typeface="Calibri"/>
              </a:rPr>
              <a:t>35</a:t>
            </a:r>
            <a:r>
              <a:rPr sz="2000" i="1" spc="-10">
                <a:solidFill>
                  <a:srgbClr val="3D3C2C"/>
                </a:solidFill>
                <a:latin typeface="Calibri"/>
                <a:cs typeface="Calibri"/>
              </a:rPr>
              <a:t> silindi.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643126" y="2571750"/>
            <a:ext cx="6203950" cy="3357879"/>
            <a:chOff x="1643126" y="2571750"/>
            <a:chExt cx="6203950" cy="3357879"/>
          </a:xfrm>
        </p:grpSpPr>
        <p:pic>
          <p:nvPicPr>
            <p:cNvPr id="7" name="object 7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1643126" y="2571750"/>
              <a:ext cx="5762625" cy="117157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1714500" y="4648136"/>
              <a:ext cx="6132576" cy="1281176"/>
            </a:xfrm>
            <a:prstGeom prst="rect">
              <a:avLst/>
            </a:prstGeom>
          </p:spPr>
        </p:pic>
      </p:grp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49851" y="0"/>
            <a:ext cx="3505200" cy="601980"/>
          </a:xfrm>
          <a:custGeom>
            <a:avLst/>
            <a:gdLst/>
            <a:ahLst/>
            <a:cxnLst/>
            <a:rect l="l" t="t" r="r" b="b"/>
            <a:pathLst>
              <a:path w="3505200" h="601980">
                <a:moveTo>
                  <a:pt x="0" y="601726"/>
                </a:moveTo>
                <a:lnTo>
                  <a:pt x="3505200" y="601726"/>
                </a:lnTo>
                <a:lnTo>
                  <a:pt x="3505200" y="0"/>
                </a:lnTo>
                <a:lnTo>
                  <a:pt x="0" y="0"/>
                </a:lnTo>
                <a:lnTo>
                  <a:pt x="0" y="601726"/>
                </a:lnTo>
                <a:close/>
              </a:path>
            </a:pathLst>
          </a:custGeom>
          <a:solidFill>
            <a:srgbClr val="7068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21765" y="1122934"/>
            <a:ext cx="49091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/>
              <a:t>Çok</a:t>
            </a:r>
            <a:r>
              <a:rPr sz="3600" spc="-95"/>
              <a:t> </a:t>
            </a:r>
            <a:r>
              <a:rPr sz="3600" spc="-45"/>
              <a:t>Yollu</a:t>
            </a:r>
            <a:r>
              <a:rPr sz="3600" spc="-75"/>
              <a:t> </a:t>
            </a:r>
            <a:r>
              <a:rPr sz="3600"/>
              <a:t>Ağaçlar</a:t>
            </a:r>
            <a:r>
              <a:rPr sz="3600" spc="-100"/>
              <a:t> </a:t>
            </a:r>
            <a:r>
              <a:rPr sz="3600"/>
              <a:t>-</a:t>
            </a:r>
            <a:r>
              <a:rPr sz="3600" spc="-10"/>
              <a:t>B-Trees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577697" y="1659763"/>
            <a:ext cx="6974205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5115" marR="5080" indent="-273050">
              <a:lnSpc>
                <a:spcPct val="100000"/>
              </a:lnSpc>
              <a:spcBef>
                <a:spcPts val="105"/>
              </a:spcBef>
            </a:pP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 spc="300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000" b="1">
                <a:solidFill>
                  <a:srgbClr val="3D3C2C"/>
                </a:solidFill>
                <a:latin typeface="Calibri"/>
                <a:cs typeface="Calibri"/>
              </a:rPr>
              <a:t>Örnek</a:t>
            </a:r>
            <a:r>
              <a:rPr sz="2000" b="1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b="1">
                <a:solidFill>
                  <a:srgbClr val="3D3C2C"/>
                </a:solidFill>
                <a:latin typeface="Calibri"/>
                <a:cs typeface="Calibri"/>
              </a:rPr>
              <a:t>:</a:t>
            </a:r>
            <a:r>
              <a:rPr sz="2000" b="1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b="1">
                <a:solidFill>
                  <a:srgbClr val="3D3C2C"/>
                </a:solidFill>
                <a:latin typeface="Calibri"/>
                <a:cs typeface="Calibri"/>
              </a:rPr>
              <a:t>2.</a:t>
            </a:r>
            <a:r>
              <a:rPr sz="2000" b="1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b="1">
                <a:solidFill>
                  <a:srgbClr val="3D3C2C"/>
                </a:solidFill>
                <a:latin typeface="Calibri"/>
                <a:cs typeface="Calibri"/>
              </a:rPr>
              <a:t>Kural&gt;</a:t>
            </a:r>
            <a:r>
              <a:rPr sz="2000" b="1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Bir</a:t>
            </a:r>
            <a:r>
              <a:rPr sz="20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nonleaf</a:t>
            </a:r>
            <a:r>
              <a:rPr sz="20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node’da</a:t>
            </a:r>
            <a:r>
              <a:rPr sz="2000" spc="-6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kayıt</a:t>
            </a:r>
            <a:r>
              <a:rPr sz="20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silinmesi</a:t>
            </a:r>
            <a:r>
              <a:rPr sz="2000" spc="-1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ve</a:t>
            </a:r>
            <a:r>
              <a:rPr sz="20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minimum kapasitenin</a:t>
            </a:r>
            <a:r>
              <a:rPr sz="2000" spc="-6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üzerindeki</a:t>
            </a:r>
            <a:r>
              <a:rPr sz="2000" spc="-6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nir</a:t>
            </a:r>
            <a:r>
              <a:rPr sz="2000" spc="-7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node’dan</a:t>
            </a:r>
            <a:r>
              <a:rPr sz="2000" spc="-9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kayıt</a:t>
            </a:r>
            <a:r>
              <a:rPr sz="2000" spc="-6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aktarılması.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7697" y="4159758"/>
            <a:ext cx="12115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 spc="380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50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 silindi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714500" y="2695575"/>
            <a:ext cx="5753100" cy="2948305"/>
            <a:chOff x="1714500" y="2695575"/>
            <a:chExt cx="5753100" cy="2948305"/>
          </a:xfrm>
        </p:grpSpPr>
        <p:pic>
          <p:nvPicPr>
            <p:cNvPr id="7" name="object 7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1714500" y="2695575"/>
              <a:ext cx="5743575" cy="116205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1714500" y="4500562"/>
              <a:ext cx="5753100" cy="1143000"/>
            </a:xfrm>
            <a:prstGeom prst="rect">
              <a:avLst/>
            </a:prstGeom>
          </p:spPr>
        </p:pic>
      </p:grp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49851" y="0"/>
            <a:ext cx="3505200" cy="601980"/>
          </a:xfrm>
          <a:custGeom>
            <a:avLst/>
            <a:gdLst/>
            <a:ahLst/>
            <a:cxnLst/>
            <a:rect l="l" t="t" r="r" b="b"/>
            <a:pathLst>
              <a:path w="3505200" h="601980">
                <a:moveTo>
                  <a:pt x="0" y="601726"/>
                </a:moveTo>
                <a:lnTo>
                  <a:pt x="3505200" y="601726"/>
                </a:lnTo>
                <a:lnTo>
                  <a:pt x="3505200" y="0"/>
                </a:lnTo>
                <a:lnTo>
                  <a:pt x="0" y="0"/>
                </a:lnTo>
                <a:lnTo>
                  <a:pt x="0" y="601726"/>
                </a:lnTo>
                <a:close/>
              </a:path>
            </a:pathLst>
          </a:custGeom>
          <a:solidFill>
            <a:srgbClr val="7068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21765" y="574040"/>
            <a:ext cx="32645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/>
              <a:t>Çok</a:t>
            </a:r>
            <a:r>
              <a:rPr sz="3600" spc="-75"/>
              <a:t> </a:t>
            </a:r>
            <a:r>
              <a:rPr sz="3600" spc="-45"/>
              <a:t>Yollu</a:t>
            </a:r>
            <a:r>
              <a:rPr sz="3600" spc="-60"/>
              <a:t> </a:t>
            </a:r>
            <a:r>
              <a:rPr sz="3600" spc="-10"/>
              <a:t>Ağaçlar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1121765" y="1122934"/>
            <a:ext cx="34207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20">
                <a:solidFill>
                  <a:srgbClr val="93C500"/>
                </a:solidFill>
                <a:latin typeface="Calibri"/>
                <a:cs typeface="Calibri"/>
              </a:rPr>
              <a:t>(Multi-</a:t>
            </a:r>
            <a:r>
              <a:rPr sz="3600" b="1">
                <a:solidFill>
                  <a:srgbClr val="93C500"/>
                </a:solidFill>
                <a:latin typeface="Calibri"/>
                <a:cs typeface="Calibri"/>
              </a:rPr>
              <a:t>Way</a:t>
            </a:r>
            <a:r>
              <a:rPr sz="3600" b="1" spc="-160">
                <a:solidFill>
                  <a:srgbClr val="93C500"/>
                </a:solidFill>
                <a:latin typeface="Calibri"/>
                <a:cs typeface="Calibri"/>
              </a:rPr>
              <a:t> </a:t>
            </a:r>
            <a:r>
              <a:rPr sz="3600" b="1" spc="-10">
                <a:solidFill>
                  <a:srgbClr val="93C500"/>
                </a:solidFill>
                <a:latin typeface="Calibri"/>
                <a:cs typeface="Calibri"/>
              </a:rPr>
              <a:t>Trees)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90345" y="2105609"/>
            <a:ext cx="5921375" cy="3602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87020" algn="l"/>
              </a:tabLst>
            </a:pPr>
            <a:r>
              <a:rPr sz="130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300">
                <a:solidFill>
                  <a:srgbClr val="93C500"/>
                </a:solidFill>
                <a:latin typeface="Segoe UI Symbol"/>
                <a:cs typeface="Segoe UI Symbol"/>
              </a:rPr>
              <a:t>	</a:t>
            </a:r>
            <a:r>
              <a:rPr sz="1700">
                <a:solidFill>
                  <a:srgbClr val="3D3C2C"/>
                </a:solidFill>
                <a:latin typeface="Calibri"/>
                <a:cs typeface="Calibri"/>
              </a:rPr>
              <a:t>Disk</a:t>
            </a:r>
            <a:r>
              <a:rPr sz="1700" spc="-2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700">
                <a:solidFill>
                  <a:srgbClr val="3D3C2C"/>
                </a:solidFill>
                <a:latin typeface="Calibri"/>
                <a:cs typeface="Calibri"/>
              </a:rPr>
              <a:t>üzerindeki</a:t>
            </a:r>
            <a:r>
              <a:rPr sz="17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700">
                <a:solidFill>
                  <a:srgbClr val="3D3C2C"/>
                </a:solidFill>
                <a:latin typeface="Calibri"/>
                <a:cs typeface="Calibri"/>
              </a:rPr>
              <a:t>bilgilerin</a:t>
            </a:r>
            <a:r>
              <a:rPr sz="1700" spc="-6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700">
                <a:solidFill>
                  <a:srgbClr val="3D3C2C"/>
                </a:solidFill>
                <a:latin typeface="Calibri"/>
                <a:cs typeface="Calibri"/>
              </a:rPr>
              <a:t>elde</a:t>
            </a:r>
            <a:r>
              <a:rPr sz="17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700">
                <a:solidFill>
                  <a:srgbClr val="3D3C2C"/>
                </a:solidFill>
                <a:latin typeface="Calibri"/>
                <a:cs typeface="Calibri"/>
              </a:rPr>
              <a:t>edilmesinde</a:t>
            </a:r>
            <a:r>
              <a:rPr sz="17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700" spc="-10">
                <a:solidFill>
                  <a:srgbClr val="3D3C2C"/>
                </a:solidFill>
                <a:latin typeface="Calibri"/>
                <a:cs typeface="Calibri"/>
              </a:rPr>
              <a:t>kullanılır.</a:t>
            </a: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45"/>
              </a:spcBef>
              <a:tabLst>
                <a:tab pos="287020" algn="l"/>
              </a:tabLst>
            </a:pPr>
            <a:r>
              <a:rPr sz="130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300">
                <a:solidFill>
                  <a:srgbClr val="93C500"/>
                </a:solidFill>
                <a:latin typeface="Segoe UI Symbol"/>
                <a:cs typeface="Segoe UI Symbol"/>
              </a:rPr>
              <a:t>	</a:t>
            </a:r>
            <a:r>
              <a:rPr sz="1700">
                <a:solidFill>
                  <a:srgbClr val="3D3C2C"/>
                </a:solidFill>
                <a:latin typeface="Calibri"/>
                <a:cs typeface="Calibri"/>
              </a:rPr>
              <a:t>3600 rpm</a:t>
            </a:r>
            <a:r>
              <a:rPr sz="1700" spc="-2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700">
                <a:solidFill>
                  <a:srgbClr val="3D3C2C"/>
                </a:solidFill>
                <a:latin typeface="Calibri"/>
                <a:cs typeface="Calibri"/>
              </a:rPr>
              <a:t>ile</a:t>
            </a:r>
            <a:r>
              <a:rPr sz="1700" spc="-2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700">
                <a:solidFill>
                  <a:srgbClr val="3D3C2C"/>
                </a:solidFill>
                <a:latin typeface="Calibri"/>
                <a:cs typeface="Calibri"/>
              </a:rPr>
              <a:t>dönen</a:t>
            </a:r>
            <a:r>
              <a:rPr sz="17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700">
                <a:solidFill>
                  <a:srgbClr val="3D3C2C"/>
                </a:solidFill>
                <a:latin typeface="Calibri"/>
                <a:cs typeface="Calibri"/>
              </a:rPr>
              <a:t>bir</a:t>
            </a:r>
            <a:r>
              <a:rPr sz="1700" spc="-2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700">
                <a:solidFill>
                  <a:srgbClr val="3D3C2C"/>
                </a:solidFill>
                <a:latin typeface="Calibri"/>
                <a:cs typeface="Calibri"/>
              </a:rPr>
              <a:t>disk</a:t>
            </a:r>
            <a:r>
              <a:rPr sz="17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700">
                <a:solidFill>
                  <a:srgbClr val="3D3C2C"/>
                </a:solidFill>
                <a:latin typeface="Calibri"/>
                <a:cs typeface="Calibri"/>
              </a:rPr>
              <a:t>için</a:t>
            </a:r>
            <a:r>
              <a:rPr sz="1700" spc="-2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700">
                <a:solidFill>
                  <a:srgbClr val="3D3C2C"/>
                </a:solidFill>
                <a:latin typeface="Calibri"/>
                <a:cs typeface="Calibri"/>
              </a:rPr>
              <a:t>bir</a:t>
            </a:r>
            <a:r>
              <a:rPr sz="1700" spc="-2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700">
                <a:solidFill>
                  <a:srgbClr val="3D3C2C"/>
                </a:solidFill>
                <a:latin typeface="Calibri"/>
                <a:cs typeface="Calibri"/>
              </a:rPr>
              <a:t>tur</a:t>
            </a:r>
            <a:r>
              <a:rPr sz="1700" spc="-2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700" spc="-10">
                <a:solidFill>
                  <a:srgbClr val="3D3C2C"/>
                </a:solidFill>
                <a:latin typeface="Calibri"/>
                <a:cs typeface="Calibri"/>
              </a:rPr>
              <a:t>16.7ms’dir.</a:t>
            </a:r>
            <a:endParaRPr sz="17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sz="1700">
              <a:latin typeface="Calibri"/>
              <a:cs typeface="Calibri"/>
            </a:endParaRPr>
          </a:p>
          <a:p>
            <a:pPr marL="287020" marR="189230" indent="-274955">
              <a:lnSpc>
                <a:spcPts val="1630"/>
              </a:lnSpc>
              <a:tabLst>
                <a:tab pos="287020" algn="l"/>
              </a:tabLst>
            </a:pPr>
            <a:r>
              <a:rPr sz="130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300">
                <a:solidFill>
                  <a:srgbClr val="93C500"/>
                </a:solidFill>
                <a:latin typeface="Segoe UI Symbol"/>
                <a:cs typeface="Segoe UI Symbol"/>
              </a:rPr>
              <a:t>	</a:t>
            </a:r>
            <a:r>
              <a:rPr sz="1700">
                <a:solidFill>
                  <a:srgbClr val="3D3C2C"/>
                </a:solidFill>
                <a:latin typeface="Calibri"/>
                <a:cs typeface="Calibri"/>
              </a:rPr>
              <a:t>Ortalama</a:t>
            </a:r>
            <a:r>
              <a:rPr sz="1700" spc="-6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700">
                <a:solidFill>
                  <a:srgbClr val="3D3C2C"/>
                </a:solidFill>
                <a:latin typeface="Calibri"/>
                <a:cs typeface="Calibri"/>
              </a:rPr>
              <a:t>olarak</a:t>
            </a:r>
            <a:r>
              <a:rPr sz="17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700">
                <a:solidFill>
                  <a:srgbClr val="3D3C2C"/>
                </a:solidFill>
                <a:latin typeface="Calibri"/>
                <a:cs typeface="Calibri"/>
              </a:rPr>
              <a:t>8</a:t>
            </a:r>
            <a:r>
              <a:rPr sz="17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700" spc="-20">
                <a:solidFill>
                  <a:srgbClr val="3D3C2C"/>
                </a:solidFill>
                <a:latin typeface="Calibri"/>
                <a:cs typeface="Calibri"/>
              </a:rPr>
              <a:t>ms’de</a:t>
            </a:r>
            <a:r>
              <a:rPr sz="17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700">
                <a:solidFill>
                  <a:srgbClr val="3D3C2C"/>
                </a:solidFill>
                <a:latin typeface="Calibri"/>
                <a:cs typeface="Calibri"/>
              </a:rPr>
              <a:t>(gecikme</a:t>
            </a:r>
            <a:r>
              <a:rPr sz="17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700">
                <a:solidFill>
                  <a:srgbClr val="3D3C2C"/>
                </a:solidFill>
                <a:latin typeface="Calibri"/>
                <a:cs typeface="Calibri"/>
              </a:rPr>
              <a:t>zamanı)</a:t>
            </a:r>
            <a:r>
              <a:rPr sz="1700" spc="-6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700">
                <a:solidFill>
                  <a:srgbClr val="3D3C2C"/>
                </a:solidFill>
                <a:latin typeface="Calibri"/>
                <a:cs typeface="Calibri"/>
              </a:rPr>
              <a:t>istediğimiz</a:t>
            </a:r>
            <a:r>
              <a:rPr sz="1700" spc="-5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700" spc="-10">
                <a:solidFill>
                  <a:srgbClr val="3D3C2C"/>
                </a:solidFill>
                <a:latin typeface="Calibri"/>
                <a:cs typeface="Calibri"/>
              </a:rPr>
              <a:t>noktaya konumlanırız.</a:t>
            </a: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55"/>
              </a:spcBef>
              <a:tabLst>
                <a:tab pos="287020" algn="l"/>
              </a:tabLst>
            </a:pPr>
            <a:r>
              <a:rPr sz="130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300">
                <a:solidFill>
                  <a:srgbClr val="93C500"/>
                </a:solidFill>
                <a:latin typeface="Segoe UI Symbol"/>
                <a:cs typeface="Segoe UI Symbol"/>
              </a:rPr>
              <a:t>	</a:t>
            </a:r>
            <a:r>
              <a:rPr sz="1700">
                <a:solidFill>
                  <a:srgbClr val="3D3C2C"/>
                </a:solidFill>
                <a:latin typeface="Calibri"/>
                <a:cs typeface="Calibri"/>
              </a:rPr>
              <a:t>Saniyede</a:t>
            </a:r>
            <a:r>
              <a:rPr sz="1700" spc="-8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700">
                <a:solidFill>
                  <a:srgbClr val="3D3C2C"/>
                </a:solidFill>
                <a:latin typeface="Calibri"/>
                <a:cs typeface="Calibri"/>
              </a:rPr>
              <a:t>yaklaşık</a:t>
            </a:r>
            <a:r>
              <a:rPr sz="1700" spc="-7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700">
                <a:solidFill>
                  <a:srgbClr val="3D3C2C"/>
                </a:solidFill>
                <a:latin typeface="Calibri"/>
                <a:cs typeface="Calibri"/>
              </a:rPr>
              <a:t>125</a:t>
            </a:r>
            <a:r>
              <a:rPr sz="17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700">
                <a:solidFill>
                  <a:srgbClr val="3D3C2C"/>
                </a:solidFill>
                <a:latin typeface="Calibri"/>
                <a:cs typeface="Calibri"/>
              </a:rPr>
              <a:t>kez</a:t>
            </a:r>
            <a:r>
              <a:rPr sz="17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700">
                <a:solidFill>
                  <a:srgbClr val="3D3C2C"/>
                </a:solidFill>
                <a:latin typeface="Calibri"/>
                <a:cs typeface="Calibri"/>
              </a:rPr>
              <a:t>diskte</a:t>
            </a:r>
            <a:r>
              <a:rPr sz="1700" spc="-6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700" spc="-10">
                <a:solidFill>
                  <a:srgbClr val="3D3C2C"/>
                </a:solidFill>
                <a:latin typeface="Calibri"/>
                <a:cs typeface="Calibri"/>
              </a:rPr>
              <a:t>konumlanabiliriz.</a:t>
            </a: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39"/>
              </a:spcBef>
              <a:tabLst>
                <a:tab pos="287020" algn="l"/>
              </a:tabLst>
            </a:pPr>
            <a:r>
              <a:rPr sz="130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300">
                <a:solidFill>
                  <a:srgbClr val="93C500"/>
                </a:solidFill>
                <a:latin typeface="Segoe UI Symbol"/>
                <a:cs typeface="Segoe UI Symbol"/>
              </a:rPr>
              <a:t>	</a:t>
            </a:r>
            <a:r>
              <a:rPr sz="1700">
                <a:solidFill>
                  <a:srgbClr val="3D3C2C"/>
                </a:solidFill>
                <a:latin typeface="Calibri"/>
                <a:cs typeface="Calibri"/>
              </a:rPr>
              <a:t>Bir</a:t>
            </a:r>
            <a:r>
              <a:rPr sz="17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700">
                <a:solidFill>
                  <a:srgbClr val="3D3C2C"/>
                </a:solidFill>
                <a:latin typeface="Calibri"/>
                <a:cs typeface="Calibri"/>
              </a:rPr>
              <a:t>saniyede</a:t>
            </a:r>
            <a:r>
              <a:rPr sz="17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700">
                <a:solidFill>
                  <a:srgbClr val="3D3C2C"/>
                </a:solidFill>
                <a:latin typeface="Calibri"/>
                <a:cs typeface="Calibri"/>
              </a:rPr>
              <a:t>25</a:t>
            </a:r>
            <a:r>
              <a:rPr sz="17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700">
                <a:solidFill>
                  <a:srgbClr val="3D3C2C"/>
                </a:solidFill>
                <a:latin typeface="Calibri"/>
                <a:cs typeface="Calibri"/>
              </a:rPr>
              <a:t>milyon</a:t>
            </a:r>
            <a:r>
              <a:rPr sz="17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700">
                <a:solidFill>
                  <a:srgbClr val="3D3C2C"/>
                </a:solidFill>
                <a:latin typeface="Calibri"/>
                <a:cs typeface="Calibri"/>
              </a:rPr>
              <a:t>komut</a:t>
            </a:r>
            <a:r>
              <a:rPr sz="17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700" spc="-10">
                <a:solidFill>
                  <a:srgbClr val="3D3C2C"/>
                </a:solidFill>
                <a:latin typeface="Calibri"/>
                <a:cs typeface="Calibri"/>
              </a:rPr>
              <a:t>gerçekleştirebiliriz.</a:t>
            </a: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39"/>
              </a:spcBef>
              <a:tabLst>
                <a:tab pos="287020" algn="l"/>
              </a:tabLst>
            </a:pPr>
            <a:r>
              <a:rPr sz="130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300">
                <a:solidFill>
                  <a:srgbClr val="93C500"/>
                </a:solidFill>
                <a:latin typeface="Segoe UI Symbol"/>
                <a:cs typeface="Segoe UI Symbol"/>
              </a:rPr>
              <a:t>	</a:t>
            </a:r>
            <a:r>
              <a:rPr sz="1700">
                <a:solidFill>
                  <a:srgbClr val="3D3C2C"/>
                </a:solidFill>
                <a:latin typeface="Calibri"/>
                <a:cs typeface="Calibri"/>
              </a:rPr>
              <a:t>Bir</a:t>
            </a:r>
            <a:r>
              <a:rPr sz="1700" spc="-2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700">
                <a:solidFill>
                  <a:srgbClr val="3D3C2C"/>
                </a:solidFill>
                <a:latin typeface="Calibri"/>
                <a:cs typeface="Calibri"/>
              </a:rPr>
              <a:t>disk</a:t>
            </a:r>
            <a:r>
              <a:rPr sz="17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700">
                <a:solidFill>
                  <a:srgbClr val="3D3C2C"/>
                </a:solidFill>
                <a:latin typeface="Calibri"/>
                <a:cs typeface="Calibri"/>
              </a:rPr>
              <a:t>erişimi</a:t>
            </a:r>
            <a:r>
              <a:rPr sz="1700" spc="-2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700" spc="-10">
                <a:solidFill>
                  <a:srgbClr val="3D3C2C"/>
                </a:solidFill>
                <a:latin typeface="Calibri"/>
                <a:cs typeface="Calibri"/>
              </a:rPr>
              <a:t>yaklaşık</a:t>
            </a:r>
            <a:r>
              <a:rPr sz="17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700">
                <a:solidFill>
                  <a:srgbClr val="3D3C2C"/>
                </a:solidFill>
                <a:latin typeface="Calibri"/>
                <a:cs typeface="Calibri"/>
              </a:rPr>
              <a:t>200.000</a:t>
            </a:r>
            <a:r>
              <a:rPr sz="1700" spc="-2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700">
                <a:solidFill>
                  <a:srgbClr val="3D3C2C"/>
                </a:solidFill>
                <a:latin typeface="Calibri"/>
                <a:cs typeface="Calibri"/>
              </a:rPr>
              <a:t>komut</a:t>
            </a:r>
            <a:r>
              <a:rPr sz="1700" spc="-1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700">
                <a:solidFill>
                  <a:srgbClr val="3D3C2C"/>
                </a:solidFill>
                <a:latin typeface="Calibri"/>
                <a:cs typeface="Calibri"/>
              </a:rPr>
              <a:t>zamanı</a:t>
            </a:r>
            <a:r>
              <a:rPr sz="1700" spc="-2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700" spc="-10">
                <a:solidFill>
                  <a:srgbClr val="3D3C2C"/>
                </a:solidFill>
                <a:latin typeface="Calibri"/>
                <a:cs typeface="Calibri"/>
              </a:rPr>
              <a:t>almaktadır.</a:t>
            </a: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45"/>
              </a:spcBef>
              <a:tabLst>
                <a:tab pos="287020" algn="l"/>
              </a:tabLst>
            </a:pPr>
            <a:r>
              <a:rPr sz="130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300">
                <a:solidFill>
                  <a:srgbClr val="93C500"/>
                </a:solidFill>
                <a:latin typeface="Segoe UI Symbol"/>
                <a:cs typeface="Segoe UI Symbol"/>
              </a:rPr>
              <a:t>	</a:t>
            </a:r>
            <a:r>
              <a:rPr sz="1700" spc="-10">
                <a:solidFill>
                  <a:srgbClr val="3D3C2C"/>
                </a:solidFill>
                <a:latin typeface="Calibri"/>
                <a:cs typeface="Calibri"/>
              </a:rPr>
              <a:t>Multi-</a:t>
            </a:r>
            <a:r>
              <a:rPr sz="1700" spc="-20">
                <a:solidFill>
                  <a:srgbClr val="3D3C2C"/>
                </a:solidFill>
                <a:latin typeface="Calibri"/>
                <a:cs typeface="Calibri"/>
              </a:rPr>
              <a:t>Way</a:t>
            </a:r>
            <a:r>
              <a:rPr sz="1700" spc="-5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700">
                <a:solidFill>
                  <a:srgbClr val="3D3C2C"/>
                </a:solidFill>
                <a:latin typeface="Calibri"/>
                <a:cs typeface="Calibri"/>
              </a:rPr>
              <a:t>ağaçlar</a:t>
            </a:r>
            <a:r>
              <a:rPr sz="1700" spc="-5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700">
                <a:solidFill>
                  <a:srgbClr val="3D3C2C"/>
                </a:solidFill>
                <a:latin typeface="Calibri"/>
                <a:cs typeface="Calibri"/>
              </a:rPr>
              <a:t>disk</a:t>
            </a:r>
            <a:r>
              <a:rPr sz="17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700">
                <a:solidFill>
                  <a:srgbClr val="3D3C2C"/>
                </a:solidFill>
                <a:latin typeface="Calibri"/>
                <a:cs typeface="Calibri"/>
              </a:rPr>
              <a:t>erişim</a:t>
            </a:r>
            <a:r>
              <a:rPr sz="1700" spc="-6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700">
                <a:solidFill>
                  <a:srgbClr val="3D3C2C"/>
                </a:solidFill>
                <a:latin typeface="Calibri"/>
                <a:cs typeface="Calibri"/>
              </a:rPr>
              <a:t>sayısını</a:t>
            </a:r>
            <a:r>
              <a:rPr sz="1700" spc="-7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700">
                <a:solidFill>
                  <a:srgbClr val="3D3C2C"/>
                </a:solidFill>
                <a:latin typeface="Calibri"/>
                <a:cs typeface="Calibri"/>
              </a:rPr>
              <a:t>azaltmayı</a:t>
            </a:r>
            <a:r>
              <a:rPr sz="17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700" spc="-10">
                <a:solidFill>
                  <a:srgbClr val="3D3C2C"/>
                </a:solidFill>
                <a:latin typeface="Calibri"/>
                <a:cs typeface="Calibri"/>
              </a:rPr>
              <a:t>amaçlamaktadır.</a:t>
            </a:r>
            <a:endParaRPr sz="1700">
              <a:latin typeface="Calibri"/>
              <a:cs typeface="Calibri"/>
            </a:endParaRP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49851" y="0"/>
            <a:ext cx="3505200" cy="601980"/>
          </a:xfrm>
          <a:custGeom>
            <a:avLst/>
            <a:gdLst/>
            <a:ahLst/>
            <a:cxnLst/>
            <a:rect l="l" t="t" r="r" b="b"/>
            <a:pathLst>
              <a:path w="3505200" h="601980">
                <a:moveTo>
                  <a:pt x="0" y="601726"/>
                </a:moveTo>
                <a:lnTo>
                  <a:pt x="3505200" y="601726"/>
                </a:lnTo>
                <a:lnTo>
                  <a:pt x="3505200" y="0"/>
                </a:lnTo>
                <a:lnTo>
                  <a:pt x="0" y="0"/>
                </a:lnTo>
                <a:lnTo>
                  <a:pt x="0" y="601726"/>
                </a:lnTo>
                <a:close/>
              </a:path>
            </a:pathLst>
          </a:custGeom>
          <a:solidFill>
            <a:srgbClr val="7068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21765" y="1122934"/>
            <a:ext cx="49091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/>
              <a:t>Çok</a:t>
            </a:r>
            <a:r>
              <a:rPr sz="3600" spc="-95"/>
              <a:t> </a:t>
            </a:r>
            <a:r>
              <a:rPr sz="3600" spc="-45"/>
              <a:t>Yollu</a:t>
            </a:r>
            <a:r>
              <a:rPr sz="3600" spc="-75"/>
              <a:t> </a:t>
            </a:r>
            <a:r>
              <a:rPr sz="3600"/>
              <a:t>Ağaçlar</a:t>
            </a:r>
            <a:r>
              <a:rPr sz="3600" spc="-100"/>
              <a:t> </a:t>
            </a:r>
            <a:r>
              <a:rPr sz="3600"/>
              <a:t>-</a:t>
            </a:r>
            <a:r>
              <a:rPr sz="3600" spc="-10"/>
              <a:t>B-Trees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577697" y="1659763"/>
            <a:ext cx="7700009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5115" marR="5080" indent="-273050">
              <a:lnSpc>
                <a:spcPct val="100000"/>
              </a:lnSpc>
              <a:spcBef>
                <a:spcPts val="105"/>
              </a:spcBef>
            </a:pP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 spc="315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000" b="1">
                <a:solidFill>
                  <a:srgbClr val="3D3C2C"/>
                </a:solidFill>
                <a:latin typeface="Calibri"/>
                <a:cs typeface="Calibri"/>
              </a:rPr>
              <a:t>Örnek</a:t>
            </a:r>
            <a:r>
              <a:rPr sz="2000" b="1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b="1" spc="-10">
                <a:solidFill>
                  <a:srgbClr val="3D3C2C"/>
                </a:solidFill>
                <a:latin typeface="Calibri"/>
                <a:cs typeface="Calibri"/>
              </a:rPr>
              <a:t>:3.Kural&gt;</a:t>
            </a:r>
            <a:r>
              <a:rPr sz="2000" b="1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Bir</a:t>
            </a:r>
            <a:r>
              <a:rPr sz="20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leaf</a:t>
            </a:r>
            <a:r>
              <a:rPr sz="2000" spc="-2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20">
                <a:solidFill>
                  <a:srgbClr val="3D3C2C"/>
                </a:solidFill>
                <a:latin typeface="Calibri"/>
                <a:cs typeface="Calibri"/>
              </a:rPr>
              <a:t>node’da</a:t>
            </a:r>
            <a:r>
              <a:rPr sz="20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kayıt</a:t>
            </a:r>
            <a:r>
              <a:rPr sz="20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silinmesi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ve</a:t>
            </a:r>
            <a:r>
              <a:rPr sz="20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minimum</a:t>
            </a:r>
            <a:r>
              <a:rPr sz="2000" spc="-2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kapasitenin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altına</a:t>
            </a:r>
            <a:r>
              <a:rPr sz="2000" spc="-2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düşülmesi.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7697" y="4099407"/>
            <a:ext cx="6060440" cy="75692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 spc="315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10,15,19</a:t>
            </a:r>
            <a:r>
              <a:rPr sz="2000" spc="-7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silinmesi</a:t>
            </a:r>
            <a:r>
              <a:rPr sz="2000" spc="409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(en</a:t>
            </a:r>
            <a:r>
              <a:rPr sz="20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fazla</a:t>
            </a:r>
            <a:r>
              <a:rPr sz="20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çocuğa</a:t>
            </a:r>
            <a:r>
              <a:rPr sz="2000" spc="-6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sahip</a:t>
            </a:r>
            <a:r>
              <a:rPr sz="20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düğümden</a:t>
            </a:r>
            <a:r>
              <a:rPr sz="2000" spc="-6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al</a:t>
            </a:r>
            <a:r>
              <a:rPr sz="20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50">
                <a:solidFill>
                  <a:srgbClr val="3D3C2C"/>
                </a:solidFill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 spc="340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Sağa</a:t>
            </a:r>
            <a:r>
              <a:rPr sz="20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döndürme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643126" y="2571750"/>
            <a:ext cx="5939155" cy="3624579"/>
            <a:chOff x="1643126" y="2571750"/>
            <a:chExt cx="5939155" cy="3624579"/>
          </a:xfrm>
        </p:grpSpPr>
        <p:pic>
          <p:nvPicPr>
            <p:cNvPr id="7" name="object 7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1643126" y="2571750"/>
              <a:ext cx="5753100" cy="11430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1857375" y="5072062"/>
              <a:ext cx="5724525" cy="1123950"/>
            </a:xfrm>
            <a:prstGeom prst="rect">
              <a:avLst/>
            </a:prstGeom>
          </p:spPr>
        </p:pic>
      </p:grp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49851" y="0"/>
            <a:ext cx="3505200" cy="601980"/>
          </a:xfrm>
          <a:custGeom>
            <a:avLst/>
            <a:gdLst/>
            <a:ahLst/>
            <a:cxnLst/>
            <a:rect l="l" t="t" r="r" b="b"/>
            <a:pathLst>
              <a:path w="3505200" h="601980">
                <a:moveTo>
                  <a:pt x="0" y="601726"/>
                </a:moveTo>
                <a:lnTo>
                  <a:pt x="3505200" y="601726"/>
                </a:lnTo>
                <a:lnTo>
                  <a:pt x="3505200" y="0"/>
                </a:lnTo>
                <a:lnTo>
                  <a:pt x="0" y="0"/>
                </a:lnTo>
                <a:lnTo>
                  <a:pt x="0" y="601726"/>
                </a:lnTo>
                <a:close/>
              </a:path>
            </a:pathLst>
          </a:custGeom>
          <a:solidFill>
            <a:srgbClr val="7068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21765" y="1122934"/>
            <a:ext cx="49091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/>
              <a:t>Çok</a:t>
            </a:r>
            <a:r>
              <a:rPr sz="3600" spc="-95"/>
              <a:t> </a:t>
            </a:r>
            <a:r>
              <a:rPr sz="3600" spc="-45"/>
              <a:t>Yollu</a:t>
            </a:r>
            <a:r>
              <a:rPr sz="3600" spc="-75"/>
              <a:t> </a:t>
            </a:r>
            <a:r>
              <a:rPr sz="3600"/>
              <a:t>Ağaçlar</a:t>
            </a:r>
            <a:r>
              <a:rPr sz="3600" spc="-100"/>
              <a:t> </a:t>
            </a:r>
            <a:r>
              <a:rPr sz="3600"/>
              <a:t>-</a:t>
            </a:r>
            <a:r>
              <a:rPr sz="3600" spc="-10"/>
              <a:t>B-Trees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577697" y="1659763"/>
            <a:ext cx="7700009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5115" marR="5080" indent="-273050">
              <a:lnSpc>
                <a:spcPct val="100000"/>
              </a:lnSpc>
              <a:spcBef>
                <a:spcPts val="105"/>
              </a:spcBef>
            </a:pP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 spc="315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000" b="1">
                <a:solidFill>
                  <a:srgbClr val="3D3C2C"/>
                </a:solidFill>
                <a:latin typeface="Calibri"/>
                <a:cs typeface="Calibri"/>
              </a:rPr>
              <a:t>Örnek</a:t>
            </a:r>
            <a:r>
              <a:rPr sz="2000" b="1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b="1" spc="-10">
                <a:solidFill>
                  <a:srgbClr val="3D3C2C"/>
                </a:solidFill>
                <a:latin typeface="Calibri"/>
                <a:cs typeface="Calibri"/>
              </a:rPr>
              <a:t>:3.Kural&gt;</a:t>
            </a:r>
            <a:r>
              <a:rPr sz="2000" b="1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Bir</a:t>
            </a:r>
            <a:r>
              <a:rPr sz="20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leaf</a:t>
            </a:r>
            <a:r>
              <a:rPr sz="2000" spc="-2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20">
                <a:solidFill>
                  <a:srgbClr val="3D3C2C"/>
                </a:solidFill>
                <a:latin typeface="Calibri"/>
                <a:cs typeface="Calibri"/>
              </a:rPr>
              <a:t>node’da</a:t>
            </a:r>
            <a:r>
              <a:rPr sz="20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kayıt</a:t>
            </a:r>
            <a:r>
              <a:rPr sz="20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silinmesi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ve</a:t>
            </a:r>
            <a:r>
              <a:rPr sz="20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minimum</a:t>
            </a:r>
            <a:r>
              <a:rPr sz="2000" spc="-2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kapasitenin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altına</a:t>
            </a:r>
            <a:r>
              <a:rPr sz="2000" spc="-2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düşülmesi.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7697" y="4159758"/>
            <a:ext cx="570865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 spc="345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75</a:t>
            </a:r>
            <a:r>
              <a:rPr sz="20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silindi.</a:t>
            </a:r>
            <a:r>
              <a:rPr sz="2000" spc="-1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(silinen</a:t>
            </a:r>
            <a:r>
              <a:rPr sz="2000" spc="-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değer</a:t>
            </a:r>
            <a:r>
              <a:rPr sz="20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77</a:t>
            </a:r>
            <a:r>
              <a:rPr sz="20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solunda</a:t>
            </a:r>
            <a:r>
              <a:rPr sz="2000" spc="-2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-Sola</a:t>
            </a:r>
            <a:r>
              <a:rPr sz="2000" spc="-1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döndürme)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714500" y="2643123"/>
            <a:ext cx="5786755" cy="3286760"/>
            <a:chOff x="1714500" y="2643123"/>
            <a:chExt cx="5786755" cy="3286760"/>
          </a:xfrm>
        </p:grpSpPr>
        <p:pic>
          <p:nvPicPr>
            <p:cNvPr id="7" name="object 7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1714500" y="2643123"/>
              <a:ext cx="5724525" cy="113347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1786001" y="4786312"/>
              <a:ext cx="5715000" cy="1143000"/>
            </a:xfrm>
            <a:prstGeom prst="rect">
              <a:avLst/>
            </a:prstGeom>
          </p:spPr>
        </p:pic>
      </p:grp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49851" y="0"/>
            <a:ext cx="3505200" cy="601980"/>
          </a:xfrm>
          <a:custGeom>
            <a:avLst/>
            <a:gdLst/>
            <a:ahLst/>
            <a:cxnLst/>
            <a:rect l="l" t="t" r="r" b="b"/>
            <a:pathLst>
              <a:path w="3505200" h="601980">
                <a:moveTo>
                  <a:pt x="0" y="601726"/>
                </a:moveTo>
                <a:lnTo>
                  <a:pt x="3505200" y="601726"/>
                </a:lnTo>
                <a:lnTo>
                  <a:pt x="3505200" y="0"/>
                </a:lnTo>
                <a:lnTo>
                  <a:pt x="0" y="0"/>
                </a:lnTo>
                <a:lnTo>
                  <a:pt x="0" y="601726"/>
                </a:lnTo>
                <a:close/>
              </a:path>
            </a:pathLst>
          </a:custGeom>
          <a:solidFill>
            <a:srgbClr val="7068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21765" y="1122934"/>
            <a:ext cx="49091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/>
              <a:t>Çok</a:t>
            </a:r>
            <a:r>
              <a:rPr sz="3600" spc="-95"/>
              <a:t> </a:t>
            </a:r>
            <a:r>
              <a:rPr sz="3600" spc="-45"/>
              <a:t>Yollu</a:t>
            </a:r>
            <a:r>
              <a:rPr sz="3600" spc="-75"/>
              <a:t> </a:t>
            </a:r>
            <a:r>
              <a:rPr sz="3600"/>
              <a:t>Ağaçlar</a:t>
            </a:r>
            <a:r>
              <a:rPr sz="3600" spc="-100"/>
              <a:t> </a:t>
            </a:r>
            <a:r>
              <a:rPr sz="3600"/>
              <a:t>-</a:t>
            </a:r>
            <a:r>
              <a:rPr sz="3600" spc="-10"/>
              <a:t>B-Trees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577697" y="1659763"/>
            <a:ext cx="7934959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 spc="320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000" b="1" spc="-10">
                <a:solidFill>
                  <a:srgbClr val="3D3C2C"/>
                </a:solidFill>
                <a:latin typeface="Calibri"/>
                <a:cs typeface="Calibri"/>
              </a:rPr>
              <a:t>Örnek:4.Kural</a:t>
            </a:r>
            <a:r>
              <a:rPr sz="2000" b="1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b="1">
                <a:solidFill>
                  <a:srgbClr val="3D3C2C"/>
                </a:solidFill>
                <a:latin typeface="Calibri"/>
                <a:cs typeface="Calibri"/>
              </a:rPr>
              <a:t>&gt;</a:t>
            </a:r>
            <a:r>
              <a:rPr sz="2000" b="1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Bir</a:t>
            </a:r>
            <a:r>
              <a:rPr sz="20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leaf</a:t>
            </a:r>
            <a:r>
              <a:rPr sz="2000" spc="-20">
                <a:solidFill>
                  <a:srgbClr val="3D3C2C"/>
                </a:solidFill>
                <a:latin typeface="Calibri"/>
                <a:cs typeface="Calibri"/>
              </a:rPr>
              <a:t> node’da</a:t>
            </a:r>
            <a:r>
              <a:rPr sz="20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kayıt</a:t>
            </a:r>
            <a:r>
              <a:rPr sz="20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silinmesi</a:t>
            </a:r>
            <a:r>
              <a:rPr sz="2000" spc="-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ve</a:t>
            </a:r>
            <a:r>
              <a:rPr sz="20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minimum</a:t>
            </a:r>
            <a:r>
              <a:rPr sz="2000" spc="-2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kapasitenin</a:t>
            </a:r>
            <a:endParaRPr sz="2000">
              <a:latin typeface="Calibri"/>
              <a:cs typeface="Calibri"/>
            </a:endParaRPr>
          </a:p>
          <a:p>
            <a:pPr marL="285115" marR="5080">
              <a:lnSpc>
                <a:spcPct val="100000"/>
              </a:lnSpc>
            </a:pP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altına</a:t>
            </a:r>
            <a:r>
              <a:rPr sz="20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düşülmesi</a:t>
            </a:r>
            <a:r>
              <a:rPr sz="20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ve</a:t>
            </a:r>
            <a:r>
              <a:rPr sz="20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node’ların</a:t>
            </a:r>
            <a:r>
              <a:rPr sz="2000" spc="-5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birleştirilmesi.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(Kök</a:t>
            </a:r>
            <a:r>
              <a:rPr sz="2000" spc="-6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dahil</a:t>
            </a:r>
            <a:r>
              <a:rPr sz="2000" spc="-5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sağ</a:t>
            </a:r>
            <a:r>
              <a:rPr sz="20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taraftaki</a:t>
            </a:r>
            <a:r>
              <a:rPr sz="20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hangi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düğüm</a:t>
            </a:r>
            <a:r>
              <a:rPr sz="2000" spc="-9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silinirse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silinsin</a:t>
            </a:r>
            <a:r>
              <a:rPr sz="20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minumum</a:t>
            </a:r>
            <a:r>
              <a:rPr sz="2000" spc="-6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kapasitenin</a:t>
            </a:r>
            <a:r>
              <a:rPr sz="20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altına</a:t>
            </a:r>
            <a:r>
              <a:rPr sz="20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düşülecektir.</a:t>
            </a:r>
            <a:endParaRPr sz="2000">
              <a:latin typeface="Calibri"/>
              <a:cs typeface="Calibri"/>
            </a:endParaRPr>
          </a:p>
          <a:p>
            <a:pPr marL="285115">
              <a:lnSpc>
                <a:spcPct val="100000"/>
              </a:lnSpc>
            </a:pP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Birleştirme</a:t>
            </a:r>
            <a:r>
              <a:rPr sz="20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işlemi</a:t>
            </a:r>
            <a:r>
              <a:rPr sz="20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gerekir.)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7697" y="4403293"/>
            <a:ext cx="121221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 spc="380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70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 silindi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428750" y="3071748"/>
            <a:ext cx="5715000" cy="2976880"/>
            <a:chOff x="1428750" y="3071748"/>
            <a:chExt cx="5715000" cy="2976880"/>
          </a:xfrm>
        </p:grpSpPr>
        <p:pic>
          <p:nvPicPr>
            <p:cNvPr id="7" name="object 7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1428750" y="3071748"/>
              <a:ext cx="5715000" cy="11430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2071751" y="5286375"/>
              <a:ext cx="4848225" cy="762000"/>
            </a:xfrm>
            <a:prstGeom prst="rect">
              <a:avLst/>
            </a:prstGeom>
          </p:spPr>
        </p:pic>
      </p:grp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49851" y="0"/>
            <a:ext cx="3505200" cy="601980"/>
          </a:xfrm>
          <a:custGeom>
            <a:avLst/>
            <a:gdLst/>
            <a:ahLst/>
            <a:cxnLst/>
            <a:rect l="l" t="t" r="r" b="b"/>
            <a:pathLst>
              <a:path w="3505200" h="601980">
                <a:moveTo>
                  <a:pt x="0" y="601726"/>
                </a:moveTo>
                <a:lnTo>
                  <a:pt x="3505200" y="601726"/>
                </a:lnTo>
                <a:lnTo>
                  <a:pt x="3505200" y="0"/>
                </a:lnTo>
                <a:lnTo>
                  <a:pt x="0" y="0"/>
                </a:lnTo>
                <a:lnTo>
                  <a:pt x="0" y="601726"/>
                </a:lnTo>
                <a:close/>
              </a:path>
            </a:pathLst>
          </a:custGeom>
          <a:solidFill>
            <a:srgbClr val="7068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21765" y="1122934"/>
            <a:ext cx="49091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/>
              <a:t>Çok</a:t>
            </a:r>
            <a:r>
              <a:rPr sz="3600" spc="-95"/>
              <a:t> </a:t>
            </a:r>
            <a:r>
              <a:rPr sz="3600" spc="-45"/>
              <a:t>Yollu</a:t>
            </a:r>
            <a:r>
              <a:rPr sz="3600" spc="-75"/>
              <a:t> </a:t>
            </a:r>
            <a:r>
              <a:rPr sz="3600"/>
              <a:t>Ağaçlar</a:t>
            </a:r>
            <a:r>
              <a:rPr sz="3600" spc="-100"/>
              <a:t> </a:t>
            </a:r>
            <a:r>
              <a:rPr sz="3600"/>
              <a:t>-</a:t>
            </a:r>
            <a:r>
              <a:rPr sz="3600" spc="-10"/>
              <a:t>B-Trees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577697" y="1659763"/>
            <a:ext cx="7934959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 spc="320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000" b="1" spc="-10">
                <a:solidFill>
                  <a:srgbClr val="3D3C2C"/>
                </a:solidFill>
                <a:latin typeface="Calibri"/>
                <a:cs typeface="Calibri"/>
              </a:rPr>
              <a:t>Örnek:4.Kural</a:t>
            </a:r>
            <a:r>
              <a:rPr sz="2000" b="1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b="1">
                <a:solidFill>
                  <a:srgbClr val="3D3C2C"/>
                </a:solidFill>
                <a:latin typeface="Calibri"/>
                <a:cs typeface="Calibri"/>
              </a:rPr>
              <a:t>&gt;</a:t>
            </a:r>
            <a:r>
              <a:rPr sz="2000" b="1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Bir</a:t>
            </a:r>
            <a:r>
              <a:rPr sz="20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leaf</a:t>
            </a:r>
            <a:r>
              <a:rPr sz="2000" spc="-20">
                <a:solidFill>
                  <a:srgbClr val="3D3C2C"/>
                </a:solidFill>
                <a:latin typeface="Calibri"/>
                <a:cs typeface="Calibri"/>
              </a:rPr>
              <a:t> node’da</a:t>
            </a:r>
            <a:r>
              <a:rPr sz="20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kayıt</a:t>
            </a:r>
            <a:r>
              <a:rPr sz="20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silinmesi</a:t>
            </a:r>
            <a:r>
              <a:rPr sz="2000" spc="-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ve</a:t>
            </a:r>
            <a:r>
              <a:rPr sz="20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minimum</a:t>
            </a:r>
            <a:r>
              <a:rPr sz="2000" spc="-2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kapasitenin</a:t>
            </a:r>
            <a:endParaRPr sz="2000">
              <a:latin typeface="Calibri"/>
              <a:cs typeface="Calibri"/>
            </a:endParaRPr>
          </a:p>
          <a:p>
            <a:pPr marL="285115" marR="5080">
              <a:lnSpc>
                <a:spcPct val="100000"/>
              </a:lnSpc>
            </a:pP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altına</a:t>
            </a:r>
            <a:r>
              <a:rPr sz="20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düşülmesi</a:t>
            </a:r>
            <a:r>
              <a:rPr sz="20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ve</a:t>
            </a:r>
            <a:r>
              <a:rPr sz="20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node’ların</a:t>
            </a:r>
            <a:r>
              <a:rPr sz="2000" spc="-5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birleştirilmesi.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(Kök</a:t>
            </a:r>
            <a:r>
              <a:rPr sz="2000" spc="-6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dahil</a:t>
            </a:r>
            <a:r>
              <a:rPr sz="2000" spc="-5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sağ</a:t>
            </a:r>
            <a:r>
              <a:rPr sz="20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taraftaki</a:t>
            </a:r>
            <a:r>
              <a:rPr sz="20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hangi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düğüm</a:t>
            </a:r>
            <a:r>
              <a:rPr sz="2000" spc="-9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silinirse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silinsin</a:t>
            </a:r>
            <a:r>
              <a:rPr sz="20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minumum</a:t>
            </a:r>
            <a:r>
              <a:rPr sz="2000" spc="-6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kapasitenin</a:t>
            </a:r>
            <a:r>
              <a:rPr sz="20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altına</a:t>
            </a:r>
            <a:r>
              <a:rPr sz="20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düşülecektir.</a:t>
            </a:r>
            <a:endParaRPr sz="2000">
              <a:latin typeface="Calibri"/>
              <a:cs typeface="Calibri"/>
            </a:endParaRPr>
          </a:p>
          <a:p>
            <a:pPr marL="285115">
              <a:lnSpc>
                <a:spcPct val="100000"/>
              </a:lnSpc>
            </a:pP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Birleştirme</a:t>
            </a:r>
            <a:r>
              <a:rPr sz="20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işlemi</a:t>
            </a:r>
            <a:r>
              <a:rPr sz="20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gerekir.)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7697" y="4769358"/>
            <a:ext cx="12115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 spc="380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90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 silindi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643126" y="3143250"/>
            <a:ext cx="5800725" cy="2724150"/>
            <a:chOff x="1643126" y="3143250"/>
            <a:chExt cx="5800725" cy="2724150"/>
          </a:xfrm>
        </p:grpSpPr>
        <p:pic>
          <p:nvPicPr>
            <p:cNvPr id="7" name="object 7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1643126" y="3143250"/>
              <a:ext cx="5800725" cy="116205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2143125" y="5143500"/>
              <a:ext cx="4800600" cy="723900"/>
            </a:xfrm>
            <a:prstGeom prst="rect">
              <a:avLst/>
            </a:prstGeom>
          </p:spPr>
        </p:pic>
      </p:grp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49851" y="0"/>
            <a:ext cx="3505200" cy="601980"/>
          </a:xfrm>
          <a:custGeom>
            <a:avLst/>
            <a:gdLst/>
            <a:ahLst/>
            <a:cxnLst/>
            <a:rect l="l" t="t" r="r" b="b"/>
            <a:pathLst>
              <a:path w="3505200" h="601980">
                <a:moveTo>
                  <a:pt x="0" y="601726"/>
                </a:moveTo>
                <a:lnTo>
                  <a:pt x="3505200" y="601726"/>
                </a:lnTo>
                <a:lnTo>
                  <a:pt x="3505200" y="0"/>
                </a:lnTo>
                <a:lnTo>
                  <a:pt x="0" y="0"/>
                </a:lnTo>
                <a:lnTo>
                  <a:pt x="0" y="601726"/>
                </a:lnTo>
                <a:close/>
              </a:path>
            </a:pathLst>
          </a:custGeom>
          <a:solidFill>
            <a:srgbClr val="7068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5133" rIns="0" bIns="0" rtlCol="0">
            <a:spAutoFit/>
          </a:bodyPr>
          <a:lstStyle/>
          <a:p>
            <a:pPr marL="515620">
              <a:lnSpc>
                <a:spcPct val="100000"/>
              </a:lnSpc>
              <a:spcBef>
                <a:spcPts val="100"/>
              </a:spcBef>
            </a:pPr>
            <a:r>
              <a:rPr sz="3600"/>
              <a:t>Çok</a:t>
            </a:r>
            <a:r>
              <a:rPr sz="3600" spc="-95"/>
              <a:t> </a:t>
            </a:r>
            <a:r>
              <a:rPr sz="3600" spc="-45"/>
              <a:t>Yollu</a:t>
            </a:r>
            <a:r>
              <a:rPr sz="3600" spc="-75"/>
              <a:t> </a:t>
            </a:r>
            <a:r>
              <a:rPr sz="3600"/>
              <a:t>Ağaçlar</a:t>
            </a:r>
            <a:r>
              <a:rPr sz="3600" spc="-100"/>
              <a:t> </a:t>
            </a:r>
            <a:r>
              <a:rPr sz="3600"/>
              <a:t>-</a:t>
            </a:r>
            <a:r>
              <a:rPr sz="3600" spc="-10"/>
              <a:t>B-Trees</a:t>
            </a:r>
            <a:endParaRPr sz="3600"/>
          </a:p>
        </p:txBody>
      </p:sp>
      <p:pic>
        <p:nvPicPr>
          <p:cNvPr id="4" name="object 4"/>
          <p:cNvPicPr/>
          <p:nvPr/>
        </p:nvPicPr>
        <p:blipFill>
          <a:blip r:embed="rId2"/>
          <a:stretch>
            <a:fillRect/>
          </a:stretch>
        </p:blipFill>
        <p:spPr>
          <a:xfrm>
            <a:off x="1000125" y="1771650"/>
            <a:ext cx="7296150" cy="42291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91869" y="2337942"/>
            <a:ext cx="10585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800" spc="45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400" spc="-20">
                <a:solidFill>
                  <a:srgbClr val="3D3C2C"/>
                </a:solidFill>
                <a:latin typeface="Calibri"/>
                <a:cs typeface="Calibri"/>
              </a:rPr>
              <a:t>Örnek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5133" rIns="0" bIns="0" rtlCol="0">
            <a:spAutoFit/>
          </a:bodyPr>
          <a:lstStyle/>
          <a:p>
            <a:pPr marL="515620">
              <a:lnSpc>
                <a:spcPct val="100000"/>
              </a:lnSpc>
              <a:spcBef>
                <a:spcPts val="100"/>
              </a:spcBef>
            </a:pPr>
            <a:r>
              <a:rPr sz="3600"/>
              <a:t>Çok</a:t>
            </a:r>
            <a:r>
              <a:rPr sz="3600" spc="-95"/>
              <a:t> </a:t>
            </a:r>
            <a:r>
              <a:rPr sz="3600" spc="-45"/>
              <a:t>Yollu</a:t>
            </a:r>
            <a:r>
              <a:rPr sz="3600" spc="-75"/>
              <a:t> </a:t>
            </a:r>
            <a:r>
              <a:rPr sz="3600"/>
              <a:t>Ağaçlar</a:t>
            </a:r>
            <a:r>
              <a:rPr sz="3600" spc="-100"/>
              <a:t> </a:t>
            </a:r>
            <a:r>
              <a:rPr sz="3600"/>
              <a:t>-</a:t>
            </a:r>
            <a:r>
              <a:rPr sz="3600" spc="-10"/>
              <a:t>B-Trees</a:t>
            </a:r>
            <a:endParaRPr sz="3600"/>
          </a:p>
        </p:txBody>
      </p:sp>
      <p:pic>
        <p:nvPicPr>
          <p:cNvPr id="3" name="object 3"/>
          <p:cNvPicPr/>
          <p:nvPr/>
        </p:nvPicPr>
        <p:blipFill>
          <a:blip r:embed="rId2"/>
          <a:stretch>
            <a:fillRect/>
          </a:stretch>
        </p:blipFill>
        <p:spPr>
          <a:xfrm>
            <a:off x="928687" y="1643062"/>
            <a:ext cx="7410450" cy="422910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5133" rIns="0" bIns="0" rtlCol="0">
            <a:spAutoFit/>
          </a:bodyPr>
          <a:lstStyle/>
          <a:p>
            <a:pPr marL="515620">
              <a:lnSpc>
                <a:spcPct val="100000"/>
              </a:lnSpc>
              <a:spcBef>
                <a:spcPts val="100"/>
              </a:spcBef>
            </a:pPr>
            <a:r>
              <a:rPr sz="3600"/>
              <a:t>Çok</a:t>
            </a:r>
            <a:r>
              <a:rPr sz="3600" spc="-95"/>
              <a:t> </a:t>
            </a:r>
            <a:r>
              <a:rPr sz="3600" spc="-45"/>
              <a:t>Yollu</a:t>
            </a:r>
            <a:r>
              <a:rPr sz="3600" spc="-75"/>
              <a:t> </a:t>
            </a:r>
            <a:r>
              <a:rPr sz="3600"/>
              <a:t>Ağaçlar</a:t>
            </a:r>
            <a:r>
              <a:rPr sz="3600" spc="-100"/>
              <a:t> </a:t>
            </a:r>
            <a:r>
              <a:rPr sz="3600"/>
              <a:t>-</a:t>
            </a:r>
            <a:r>
              <a:rPr sz="3600" spc="-10"/>
              <a:t>B-Trees</a:t>
            </a:r>
            <a:endParaRPr sz="3600"/>
          </a:p>
        </p:txBody>
      </p:sp>
      <p:pic>
        <p:nvPicPr>
          <p:cNvPr id="3" name="object 3"/>
          <p:cNvPicPr/>
          <p:nvPr/>
        </p:nvPicPr>
        <p:blipFill>
          <a:blip r:embed="rId2"/>
          <a:stretch>
            <a:fillRect/>
          </a:stretch>
        </p:blipFill>
        <p:spPr>
          <a:xfrm>
            <a:off x="923925" y="1728787"/>
            <a:ext cx="7296150" cy="420052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5133" rIns="0" bIns="0" rtlCol="0">
            <a:spAutoFit/>
          </a:bodyPr>
          <a:lstStyle/>
          <a:p>
            <a:pPr marL="515620">
              <a:lnSpc>
                <a:spcPct val="100000"/>
              </a:lnSpc>
              <a:spcBef>
                <a:spcPts val="100"/>
              </a:spcBef>
            </a:pPr>
            <a:r>
              <a:rPr sz="3600"/>
              <a:t>Çok</a:t>
            </a:r>
            <a:r>
              <a:rPr sz="3600" spc="-95"/>
              <a:t> </a:t>
            </a:r>
            <a:r>
              <a:rPr sz="3600" spc="-45"/>
              <a:t>Yollu</a:t>
            </a:r>
            <a:r>
              <a:rPr sz="3600" spc="-75"/>
              <a:t> </a:t>
            </a:r>
            <a:r>
              <a:rPr sz="3600"/>
              <a:t>Ağaçlar</a:t>
            </a:r>
            <a:r>
              <a:rPr sz="3600" spc="-100"/>
              <a:t> </a:t>
            </a:r>
            <a:r>
              <a:rPr sz="3600"/>
              <a:t>-</a:t>
            </a:r>
            <a:r>
              <a:rPr sz="3600" spc="-10"/>
              <a:t>B-Trees</a:t>
            </a:r>
            <a:endParaRPr sz="3600"/>
          </a:p>
        </p:txBody>
      </p:sp>
      <p:pic>
        <p:nvPicPr>
          <p:cNvPr id="3" name="object 3"/>
          <p:cNvPicPr/>
          <p:nvPr/>
        </p:nvPicPr>
        <p:blipFill>
          <a:blip r:embed="rId2"/>
          <a:stretch>
            <a:fillRect/>
          </a:stretch>
        </p:blipFill>
        <p:spPr>
          <a:xfrm>
            <a:off x="895350" y="1728787"/>
            <a:ext cx="7353300" cy="420052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5133" rIns="0" bIns="0" rtlCol="0">
            <a:spAutoFit/>
          </a:bodyPr>
          <a:lstStyle/>
          <a:p>
            <a:pPr marL="515620">
              <a:lnSpc>
                <a:spcPct val="100000"/>
              </a:lnSpc>
              <a:spcBef>
                <a:spcPts val="100"/>
              </a:spcBef>
            </a:pPr>
            <a:r>
              <a:rPr sz="3600"/>
              <a:t>Çok</a:t>
            </a:r>
            <a:r>
              <a:rPr sz="3600" spc="-95"/>
              <a:t> </a:t>
            </a:r>
            <a:r>
              <a:rPr sz="3600" spc="-45"/>
              <a:t>Yollu</a:t>
            </a:r>
            <a:r>
              <a:rPr sz="3600" spc="-75"/>
              <a:t> </a:t>
            </a:r>
            <a:r>
              <a:rPr sz="3600"/>
              <a:t>Ağaçlar</a:t>
            </a:r>
            <a:r>
              <a:rPr sz="3600" spc="-100"/>
              <a:t> </a:t>
            </a:r>
            <a:r>
              <a:rPr sz="3600"/>
              <a:t>-</a:t>
            </a:r>
            <a:r>
              <a:rPr sz="3600" spc="-10"/>
              <a:t>B-Trees</a:t>
            </a:r>
            <a:endParaRPr sz="3600"/>
          </a:p>
        </p:txBody>
      </p:sp>
      <p:pic>
        <p:nvPicPr>
          <p:cNvPr id="3" name="object 3"/>
          <p:cNvPicPr/>
          <p:nvPr/>
        </p:nvPicPr>
        <p:blipFill>
          <a:blip r:embed="rId2"/>
          <a:stretch>
            <a:fillRect/>
          </a:stretch>
        </p:blipFill>
        <p:spPr>
          <a:xfrm>
            <a:off x="857250" y="1714500"/>
            <a:ext cx="7362825" cy="422910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5133" rIns="0" bIns="0" rtlCol="0">
            <a:spAutoFit/>
          </a:bodyPr>
          <a:lstStyle/>
          <a:p>
            <a:pPr marL="515620">
              <a:lnSpc>
                <a:spcPct val="100000"/>
              </a:lnSpc>
              <a:spcBef>
                <a:spcPts val="100"/>
              </a:spcBef>
            </a:pPr>
            <a:r>
              <a:rPr sz="3600"/>
              <a:t>Çok</a:t>
            </a:r>
            <a:r>
              <a:rPr sz="3600" spc="-95"/>
              <a:t> </a:t>
            </a:r>
            <a:r>
              <a:rPr sz="3600" spc="-45"/>
              <a:t>Yollu</a:t>
            </a:r>
            <a:r>
              <a:rPr sz="3600" spc="-75"/>
              <a:t> </a:t>
            </a:r>
            <a:r>
              <a:rPr sz="3600"/>
              <a:t>Ağaçlar</a:t>
            </a:r>
            <a:r>
              <a:rPr sz="3600" spc="-100"/>
              <a:t> </a:t>
            </a:r>
            <a:r>
              <a:rPr sz="3600"/>
              <a:t>-</a:t>
            </a:r>
            <a:r>
              <a:rPr sz="3600" spc="-10"/>
              <a:t>B-Trees</a:t>
            </a:r>
            <a:endParaRPr sz="3600"/>
          </a:p>
        </p:txBody>
      </p:sp>
      <p:pic>
        <p:nvPicPr>
          <p:cNvPr id="3" name="object 3"/>
          <p:cNvPicPr/>
          <p:nvPr/>
        </p:nvPicPr>
        <p:blipFill>
          <a:blip r:embed="rId2"/>
          <a:stretch>
            <a:fillRect/>
          </a:stretch>
        </p:blipFill>
        <p:spPr>
          <a:xfrm>
            <a:off x="995362" y="1524000"/>
            <a:ext cx="7153275" cy="381000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49851" y="0"/>
            <a:ext cx="3505200" cy="601980"/>
          </a:xfrm>
          <a:custGeom>
            <a:avLst/>
            <a:gdLst/>
            <a:ahLst/>
            <a:cxnLst/>
            <a:rect l="l" t="t" r="r" b="b"/>
            <a:pathLst>
              <a:path w="3505200" h="601980">
                <a:moveTo>
                  <a:pt x="0" y="601726"/>
                </a:moveTo>
                <a:lnTo>
                  <a:pt x="3505200" y="601726"/>
                </a:lnTo>
                <a:lnTo>
                  <a:pt x="3505200" y="0"/>
                </a:lnTo>
                <a:lnTo>
                  <a:pt x="0" y="0"/>
                </a:lnTo>
                <a:lnTo>
                  <a:pt x="0" y="601726"/>
                </a:lnTo>
                <a:close/>
              </a:path>
            </a:pathLst>
          </a:custGeom>
          <a:solidFill>
            <a:srgbClr val="7068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21765" y="574040"/>
            <a:ext cx="32645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/>
              <a:t>Çok</a:t>
            </a:r>
            <a:r>
              <a:rPr sz="3600" spc="-75"/>
              <a:t> </a:t>
            </a:r>
            <a:r>
              <a:rPr sz="3600" spc="-45"/>
              <a:t>Yollu</a:t>
            </a:r>
            <a:r>
              <a:rPr sz="3600" spc="-60"/>
              <a:t> </a:t>
            </a:r>
            <a:r>
              <a:rPr sz="3600" spc="-10"/>
              <a:t>Ağaçlar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1121765" y="1122934"/>
            <a:ext cx="34207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20">
                <a:solidFill>
                  <a:srgbClr val="93C500"/>
                </a:solidFill>
                <a:latin typeface="Calibri"/>
                <a:cs typeface="Calibri"/>
              </a:rPr>
              <a:t>(Multi-</a:t>
            </a:r>
            <a:r>
              <a:rPr sz="3600" b="1">
                <a:solidFill>
                  <a:srgbClr val="93C500"/>
                </a:solidFill>
                <a:latin typeface="Calibri"/>
                <a:cs typeface="Calibri"/>
              </a:rPr>
              <a:t>Way</a:t>
            </a:r>
            <a:r>
              <a:rPr sz="3600" b="1" spc="-160">
                <a:solidFill>
                  <a:srgbClr val="93C500"/>
                </a:solidFill>
                <a:latin typeface="Calibri"/>
                <a:cs typeface="Calibri"/>
              </a:rPr>
              <a:t> </a:t>
            </a:r>
            <a:r>
              <a:rPr sz="3600" b="1" spc="-10">
                <a:solidFill>
                  <a:srgbClr val="93C500"/>
                </a:solidFill>
                <a:latin typeface="Calibri"/>
                <a:cs typeface="Calibri"/>
              </a:rPr>
              <a:t>Trees)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27888" rIns="0" bIns="0" rtlCol="0">
            <a:spAutoFit/>
          </a:bodyPr>
          <a:lstStyle/>
          <a:p>
            <a:pPr marL="287020" marR="398145" indent="-273685">
              <a:lnSpc>
                <a:spcPct val="100000"/>
              </a:lnSpc>
              <a:spcBef>
                <a:spcPts val="100"/>
              </a:spcBef>
            </a:pPr>
            <a:r>
              <a:rPr sz="18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800" spc="-5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400"/>
              <a:t>Bir</a:t>
            </a:r>
            <a:r>
              <a:rPr sz="2400" spc="-45"/>
              <a:t> </a:t>
            </a:r>
            <a:r>
              <a:rPr sz="2400" spc="-10"/>
              <a:t>multi-</a:t>
            </a:r>
            <a:r>
              <a:rPr sz="2400"/>
              <a:t>way</a:t>
            </a:r>
            <a:r>
              <a:rPr sz="2400" spc="-50"/>
              <a:t> </a:t>
            </a:r>
            <a:r>
              <a:rPr sz="2400"/>
              <a:t>ağaç</a:t>
            </a:r>
            <a:r>
              <a:rPr sz="2400" spc="-40"/>
              <a:t> </a:t>
            </a:r>
            <a:r>
              <a:rPr sz="2400"/>
              <a:t>sıralı</a:t>
            </a:r>
            <a:r>
              <a:rPr sz="2400" spc="-40"/>
              <a:t> </a:t>
            </a:r>
            <a:r>
              <a:rPr sz="2400"/>
              <a:t>bir</a:t>
            </a:r>
            <a:r>
              <a:rPr sz="2400" spc="-35"/>
              <a:t> </a:t>
            </a:r>
            <a:r>
              <a:rPr sz="2400"/>
              <a:t>ağaçtır</a:t>
            </a:r>
            <a:r>
              <a:rPr sz="2400" spc="-60"/>
              <a:t> </a:t>
            </a:r>
            <a:r>
              <a:rPr sz="2400"/>
              <a:t>ve</a:t>
            </a:r>
            <a:r>
              <a:rPr sz="2400" spc="-30"/>
              <a:t> </a:t>
            </a:r>
            <a:r>
              <a:rPr sz="2400" spc="-10"/>
              <a:t>aşağıdaki özelliklere</a:t>
            </a:r>
            <a:r>
              <a:rPr sz="2400" spc="-55"/>
              <a:t> </a:t>
            </a:r>
            <a:r>
              <a:rPr sz="2400" spc="-10"/>
              <a:t>sahiptir.</a:t>
            </a:r>
            <a:endParaRPr sz="2400">
              <a:latin typeface="Segoe UI Symbol"/>
              <a:cs typeface="Segoe UI Symbol"/>
            </a:endParaRPr>
          </a:p>
          <a:p>
            <a:pPr marL="584200" marR="93980" indent="-273050">
              <a:lnSpc>
                <a:spcPct val="100000"/>
              </a:lnSpc>
              <a:spcBef>
                <a:spcPts val="505"/>
              </a:spcBef>
            </a:pP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 spc="325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/>
              <a:t>Bir</a:t>
            </a:r>
            <a:r>
              <a:rPr spc="-30"/>
              <a:t> </a:t>
            </a:r>
            <a:r>
              <a:rPr spc="-10"/>
              <a:t>m-</a:t>
            </a:r>
            <a:r>
              <a:rPr/>
              <a:t>way</a:t>
            </a:r>
            <a:r>
              <a:rPr spc="-25"/>
              <a:t> </a:t>
            </a:r>
            <a:r>
              <a:rPr/>
              <a:t>arama</a:t>
            </a:r>
            <a:r>
              <a:rPr spc="-30"/>
              <a:t> </a:t>
            </a:r>
            <a:r>
              <a:rPr spc="-10"/>
              <a:t>ağacındaki</a:t>
            </a:r>
            <a:r>
              <a:rPr spc="-40"/>
              <a:t> </a:t>
            </a:r>
            <a:r>
              <a:rPr/>
              <a:t>her</a:t>
            </a:r>
            <a:r>
              <a:rPr spc="-30"/>
              <a:t> </a:t>
            </a:r>
            <a:r>
              <a:rPr/>
              <a:t>node,</a:t>
            </a:r>
            <a:r>
              <a:rPr spc="-50"/>
              <a:t> </a:t>
            </a:r>
            <a:r>
              <a:rPr spc="-10">
                <a:solidFill>
                  <a:srgbClr val="FF0000"/>
                </a:solidFill>
              </a:rPr>
              <a:t>m-</a:t>
            </a:r>
            <a:r>
              <a:rPr>
                <a:solidFill>
                  <a:srgbClr val="FF0000"/>
                </a:solidFill>
              </a:rPr>
              <a:t>1</a:t>
            </a:r>
            <a:r>
              <a:rPr spc="-30">
                <a:solidFill>
                  <a:srgbClr val="FF0000"/>
                </a:solidFill>
              </a:rPr>
              <a:t> </a:t>
            </a:r>
            <a:r>
              <a:rPr/>
              <a:t>tane</a:t>
            </a:r>
            <a:r>
              <a:rPr spc="-30"/>
              <a:t> </a:t>
            </a:r>
            <a:r>
              <a:rPr spc="-10"/>
              <a:t>anahtar </a:t>
            </a:r>
            <a:r>
              <a:rPr/>
              <a:t>(key)</a:t>
            </a:r>
            <a:r>
              <a:rPr spc="-60"/>
              <a:t> </a:t>
            </a:r>
            <a:r>
              <a:rPr/>
              <a:t>ve</a:t>
            </a:r>
            <a:r>
              <a:rPr spc="-50"/>
              <a:t> </a:t>
            </a:r>
            <a:r>
              <a:rPr>
                <a:solidFill>
                  <a:srgbClr val="FF0000"/>
                </a:solidFill>
              </a:rPr>
              <a:t>m</a:t>
            </a:r>
            <a:r>
              <a:rPr spc="-55">
                <a:solidFill>
                  <a:srgbClr val="FF0000"/>
                </a:solidFill>
              </a:rPr>
              <a:t> </a:t>
            </a:r>
            <a:r>
              <a:rPr/>
              <a:t>tane</a:t>
            </a:r>
            <a:r>
              <a:rPr spc="-60"/>
              <a:t> </a:t>
            </a:r>
            <a:r>
              <a:rPr/>
              <a:t>çocuğa</a:t>
            </a:r>
            <a:r>
              <a:rPr spc="-85"/>
              <a:t> </a:t>
            </a:r>
            <a:r>
              <a:rPr spc="-10"/>
              <a:t>sahiptir.</a:t>
            </a:r>
            <a:endParaRPr sz="1500">
              <a:latin typeface="Segoe UI Symbol"/>
              <a:cs typeface="Segoe UI Symbol"/>
            </a:endParaRPr>
          </a:p>
          <a:p>
            <a:pPr marL="311150">
              <a:lnSpc>
                <a:spcPct val="100000"/>
              </a:lnSpc>
              <a:spcBef>
                <a:spcPts val="484"/>
              </a:spcBef>
            </a:pP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 spc="340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/>
              <a:t>Bir</a:t>
            </a:r>
            <a:r>
              <a:rPr spc="-25"/>
              <a:t> </a:t>
            </a:r>
            <a:r>
              <a:rPr/>
              <a:t>node’taki</a:t>
            </a:r>
            <a:r>
              <a:rPr spc="-40"/>
              <a:t> </a:t>
            </a:r>
            <a:r>
              <a:rPr spc="-25"/>
              <a:t>anahtar,</a:t>
            </a:r>
            <a:r>
              <a:rPr spc="-30"/>
              <a:t> </a:t>
            </a:r>
            <a:r>
              <a:rPr/>
              <a:t>sol</a:t>
            </a:r>
            <a:r>
              <a:rPr spc="-15"/>
              <a:t> </a:t>
            </a:r>
            <a:r>
              <a:rPr/>
              <a:t>alt</a:t>
            </a:r>
            <a:r>
              <a:rPr spc="-20"/>
              <a:t> </a:t>
            </a:r>
            <a:r>
              <a:rPr spc="-10"/>
              <a:t>ağaçtaki</a:t>
            </a:r>
            <a:r>
              <a:rPr spc="-25"/>
              <a:t> </a:t>
            </a:r>
            <a:r>
              <a:rPr/>
              <a:t>tüm</a:t>
            </a:r>
            <a:r>
              <a:rPr spc="-20"/>
              <a:t> </a:t>
            </a:r>
            <a:r>
              <a:rPr spc="-10"/>
              <a:t>anahtarlardan</a:t>
            </a:r>
            <a:endParaRPr sz="1500">
              <a:latin typeface="Segoe UI Symbol"/>
              <a:cs typeface="Segoe UI Symbol"/>
            </a:endParaRPr>
          </a:p>
          <a:p>
            <a:pPr marL="584200">
              <a:lnSpc>
                <a:spcPct val="100000"/>
              </a:lnSpc>
            </a:pPr>
            <a:r>
              <a:rPr/>
              <a:t>büyüktür</a:t>
            </a:r>
            <a:r>
              <a:rPr spc="-70"/>
              <a:t> </a:t>
            </a:r>
            <a:r>
              <a:rPr/>
              <a:t>ve</a:t>
            </a:r>
            <a:r>
              <a:rPr spc="-40"/>
              <a:t> </a:t>
            </a:r>
            <a:r>
              <a:rPr/>
              <a:t>sağ</a:t>
            </a:r>
            <a:r>
              <a:rPr spc="-30"/>
              <a:t> </a:t>
            </a:r>
            <a:r>
              <a:rPr/>
              <a:t>alt</a:t>
            </a:r>
            <a:r>
              <a:rPr spc="-35"/>
              <a:t> </a:t>
            </a:r>
            <a:r>
              <a:rPr/>
              <a:t>ağaçtaki</a:t>
            </a:r>
            <a:r>
              <a:rPr spc="-40"/>
              <a:t> </a:t>
            </a:r>
            <a:r>
              <a:rPr/>
              <a:t>tüm</a:t>
            </a:r>
            <a:r>
              <a:rPr spc="-35"/>
              <a:t> </a:t>
            </a:r>
            <a:r>
              <a:rPr spc="-10"/>
              <a:t>anahtarlardan</a:t>
            </a:r>
            <a:r>
              <a:rPr spc="-35"/>
              <a:t> </a:t>
            </a:r>
            <a:r>
              <a:rPr spc="-10"/>
              <a:t>küçüktür</a:t>
            </a:r>
            <a:r>
              <a:rPr sz="1800" spc="-10"/>
              <a:t>.</a:t>
            </a:r>
            <a:endParaRPr sz="1800"/>
          </a:p>
        </p:txBody>
      </p:sp>
      <p:pic>
        <p:nvPicPr>
          <p:cNvPr id="6" name="object 6"/>
          <p:cNvPicPr/>
          <p:nvPr/>
        </p:nvPicPr>
        <p:blipFill>
          <a:blip r:embed="rId2"/>
          <a:stretch>
            <a:fillRect/>
          </a:stretch>
        </p:blipFill>
        <p:spPr>
          <a:xfrm>
            <a:off x="1619250" y="4653026"/>
            <a:ext cx="6270625" cy="1820799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5133" rIns="0" bIns="0" rtlCol="0">
            <a:spAutoFit/>
          </a:bodyPr>
          <a:lstStyle/>
          <a:p>
            <a:pPr marL="515620">
              <a:lnSpc>
                <a:spcPct val="100000"/>
              </a:lnSpc>
              <a:spcBef>
                <a:spcPts val="100"/>
              </a:spcBef>
            </a:pPr>
            <a:r>
              <a:rPr sz="3600"/>
              <a:t>Çok</a:t>
            </a:r>
            <a:r>
              <a:rPr sz="3600" spc="-95"/>
              <a:t> </a:t>
            </a:r>
            <a:r>
              <a:rPr sz="3600" spc="-45"/>
              <a:t>Yollu</a:t>
            </a:r>
            <a:r>
              <a:rPr sz="3600" spc="-75"/>
              <a:t> </a:t>
            </a:r>
            <a:r>
              <a:rPr sz="3600"/>
              <a:t>Ağaçlar</a:t>
            </a:r>
            <a:r>
              <a:rPr sz="3600" spc="-100"/>
              <a:t> </a:t>
            </a:r>
            <a:r>
              <a:rPr sz="3600"/>
              <a:t>-</a:t>
            </a:r>
            <a:r>
              <a:rPr sz="3600" spc="-10"/>
              <a:t>B-Trees</a:t>
            </a:r>
            <a:endParaRPr sz="3600"/>
          </a:p>
        </p:txBody>
      </p:sp>
      <p:pic>
        <p:nvPicPr>
          <p:cNvPr id="3" name="object 3"/>
          <p:cNvPicPr/>
          <p:nvPr/>
        </p:nvPicPr>
        <p:blipFill>
          <a:blip r:embed="rId2"/>
          <a:stretch>
            <a:fillRect/>
          </a:stretch>
        </p:blipFill>
        <p:spPr>
          <a:xfrm>
            <a:off x="1081087" y="1857375"/>
            <a:ext cx="6981825" cy="314325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92187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457200" y="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4572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14525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00062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457200" y="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4572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07251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231251" y="0"/>
            <a:ext cx="913130" cy="6858000"/>
          </a:xfrm>
          <a:custGeom>
            <a:avLst/>
            <a:gdLst/>
            <a:ahLst/>
            <a:cxnLst/>
            <a:rect l="l" t="t" r="r" b="b"/>
            <a:pathLst>
              <a:path w="913128" h="6858000">
                <a:moveTo>
                  <a:pt x="912749" y="0"/>
                </a:moveTo>
                <a:lnTo>
                  <a:pt x="762000" y="0"/>
                </a:lnTo>
                <a:lnTo>
                  <a:pt x="533400" y="0"/>
                </a:lnTo>
                <a:lnTo>
                  <a:pt x="0" y="0"/>
                </a:lnTo>
                <a:lnTo>
                  <a:pt x="0" y="6858000"/>
                </a:lnTo>
                <a:lnTo>
                  <a:pt x="533400" y="6858000"/>
                </a:lnTo>
                <a:lnTo>
                  <a:pt x="762000" y="6858000"/>
                </a:lnTo>
                <a:lnTo>
                  <a:pt x="912749" y="6858000"/>
                </a:lnTo>
                <a:lnTo>
                  <a:pt x="912749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87851" y="0"/>
            <a:ext cx="2819400" cy="6858000"/>
          </a:xfrm>
          <a:custGeom>
            <a:avLst/>
            <a:gdLst/>
            <a:ahLst/>
            <a:cxnLst/>
            <a:rect l="l" t="t" r="r" b="b"/>
            <a:pathLst>
              <a:path w="2819400" h="6858000">
                <a:moveTo>
                  <a:pt x="2819400" y="0"/>
                </a:moveTo>
                <a:lnTo>
                  <a:pt x="0" y="0"/>
                </a:lnTo>
                <a:lnTo>
                  <a:pt x="0" y="6858000"/>
                </a:lnTo>
                <a:lnTo>
                  <a:pt x="2819400" y="6858000"/>
                </a:lnTo>
                <a:lnTo>
                  <a:pt x="28194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50800" y="-7937"/>
            <a:ext cx="9099550" cy="6872605"/>
            <a:chOff x="50800" y="-7937"/>
            <a:chExt cx="9099550" cy="6872605"/>
          </a:xfrm>
        </p:grpSpPr>
        <p:sp>
          <p:nvSpPr>
            <p:cNvPr id="11" name="object 11"/>
            <p:cNvSpPr/>
            <p:nvPr/>
          </p:nvSpPr>
          <p:spPr>
            <a:xfrm>
              <a:off x="2973451" y="0"/>
              <a:ext cx="990600" cy="6858000"/>
            </a:xfrm>
            <a:custGeom>
              <a:avLst/>
              <a:gdLst/>
              <a:ahLst/>
              <a:cxnLst/>
              <a:rect l="l" t="t" r="r" b="b"/>
              <a:pathLst>
                <a:path w="990600" h="6858000">
                  <a:moveTo>
                    <a:pt x="990600" y="0"/>
                  </a:moveTo>
                  <a:lnTo>
                    <a:pt x="457200" y="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6858000"/>
                  </a:lnTo>
                  <a:lnTo>
                    <a:pt x="228600" y="6858000"/>
                  </a:lnTo>
                  <a:lnTo>
                    <a:pt x="457200" y="6858000"/>
                  </a:lnTo>
                  <a:lnTo>
                    <a:pt x="990600" y="6858000"/>
                  </a:lnTo>
                  <a:lnTo>
                    <a:pt x="990600" y="0"/>
                  </a:lnTo>
                  <a:close/>
                </a:path>
              </a:pathLst>
            </a:custGeom>
            <a:solidFill>
              <a:srgbClr val="FFFFFF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5087" y="3486378"/>
              <a:ext cx="9079230" cy="2715260"/>
            </a:xfrm>
            <a:custGeom>
              <a:avLst/>
              <a:gdLst/>
              <a:ahLst/>
              <a:cxnLst/>
              <a:rect l="l" t="t" r="r" b="b"/>
              <a:pathLst>
                <a:path w="9079230" h="2715260">
                  <a:moveTo>
                    <a:pt x="0" y="2664587"/>
                  </a:moveTo>
                  <a:lnTo>
                    <a:pt x="44905" y="2667282"/>
                  </a:lnTo>
                  <a:lnTo>
                    <a:pt x="89843" y="2669971"/>
                  </a:lnTo>
                  <a:lnTo>
                    <a:pt x="134845" y="2672646"/>
                  </a:lnTo>
                  <a:lnTo>
                    <a:pt x="179944" y="2675301"/>
                  </a:lnTo>
                  <a:lnTo>
                    <a:pt x="225172" y="2677927"/>
                  </a:lnTo>
                  <a:lnTo>
                    <a:pt x="270561" y="2680519"/>
                  </a:lnTo>
                  <a:lnTo>
                    <a:pt x="316143" y="2683069"/>
                  </a:lnTo>
                  <a:lnTo>
                    <a:pt x="361951" y="2685571"/>
                  </a:lnTo>
                  <a:lnTo>
                    <a:pt x="408017" y="2688017"/>
                  </a:lnTo>
                  <a:lnTo>
                    <a:pt x="454372" y="2690401"/>
                  </a:lnTo>
                  <a:lnTo>
                    <a:pt x="501050" y="2692716"/>
                  </a:lnTo>
                  <a:lnTo>
                    <a:pt x="548082" y="2694954"/>
                  </a:lnTo>
                  <a:lnTo>
                    <a:pt x="595501" y="2697109"/>
                  </a:lnTo>
                  <a:lnTo>
                    <a:pt x="643338" y="2699174"/>
                  </a:lnTo>
                  <a:lnTo>
                    <a:pt x="691627" y="2701142"/>
                  </a:lnTo>
                  <a:lnTo>
                    <a:pt x="740399" y="2703006"/>
                  </a:lnTo>
                  <a:lnTo>
                    <a:pt x="789686" y="2704758"/>
                  </a:lnTo>
                  <a:lnTo>
                    <a:pt x="839521" y="2706393"/>
                  </a:lnTo>
                  <a:lnTo>
                    <a:pt x="889937" y="2707904"/>
                  </a:lnTo>
                  <a:lnTo>
                    <a:pt x="940964" y="2709282"/>
                  </a:lnTo>
                  <a:lnTo>
                    <a:pt x="992635" y="2710522"/>
                  </a:lnTo>
                  <a:lnTo>
                    <a:pt x="1044984" y="2711616"/>
                  </a:lnTo>
                  <a:lnTo>
                    <a:pt x="1098041" y="2712558"/>
                  </a:lnTo>
                  <a:lnTo>
                    <a:pt x="1151839" y="2713340"/>
                  </a:lnTo>
                  <a:lnTo>
                    <a:pt x="1206410" y="2713956"/>
                  </a:lnTo>
                  <a:lnTo>
                    <a:pt x="1261787" y="2714398"/>
                  </a:lnTo>
                  <a:lnTo>
                    <a:pt x="1318002" y="2714660"/>
                  </a:lnTo>
                  <a:lnTo>
                    <a:pt x="1375086" y="2714735"/>
                  </a:lnTo>
                  <a:lnTo>
                    <a:pt x="1433073" y="2714616"/>
                  </a:lnTo>
                  <a:lnTo>
                    <a:pt x="1491994" y="2714296"/>
                  </a:lnTo>
                  <a:lnTo>
                    <a:pt x="1551881" y="2713768"/>
                  </a:lnTo>
                  <a:lnTo>
                    <a:pt x="1612768" y="2713024"/>
                  </a:lnTo>
                  <a:lnTo>
                    <a:pt x="1674685" y="2712059"/>
                  </a:lnTo>
                  <a:lnTo>
                    <a:pt x="1717822" y="2711314"/>
                  </a:lnTo>
                  <a:lnTo>
                    <a:pt x="1761361" y="2710559"/>
                  </a:lnTo>
                  <a:lnTo>
                    <a:pt x="1805299" y="2709791"/>
                  </a:lnTo>
                  <a:lnTo>
                    <a:pt x="1849630" y="2709005"/>
                  </a:lnTo>
                  <a:lnTo>
                    <a:pt x="1894350" y="2708197"/>
                  </a:lnTo>
                  <a:lnTo>
                    <a:pt x="1939455" y="2707363"/>
                  </a:lnTo>
                  <a:lnTo>
                    <a:pt x="1984940" y="2706499"/>
                  </a:lnTo>
                  <a:lnTo>
                    <a:pt x="2030800" y="2705601"/>
                  </a:lnTo>
                  <a:lnTo>
                    <a:pt x="2077032" y="2704664"/>
                  </a:lnTo>
                  <a:lnTo>
                    <a:pt x="2123630" y="2703684"/>
                  </a:lnTo>
                  <a:lnTo>
                    <a:pt x="2170590" y="2702657"/>
                  </a:lnTo>
                  <a:lnTo>
                    <a:pt x="2217908" y="2701579"/>
                  </a:lnTo>
                  <a:lnTo>
                    <a:pt x="2265578" y="2700446"/>
                  </a:lnTo>
                  <a:lnTo>
                    <a:pt x="2313598" y="2699253"/>
                  </a:lnTo>
                  <a:lnTo>
                    <a:pt x="2361961" y="2697996"/>
                  </a:lnTo>
                  <a:lnTo>
                    <a:pt x="2410664" y="2696672"/>
                  </a:lnTo>
                  <a:lnTo>
                    <a:pt x="2459702" y="2695275"/>
                  </a:lnTo>
                  <a:lnTo>
                    <a:pt x="2509071" y="2693802"/>
                  </a:lnTo>
                  <a:lnTo>
                    <a:pt x="2558765" y="2692249"/>
                  </a:lnTo>
                  <a:lnTo>
                    <a:pt x="2608781" y="2690611"/>
                  </a:lnTo>
                  <a:lnTo>
                    <a:pt x="2659114" y="2688884"/>
                  </a:lnTo>
                  <a:lnTo>
                    <a:pt x="2709760" y="2687064"/>
                  </a:lnTo>
                  <a:lnTo>
                    <a:pt x="2760713" y="2685147"/>
                  </a:lnTo>
                  <a:lnTo>
                    <a:pt x="2811970" y="2683129"/>
                  </a:lnTo>
                  <a:lnTo>
                    <a:pt x="2863526" y="2681005"/>
                  </a:lnTo>
                  <a:lnTo>
                    <a:pt x="2915376" y="2678771"/>
                  </a:lnTo>
                  <a:lnTo>
                    <a:pt x="2967517" y="2676423"/>
                  </a:lnTo>
                  <a:lnTo>
                    <a:pt x="3019943" y="2673957"/>
                  </a:lnTo>
                  <a:lnTo>
                    <a:pt x="3072649" y="2671369"/>
                  </a:lnTo>
                  <a:lnTo>
                    <a:pt x="3125633" y="2668655"/>
                  </a:lnTo>
                  <a:lnTo>
                    <a:pt x="3178888" y="2665809"/>
                  </a:lnTo>
                  <a:lnTo>
                    <a:pt x="3232411" y="2662829"/>
                  </a:lnTo>
                  <a:lnTo>
                    <a:pt x="3286196" y="2659710"/>
                  </a:lnTo>
                  <a:lnTo>
                    <a:pt x="3340240" y="2656448"/>
                  </a:lnTo>
                  <a:lnTo>
                    <a:pt x="3394538" y="2653038"/>
                  </a:lnTo>
                  <a:lnTo>
                    <a:pt x="3449085" y="2649476"/>
                  </a:lnTo>
                  <a:lnTo>
                    <a:pt x="3503878" y="2645759"/>
                  </a:lnTo>
                  <a:lnTo>
                    <a:pt x="3558910" y="2641882"/>
                  </a:lnTo>
                  <a:lnTo>
                    <a:pt x="3614179" y="2637841"/>
                  </a:lnTo>
                  <a:lnTo>
                    <a:pt x="3669679" y="2633631"/>
                  </a:lnTo>
                  <a:lnTo>
                    <a:pt x="3725405" y="2629249"/>
                  </a:lnTo>
                  <a:lnTo>
                    <a:pt x="3781355" y="2624690"/>
                  </a:lnTo>
                  <a:lnTo>
                    <a:pt x="3837522" y="2619950"/>
                  </a:lnTo>
                  <a:lnTo>
                    <a:pt x="3893902" y="2615025"/>
                  </a:lnTo>
                  <a:lnTo>
                    <a:pt x="3950491" y="2609911"/>
                  </a:lnTo>
                  <a:lnTo>
                    <a:pt x="4007285" y="2604603"/>
                  </a:lnTo>
                  <a:lnTo>
                    <a:pt x="4064278" y="2599098"/>
                  </a:lnTo>
                  <a:lnTo>
                    <a:pt x="4121467" y="2593390"/>
                  </a:lnTo>
                  <a:lnTo>
                    <a:pt x="4166848" y="2588756"/>
                  </a:lnTo>
                  <a:lnTo>
                    <a:pt x="4212823" y="2583995"/>
                  </a:lnTo>
                  <a:lnTo>
                    <a:pt x="4259369" y="2579111"/>
                  </a:lnTo>
                  <a:lnTo>
                    <a:pt x="4306464" y="2574106"/>
                  </a:lnTo>
                  <a:lnTo>
                    <a:pt x="4354086" y="2568982"/>
                  </a:lnTo>
                  <a:lnTo>
                    <a:pt x="4402212" y="2563740"/>
                  </a:lnTo>
                  <a:lnTo>
                    <a:pt x="4450821" y="2558382"/>
                  </a:lnTo>
                  <a:lnTo>
                    <a:pt x="4499890" y="2552911"/>
                  </a:lnTo>
                  <a:lnTo>
                    <a:pt x="4549396" y="2547330"/>
                  </a:lnTo>
                  <a:lnTo>
                    <a:pt x="4599318" y="2541638"/>
                  </a:lnTo>
                  <a:lnTo>
                    <a:pt x="4649633" y="2535840"/>
                  </a:lnTo>
                  <a:lnTo>
                    <a:pt x="4700318" y="2529937"/>
                  </a:lnTo>
                  <a:lnTo>
                    <a:pt x="4751353" y="2523930"/>
                  </a:lnTo>
                  <a:lnTo>
                    <a:pt x="4802713" y="2517823"/>
                  </a:lnTo>
                  <a:lnTo>
                    <a:pt x="4854377" y="2511616"/>
                  </a:lnTo>
                  <a:lnTo>
                    <a:pt x="4906323" y="2505313"/>
                  </a:lnTo>
                  <a:lnTo>
                    <a:pt x="4958528" y="2498914"/>
                  </a:lnTo>
                  <a:lnTo>
                    <a:pt x="5010970" y="2492423"/>
                  </a:lnTo>
                  <a:lnTo>
                    <a:pt x="5063627" y="2485840"/>
                  </a:lnTo>
                  <a:lnTo>
                    <a:pt x="5116477" y="2479169"/>
                  </a:lnTo>
                  <a:lnTo>
                    <a:pt x="5169496" y="2472411"/>
                  </a:lnTo>
                  <a:lnTo>
                    <a:pt x="5222664" y="2465569"/>
                  </a:lnTo>
                  <a:lnTo>
                    <a:pt x="5275957" y="2458644"/>
                  </a:lnTo>
                  <a:lnTo>
                    <a:pt x="5329353" y="2451638"/>
                  </a:lnTo>
                  <a:lnTo>
                    <a:pt x="5382830" y="2444553"/>
                  </a:lnTo>
                  <a:lnTo>
                    <a:pt x="5436366" y="2437392"/>
                  </a:lnTo>
                  <a:lnTo>
                    <a:pt x="5489939" y="2430156"/>
                  </a:lnTo>
                  <a:lnTo>
                    <a:pt x="5543526" y="2422848"/>
                  </a:lnTo>
                  <a:lnTo>
                    <a:pt x="5597104" y="2415469"/>
                  </a:lnTo>
                  <a:lnTo>
                    <a:pt x="5650652" y="2408022"/>
                  </a:lnTo>
                  <a:lnTo>
                    <a:pt x="5704147" y="2400508"/>
                  </a:lnTo>
                  <a:lnTo>
                    <a:pt x="5757567" y="2392930"/>
                  </a:lnTo>
                  <a:lnTo>
                    <a:pt x="5810890" y="2385290"/>
                  </a:lnTo>
                  <a:lnTo>
                    <a:pt x="5864093" y="2377589"/>
                  </a:lnTo>
                  <a:lnTo>
                    <a:pt x="5917155" y="2369831"/>
                  </a:lnTo>
                  <a:lnTo>
                    <a:pt x="5970052" y="2362016"/>
                  </a:lnTo>
                  <a:lnTo>
                    <a:pt x="6022762" y="2354147"/>
                  </a:lnTo>
                  <a:lnTo>
                    <a:pt x="6075264" y="2346225"/>
                  </a:lnTo>
                  <a:lnTo>
                    <a:pt x="6127535" y="2338254"/>
                  </a:lnTo>
                  <a:lnTo>
                    <a:pt x="6179552" y="2330235"/>
                  </a:lnTo>
                  <a:lnTo>
                    <a:pt x="6231294" y="2322169"/>
                  </a:lnTo>
                  <a:lnTo>
                    <a:pt x="6282738" y="2314060"/>
                  </a:lnTo>
                  <a:lnTo>
                    <a:pt x="6333861" y="2305908"/>
                  </a:lnTo>
                  <a:lnTo>
                    <a:pt x="6384643" y="2297717"/>
                  </a:lnTo>
                  <a:lnTo>
                    <a:pt x="6435059" y="2289488"/>
                  </a:lnTo>
                  <a:lnTo>
                    <a:pt x="6485088" y="2281223"/>
                  </a:lnTo>
                  <a:lnTo>
                    <a:pt x="6534707" y="2272925"/>
                  </a:lnTo>
                  <a:lnTo>
                    <a:pt x="6583895" y="2264594"/>
                  </a:lnTo>
                  <a:lnTo>
                    <a:pt x="6632629" y="2256234"/>
                  </a:lnTo>
                  <a:lnTo>
                    <a:pt x="6680887" y="2247846"/>
                  </a:lnTo>
                  <a:lnTo>
                    <a:pt x="6728646" y="2239433"/>
                  </a:lnTo>
                  <a:lnTo>
                    <a:pt x="6775884" y="2230996"/>
                  </a:lnTo>
                  <a:lnTo>
                    <a:pt x="6822580" y="2222538"/>
                  </a:lnTo>
                  <a:lnTo>
                    <a:pt x="6868709" y="2214060"/>
                  </a:lnTo>
                  <a:lnTo>
                    <a:pt x="6914251" y="2205564"/>
                  </a:lnTo>
                  <a:lnTo>
                    <a:pt x="6959183" y="2197053"/>
                  </a:lnTo>
                  <a:lnTo>
                    <a:pt x="7003483" y="2188529"/>
                  </a:lnTo>
                  <a:lnTo>
                    <a:pt x="7047128" y="2179993"/>
                  </a:lnTo>
                  <a:lnTo>
                    <a:pt x="7090096" y="2171448"/>
                  </a:lnTo>
                  <a:lnTo>
                    <a:pt x="7132365" y="2162896"/>
                  </a:lnTo>
                  <a:lnTo>
                    <a:pt x="7173912" y="2154339"/>
                  </a:lnTo>
                  <a:lnTo>
                    <a:pt x="7235214" y="2141427"/>
                  </a:lnTo>
                  <a:lnTo>
                    <a:pt x="7296535" y="2128167"/>
                  </a:lnTo>
                  <a:lnTo>
                    <a:pt x="7357821" y="2114579"/>
                  </a:lnTo>
                  <a:lnTo>
                    <a:pt x="7419021" y="2100683"/>
                  </a:lnTo>
                  <a:lnTo>
                    <a:pt x="7480082" y="2086499"/>
                  </a:lnTo>
                  <a:lnTo>
                    <a:pt x="7540953" y="2072045"/>
                  </a:lnTo>
                  <a:lnTo>
                    <a:pt x="7601581" y="2057343"/>
                  </a:lnTo>
                  <a:lnTo>
                    <a:pt x="7661913" y="2042410"/>
                  </a:lnTo>
                  <a:lnTo>
                    <a:pt x="7721898" y="2027267"/>
                  </a:lnTo>
                  <a:lnTo>
                    <a:pt x="7781483" y="2011934"/>
                  </a:lnTo>
                  <a:lnTo>
                    <a:pt x="7840617" y="1996430"/>
                  </a:lnTo>
                  <a:lnTo>
                    <a:pt x="7899247" y="1980774"/>
                  </a:lnTo>
                  <a:lnTo>
                    <a:pt x="7957320" y="1964987"/>
                  </a:lnTo>
                  <a:lnTo>
                    <a:pt x="8014785" y="1949088"/>
                  </a:lnTo>
                  <a:lnTo>
                    <a:pt x="8071589" y="1933096"/>
                  </a:lnTo>
                  <a:lnTo>
                    <a:pt x="8127681" y="1917032"/>
                  </a:lnTo>
                  <a:lnTo>
                    <a:pt x="8183007" y="1900915"/>
                  </a:lnTo>
                  <a:lnTo>
                    <a:pt x="8237516" y="1884764"/>
                  </a:lnTo>
                  <a:lnTo>
                    <a:pt x="8291156" y="1868599"/>
                  </a:lnTo>
                  <a:lnTo>
                    <a:pt x="8343874" y="1852440"/>
                  </a:lnTo>
                  <a:lnTo>
                    <a:pt x="8395618" y="1836306"/>
                  </a:lnTo>
                  <a:lnTo>
                    <a:pt x="8446336" y="1820217"/>
                  </a:lnTo>
                  <a:lnTo>
                    <a:pt x="8495976" y="1804193"/>
                  </a:lnTo>
                  <a:lnTo>
                    <a:pt x="8544485" y="1788253"/>
                  </a:lnTo>
                  <a:lnTo>
                    <a:pt x="8591812" y="1772416"/>
                  </a:lnTo>
                  <a:lnTo>
                    <a:pt x="8637903" y="1756703"/>
                  </a:lnTo>
                  <a:lnTo>
                    <a:pt x="8682708" y="1741134"/>
                  </a:lnTo>
                  <a:lnTo>
                    <a:pt x="8726173" y="1725727"/>
                  </a:lnTo>
                  <a:lnTo>
                    <a:pt x="8768247" y="1710502"/>
                  </a:lnTo>
                  <a:lnTo>
                    <a:pt x="8808876" y="1695479"/>
                  </a:lnTo>
                  <a:lnTo>
                    <a:pt x="8848010" y="1680678"/>
                  </a:lnTo>
                  <a:lnTo>
                    <a:pt x="8885596" y="1666118"/>
                  </a:lnTo>
                  <a:lnTo>
                    <a:pt x="8921582" y="1651819"/>
                  </a:lnTo>
                  <a:lnTo>
                    <a:pt x="8988543" y="1624082"/>
                  </a:lnTo>
                  <a:lnTo>
                    <a:pt x="9048476" y="1597624"/>
                  </a:lnTo>
                  <a:lnTo>
                    <a:pt x="9075676" y="1584923"/>
                  </a:lnTo>
                  <a:lnTo>
                    <a:pt x="9078912" y="1583346"/>
                  </a:lnTo>
                </a:path>
                <a:path w="9079230" h="2715260">
                  <a:moveTo>
                    <a:pt x="0" y="871372"/>
                  </a:moveTo>
                  <a:lnTo>
                    <a:pt x="35919" y="852340"/>
                  </a:lnTo>
                  <a:lnTo>
                    <a:pt x="71982" y="833312"/>
                  </a:lnTo>
                  <a:lnTo>
                    <a:pt x="108334" y="814288"/>
                  </a:lnTo>
                  <a:lnTo>
                    <a:pt x="145117" y="795270"/>
                  </a:lnTo>
                  <a:lnTo>
                    <a:pt x="182475" y="776260"/>
                  </a:lnTo>
                  <a:lnTo>
                    <a:pt x="220554" y="757258"/>
                  </a:lnTo>
                  <a:lnTo>
                    <a:pt x="259495" y="738268"/>
                  </a:lnTo>
                  <a:lnTo>
                    <a:pt x="299443" y="719289"/>
                  </a:lnTo>
                  <a:lnTo>
                    <a:pt x="340543" y="700324"/>
                  </a:lnTo>
                  <a:lnTo>
                    <a:pt x="382937" y="681374"/>
                  </a:lnTo>
                  <a:lnTo>
                    <a:pt x="426770" y="662441"/>
                  </a:lnTo>
                  <a:lnTo>
                    <a:pt x="472186" y="643526"/>
                  </a:lnTo>
                  <a:lnTo>
                    <a:pt x="519328" y="624630"/>
                  </a:lnTo>
                  <a:lnTo>
                    <a:pt x="568340" y="605756"/>
                  </a:lnTo>
                  <a:lnTo>
                    <a:pt x="619367" y="586904"/>
                  </a:lnTo>
                  <a:lnTo>
                    <a:pt x="672551" y="568077"/>
                  </a:lnTo>
                  <a:lnTo>
                    <a:pt x="728038" y="549274"/>
                  </a:lnTo>
                  <a:lnTo>
                    <a:pt x="785970" y="530500"/>
                  </a:lnTo>
                  <a:lnTo>
                    <a:pt x="846491" y="511753"/>
                  </a:lnTo>
                  <a:lnTo>
                    <a:pt x="909746" y="493037"/>
                  </a:lnTo>
                  <a:lnTo>
                    <a:pt x="975878" y="474352"/>
                  </a:lnTo>
                  <a:lnTo>
                    <a:pt x="1045032" y="455701"/>
                  </a:lnTo>
                  <a:lnTo>
                    <a:pt x="1082438" y="445844"/>
                  </a:lnTo>
                  <a:lnTo>
                    <a:pt x="1120574" y="435788"/>
                  </a:lnTo>
                  <a:lnTo>
                    <a:pt x="1159427" y="425547"/>
                  </a:lnTo>
                  <a:lnTo>
                    <a:pt x="1198986" y="415139"/>
                  </a:lnTo>
                  <a:lnTo>
                    <a:pt x="1239240" y="404578"/>
                  </a:lnTo>
                  <a:lnTo>
                    <a:pt x="1280178" y="393882"/>
                  </a:lnTo>
                  <a:lnTo>
                    <a:pt x="1321786" y="383065"/>
                  </a:lnTo>
                  <a:lnTo>
                    <a:pt x="1364055" y="372143"/>
                  </a:lnTo>
                  <a:lnTo>
                    <a:pt x="1406972" y="361133"/>
                  </a:lnTo>
                  <a:lnTo>
                    <a:pt x="1450526" y="350050"/>
                  </a:lnTo>
                  <a:lnTo>
                    <a:pt x="1494705" y="338911"/>
                  </a:lnTo>
                  <a:lnTo>
                    <a:pt x="1539498" y="327730"/>
                  </a:lnTo>
                  <a:lnTo>
                    <a:pt x="1584893" y="316524"/>
                  </a:lnTo>
                  <a:lnTo>
                    <a:pt x="1630878" y="305310"/>
                  </a:lnTo>
                  <a:lnTo>
                    <a:pt x="1677443" y="294101"/>
                  </a:lnTo>
                  <a:lnTo>
                    <a:pt x="1724575" y="282915"/>
                  </a:lnTo>
                  <a:lnTo>
                    <a:pt x="1772263" y="271768"/>
                  </a:lnTo>
                  <a:lnTo>
                    <a:pt x="1820495" y="260675"/>
                  </a:lnTo>
                  <a:lnTo>
                    <a:pt x="1869260" y="249651"/>
                  </a:lnTo>
                  <a:lnTo>
                    <a:pt x="1918546" y="238714"/>
                  </a:lnTo>
                  <a:lnTo>
                    <a:pt x="1968342" y="227879"/>
                  </a:lnTo>
                  <a:lnTo>
                    <a:pt x="2018636" y="217161"/>
                  </a:lnTo>
                  <a:lnTo>
                    <a:pt x="2069417" y="206577"/>
                  </a:lnTo>
                  <a:lnTo>
                    <a:pt x="2120672" y="196143"/>
                  </a:lnTo>
                  <a:lnTo>
                    <a:pt x="2172391" y="185873"/>
                  </a:lnTo>
                  <a:lnTo>
                    <a:pt x="2224562" y="175785"/>
                  </a:lnTo>
                  <a:lnTo>
                    <a:pt x="2277173" y="165894"/>
                  </a:lnTo>
                  <a:lnTo>
                    <a:pt x="2330212" y="156216"/>
                  </a:lnTo>
                  <a:lnTo>
                    <a:pt x="2383669" y="146767"/>
                  </a:lnTo>
                  <a:lnTo>
                    <a:pt x="2437532" y="137562"/>
                  </a:lnTo>
                  <a:lnTo>
                    <a:pt x="2491788" y="128618"/>
                  </a:lnTo>
                  <a:lnTo>
                    <a:pt x="2546427" y="119951"/>
                  </a:lnTo>
                  <a:lnTo>
                    <a:pt x="2601437" y="111575"/>
                  </a:lnTo>
                  <a:lnTo>
                    <a:pt x="2656806" y="103508"/>
                  </a:lnTo>
                  <a:lnTo>
                    <a:pt x="2712523" y="95765"/>
                  </a:lnTo>
                  <a:lnTo>
                    <a:pt x="2768576" y="88361"/>
                  </a:lnTo>
                  <a:lnTo>
                    <a:pt x="2824954" y="81314"/>
                  </a:lnTo>
                  <a:lnTo>
                    <a:pt x="2881645" y="74638"/>
                  </a:lnTo>
                  <a:lnTo>
                    <a:pt x="2938638" y="68350"/>
                  </a:lnTo>
                  <a:lnTo>
                    <a:pt x="2995920" y="62465"/>
                  </a:lnTo>
                  <a:lnTo>
                    <a:pt x="3053481" y="56999"/>
                  </a:lnTo>
                  <a:lnTo>
                    <a:pt x="3111309" y="51968"/>
                  </a:lnTo>
                  <a:lnTo>
                    <a:pt x="3155746" y="48359"/>
                  </a:lnTo>
                  <a:lnTo>
                    <a:pt x="3200523" y="44877"/>
                  </a:lnTo>
                  <a:lnTo>
                    <a:pt x="3245634" y="41521"/>
                  </a:lnTo>
                  <a:lnTo>
                    <a:pt x="3291074" y="38292"/>
                  </a:lnTo>
                  <a:lnTo>
                    <a:pt x="3336836" y="35191"/>
                  </a:lnTo>
                  <a:lnTo>
                    <a:pt x="3382917" y="32217"/>
                  </a:lnTo>
                  <a:lnTo>
                    <a:pt x="3429309" y="29372"/>
                  </a:lnTo>
                  <a:lnTo>
                    <a:pt x="3476008" y="26655"/>
                  </a:lnTo>
                  <a:lnTo>
                    <a:pt x="3523007" y="24067"/>
                  </a:lnTo>
                  <a:lnTo>
                    <a:pt x="3570302" y="21609"/>
                  </a:lnTo>
                  <a:lnTo>
                    <a:pt x="3617887" y="19281"/>
                  </a:lnTo>
                  <a:lnTo>
                    <a:pt x="3665755" y="17084"/>
                  </a:lnTo>
                  <a:lnTo>
                    <a:pt x="3713903" y="15017"/>
                  </a:lnTo>
                  <a:lnTo>
                    <a:pt x="3762323" y="13081"/>
                  </a:lnTo>
                  <a:lnTo>
                    <a:pt x="3811010" y="11277"/>
                  </a:lnTo>
                  <a:lnTo>
                    <a:pt x="3859960" y="9605"/>
                  </a:lnTo>
                  <a:lnTo>
                    <a:pt x="3909166" y="8066"/>
                  </a:lnTo>
                  <a:lnTo>
                    <a:pt x="3958623" y="6659"/>
                  </a:lnTo>
                  <a:lnTo>
                    <a:pt x="4008325" y="5386"/>
                  </a:lnTo>
                  <a:lnTo>
                    <a:pt x="4058266" y="4247"/>
                  </a:lnTo>
                  <a:lnTo>
                    <a:pt x="4108442" y="3241"/>
                  </a:lnTo>
                  <a:lnTo>
                    <a:pt x="4158846" y="2371"/>
                  </a:lnTo>
                  <a:lnTo>
                    <a:pt x="4209473" y="1636"/>
                  </a:lnTo>
                  <a:lnTo>
                    <a:pt x="4260317" y="1036"/>
                  </a:lnTo>
                  <a:lnTo>
                    <a:pt x="4311373" y="572"/>
                  </a:lnTo>
                  <a:lnTo>
                    <a:pt x="4362636" y="244"/>
                  </a:lnTo>
                  <a:lnTo>
                    <a:pt x="4414099" y="53"/>
                  </a:lnTo>
                  <a:lnTo>
                    <a:pt x="4465757" y="0"/>
                  </a:lnTo>
                  <a:lnTo>
                    <a:pt x="4517604" y="83"/>
                  </a:lnTo>
                  <a:lnTo>
                    <a:pt x="4569636" y="305"/>
                  </a:lnTo>
                  <a:lnTo>
                    <a:pt x="4621846" y="666"/>
                  </a:lnTo>
                  <a:lnTo>
                    <a:pt x="4674229" y="1165"/>
                  </a:lnTo>
                  <a:lnTo>
                    <a:pt x="4726779" y="1804"/>
                  </a:lnTo>
                  <a:lnTo>
                    <a:pt x="4779491" y="2583"/>
                  </a:lnTo>
                  <a:lnTo>
                    <a:pt x="4832360" y="3501"/>
                  </a:lnTo>
                  <a:lnTo>
                    <a:pt x="4885378" y="4560"/>
                  </a:lnTo>
                  <a:lnTo>
                    <a:pt x="4938542" y="5761"/>
                  </a:lnTo>
                  <a:lnTo>
                    <a:pt x="4991845" y="7102"/>
                  </a:lnTo>
                  <a:lnTo>
                    <a:pt x="5045282" y="8586"/>
                  </a:lnTo>
                  <a:lnTo>
                    <a:pt x="5098848" y="10212"/>
                  </a:lnTo>
                  <a:lnTo>
                    <a:pt x="5152536" y="11981"/>
                  </a:lnTo>
                  <a:lnTo>
                    <a:pt x="5206341" y="13893"/>
                  </a:lnTo>
                  <a:lnTo>
                    <a:pt x="5260258" y="15948"/>
                  </a:lnTo>
                  <a:lnTo>
                    <a:pt x="5314281" y="18147"/>
                  </a:lnTo>
                  <a:lnTo>
                    <a:pt x="5368405" y="20491"/>
                  </a:lnTo>
                  <a:lnTo>
                    <a:pt x="5422624" y="22980"/>
                  </a:lnTo>
                  <a:lnTo>
                    <a:pt x="5476932" y="25614"/>
                  </a:lnTo>
                  <a:lnTo>
                    <a:pt x="5531323" y="28394"/>
                  </a:lnTo>
                  <a:lnTo>
                    <a:pt x="5585793" y="31320"/>
                  </a:lnTo>
                  <a:lnTo>
                    <a:pt x="5640336" y="34392"/>
                  </a:lnTo>
                  <a:lnTo>
                    <a:pt x="5694946" y="37612"/>
                  </a:lnTo>
                  <a:lnTo>
                    <a:pt x="5749617" y="40979"/>
                  </a:lnTo>
                  <a:lnTo>
                    <a:pt x="5804345" y="44493"/>
                  </a:lnTo>
                  <a:lnTo>
                    <a:pt x="5859122" y="48156"/>
                  </a:lnTo>
                  <a:lnTo>
                    <a:pt x="5913945" y="51968"/>
                  </a:lnTo>
                  <a:lnTo>
                    <a:pt x="5961560" y="55463"/>
                  </a:lnTo>
                  <a:lnTo>
                    <a:pt x="6010118" y="59261"/>
                  </a:lnTo>
                  <a:lnTo>
                    <a:pt x="6059575" y="63352"/>
                  </a:lnTo>
                  <a:lnTo>
                    <a:pt x="6109892" y="67727"/>
                  </a:lnTo>
                  <a:lnTo>
                    <a:pt x="6161027" y="72376"/>
                  </a:lnTo>
                  <a:lnTo>
                    <a:pt x="6212939" y="77290"/>
                  </a:lnTo>
                  <a:lnTo>
                    <a:pt x="6265586" y="82458"/>
                  </a:lnTo>
                  <a:lnTo>
                    <a:pt x="6318929" y="87870"/>
                  </a:lnTo>
                  <a:lnTo>
                    <a:pt x="6372924" y="93517"/>
                  </a:lnTo>
                  <a:lnTo>
                    <a:pt x="6427532" y="99389"/>
                  </a:lnTo>
                  <a:lnTo>
                    <a:pt x="6482711" y="105477"/>
                  </a:lnTo>
                  <a:lnTo>
                    <a:pt x="6538420" y="111770"/>
                  </a:lnTo>
                  <a:lnTo>
                    <a:pt x="6594617" y="118258"/>
                  </a:lnTo>
                  <a:lnTo>
                    <a:pt x="6651262" y="124933"/>
                  </a:lnTo>
                  <a:lnTo>
                    <a:pt x="6708314" y="131783"/>
                  </a:lnTo>
                  <a:lnTo>
                    <a:pt x="6765730" y="138800"/>
                  </a:lnTo>
                  <a:lnTo>
                    <a:pt x="6823470" y="145974"/>
                  </a:lnTo>
                  <a:lnTo>
                    <a:pt x="6881494" y="153294"/>
                  </a:lnTo>
                  <a:lnTo>
                    <a:pt x="6939759" y="160751"/>
                  </a:lnTo>
                  <a:lnTo>
                    <a:pt x="6998224" y="168336"/>
                  </a:lnTo>
                  <a:lnTo>
                    <a:pt x="7056849" y="176038"/>
                  </a:lnTo>
                  <a:lnTo>
                    <a:pt x="7115591" y="183847"/>
                  </a:lnTo>
                  <a:lnTo>
                    <a:pt x="7174411" y="191755"/>
                  </a:lnTo>
                  <a:lnTo>
                    <a:pt x="7233266" y="199750"/>
                  </a:lnTo>
                  <a:lnTo>
                    <a:pt x="7292116" y="207824"/>
                  </a:lnTo>
                  <a:lnTo>
                    <a:pt x="7350919" y="215966"/>
                  </a:lnTo>
                  <a:lnTo>
                    <a:pt x="7409635" y="224167"/>
                  </a:lnTo>
                  <a:lnTo>
                    <a:pt x="7468221" y="232416"/>
                  </a:lnTo>
                  <a:lnTo>
                    <a:pt x="7526638" y="240705"/>
                  </a:lnTo>
                  <a:lnTo>
                    <a:pt x="7584843" y="249024"/>
                  </a:lnTo>
                  <a:lnTo>
                    <a:pt x="7642795" y="257361"/>
                  </a:lnTo>
                  <a:lnTo>
                    <a:pt x="7700454" y="265709"/>
                  </a:lnTo>
                  <a:lnTo>
                    <a:pt x="7757778" y="274057"/>
                  </a:lnTo>
                  <a:lnTo>
                    <a:pt x="7814726" y="282395"/>
                  </a:lnTo>
                  <a:lnTo>
                    <a:pt x="7871257" y="290713"/>
                  </a:lnTo>
                  <a:lnTo>
                    <a:pt x="7927329" y="299002"/>
                  </a:lnTo>
                  <a:lnTo>
                    <a:pt x="7982902" y="307251"/>
                  </a:lnTo>
                  <a:lnTo>
                    <a:pt x="8037934" y="315452"/>
                  </a:lnTo>
                  <a:lnTo>
                    <a:pt x="8092384" y="323595"/>
                  </a:lnTo>
                  <a:lnTo>
                    <a:pt x="8146211" y="331668"/>
                  </a:lnTo>
                  <a:lnTo>
                    <a:pt x="8199373" y="339664"/>
                  </a:lnTo>
                  <a:lnTo>
                    <a:pt x="8251830" y="347571"/>
                  </a:lnTo>
                  <a:lnTo>
                    <a:pt x="8303541" y="355380"/>
                  </a:lnTo>
                  <a:lnTo>
                    <a:pt x="8354464" y="363082"/>
                  </a:lnTo>
                  <a:lnTo>
                    <a:pt x="8404557" y="370667"/>
                  </a:lnTo>
                  <a:lnTo>
                    <a:pt x="8453781" y="378124"/>
                  </a:lnTo>
                  <a:lnTo>
                    <a:pt x="8502093" y="385444"/>
                  </a:lnTo>
                  <a:lnTo>
                    <a:pt x="8549453" y="392618"/>
                  </a:lnTo>
                  <a:lnTo>
                    <a:pt x="8595819" y="399635"/>
                  </a:lnTo>
                  <a:lnTo>
                    <a:pt x="8641150" y="406485"/>
                  </a:lnTo>
                  <a:lnTo>
                    <a:pt x="8685405" y="413160"/>
                  </a:lnTo>
                  <a:lnTo>
                    <a:pt x="8728543" y="419648"/>
                  </a:lnTo>
                  <a:lnTo>
                    <a:pt x="8770522" y="425941"/>
                  </a:lnTo>
                  <a:lnTo>
                    <a:pt x="8811302" y="432029"/>
                  </a:lnTo>
                  <a:lnTo>
                    <a:pt x="8850841" y="437901"/>
                  </a:lnTo>
                  <a:lnTo>
                    <a:pt x="8889098" y="443548"/>
                  </a:lnTo>
                  <a:lnTo>
                    <a:pt x="8961602" y="454128"/>
                  </a:lnTo>
                  <a:lnTo>
                    <a:pt x="9028483" y="463691"/>
                  </a:lnTo>
                  <a:lnTo>
                    <a:pt x="9059713" y="468066"/>
                  </a:lnTo>
                  <a:lnTo>
                    <a:pt x="9078912" y="470711"/>
                  </a:lnTo>
                </a:path>
              </a:pathLst>
            </a:custGeom>
            <a:ln w="63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3975" y="5640387"/>
              <a:ext cx="3004820" cy="1211580"/>
            </a:xfrm>
            <a:custGeom>
              <a:avLst/>
              <a:gdLst/>
              <a:ahLst/>
              <a:cxnLst/>
              <a:rect l="l" t="t" r="r" b="b"/>
              <a:pathLst>
                <a:path w="3004820" h="1211579">
                  <a:moveTo>
                    <a:pt x="0" y="0"/>
                  </a:moveTo>
                  <a:lnTo>
                    <a:pt x="51721" y="23517"/>
                  </a:lnTo>
                  <a:lnTo>
                    <a:pt x="103435" y="47027"/>
                  </a:lnTo>
                  <a:lnTo>
                    <a:pt x="155136" y="70525"/>
                  </a:lnTo>
                  <a:lnTo>
                    <a:pt x="206816" y="94002"/>
                  </a:lnTo>
                  <a:lnTo>
                    <a:pt x="258467" y="117452"/>
                  </a:lnTo>
                  <a:lnTo>
                    <a:pt x="310084" y="140868"/>
                  </a:lnTo>
                  <a:lnTo>
                    <a:pt x="361659" y="164244"/>
                  </a:lnTo>
                  <a:lnTo>
                    <a:pt x="413185" y="187573"/>
                  </a:lnTo>
                  <a:lnTo>
                    <a:pt x="464655" y="210849"/>
                  </a:lnTo>
                  <a:lnTo>
                    <a:pt x="516061" y="234063"/>
                  </a:lnTo>
                  <a:lnTo>
                    <a:pt x="567398" y="257211"/>
                  </a:lnTo>
                  <a:lnTo>
                    <a:pt x="618658" y="280284"/>
                  </a:lnTo>
                  <a:lnTo>
                    <a:pt x="669835" y="303277"/>
                  </a:lnTo>
                  <a:lnTo>
                    <a:pt x="720920" y="326182"/>
                  </a:lnTo>
                  <a:lnTo>
                    <a:pt x="771907" y="348994"/>
                  </a:lnTo>
                  <a:lnTo>
                    <a:pt x="822789" y="371704"/>
                  </a:lnTo>
                  <a:lnTo>
                    <a:pt x="873559" y="394306"/>
                  </a:lnTo>
                  <a:lnTo>
                    <a:pt x="924211" y="416795"/>
                  </a:lnTo>
                  <a:lnTo>
                    <a:pt x="974736" y="439162"/>
                  </a:lnTo>
                  <a:lnTo>
                    <a:pt x="1025128" y="461401"/>
                  </a:lnTo>
                  <a:lnTo>
                    <a:pt x="1075380" y="483506"/>
                  </a:lnTo>
                  <a:lnTo>
                    <a:pt x="1125486" y="505470"/>
                  </a:lnTo>
                  <a:lnTo>
                    <a:pt x="1175437" y="527285"/>
                  </a:lnTo>
                  <a:lnTo>
                    <a:pt x="1225227" y="548946"/>
                  </a:lnTo>
                  <a:lnTo>
                    <a:pt x="1274850" y="570446"/>
                  </a:lnTo>
                  <a:lnTo>
                    <a:pt x="1324297" y="591777"/>
                  </a:lnTo>
                  <a:lnTo>
                    <a:pt x="1373563" y="612934"/>
                  </a:lnTo>
                  <a:lnTo>
                    <a:pt x="1422639" y="633908"/>
                  </a:lnTo>
                  <a:lnTo>
                    <a:pt x="1471519" y="654695"/>
                  </a:lnTo>
                  <a:lnTo>
                    <a:pt x="1520197" y="675286"/>
                  </a:lnTo>
                  <a:lnTo>
                    <a:pt x="1568664" y="695676"/>
                  </a:lnTo>
                  <a:lnTo>
                    <a:pt x="1616914" y="715857"/>
                  </a:lnTo>
                  <a:lnTo>
                    <a:pt x="1664941" y="735822"/>
                  </a:lnTo>
                  <a:lnTo>
                    <a:pt x="1712736" y="755566"/>
                  </a:lnTo>
                  <a:lnTo>
                    <a:pt x="1760293" y="775081"/>
                  </a:lnTo>
                  <a:lnTo>
                    <a:pt x="1807605" y="794361"/>
                  </a:lnTo>
                  <a:lnTo>
                    <a:pt x="1854666" y="813398"/>
                  </a:lnTo>
                  <a:lnTo>
                    <a:pt x="1901467" y="832186"/>
                  </a:lnTo>
                  <a:lnTo>
                    <a:pt x="1948002" y="850719"/>
                  </a:lnTo>
                  <a:lnTo>
                    <a:pt x="1994264" y="868990"/>
                  </a:lnTo>
                  <a:lnTo>
                    <a:pt x="2040246" y="886991"/>
                  </a:lnTo>
                  <a:lnTo>
                    <a:pt x="2085941" y="904717"/>
                  </a:lnTo>
                  <a:lnTo>
                    <a:pt x="2131342" y="922160"/>
                  </a:lnTo>
                  <a:lnTo>
                    <a:pt x="2176442" y="939314"/>
                  </a:lnTo>
                  <a:lnTo>
                    <a:pt x="2221234" y="956171"/>
                  </a:lnTo>
                  <a:lnTo>
                    <a:pt x="2265711" y="972726"/>
                  </a:lnTo>
                  <a:lnTo>
                    <a:pt x="2309866" y="988972"/>
                  </a:lnTo>
                  <a:lnTo>
                    <a:pt x="2353692" y="1004901"/>
                  </a:lnTo>
                  <a:lnTo>
                    <a:pt x="2397182" y="1020508"/>
                  </a:lnTo>
                  <a:lnTo>
                    <a:pt x="2440328" y="1035785"/>
                  </a:lnTo>
                  <a:lnTo>
                    <a:pt x="2483125" y="1050725"/>
                  </a:lnTo>
                  <a:lnTo>
                    <a:pt x="2525564" y="1065323"/>
                  </a:lnTo>
                  <a:lnTo>
                    <a:pt x="2567640" y="1079570"/>
                  </a:lnTo>
                  <a:lnTo>
                    <a:pt x="2609344" y="1093462"/>
                  </a:lnTo>
                  <a:lnTo>
                    <a:pt x="2650671" y="1106989"/>
                  </a:lnTo>
                  <a:lnTo>
                    <a:pt x="2691612" y="1120147"/>
                  </a:lnTo>
                  <a:lnTo>
                    <a:pt x="2732161" y="1132928"/>
                  </a:lnTo>
                  <a:lnTo>
                    <a:pt x="2772311" y="1145326"/>
                  </a:lnTo>
                  <a:lnTo>
                    <a:pt x="2812055" y="1157333"/>
                  </a:lnTo>
                  <a:lnTo>
                    <a:pt x="2851386" y="1168944"/>
                  </a:lnTo>
                  <a:lnTo>
                    <a:pt x="2890297" y="1180151"/>
                  </a:lnTo>
                  <a:lnTo>
                    <a:pt x="2928780" y="1190947"/>
                  </a:lnTo>
                  <a:lnTo>
                    <a:pt x="2966830" y="1201327"/>
                  </a:lnTo>
                  <a:lnTo>
                    <a:pt x="3004439" y="1211282"/>
                  </a:lnTo>
                </a:path>
              </a:pathLst>
            </a:custGeom>
            <a:ln w="63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5087" y="5284851"/>
              <a:ext cx="9079230" cy="1467485"/>
            </a:xfrm>
            <a:custGeom>
              <a:avLst/>
              <a:gdLst/>
              <a:ahLst/>
              <a:cxnLst/>
              <a:rect l="l" t="t" r="r" b="b"/>
              <a:pathLst>
                <a:path w="9079230" h="1467484">
                  <a:moveTo>
                    <a:pt x="0" y="0"/>
                  </a:moveTo>
                  <a:lnTo>
                    <a:pt x="37323" y="13040"/>
                  </a:lnTo>
                  <a:lnTo>
                    <a:pt x="74768" y="26102"/>
                  </a:lnTo>
                  <a:lnTo>
                    <a:pt x="112457" y="39209"/>
                  </a:lnTo>
                  <a:lnTo>
                    <a:pt x="150510" y="52381"/>
                  </a:lnTo>
                  <a:lnTo>
                    <a:pt x="189049" y="65641"/>
                  </a:lnTo>
                  <a:lnTo>
                    <a:pt x="228196" y="79010"/>
                  </a:lnTo>
                  <a:lnTo>
                    <a:pt x="268072" y="92511"/>
                  </a:lnTo>
                  <a:lnTo>
                    <a:pt x="308798" y="106166"/>
                  </a:lnTo>
                  <a:lnTo>
                    <a:pt x="350497" y="119996"/>
                  </a:lnTo>
                  <a:lnTo>
                    <a:pt x="393290" y="134023"/>
                  </a:lnTo>
                  <a:lnTo>
                    <a:pt x="437298" y="148270"/>
                  </a:lnTo>
                  <a:lnTo>
                    <a:pt x="482642" y="162758"/>
                  </a:lnTo>
                  <a:lnTo>
                    <a:pt x="529445" y="177509"/>
                  </a:lnTo>
                  <a:lnTo>
                    <a:pt x="577827" y="192546"/>
                  </a:lnTo>
                  <a:lnTo>
                    <a:pt x="627911" y="207889"/>
                  </a:lnTo>
                  <a:lnTo>
                    <a:pt x="679817" y="223561"/>
                  </a:lnTo>
                  <a:lnTo>
                    <a:pt x="733668" y="239585"/>
                  </a:lnTo>
                  <a:lnTo>
                    <a:pt x="789584" y="255981"/>
                  </a:lnTo>
                  <a:lnTo>
                    <a:pt x="847687" y="272772"/>
                  </a:lnTo>
                  <a:lnTo>
                    <a:pt x="908100" y="289979"/>
                  </a:lnTo>
                  <a:lnTo>
                    <a:pt x="970942" y="307626"/>
                  </a:lnTo>
                  <a:lnTo>
                    <a:pt x="1036337" y="325733"/>
                  </a:lnTo>
                  <a:lnTo>
                    <a:pt x="1104404" y="344322"/>
                  </a:lnTo>
                  <a:lnTo>
                    <a:pt x="1142879" y="354772"/>
                  </a:lnTo>
                  <a:lnTo>
                    <a:pt x="1182225" y="365473"/>
                  </a:lnTo>
                  <a:lnTo>
                    <a:pt x="1222418" y="376413"/>
                  </a:lnTo>
                  <a:lnTo>
                    <a:pt x="1263434" y="387581"/>
                  </a:lnTo>
                  <a:lnTo>
                    <a:pt x="1305250" y="398966"/>
                  </a:lnTo>
                  <a:lnTo>
                    <a:pt x="1347841" y="410555"/>
                  </a:lnTo>
                  <a:lnTo>
                    <a:pt x="1391182" y="422338"/>
                  </a:lnTo>
                  <a:lnTo>
                    <a:pt x="1435251" y="434302"/>
                  </a:lnTo>
                  <a:lnTo>
                    <a:pt x="1480022" y="446437"/>
                  </a:lnTo>
                  <a:lnTo>
                    <a:pt x="1525473" y="458730"/>
                  </a:lnTo>
                  <a:lnTo>
                    <a:pt x="1571578" y="471170"/>
                  </a:lnTo>
                  <a:lnTo>
                    <a:pt x="1618315" y="483746"/>
                  </a:lnTo>
                  <a:lnTo>
                    <a:pt x="1665658" y="496446"/>
                  </a:lnTo>
                  <a:lnTo>
                    <a:pt x="1713584" y="509259"/>
                  </a:lnTo>
                  <a:lnTo>
                    <a:pt x="1762068" y="522172"/>
                  </a:lnTo>
                  <a:lnTo>
                    <a:pt x="1811087" y="535175"/>
                  </a:lnTo>
                  <a:lnTo>
                    <a:pt x="1860617" y="548256"/>
                  </a:lnTo>
                  <a:lnTo>
                    <a:pt x="1910634" y="561403"/>
                  </a:lnTo>
                  <a:lnTo>
                    <a:pt x="1961113" y="574605"/>
                  </a:lnTo>
                  <a:lnTo>
                    <a:pt x="2012030" y="587850"/>
                  </a:lnTo>
                  <a:lnTo>
                    <a:pt x="2063362" y="601127"/>
                  </a:lnTo>
                  <a:lnTo>
                    <a:pt x="2115085" y="614424"/>
                  </a:lnTo>
                  <a:lnTo>
                    <a:pt x="2167173" y="627730"/>
                  </a:lnTo>
                  <a:lnTo>
                    <a:pt x="2219604" y="641033"/>
                  </a:lnTo>
                  <a:lnTo>
                    <a:pt x="2272354" y="654321"/>
                  </a:lnTo>
                  <a:lnTo>
                    <a:pt x="2325397" y="667584"/>
                  </a:lnTo>
                  <a:lnTo>
                    <a:pt x="2378711" y="680809"/>
                  </a:lnTo>
                  <a:lnTo>
                    <a:pt x="2432271" y="693985"/>
                  </a:lnTo>
                  <a:lnTo>
                    <a:pt x="2486053" y="707100"/>
                  </a:lnTo>
                  <a:lnTo>
                    <a:pt x="2540033" y="720144"/>
                  </a:lnTo>
                  <a:lnTo>
                    <a:pt x="2594188" y="733103"/>
                  </a:lnTo>
                  <a:lnTo>
                    <a:pt x="2648492" y="745968"/>
                  </a:lnTo>
                  <a:lnTo>
                    <a:pt x="2702922" y="758725"/>
                  </a:lnTo>
                  <a:lnTo>
                    <a:pt x="2757454" y="771365"/>
                  </a:lnTo>
                  <a:lnTo>
                    <a:pt x="2812064" y="783874"/>
                  </a:lnTo>
                  <a:lnTo>
                    <a:pt x="2866728" y="796243"/>
                  </a:lnTo>
                  <a:lnTo>
                    <a:pt x="2921421" y="808458"/>
                  </a:lnTo>
                  <a:lnTo>
                    <a:pt x="2976120" y="820509"/>
                  </a:lnTo>
                  <a:lnTo>
                    <a:pt x="3030801" y="832384"/>
                  </a:lnTo>
                  <a:lnTo>
                    <a:pt x="3085440" y="844072"/>
                  </a:lnTo>
                  <a:lnTo>
                    <a:pt x="3140012" y="855560"/>
                  </a:lnTo>
                  <a:lnTo>
                    <a:pt x="3194494" y="866838"/>
                  </a:lnTo>
                  <a:lnTo>
                    <a:pt x="3240453" y="876226"/>
                  </a:lnTo>
                  <a:lnTo>
                    <a:pt x="3286876" y="885625"/>
                  </a:lnTo>
                  <a:lnTo>
                    <a:pt x="3333745" y="895032"/>
                  </a:lnTo>
                  <a:lnTo>
                    <a:pt x="3381039" y="904442"/>
                  </a:lnTo>
                  <a:lnTo>
                    <a:pt x="3428739" y="913853"/>
                  </a:lnTo>
                  <a:lnTo>
                    <a:pt x="3476824" y="923262"/>
                  </a:lnTo>
                  <a:lnTo>
                    <a:pt x="3525276" y="932663"/>
                  </a:lnTo>
                  <a:lnTo>
                    <a:pt x="3574075" y="942056"/>
                  </a:lnTo>
                  <a:lnTo>
                    <a:pt x="3623201" y="951435"/>
                  </a:lnTo>
                  <a:lnTo>
                    <a:pt x="3672635" y="960797"/>
                  </a:lnTo>
                  <a:lnTo>
                    <a:pt x="3722356" y="970140"/>
                  </a:lnTo>
                  <a:lnTo>
                    <a:pt x="3772345" y="979459"/>
                  </a:lnTo>
                  <a:lnTo>
                    <a:pt x="3822583" y="988751"/>
                  </a:lnTo>
                  <a:lnTo>
                    <a:pt x="3873050" y="998013"/>
                  </a:lnTo>
                  <a:lnTo>
                    <a:pt x="3923726" y="1007242"/>
                  </a:lnTo>
                  <a:lnTo>
                    <a:pt x="3974591" y="1016433"/>
                  </a:lnTo>
                  <a:lnTo>
                    <a:pt x="4025626" y="1025584"/>
                  </a:lnTo>
                  <a:lnTo>
                    <a:pt x="4076812" y="1034691"/>
                  </a:lnTo>
                  <a:lnTo>
                    <a:pt x="4128128" y="1043751"/>
                  </a:lnTo>
                  <a:lnTo>
                    <a:pt x="4179555" y="1052760"/>
                  </a:lnTo>
                  <a:lnTo>
                    <a:pt x="4231073" y="1061715"/>
                  </a:lnTo>
                  <a:lnTo>
                    <a:pt x="4282663" y="1070612"/>
                  </a:lnTo>
                  <a:lnTo>
                    <a:pt x="4334305" y="1079448"/>
                  </a:lnTo>
                  <a:lnTo>
                    <a:pt x="4385979" y="1088220"/>
                  </a:lnTo>
                  <a:lnTo>
                    <a:pt x="4437665" y="1096924"/>
                  </a:lnTo>
                  <a:lnTo>
                    <a:pt x="4489345" y="1105557"/>
                  </a:lnTo>
                  <a:lnTo>
                    <a:pt x="4540998" y="1114115"/>
                  </a:lnTo>
                  <a:lnTo>
                    <a:pt x="4592605" y="1122595"/>
                  </a:lnTo>
                  <a:lnTo>
                    <a:pt x="4644145" y="1130993"/>
                  </a:lnTo>
                  <a:lnTo>
                    <a:pt x="4695600" y="1139306"/>
                  </a:lnTo>
                  <a:lnTo>
                    <a:pt x="4746950" y="1147531"/>
                  </a:lnTo>
                  <a:lnTo>
                    <a:pt x="4798175" y="1155665"/>
                  </a:lnTo>
                  <a:lnTo>
                    <a:pt x="4849255" y="1163703"/>
                  </a:lnTo>
                  <a:lnTo>
                    <a:pt x="4900172" y="1171642"/>
                  </a:lnTo>
                  <a:lnTo>
                    <a:pt x="4950904" y="1179480"/>
                  </a:lnTo>
                  <a:lnTo>
                    <a:pt x="5001432" y="1187212"/>
                  </a:lnTo>
                  <a:lnTo>
                    <a:pt x="5051738" y="1194835"/>
                  </a:lnTo>
                  <a:lnTo>
                    <a:pt x="5101800" y="1202346"/>
                  </a:lnTo>
                  <a:lnTo>
                    <a:pt x="5151600" y="1209741"/>
                  </a:lnTo>
                  <a:lnTo>
                    <a:pt x="5201118" y="1217017"/>
                  </a:lnTo>
                  <a:lnTo>
                    <a:pt x="5250334" y="1224170"/>
                  </a:lnTo>
                  <a:lnTo>
                    <a:pt x="5299229" y="1231197"/>
                  </a:lnTo>
                  <a:lnTo>
                    <a:pt x="5347783" y="1238095"/>
                  </a:lnTo>
                  <a:lnTo>
                    <a:pt x="5395975" y="1244861"/>
                  </a:lnTo>
                  <a:lnTo>
                    <a:pt x="5443788" y="1251490"/>
                  </a:lnTo>
                  <a:lnTo>
                    <a:pt x="5491200" y="1257979"/>
                  </a:lnTo>
                  <a:lnTo>
                    <a:pt x="5538192" y="1264325"/>
                  </a:lnTo>
                  <a:lnTo>
                    <a:pt x="5584746" y="1270525"/>
                  </a:lnTo>
                  <a:lnTo>
                    <a:pt x="5630840" y="1276574"/>
                  </a:lnTo>
                  <a:lnTo>
                    <a:pt x="5676455" y="1282471"/>
                  </a:lnTo>
                  <a:lnTo>
                    <a:pt x="5731875" y="1289465"/>
                  </a:lnTo>
                  <a:lnTo>
                    <a:pt x="5787472" y="1296259"/>
                  </a:lnTo>
                  <a:lnTo>
                    <a:pt x="5843214" y="1302855"/>
                  </a:lnTo>
                  <a:lnTo>
                    <a:pt x="5899065" y="1309260"/>
                  </a:lnTo>
                  <a:lnTo>
                    <a:pt x="5954992" y="1315476"/>
                  </a:lnTo>
                  <a:lnTo>
                    <a:pt x="6010961" y="1321508"/>
                  </a:lnTo>
                  <a:lnTo>
                    <a:pt x="6066937" y="1327360"/>
                  </a:lnTo>
                  <a:lnTo>
                    <a:pt x="6122886" y="1333036"/>
                  </a:lnTo>
                  <a:lnTo>
                    <a:pt x="6178774" y="1338540"/>
                  </a:lnTo>
                  <a:lnTo>
                    <a:pt x="6234567" y="1343877"/>
                  </a:lnTo>
                  <a:lnTo>
                    <a:pt x="6290231" y="1349050"/>
                  </a:lnTo>
                  <a:lnTo>
                    <a:pt x="6345732" y="1354064"/>
                  </a:lnTo>
                  <a:lnTo>
                    <a:pt x="6401035" y="1358922"/>
                  </a:lnTo>
                  <a:lnTo>
                    <a:pt x="6456107" y="1363629"/>
                  </a:lnTo>
                  <a:lnTo>
                    <a:pt x="6510913" y="1368190"/>
                  </a:lnTo>
                  <a:lnTo>
                    <a:pt x="6565419" y="1372608"/>
                  </a:lnTo>
                  <a:lnTo>
                    <a:pt x="6619592" y="1376887"/>
                  </a:lnTo>
                  <a:lnTo>
                    <a:pt x="6673396" y="1381031"/>
                  </a:lnTo>
                  <a:lnTo>
                    <a:pt x="6726798" y="1385045"/>
                  </a:lnTo>
                  <a:lnTo>
                    <a:pt x="6779764" y="1388933"/>
                  </a:lnTo>
                  <a:lnTo>
                    <a:pt x="6832259" y="1392698"/>
                  </a:lnTo>
                  <a:lnTo>
                    <a:pt x="6884250" y="1396346"/>
                  </a:lnTo>
                  <a:lnTo>
                    <a:pt x="6935702" y="1399879"/>
                  </a:lnTo>
                  <a:lnTo>
                    <a:pt x="6986581" y="1403303"/>
                  </a:lnTo>
                  <a:lnTo>
                    <a:pt x="7036853" y="1406622"/>
                  </a:lnTo>
                  <a:lnTo>
                    <a:pt x="7086484" y="1409839"/>
                  </a:lnTo>
                  <a:lnTo>
                    <a:pt x="7135440" y="1412958"/>
                  </a:lnTo>
                  <a:lnTo>
                    <a:pt x="7183686" y="1415984"/>
                  </a:lnTo>
                  <a:lnTo>
                    <a:pt x="7231189" y="1418922"/>
                  </a:lnTo>
                  <a:lnTo>
                    <a:pt x="7277914" y="1421774"/>
                  </a:lnTo>
                  <a:lnTo>
                    <a:pt x="7323828" y="1424546"/>
                  </a:lnTo>
                  <a:lnTo>
                    <a:pt x="7368895" y="1427240"/>
                  </a:lnTo>
                  <a:lnTo>
                    <a:pt x="7413083" y="1429863"/>
                  </a:lnTo>
                  <a:lnTo>
                    <a:pt x="7456356" y="1432417"/>
                  </a:lnTo>
                  <a:lnTo>
                    <a:pt x="7498681" y="1434906"/>
                  </a:lnTo>
                  <a:lnTo>
                    <a:pt x="7540024" y="1437336"/>
                  </a:lnTo>
                  <a:lnTo>
                    <a:pt x="7580350" y="1439709"/>
                  </a:lnTo>
                  <a:lnTo>
                    <a:pt x="7619626" y="1442031"/>
                  </a:lnTo>
                  <a:lnTo>
                    <a:pt x="7657817" y="1444305"/>
                  </a:lnTo>
                  <a:lnTo>
                    <a:pt x="7694888" y="1446536"/>
                  </a:lnTo>
                  <a:lnTo>
                    <a:pt x="7730807" y="1448727"/>
                  </a:lnTo>
                  <a:lnTo>
                    <a:pt x="7812415" y="1453524"/>
                  </a:lnTo>
                  <a:lnTo>
                    <a:pt x="7887158" y="1457484"/>
                  </a:lnTo>
                  <a:lnTo>
                    <a:pt x="7955609" y="1460669"/>
                  </a:lnTo>
                  <a:lnTo>
                    <a:pt x="8018340" y="1463147"/>
                  </a:lnTo>
                  <a:lnTo>
                    <a:pt x="8075924" y="1464981"/>
                  </a:lnTo>
                  <a:lnTo>
                    <a:pt x="8128933" y="1466238"/>
                  </a:lnTo>
                  <a:lnTo>
                    <a:pt x="8177942" y="1466982"/>
                  </a:lnTo>
                  <a:lnTo>
                    <a:pt x="8223522" y="1467279"/>
                  </a:lnTo>
                  <a:lnTo>
                    <a:pt x="8266245" y="1467195"/>
                  </a:lnTo>
                  <a:lnTo>
                    <a:pt x="8306686" y="1466793"/>
                  </a:lnTo>
                  <a:lnTo>
                    <a:pt x="8345417" y="1466141"/>
                  </a:lnTo>
                  <a:lnTo>
                    <a:pt x="8420038" y="1464342"/>
                  </a:lnTo>
                  <a:lnTo>
                    <a:pt x="8457075" y="1463327"/>
                  </a:lnTo>
                  <a:lnTo>
                    <a:pt x="8494692" y="1462322"/>
                  </a:lnTo>
                  <a:lnTo>
                    <a:pt x="8533463" y="1461391"/>
                  </a:lnTo>
                  <a:lnTo>
                    <a:pt x="8573960" y="1460601"/>
                  </a:lnTo>
                  <a:lnTo>
                    <a:pt x="8636568" y="1459236"/>
                  </a:lnTo>
                  <a:lnTo>
                    <a:pt x="8696095" y="1457336"/>
                  </a:lnTo>
                  <a:lnTo>
                    <a:pt x="8752851" y="1454955"/>
                  </a:lnTo>
                  <a:lnTo>
                    <a:pt x="8807143" y="1452145"/>
                  </a:lnTo>
                  <a:lnTo>
                    <a:pt x="8859278" y="1448960"/>
                  </a:lnTo>
                  <a:lnTo>
                    <a:pt x="8909566" y="1445454"/>
                  </a:lnTo>
                  <a:lnTo>
                    <a:pt x="8958313" y="1441681"/>
                  </a:lnTo>
                  <a:lnTo>
                    <a:pt x="9005829" y="1437693"/>
                  </a:lnTo>
                  <a:lnTo>
                    <a:pt x="9052420" y="1433544"/>
                  </a:lnTo>
                  <a:lnTo>
                    <a:pt x="9078912" y="1431091"/>
                  </a:lnTo>
                </a:path>
              </a:pathLst>
            </a:custGeom>
            <a:ln w="63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214626" y="5138104"/>
              <a:ext cx="6929755" cy="1714500"/>
            </a:xfrm>
            <a:custGeom>
              <a:avLst/>
              <a:gdLst/>
              <a:ahLst/>
              <a:cxnLst/>
              <a:rect l="l" t="t" r="r" b="b"/>
              <a:pathLst>
                <a:path w="6929755" h="1714500">
                  <a:moveTo>
                    <a:pt x="0" y="1714225"/>
                  </a:moveTo>
                  <a:lnTo>
                    <a:pt x="32455" y="1677614"/>
                  </a:lnTo>
                  <a:lnTo>
                    <a:pt x="65018" y="1641029"/>
                  </a:lnTo>
                  <a:lnTo>
                    <a:pt x="97797" y="1604497"/>
                  </a:lnTo>
                  <a:lnTo>
                    <a:pt x="130894" y="1568044"/>
                  </a:lnTo>
                  <a:lnTo>
                    <a:pt x="164417" y="1531696"/>
                  </a:lnTo>
                  <a:lnTo>
                    <a:pt x="198471" y="1495481"/>
                  </a:lnTo>
                  <a:lnTo>
                    <a:pt x="233161" y="1459424"/>
                  </a:lnTo>
                  <a:lnTo>
                    <a:pt x="268592" y="1423551"/>
                  </a:lnTo>
                  <a:lnTo>
                    <a:pt x="304870" y="1387890"/>
                  </a:lnTo>
                  <a:lnTo>
                    <a:pt x="342100" y="1352467"/>
                  </a:lnTo>
                  <a:lnTo>
                    <a:pt x="380388" y="1317308"/>
                  </a:lnTo>
                  <a:lnTo>
                    <a:pt x="419839" y="1282439"/>
                  </a:lnTo>
                  <a:lnTo>
                    <a:pt x="460559" y="1247887"/>
                  </a:lnTo>
                  <a:lnTo>
                    <a:pt x="502653" y="1213679"/>
                  </a:lnTo>
                  <a:lnTo>
                    <a:pt x="546226" y="1179840"/>
                  </a:lnTo>
                  <a:lnTo>
                    <a:pt x="583928" y="1151685"/>
                  </a:lnTo>
                  <a:lnTo>
                    <a:pt x="623067" y="1123346"/>
                  </a:lnTo>
                  <a:lnTo>
                    <a:pt x="663502" y="1094897"/>
                  </a:lnTo>
                  <a:lnTo>
                    <a:pt x="705094" y="1066412"/>
                  </a:lnTo>
                  <a:lnTo>
                    <a:pt x="747700" y="1037963"/>
                  </a:lnTo>
                  <a:lnTo>
                    <a:pt x="791181" y="1009624"/>
                  </a:lnTo>
                  <a:lnTo>
                    <a:pt x="835396" y="981468"/>
                  </a:lnTo>
                  <a:lnTo>
                    <a:pt x="880204" y="953570"/>
                  </a:lnTo>
                  <a:lnTo>
                    <a:pt x="925464" y="926001"/>
                  </a:lnTo>
                  <a:lnTo>
                    <a:pt x="971036" y="898835"/>
                  </a:lnTo>
                  <a:lnTo>
                    <a:pt x="1016779" y="872146"/>
                  </a:lnTo>
                  <a:lnTo>
                    <a:pt x="1062552" y="846006"/>
                  </a:lnTo>
                  <a:lnTo>
                    <a:pt x="1108215" y="820490"/>
                  </a:lnTo>
                  <a:lnTo>
                    <a:pt x="1153626" y="795670"/>
                  </a:lnTo>
                  <a:lnTo>
                    <a:pt x="1198645" y="771620"/>
                  </a:lnTo>
                  <a:lnTo>
                    <a:pt x="1243131" y="748413"/>
                  </a:lnTo>
                  <a:lnTo>
                    <a:pt x="1286945" y="726123"/>
                  </a:lnTo>
                  <a:lnTo>
                    <a:pt x="1329944" y="704822"/>
                  </a:lnTo>
                  <a:lnTo>
                    <a:pt x="1376738" y="682229"/>
                  </a:lnTo>
                  <a:lnTo>
                    <a:pt x="1421619" y="661102"/>
                  </a:lnTo>
                  <a:lnTo>
                    <a:pt x="1464997" y="641286"/>
                  </a:lnTo>
                  <a:lnTo>
                    <a:pt x="1507279" y="622624"/>
                  </a:lnTo>
                  <a:lnTo>
                    <a:pt x="1548876" y="604959"/>
                  </a:lnTo>
                  <a:lnTo>
                    <a:pt x="1590195" y="588136"/>
                  </a:lnTo>
                  <a:lnTo>
                    <a:pt x="1631646" y="571997"/>
                  </a:lnTo>
                  <a:lnTo>
                    <a:pt x="1673637" y="556386"/>
                  </a:lnTo>
                  <a:lnTo>
                    <a:pt x="1716578" y="541147"/>
                  </a:lnTo>
                  <a:lnTo>
                    <a:pt x="1760878" y="526123"/>
                  </a:lnTo>
                  <a:lnTo>
                    <a:pt x="1806945" y="511157"/>
                  </a:lnTo>
                  <a:lnTo>
                    <a:pt x="1855188" y="496094"/>
                  </a:lnTo>
                  <a:lnTo>
                    <a:pt x="1906016" y="480777"/>
                  </a:lnTo>
                  <a:lnTo>
                    <a:pt x="1959838" y="465049"/>
                  </a:lnTo>
                  <a:lnTo>
                    <a:pt x="2017063" y="448753"/>
                  </a:lnTo>
                  <a:lnTo>
                    <a:pt x="2078101" y="431734"/>
                  </a:lnTo>
                  <a:lnTo>
                    <a:pt x="2118116" y="420833"/>
                  </a:lnTo>
                  <a:lnTo>
                    <a:pt x="2160398" y="409635"/>
                  </a:lnTo>
                  <a:lnTo>
                    <a:pt x="2204752" y="398178"/>
                  </a:lnTo>
                  <a:lnTo>
                    <a:pt x="2250982" y="386497"/>
                  </a:lnTo>
                  <a:lnTo>
                    <a:pt x="2298893" y="374629"/>
                  </a:lnTo>
                  <a:lnTo>
                    <a:pt x="2348292" y="362610"/>
                  </a:lnTo>
                  <a:lnTo>
                    <a:pt x="2398984" y="350478"/>
                  </a:lnTo>
                  <a:lnTo>
                    <a:pt x="2450773" y="338267"/>
                  </a:lnTo>
                  <a:lnTo>
                    <a:pt x="2503465" y="326015"/>
                  </a:lnTo>
                  <a:lnTo>
                    <a:pt x="2556866" y="313757"/>
                  </a:lnTo>
                  <a:lnTo>
                    <a:pt x="2610780" y="301531"/>
                  </a:lnTo>
                  <a:lnTo>
                    <a:pt x="2665014" y="289373"/>
                  </a:lnTo>
                  <a:lnTo>
                    <a:pt x="2719371" y="277318"/>
                  </a:lnTo>
                  <a:lnTo>
                    <a:pt x="2773658" y="265404"/>
                  </a:lnTo>
                  <a:lnTo>
                    <a:pt x="2827680" y="253666"/>
                  </a:lnTo>
                  <a:lnTo>
                    <a:pt x="2881242" y="242142"/>
                  </a:lnTo>
                  <a:lnTo>
                    <a:pt x="2934150" y="230867"/>
                  </a:lnTo>
                  <a:lnTo>
                    <a:pt x="2986208" y="219877"/>
                  </a:lnTo>
                  <a:lnTo>
                    <a:pt x="3037222" y="209210"/>
                  </a:lnTo>
                  <a:lnTo>
                    <a:pt x="3086998" y="198902"/>
                  </a:lnTo>
                  <a:lnTo>
                    <a:pt x="3135340" y="188989"/>
                  </a:lnTo>
                  <a:lnTo>
                    <a:pt x="3182054" y="179507"/>
                  </a:lnTo>
                  <a:lnTo>
                    <a:pt x="3226945" y="170492"/>
                  </a:lnTo>
                  <a:lnTo>
                    <a:pt x="3269819" y="161982"/>
                  </a:lnTo>
                  <a:lnTo>
                    <a:pt x="3310481" y="154012"/>
                  </a:lnTo>
                  <a:lnTo>
                    <a:pt x="3348736" y="146619"/>
                  </a:lnTo>
                  <a:lnTo>
                    <a:pt x="3418154" y="133548"/>
                  </a:lnTo>
                  <a:lnTo>
                    <a:pt x="3479324" y="122483"/>
                  </a:lnTo>
                  <a:lnTo>
                    <a:pt x="3533623" y="113181"/>
                  </a:lnTo>
                  <a:lnTo>
                    <a:pt x="3582430" y="105399"/>
                  </a:lnTo>
                  <a:lnTo>
                    <a:pt x="3627122" y="98893"/>
                  </a:lnTo>
                  <a:lnTo>
                    <a:pt x="3669078" y="93419"/>
                  </a:lnTo>
                  <a:lnTo>
                    <a:pt x="3709676" y="88734"/>
                  </a:lnTo>
                  <a:lnTo>
                    <a:pt x="3750292" y="84595"/>
                  </a:lnTo>
                  <a:lnTo>
                    <a:pt x="3792306" y="80758"/>
                  </a:lnTo>
                  <a:lnTo>
                    <a:pt x="3837096" y="76979"/>
                  </a:lnTo>
                  <a:lnTo>
                    <a:pt x="3886039" y="73016"/>
                  </a:lnTo>
                  <a:lnTo>
                    <a:pt x="3940513" y="68624"/>
                  </a:lnTo>
                  <a:lnTo>
                    <a:pt x="4001897" y="63561"/>
                  </a:lnTo>
                  <a:lnTo>
                    <a:pt x="4043422" y="60156"/>
                  </a:lnTo>
                  <a:lnTo>
                    <a:pt x="4086989" y="56736"/>
                  </a:lnTo>
                  <a:lnTo>
                    <a:pt x="4132406" y="53311"/>
                  </a:lnTo>
                  <a:lnTo>
                    <a:pt x="4179480" y="49893"/>
                  </a:lnTo>
                  <a:lnTo>
                    <a:pt x="4228020" y="46494"/>
                  </a:lnTo>
                  <a:lnTo>
                    <a:pt x="4277832" y="43125"/>
                  </a:lnTo>
                  <a:lnTo>
                    <a:pt x="4328724" y="39798"/>
                  </a:lnTo>
                  <a:lnTo>
                    <a:pt x="4380504" y="36525"/>
                  </a:lnTo>
                  <a:lnTo>
                    <a:pt x="4432981" y="33317"/>
                  </a:lnTo>
                  <a:lnTo>
                    <a:pt x="4485961" y="30185"/>
                  </a:lnTo>
                  <a:lnTo>
                    <a:pt x="4539252" y="27142"/>
                  </a:lnTo>
                  <a:lnTo>
                    <a:pt x="4592662" y="24199"/>
                  </a:lnTo>
                  <a:lnTo>
                    <a:pt x="4645999" y="21368"/>
                  </a:lnTo>
                  <a:lnTo>
                    <a:pt x="4699070" y="18659"/>
                  </a:lnTo>
                  <a:lnTo>
                    <a:pt x="4751683" y="16086"/>
                  </a:lnTo>
                  <a:lnTo>
                    <a:pt x="4803647" y="13659"/>
                  </a:lnTo>
                  <a:lnTo>
                    <a:pt x="4854767" y="11390"/>
                  </a:lnTo>
                  <a:lnTo>
                    <a:pt x="4904853" y="9290"/>
                  </a:lnTo>
                  <a:lnTo>
                    <a:pt x="4953712" y="7372"/>
                  </a:lnTo>
                  <a:lnTo>
                    <a:pt x="5001152" y="5646"/>
                  </a:lnTo>
                  <a:lnTo>
                    <a:pt x="5046980" y="4125"/>
                  </a:lnTo>
                  <a:lnTo>
                    <a:pt x="5311489" y="0"/>
                  </a:lnTo>
                  <a:lnTo>
                    <a:pt x="5586571" y="458"/>
                  </a:lnTo>
                  <a:lnTo>
                    <a:pt x="5802645" y="2750"/>
                  </a:lnTo>
                  <a:lnTo>
                    <a:pt x="5890133" y="4125"/>
                  </a:lnTo>
                  <a:lnTo>
                    <a:pt x="6495796" y="4125"/>
                  </a:lnTo>
                  <a:lnTo>
                    <a:pt x="6558092" y="6073"/>
                  </a:lnTo>
                  <a:lnTo>
                    <a:pt x="6618404" y="8729"/>
                  </a:lnTo>
                  <a:lnTo>
                    <a:pt x="6676035" y="11885"/>
                  </a:lnTo>
                  <a:lnTo>
                    <a:pt x="6730285" y="15333"/>
                  </a:lnTo>
                  <a:lnTo>
                    <a:pt x="6780458" y="18864"/>
                  </a:lnTo>
                  <a:lnTo>
                    <a:pt x="6825855" y="22270"/>
                  </a:lnTo>
                  <a:lnTo>
                    <a:pt x="6865778" y="25343"/>
                  </a:lnTo>
                  <a:lnTo>
                    <a:pt x="6899529" y="27874"/>
                  </a:lnTo>
                  <a:lnTo>
                    <a:pt x="6929373" y="30145"/>
                  </a:lnTo>
                </a:path>
              </a:pathLst>
            </a:custGeom>
            <a:ln w="63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176777" y="2749930"/>
              <a:ext cx="1395095" cy="1607820"/>
            </a:xfrm>
            <a:custGeom>
              <a:avLst/>
              <a:gdLst/>
              <a:ahLst/>
              <a:cxnLst/>
              <a:rect l="l" t="t" r="r" b="b"/>
              <a:pathLst>
                <a:path w="1395095" h="1607820">
                  <a:moveTo>
                    <a:pt x="694563" y="0"/>
                  </a:moveTo>
                  <a:lnTo>
                    <a:pt x="3937" y="403225"/>
                  </a:lnTo>
                  <a:lnTo>
                    <a:pt x="0" y="1202944"/>
                  </a:lnTo>
                  <a:lnTo>
                    <a:pt x="700532" y="1607312"/>
                  </a:lnTo>
                  <a:lnTo>
                    <a:pt x="1391158" y="1204087"/>
                  </a:lnTo>
                  <a:lnTo>
                    <a:pt x="1394968" y="404368"/>
                  </a:lnTo>
                  <a:lnTo>
                    <a:pt x="694563" y="0"/>
                  </a:lnTo>
                  <a:close/>
                </a:path>
              </a:pathLst>
            </a:custGeom>
            <a:solidFill>
              <a:srgbClr val="FFFFFF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176777" y="2749930"/>
              <a:ext cx="1395095" cy="1607820"/>
            </a:xfrm>
            <a:custGeom>
              <a:avLst/>
              <a:gdLst/>
              <a:ahLst/>
              <a:cxnLst/>
              <a:rect l="l" t="t" r="r" b="b"/>
              <a:pathLst>
                <a:path w="1395095" h="1607820">
                  <a:moveTo>
                    <a:pt x="3937" y="403225"/>
                  </a:moveTo>
                  <a:lnTo>
                    <a:pt x="694563" y="0"/>
                  </a:lnTo>
                  <a:lnTo>
                    <a:pt x="1394968" y="404368"/>
                  </a:lnTo>
                  <a:lnTo>
                    <a:pt x="1391158" y="1204087"/>
                  </a:lnTo>
                  <a:lnTo>
                    <a:pt x="700532" y="1607312"/>
                  </a:lnTo>
                  <a:lnTo>
                    <a:pt x="0" y="1202944"/>
                  </a:lnTo>
                  <a:lnTo>
                    <a:pt x="3937" y="403225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900678" y="4016755"/>
              <a:ext cx="1395095" cy="1607820"/>
            </a:xfrm>
            <a:custGeom>
              <a:avLst/>
              <a:gdLst/>
              <a:ahLst/>
              <a:cxnLst/>
              <a:rect l="l" t="t" r="r" b="b"/>
              <a:pathLst>
                <a:path w="1395095" h="1607820">
                  <a:moveTo>
                    <a:pt x="3937" y="403225"/>
                  </a:moveTo>
                  <a:lnTo>
                    <a:pt x="694563" y="0"/>
                  </a:lnTo>
                  <a:lnTo>
                    <a:pt x="1394968" y="404368"/>
                  </a:lnTo>
                  <a:lnTo>
                    <a:pt x="1391158" y="1204087"/>
                  </a:lnTo>
                  <a:lnTo>
                    <a:pt x="700532" y="1607362"/>
                  </a:lnTo>
                  <a:lnTo>
                    <a:pt x="0" y="1202944"/>
                  </a:lnTo>
                  <a:lnTo>
                    <a:pt x="3937" y="403225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910203" y="1483105"/>
              <a:ext cx="1395095" cy="1607820"/>
            </a:xfrm>
            <a:custGeom>
              <a:avLst/>
              <a:gdLst/>
              <a:ahLst/>
              <a:cxnLst/>
              <a:rect l="l" t="t" r="r" b="b"/>
              <a:pathLst>
                <a:path w="1395095" h="1607820">
                  <a:moveTo>
                    <a:pt x="694563" y="0"/>
                  </a:moveTo>
                  <a:lnTo>
                    <a:pt x="3937" y="403225"/>
                  </a:lnTo>
                  <a:lnTo>
                    <a:pt x="0" y="1202944"/>
                  </a:lnTo>
                  <a:lnTo>
                    <a:pt x="700532" y="1607312"/>
                  </a:lnTo>
                  <a:lnTo>
                    <a:pt x="1391158" y="1204087"/>
                  </a:lnTo>
                  <a:lnTo>
                    <a:pt x="1394968" y="404368"/>
                  </a:lnTo>
                  <a:lnTo>
                    <a:pt x="694563" y="0"/>
                  </a:lnTo>
                  <a:close/>
                </a:path>
              </a:pathLst>
            </a:custGeom>
            <a:solidFill>
              <a:srgbClr val="FFFFFF">
                <a:alpha val="705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910203" y="1483105"/>
              <a:ext cx="1395095" cy="1607820"/>
            </a:xfrm>
            <a:custGeom>
              <a:avLst/>
              <a:gdLst/>
              <a:ahLst/>
              <a:cxnLst/>
              <a:rect l="l" t="t" r="r" b="b"/>
              <a:pathLst>
                <a:path w="1395095" h="1607820">
                  <a:moveTo>
                    <a:pt x="3937" y="403225"/>
                  </a:moveTo>
                  <a:lnTo>
                    <a:pt x="694563" y="0"/>
                  </a:lnTo>
                  <a:lnTo>
                    <a:pt x="1394968" y="404368"/>
                  </a:lnTo>
                  <a:lnTo>
                    <a:pt x="1391158" y="1204087"/>
                  </a:lnTo>
                  <a:lnTo>
                    <a:pt x="700532" y="1607312"/>
                  </a:lnTo>
                  <a:lnTo>
                    <a:pt x="0" y="1202944"/>
                  </a:lnTo>
                  <a:lnTo>
                    <a:pt x="3937" y="403225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157727" y="216281"/>
              <a:ext cx="1395095" cy="1607820"/>
            </a:xfrm>
            <a:custGeom>
              <a:avLst/>
              <a:gdLst/>
              <a:ahLst/>
              <a:cxnLst/>
              <a:rect l="l" t="t" r="r" b="b"/>
              <a:pathLst>
                <a:path w="1395095" h="1607820">
                  <a:moveTo>
                    <a:pt x="694563" y="0"/>
                  </a:moveTo>
                  <a:lnTo>
                    <a:pt x="3937" y="403225"/>
                  </a:lnTo>
                  <a:lnTo>
                    <a:pt x="0" y="1202944"/>
                  </a:lnTo>
                  <a:lnTo>
                    <a:pt x="700532" y="1607312"/>
                  </a:lnTo>
                  <a:lnTo>
                    <a:pt x="1391158" y="1204087"/>
                  </a:lnTo>
                  <a:lnTo>
                    <a:pt x="1394968" y="404368"/>
                  </a:lnTo>
                  <a:lnTo>
                    <a:pt x="694563" y="0"/>
                  </a:lnTo>
                  <a:close/>
                </a:path>
              </a:pathLst>
            </a:custGeom>
            <a:solidFill>
              <a:srgbClr val="FFFFFF">
                <a:alpha val="392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157727" y="216281"/>
              <a:ext cx="1395095" cy="1607820"/>
            </a:xfrm>
            <a:custGeom>
              <a:avLst/>
              <a:gdLst/>
              <a:ahLst/>
              <a:cxnLst/>
              <a:rect l="l" t="t" r="r" b="b"/>
              <a:pathLst>
                <a:path w="1395095" h="1607820">
                  <a:moveTo>
                    <a:pt x="3937" y="403225"/>
                  </a:moveTo>
                  <a:lnTo>
                    <a:pt x="694563" y="0"/>
                  </a:lnTo>
                  <a:lnTo>
                    <a:pt x="1394968" y="404368"/>
                  </a:lnTo>
                  <a:lnTo>
                    <a:pt x="1391158" y="1204087"/>
                  </a:lnTo>
                  <a:lnTo>
                    <a:pt x="700532" y="1607312"/>
                  </a:lnTo>
                  <a:lnTo>
                    <a:pt x="0" y="1202944"/>
                  </a:lnTo>
                  <a:lnTo>
                    <a:pt x="3937" y="403225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643628" y="5274055"/>
              <a:ext cx="1395095" cy="1584325"/>
            </a:xfrm>
            <a:custGeom>
              <a:avLst/>
              <a:gdLst/>
              <a:ahLst/>
              <a:cxnLst/>
              <a:rect l="l" t="t" r="r" b="b"/>
              <a:pathLst>
                <a:path w="1395095" h="1584325">
                  <a:moveTo>
                    <a:pt x="694563" y="0"/>
                  </a:moveTo>
                  <a:lnTo>
                    <a:pt x="3937" y="403237"/>
                  </a:lnTo>
                  <a:lnTo>
                    <a:pt x="0" y="1202969"/>
                  </a:lnTo>
                  <a:lnTo>
                    <a:pt x="659950" y="1583942"/>
                  </a:lnTo>
                  <a:lnTo>
                    <a:pt x="740655" y="1583942"/>
                  </a:lnTo>
                  <a:lnTo>
                    <a:pt x="1391158" y="1204137"/>
                  </a:lnTo>
                  <a:lnTo>
                    <a:pt x="1394968" y="404406"/>
                  </a:lnTo>
                  <a:lnTo>
                    <a:pt x="694563" y="0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643628" y="5274055"/>
              <a:ext cx="1395095" cy="1584325"/>
            </a:xfrm>
            <a:custGeom>
              <a:avLst/>
              <a:gdLst/>
              <a:ahLst/>
              <a:cxnLst/>
              <a:rect l="l" t="t" r="r" b="b"/>
              <a:pathLst>
                <a:path w="1395095" h="1584325">
                  <a:moveTo>
                    <a:pt x="3937" y="403237"/>
                  </a:moveTo>
                  <a:lnTo>
                    <a:pt x="694563" y="0"/>
                  </a:lnTo>
                  <a:lnTo>
                    <a:pt x="1394968" y="404406"/>
                  </a:lnTo>
                  <a:lnTo>
                    <a:pt x="1391158" y="1204137"/>
                  </a:lnTo>
                  <a:lnTo>
                    <a:pt x="740655" y="1583942"/>
                  </a:lnTo>
                </a:path>
                <a:path w="1395095" h="1584325">
                  <a:moveTo>
                    <a:pt x="659950" y="1583942"/>
                  </a:moveTo>
                  <a:lnTo>
                    <a:pt x="0" y="1202969"/>
                  </a:lnTo>
                  <a:lnTo>
                    <a:pt x="3937" y="403237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4061" y="4007739"/>
              <a:ext cx="802005" cy="1607185"/>
            </a:xfrm>
            <a:custGeom>
              <a:avLst/>
              <a:gdLst/>
              <a:ahLst/>
              <a:cxnLst/>
              <a:rect l="l" t="t" r="r" b="b"/>
              <a:pathLst>
                <a:path w="802005" h="1607185">
                  <a:moveTo>
                    <a:pt x="101351" y="0"/>
                  </a:moveTo>
                  <a:lnTo>
                    <a:pt x="0" y="62865"/>
                  </a:lnTo>
                  <a:lnTo>
                    <a:pt x="3426" y="1546098"/>
                  </a:lnTo>
                  <a:lnTo>
                    <a:pt x="107751" y="1606664"/>
                  </a:lnTo>
                  <a:lnTo>
                    <a:pt x="797984" y="1203706"/>
                  </a:lnTo>
                  <a:lnTo>
                    <a:pt x="801870" y="404368"/>
                  </a:lnTo>
                  <a:lnTo>
                    <a:pt x="101351" y="0"/>
                  </a:lnTo>
                  <a:close/>
                </a:path>
              </a:pathLst>
            </a:custGeom>
            <a:solidFill>
              <a:srgbClr val="FFFFFF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4061" y="4007739"/>
              <a:ext cx="1525905" cy="2850515"/>
            </a:xfrm>
            <a:custGeom>
              <a:avLst/>
              <a:gdLst/>
              <a:ahLst/>
              <a:cxnLst/>
              <a:rect l="l" t="t" r="r" b="b"/>
              <a:pathLst>
                <a:path w="1525905" h="2850515">
                  <a:moveTo>
                    <a:pt x="0" y="62865"/>
                  </a:moveTo>
                  <a:lnTo>
                    <a:pt x="101351" y="0"/>
                  </a:lnTo>
                  <a:lnTo>
                    <a:pt x="801870" y="404368"/>
                  </a:lnTo>
                  <a:lnTo>
                    <a:pt x="797984" y="1203706"/>
                  </a:lnTo>
                  <a:lnTo>
                    <a:pt x="107751" y="1606664"/>
                  </a:lnTo>
                  <a:lnTo>
                    <a:pt x="3426" y="1546098"/>
                  </a:lnTo>
                  <a:lnTo>
                    <a:pt x="0" y="62865"/>
                  </a:lnTo>
                  <a:close/>
                </a:path>
                <a:path w="1525905" h="2850515">
                  <a:moveTo>
                    <a:pt x="134840" y="1688604"/>
                  </a:moveTo>
                  <a:lnTo>
                    <a:pt x="825479" y="1285367"/>
                  </a:lnTo>
                  <a:lnTo>
                    <a:pt x="1525884" y="1689773"/>
                  </a:lnTo>
                  <a:lnTo>
                    <a:pt x="1522074" y="2489504"/>
                  </a:lnTo>
                  <a:lnTo>
                    <a:pt x="904142" y="2850259"/>
                  </a:lnTo>
                </a:path>
                <a:path w="1525905" h="2850515">
                  <a:moveTo>
                    <a:pt x="757813" y="2850259"/>
                  </a:moveTo>
                  <a:lnTo>
                    <a:pt x="130942" y="2488336"/>
                  </a:lnTo>
                  <a:lnTo>
                    <a:pt x="134840" y="1688604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33578" y="2740405"/>
              <a:ext cx="1395095" cy="1607820"/>
            </a:xfrm>
            <a:custGeom>
              <a:avLst/>
              <a:gdLst/>
              <a:ahLst/>
              <a:cxnLst/>
              <a:rect l="l" t="t" r="r" b="b"/>
              <a:pathLst>
                <a:path w="1395095" h="1607820">
                  <a:moveTo>
                    <a:pt x="694537" y="0"/>
                  </a:moveTo>
                  <a:lnTo>
                    <a:pt x="3898" y="403225"/>
                  </a:lnTo>
                  <a:lnTo>
                    <a:pt x="0" y="1202944"/>
                  </a:lnTo>
                  <a:lnTo>
                    <a:pt x="700443" y="1607312"/>
                  </a:lnTo>
                  <a:lnTo>
                    <a:pt x="1391132" y="1204087"/>
                  </a:lnTo>
                  <a:lnTo>
                    <a:pt x="1394942" y="404368"/>
                  </a:lnTo>
                  <a:lnTo>
                    <a:pt x="694537" y="0"/>
                  </a:lnTo>
                  <a:close/>
                </a:path>
              </a:pathLst>
            </a:custGeom>
            <a:solidFill>
              <a:srgbClr val="FFFFFF">
                <a:alpha val="705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33578" y="2740405"/>
              <a:ext cx="1395095" cy="1607820"/>
            </a:xfrm>
            <a:custGeom>
              <a:avLst/>
              <a:gdLst/>
              <a:ahLst/>
              <a:cxnLst/>
              <a:rect l="l" t="t" r="r" b="b"/>
              <a:pathLst>
                <a:path w="1395095" h="1607820">
                  <a:moveTo>
                    <a:pt x="3898" y="403225"/>
                  </a:moveTo>
                  <a:lnTo>
                    <a:pt x="694537" y="0"/>
                  </a:lnTo>
                  <a:lnTo>
                    <a:pt x="1394942" y="404368"/>
                  </a:lnTo>
                  <a:lnTo>
                    <a:pt x="1391132" y="1204087"/>
                  </a:lnTo>
                  <a:lnTo>
                    <a:pt x="700443" y="1607312"/>
                  </a:lnTo>
                  <a:lnTo>
                    <a:pt x="0" y="1202944"/>
                  </a:lnTo>
                  <a:lnTo>
                    <a:pt x="3898" y="403225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957478" y="4016755"/>
              <a:ext cx="2128520" cy="2841625"/>
            </a:xfrm>
            <a:custGeom>
              <a:avLst/>
              <a:gdLst/>
              <a:ahLst/>
              <a:cxnLst/>
              <a:rect l="l" t="t" r="r" b="b"/>
              <a:pathLst>
                <a:path w="2128520" h="2841625">
                  <a:moveTo>
                    <a:pt x="3898" y="403225"/>
                  </a:moveTo>
                  <a:lnTo>
                    <a:pt x="694537" y="0"/>
                  </a:lnTo>
                  <a:lnTo>
                    <a:pt x="1394942" y="404368"/>
                  </a:lnTo>
                  <a:lnTo>
                    <a:pt x="1391132" y="1204087"/>
                  </a:lnTo>
                  <a:lnTo>
                    <a:pt x="700506" y="1607362"/>
                  </a:lnTo>
                  <a:lnTo>
                    <a:pt x="0" y="1202944"/>
                  </a:lnTo>
                  <a:lnTo>
                    <a:pt x="3898" y="403225"/>
                  </a:lnTo>
                  <a:close/>
                </a:path>
                <a:path w="2128520" h="2841625">
                  <a:moveTo>
                    <a:pt x="737336" y="1689112"/>
                  </a:moveTo>
                  <a:lnTo>
                    <a:pt x="1427962" y="1285875"/>
                  </a:lnTo>
                  <a:lnTo>
                    <a:pt x="2128367" y="1690281"/>
                  </a:lnTo>
                  <a:lnTo>
                    <a:pt x="2124557" y="2490012"/>
                  </a:lnTo>
                  <a:lnTo>
                    <a:pt x="1522996" y="2841242"/>
                  </a:lnTo>
                </a:path>
                <a:path w="2128520" h="2841625">
                  <a:moveTo>
                    <a:pt x="1343850" y="2841242"/>
                  </a:moveTo>
                  <a:lnTo>
                    <a:pt x="733399" y="2488844"/>
                  </a:lnTo>
                  <a:lnTo>
                    <a:pt x="737336" y="1689112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709927" y="2749930"/>
              <a:ext cx="1395095" cy="1607820"/>
            </a:xfrm>
            <a:custGeom>
              <a:avLst/>
              <a:gdLst/>
              <a:ahLst/>
              <a:cxnLst/>
              <a:rect l="l" t="t" r="r" b="b"/>
              <a:pathLst>
                <a:path w="1395095" h="1607820">
                  <a:moveTo>
                    <a:pt x="694563" y="0"/>
                  </a:moveTo>
                  <a:lnTo>
                    <a:pt x="3937" y="403225"/>
                  </a:lnTo>
                  <a:lnTo>
                    <a:pt x="0" y="1202944"/>
                  </a:lnTo>
                  <a:lnTo>
                    <a:pt x="700532" y="1607312"/>
                  </a:lnTo>
                  <a:lnTo>
                    <a:pt x="1391158" y="1204087"/>
                  </a:lnTo>
                  <a:lnTo>
                    <a:pt x="1394968" y="404368"/>
                  </a:lnTo>
                  <a:lnTo>
                    <a:pt x="694563" y="0"/>
                  </a:lnTo>
                  <a:close/>
                </a:path>
              </a:pathLst>
            </a:custGeom>
            <a:solidFill>
              <a:srgbClr val="FFFFFF">
                <a:alpha val="705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709927" y="2749930"/>
              <a:ext cx="1395095" cy="1607820"/>
            </a:xfrm>
            <a:custGeom>
              <a:avLst/>
              <a:gdLst/>
              <a:ahLst/>
              <a:cxnLst/>
              <a:rect l="l" t="t" r="r" b="b"/>
              <a:pathLst>
                <a:path w="1395095" h="1607820">
                  <a:moveTo>
                    <a:pt x="3937" y="403225"/>
                  </a:moveTo>
                  <a:lnTo>
                    <a:pt x="694563" y="0"/>
                  </a:lnTo>
                  <a:lnTo>
                    <a:pt x="1394968" y="404368"/>
                  </a:lnTo>
                  <a:lnTo>
                    <a:pt x="1391158" y="1204087"/>
                  </a:lnTo>
                  <a:lnTo>
                    <a:pt x="700532" y="1607312"/>
                  </a:lnTo>
                  <a:lnTo>
                    <a:pt x="0" y="1202944"/>
                  </a:lnTo>
                  <a:lnTo>
                    <a:pt x="3937" y="403225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976528" y="1454530"/>
              <a:ext cx="1395095" cy="1607820"/>
            </a:xfrm>
            <a:custGeom>
              <a:avLst/>
              <a:gdLst/>
              <a:ahLst/>
              <a:cxnLst/>
              <a:rect l="l" t="t" r="r" b="b"/>
              <a:pathLst>
                <a:path w="1395095" h="1607820">
                  <a:moveTo>
                    <a:pt x="3898" y="403225"/>
                  </a:moveTo>
                  <a:lnTo>
                    <a:pt x="694537" y="0"/>
                  </a:lnTo>
                  <a:lnTo>
                    <a:pt x="1394942" y="404368"/>
                  </a:lnTo>
                  <a:lnTo>
                    <a:pt x="1391132" y="1204087"/>
                  </a:lnTo>
                  <a:lnTo>
                    <a:pt x="700506" y="1607312"/>
                  </a:lnTo>
                  <a:lnTo>
                    <a:pt x="0" y="1202944"/>
                  </a:lnTo>
                  <a:lnTo>
                    <a:pt x="3898" y="403225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988302" y="4036186"/>
              <a:ext cx="1393825" cy="1607185"/>
            </a:xfrm>
            <a:custGeom>
              <a:avLst/>
              <a:gdLst/>
              <a:ahLst/>
              <a:cxnLst/>
              <a:rect l="l" t="t" r="r" b="b"/>
              <a:pathLst>
                <a:path w="1393825" h="1607185">
                  <a:moveTo>
                    <a:pt x="694563" y="0"/>
                  </a:moveTo>
                  <a:lnTo>
                    <a:pt x="3937" y="403225"/>
                  </a:lnTo>
                  <a:lnTo>
                    <a:pt x="0" y="1202944"/>
                  </a:lnTo>
                  <a:lnTo>
                    <a:pt x="699007" y="1606588"/>
                  </a:lnTo>
                  <a:lnTo>
                    <a:pt x="1389633" y="1203325"/>
                  </a:lnTo>
                  <a:lnTo>
                    <a:pt x="1393571" y="403606"/>
                  </a:lnTo>
                  <a:lnTo>
                    <a:pt x="694563" y="0"/>
                  </a:lnTo>
                  <a:close/>
                </a:path>
              </a:pathLst>
            </a:custGeom>
            <a:solidFill>
              <a:srgbClr val="FFFFFF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988302" y="4036186"/>
              <a:ext cx="1393825" cy="1607185"/>
            </a:xfrm>
            <a:custGeom>
              <a:avLst/>
              <a:gdLst/>
              <a:ahLst/>
              <a:cxnLst/>
              <a:rect l="l" t="t" r="r" b="b"/>
              <a:pathLst>
                <a:path w="1393825" h="1607185">
                  <a:moveTo>
                    <a:pt x="3937" y="403225"/>
                  </a:moveTo>
                  <a:lnTo>
                    <a:pt x="694563" y="0"/>
                  </a:lnTo>
                  <a:lnTo>
                    <a:pt x="1393571" y="403606"/>
                  </a:lnTo>
                  <a:lnTo>
                    <a:pt x="1389633" y="1203325"/>
                  </a:lnTo>
                  <a:lnTo>
                    <a:pt x="699007" y="1606588"/>
                  </a:lnTo>
                  <a:lnTo>
                    <a:pt x="0" y="1202944"/>
                  </a:lnTo>
                  <a:lnTo>
                    <a:pt x="3937" y="403225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731252" y="5312536"/>
              <a:ext cx="1393825" cy="1545590"/>
            </a:xfrm>
            <a:custGeom>
              <a:avLst/>
              <a:gdLst/>
              <a:ahLst/>
              <a:cxnLst/>
              <a:rect l="l" t="t" r="r" b="b"/>
              <a:pathLst>
                <a:path w="1393825" h="1545590">
                  <a:moveTo>
                    <a:pt x="3937" y="403250"/>
                  </a:moveTo>
                  <a:lnTo>
                    <a:pt x="694563" y="0"/>
                  </a:lnTo>
                  <a:lnTo>
                    <a:pt x="1393571" y="403631"/>
                  </a:lnTo>
                  <a:lnTo>
                    <a:pt x="1389633" y="1203363"/>
                  </a:lnTo>
                  <a:lnTo>
                    <a:pt x="803706" y="1545461"/>
                  </a:lnTo>
                </a:path>
                <a:path w="1393825" h="1545590">
                  <a:moveTo>
                    <a:pt x="593138" y="1545461"/>
                  </a:moveTo>
                  <a:lnTo>
                    <a:pt x="0" y="1202982"/>
                  </a:lnTo>
                  <a:lnTo>
                    <a:pt x="3937" y="40325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731252" y="2759836"/>
              <a:ext cx="1393825" cy="1606550"/>
            </a:xfrm>
            <a:custGeom>
              <a:avLst/>
              <a:gdLst/>
              <a:ahLst/>
              <a:cxnLst/>
              <a:rect l="l" t="t" r="r" b="b"/>
              <a:pathLst>
                <a:path w="1393825" h="1606550">
                  <a:moveTo>
                    <a:pt x="694563" y="0"/>
                  </a:moveTo>
                  <a:lnTo>
                    <a:pt x="3937" y="403225"/>
                  </a:lnTo>
                  <a:lnTo>
                    <a:pt x="0" y="1202944"/>
                  </a:lnTo>
                  <a:lnTo>
                    <a:pt x="699007" y="1606550"/>
                  </a:lnTo>
                  <a:lnTo>
                    <a:pt x="1389633" y="1203325"/>
                  </a:lnTo>
                  <a:lnTo>
                    <a:pt x="1393571" y="403605"/>
                  </a:lnTo>
                  <a:lnTo>
                    <a:pt x="694563" y="0"/>
                  </a:lnTo>
                  <a:close/>
                </a:path>
              </a:pathLst>
            </a:custGeom>
            <a:solidFill>
              <a:srgbClr val="FFFFFF">
                <a:alpha val="705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731252" y="2759836"/>
              <a:ext cx="1393825" cy="1606550"/>
            </a:xfrm>
            <a:custGeom>
              <a:avLst/>
              <a:gdLst/>
              <a:ahLst/>
              <a:cxnLst/>
              <a:rect l="l" t="t" r="r" b="b"/>
              <a:pathLst>
                <a:path w="1393825" h="1606550">
                  <a:moveTo>
                    <a:pt x="3937" y="403225"/>
                  </a:moveTo>
                  <a:lnTo>
                    <a:pt x="694563" y="0"/>
                  </a:lnTo>
                  <a:lnTo>
                    <a:pt x="1393571" y="403605"/>
                  </a:lnTo>
                  <a:lnTo>
                    <a:pt x="1389633" y="1203325"/>
                  </a:lnTo>
                  <a:lnTo>
                    <a:pt x="699007" y="1606550"/>
                  </a:lnTo>
                  <a:lnTo>
                    <a:pt x="0" y="1202944"/>
                  </a:lnTo>
                  <a:lnTo>
                    <a:pt x="3937" y="403225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464422" y="4044893"/>
              <a:ext cx="680085" cy="1586230"/>
            </a:xfrm>
            <a:custGeom>
              <a:avLst/>
              <a:gdLst/>
              <a:ahLst/>
              <a:cxnLst/>
              <a:rect l="l" t="t" r="r" b="b"/>
              <a:pathLst>
                <a:path w="680084" h="1586229">
                  <a:moveTo>
                    <a:pt x="679576" y="0"/>
                  </a:moveTo>
                  <a:lnTo>
                    <a:pt x="3809" y="394518"/>
                  </a:lnTo>
                  <a:lnTo>
                    <a:pt x="0" y="1193729"/>
                  </a:lnTo>
                  <a:lnTo>
                    <a:pt x="679576" y="1586146"/>
                  </a:lnTo>
                  <a:lnTo>
                    <a:pt x="679576" y="0"/>
                  </a:lnTo>
                  <a:close/>
                </a:path>
              </a:pathLst>
            </a:custGeom>
            <a:solidFill>
              <a:srgbClr val="FFFFFF">
                <a:alpha val="392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464422" y="4044893"/>
              <a:ext cx="680085" cy="1586230"/>
            </a:xfrm>
            <a:custGeom>
              <a:avLst/>
              <a:gdLst/>
              <a:ahLst/>
              <a:cxnLst/>
              <a:rect l="l" t="t" r="r" b="b"/>
              <a:pathLst>
                <a:path w="680084" h="1586229">
                  <a:moveTo>
                    <a:pt x="3809" y="394518"/>
                  </a:moveTo>
                  <a:lnTo>
                    <a:pt x="679576" y="0"/>
                  </a:lnTo>
                </a:path>
                <a:path w="680084" h="1586229">
                  <a:moveTo>
                    <a:pt x="679576" y="1586146"/>
                  </a:moveTo>
                  <a:lnTo>
                    <a:pt x="0" y="1193729"/>
                  </a:lnTo>
                  <a:lnTo>
                    <a:pt x="3809" y="394518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464295" y="1501083"/>
              <a:ext cx="680085" cy="1586230"/>
            </a:xfrm>
            <a:custGeom>
              <a:avLst/>
              <a:gdLst/>
              <a:ahLst/>
              <a:cxnLst/>
              <a:rect l="l" t="t" r="r" b="b"/>
              <a:pathLst>
                <a:path w="680084" h="1586230">
                  <a:moveTo>
                    <a:pt x="3936" y="394518"/>
                  </a:moveTo>
                  <a:lnTo>
                    <a:pt x="679703" y="0"/>
                  </a:lnTo>
                </a:path>
                <a:path w="680084" h="1586230">
                  <a:moveTo>
                    <a:pt x="679703" y="1586202"/>
                  </a:moveTo>
                  <a:lnTo>
                    <a:pt x="0" y="1193856"/>
                  </a:lnTo>
                  <a:lnTo>
                    <a:pt x="3936" y="394518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57200" y="333311"/>
              <a:ext cx="8229600" cy="6186805"/>
            </a:xfrm>
            <a:custGeom>
              <a:avLst/>
              <a:gdLst/>
              <a:ahLst/>
              <a:cxnLst/>
              <a:rect l="l" t="t" r="r" b="b"/>
              <a:pathLst>
                <a:path w="8229600" h="6186805">
                  <a:moveTo>
                    <a:pt x="8229600" y="0"/>
                  </a:moveTo>
                  <a:lnTo>
                    <a:pt x="0" y="0"/>
                  </a:lnTo>
                  <a:lnTo>
                    <a:pt x="0" y="6186551"/>
                  </a:lnTo>
                  <a:lnTo>
                    <a:pt x="8229600" y="6186551"/>
                  </a:lnTo>
                  <a:lnTo>
                    <a:pt x="8229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57200" y="333311"/>
              <a:ext cx="8229600" cy="6186805"/>
            </a:xfrm>
            <a:custGeom>
              <a:avLst/>
              <a:gdLst/>
              <a:ahLst/>
              <a:cxnLst/>
              <a:rect l="l" t="t" r="r" b="b"/>
              <a:pathLst>
                <a:path w="8229600" h="6186805">
                  <a:moveTo>
                    <a:pt x="0" y="6186551"/>
                  </a:moveTo>
                  <a:lnTo>
                    <a:pt x="8229600" y="6186551"/>
                  </a:lnTo>
                  <a:lnTo>
                    <a:pt x="8229600" y="0"/>
                  </a:lnTo>
                  <a:lnTo>
                    <a:pt x="0" y="0"/>
                  </a:lnTo>
                  <a:lnTo>
                    <a:pt x="0" y="6186551"/>
                  </a:lnTo>
                  <a:close/>
                </a:path>
              </a:pathLst>
            </a:custGeom>
            <a:ln w="63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560951" y="0"/>
              <a:ext cx="3679825" cy="678180"/>
            </a:xfrm>
            <a:custGeom>
              <a:avLst/>
              <a:gdLst/>
              <a:ahLst/>
              <a:cxnLst/>
              <a:rect l="l" t="t" r="r" b="b"/>
              <a:pathLst>
                <a:path w="3679825" h="678180">
                  <a:moveTo>
                    <a:pt x="0" y="677926"/>
                  </a:moveTo>
                  <a:lnTo>
                    <a:pt x="3679825" y="677926"/>
                  </a:lnTo>
                  <a:lnTo>
                    <a:pt x="3679825" y="0"/>
                  </a:lnTo>
                  <a:lnTo>
                    <a:pt x="0" y="0"/>
                  </a:lnTo>
                  <a:lnTo>
                    <a:pt x="0" y="677926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560951" y="0"/>
              <a:ext cx="3679825" cy="678180"/>
            </a:xfrm>
            <a:custGeom>
              <a:avLst/>
              <a:gdLst/>
              <a:ahLst/>
              <a:cxnLst/>
              <a:rect l="l" t="t" r="r" b="b"/>
              <a:pathLst>
                <a:path w="3679825" h="678180">
                  <a:moveTo>
                    <a:pt x="0" y="677926"/>
                  </a:moveTo>
                  <a:lnTo>
                    <a:pt x="3679825" y="677926"/>
                  </a:lnTo>
                  <a:lnTo>
                    <a:pt x="3679825" y="0"/>
                  </a:lnTo>
                </a:path>
                <a:path w="3679825" h="678180">
                  <a:moveTo>
                    <a:pt x="0" y="0"/>
                  </a:moveTo>
                  <a:lnTo>
                    <a:pt x="0" y="677926"/>
                  </a:lnTo>
                </a:path>
              </a:pathLst>
            </a:custGeom>
            <a:ln w="15875">
              <a:solidFill>
                <a:srgbClr val="74A40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649851" y="0"/>
              <a:ext cx="3505200" cy="601980"/>
            </a:xfrm>
            <a:custGeom>
              <a:avLst/>
              <a:gdLst/>
              <a:ahLst/>
              <a:cxnLst/>
              <a:rect l="l" t="t" r="r" b="b"/>
              <a:pathLst>
                <a:path w="3505200" h="601980">
                  <a:moveTo>
                    <a:pt x="0" y="601726"/>
                  </a:moveTo>
                  <a:lnTo>
                    <a:pt x="3505200" y="601726"/>
                  </a:lnTo>
                  <a:lnTo>
                    <a:pt x="3505200" y="0"/>
                  </a:lnTo>
                  <a:lnTo>
                    <a:pt x="0" y="0"/>
                  </a:lnTo>
                  <a:lnTo>
                    <a:pt x="0" y="601726"/>
                  </a:lnTo>
                  <a:close/>
                </a:path>
              </a:pathLst>
            </a:custGeom>
            <a:solidFill>
              <a:srgbClr val="7068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1121765" y="680669"/>
            <a:ext cx="490982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>
                <a:solidFill>
                  <a:srgbClr val="93C500"/>
                </a:solidFill>
                <a:latin typeface="Calibri"/>
                <a:cs typeface="Calibri"/>
              </a:rPr>
              <a:t>Çok</a:t>
            </a:r>
            <a:r>
              <a:rPr sz="3600" b="1" spc="-95">
                <a:solidFill>
                  <a:srgbClr val="93C500"/>
                </a:solidFill>
                <a:latin typeface="Calibri"/>
                <a:cs typeface="Calibri"/>
              </a:rPr>
              <a:t> </a:t>
            </a:r>
            <a:r>
              <a:rPr sz="3600" b="1" spc="-40">
                <a:solidFill>
                  <a:srgbClr val="93C500"/>
                </a:solidFill>
                <a:latin typeface="Calibri"/>
                <a:cs typeface="Calibri"/>
              </a:rPr>
              <a:t>Yollu</a:t>
            </a:r>
            <a:r>
              <a:rPr sz="3600" b="1" spc="-85">
                <a:solidFill>
                  <a:srgbClr val="93C500"/>
                </a:solidFill>
                <a:latin typeface="Calibri"/>
                <a:cs typeface="Calibri"/>
              </a:rPr>
              <a:t> </a:t>
            </a:r>
            <a:r>
              <a:rPr sz="3600" b="1">
                <a:solidFill>
                  <a:srgbClr val="93C500"/>
                </a:solidFill>
                <a:latin typeface="Calibri"/>
                <a:cs typeface="Calibri"/>
              </a:rPr>
              <a:t>Ağaçlar</a:t>
            </a:r>
            <a:r>
              <a:rPr sz="3600" b="1" spc="-85">
                <a:solidFill>
                  <a:srgbClr val="93C500"/>
                </a:solidFill>
                <a:latin typeface="Calibri"/>
                <a:cs typeface="Calibri"/>
              </a:rPr>
              <a:t> </a:t>
            </a:r>
            <a:r>
              <a:rPr sz="3600" b="1">
                <a:solidFill>
                  <a:srgbClr val="93C500"/>
                </a:solidFill>
                <a:latin typeface="Calibri"/>
                <a:cs typeface="Calibri"/>
              </a:rPr>
              <a:t>-</a:t>
            </a:r>
            <a:r>
              <a:rPr sz="3600" b="1" spc="-10">
                <a:solidFill>
                  <a:srgbClr val="93C500"/>
                </a:solidFill>
                <a:latin typeface="Calibri"/>
                <a:cs typeface="Calibri"/>
              </a:rPr>
              <a:t>B-Trees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77697" y="1373886"/>
            <a:ext cx="61480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 spc="325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000" b="1">
                <a:solidFill>
                  <a:srgbClr val="3D3C2C"/>
                </a:solidFill>
                <a:latin typeface="Calibri"/>
                <a:cs typeface="Calibri"/>
              </a:rPr>
              <a:t>Örnek:</a:t>
            </a:r>
            <a:r>
              <a:rPr sz="2000" b="1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b="1" spc="-10">
                <a:solidFill>
                  <a:srgbClr val="3D3C2C"/>
                </a:solidFill>
                <a:latin typeface="Calibri"/>
                <a:cs typeface="Calibri"/>
              </a:rPr>
              <a:t>Verilen</a:t>
            </a:r>
            <a:r>
              <a:rPr sz="2000" b="1" spc="-2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b="1">
                <a:solidFill>
                  <a:srgbClr val="3D3C2C"/>
                </a:solidFill>
                <a:latin typeface="Calibri"/>
                <a:cs typeface="Calibri"/>
              </a:rPr>
              <a:t>ağaçtan</a:t>
            </a:r>
            <a:r>
              <a:rPr sz="2000" b="1" spc="-2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b="1">
                <a:solidFill>
                  <a:srgbClr val="3D3C2C"/>
                </a:solidFill>
                <a:latin typeface="Calibri"/>
                <a:cs typeface="Calibri"/>
              </a:rPr>
              <a:t>sırasıyla</a:t>
            </a:r>
            <a:r>
              <a:rPr sz="2000" b="1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b="1">
                <a:solidFill>
                  <a:srgbClr val="3D3C2C"/>
                </a:solidFill>
                <a:latin typeface="Calibri"/>
                <a:cs typeface="Calibri"/>
              </a:rPr>
              <a:t>3,7,76</a:t>
            </a:r>
            <a:r>
              <a:rPr sz="2000" b="1" spc="-5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b="1" spc="-10">
                <a:solidFill>
                  <a:srgbClr val="3D3C2C"/>
                </a:solidFill>
                <a:latin typeface="Calibri"/>
                <a:cs typeface="Calibri"/>
              </a:rPr>
              <a:t>değerlerini</a:t>
            </a:r>
            <a:r>
              <a:rPr sz="2000" b="1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b="1" spc="-10">
                <a:solidFill>
                  <a:srgbClr val="3D3C2C"/>
                </a:solidFill>
                <a:latin typeface="Calibri"/>
                <a:cs typeface="Calibri"/>
              </a:rPr>
              <a:t>siliniz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1428750" y="1785873"/>
            <a:ext cx="5929630" cy="4715510"/>
            <a:chOff x="1428750" y="1785873"/>
            <a:chExt cx="5929630" cy="4715510"/>
          </a:xfrm>
        </p:grpSpPr>
        <p:pic>
          <p:nvPicPr>
            <p:cNvPr id="49" name="object 49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1428750" y="1785873"/>
              <a:ext cx="5781675" cy="1228725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1500251" y="3071748"/>
              <a:ext cx="5705475" cy="1171575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1643125" y="4357623"/>
              <a:ext cx="5715000" cy="1152525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6"/>
            <a:stretch>
              <a:fillRect/>
            </a:stretch>
          </p:blipFill>
          <p:spPr>
            <a:xfrm>
              <a:off x="2000250" y="5805487"/>
              <a:ext cx="4791075" cy="695325"/>
            </a:xfrm>
            <a:prstGeom prst="rect">
              <a:avLst/>
            </a:prstGeom>
          </p:spPr>
        </p:pic>
      </p:grp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49851" y="0"/>
            <a:ext cx="3505200" cy="601980"/>
          </a:xfrm>
          <a:custGeom>
            <a:avLst/>
            <a:gdLst/>
            <a:ahLst/>
            <a:cxnLst/>
            <a:rect l="l" t="t" r="r" b="b"/>
            <a:pathLst>
              <a:path w="3505200" h="601980">
                <a:moveTo>
                  <a:pt x="0" y="601726"/>
                </a:moveTo>
                <a:lnTo>
                  <a:pt x="3505200" y="601726"/>
                </a:lnTo>
                <a:lnTo>
                  <a:pt x="3505200" y="0"/>
                </a:lnTo>
                <a:lnTo>
                  <a:pt x="0" y="0"/>
                </a:lnTo>
                <a:lnTo>
                  <a:pt x="0" y="601726"/>
                </a:lnTo>
                <a:close/>
              </a:path>
            </a:pathLst>
          </a:custGeom>
          <a:solidFill>
            <a:srgbClr val="7068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21765" y="1122934"/>
            <a:ext cx="49091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/>
              <a:t>Çok</a:t>
            </a:r>
            <a:r>
              <a:rPr sz="3600" spc="-95"/>
              <a:t> </a:t>
            </a:r>
            <a:r>
              <a:rPr sz="3600" spc="-45"/>
              <a:t>Yollu</a:t>
            </a:r>
            <a:r>
              <a:rPr sz="3600" spc="-75"/>
              <a:t> </a:t>
            </a:r>
            <a:r>
              <a:rPr sz="3600"/>
              <a:t>Ağaçlar</a:t>
            </a:r>
            <a:r>
              <a:rPr sz="3600" spc="-100"/>
              <a:t> </a:t>
            </a:r>
            <a:r>
              <a:rPr sz="3600"/>
              <a:t>-</a:t>
            </a:r>
            <a:r>
              <a:rPr sz="3600" spc="-10"/>
              <a:t>B-Trees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577697" y="1602765"/>
            <a:ext cx="6918325" cy="1068070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sz="14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450" spc="455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1900" b="1" spc="-10">
                <a:solidFill>
                  <a:srgbClr val="3D3C2C"/>
                </a:solidFill>
                <a:latin typeface="Calibri"/>
                <a:cs typeface="Calibri"/>
              </a:rPr>
              <a:t>Değerlendirme</a:t>
            </a:r>
            <a:endParaRPr sz="1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sz="14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450" spc="375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1900" spc="-20">
                <a:solidFill>
                  <a:srgbClr val="3D3C2C"/>
                </a:solidFill>
                <a:latin typeface="Calibri"/>
                <a:cs typeface="Calibri"/>
              </a:rPr>
              <a:t>B-Tree’lerde</a:t>
            </a:r>
            <a:r>
              <a:rPr sz="1900" spc="-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erişim</a:t>
            </a:r>
            <a:r>
              <a:rPr sz="19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 spc="-10">
                <a:solidFill>
                  <a:srgbClr val="3D3C2C"/>
                </a:solidFill>
                <a:latin typeface="Calibri"/>
                <a:cs typeface="Calibri"/>
              </a:rPr>
              <a:t>araştırması</a:t>
            </a:r>
            <a:r>
              <a:rPr sz="1900" spc="-6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 spc="-10">
                <a:solidFill>
                  <a:srgbClr val="3D3C2C"/>
                </a:solidFill>
                <a:latin typeface="Calibri"/>
                <a:cs typeface="Calibri"/>
              </a:rPr>
              <a:t>kayda</a:t>
            </a:r>
            <a:r>
              <a:rPr sz="19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ulaşma</a:t>
            </a:r>
            <a:r>
              <a:rPr sz="19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değil</a:t>
            </a:r>
            <a:r>
              <a:rPr sz="19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 spc="-20">
                <a:solidFill>
                  <a:srgbClr val="3D3C2C"/>
                </a:solidFill>
                <a:latin typeface="Calibri"/>
                <a:cs typeface="Calibri"/>
              </a:rPr>
              <a:t>node’a</a:t>
            </a:r>
            <a:r>
              <a:rPr sz="19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 spc="-10">
                <a:solidFill>
                  <a:srgbClr val="3D3C2C"/>
                </a:solidFill>
                <a:latin typeface="Calibri"/>
                <a:cs typeface="Calibri"/>
              </a:rPr>
              <a:t>ulaşmadır</a:t>
            </a:r>
            <a:endParaRPr sz="1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sz="14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450" spc="350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Ağacın</a:t>
            </a:r>
            <a:r>
              <a:rPr sz="19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yüksekliği</a:t>
            </a:r>
            <a:r>
              <a:rPr sz="1900" spc="-5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aşağıdaki</a:t>
            </a:r>
            <a:r>
              <a:rPr sz="1900" spc="-5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gibi</a:t>
            </a:r>
            <a:r>
              <a:rPr sz="1900" spc="-5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ifade</a:t>
            </a:r>
            <a:r>
              <a:rPr sz="19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 spc="-10">
                <a:solidFill>
                  <a:srgbClr val="3D3C2C"/>
                </a:solidFill>
                <a:latin typeface="Calibri"/>
                <a:cs typeface="Calibri"/>
              </a:rPr>
              <a:t>edilir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4197" y="3687851"/>
            <a:ext cx="7386320" cy="1358265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555"/>
              </a:spcBef>
            </a:pPr>
            <a:r>
              <a:rPr sz="14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450" spc="395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1900" spc="-25">
                <a:solidFill>
                  <a:srgbClr val="3D3C2C"/>
                </a:solidFill>
                <a:latin typeface="Calibri"/>
                <a:cs typeface="Calibri"/>
              </a:rPr>
              <a:t>Worst</a:t>
            </a:r>
            <a:r>
              <a:rPr sz="19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case</a:t>
            </a:r>
            <a:r>
              <a:rPr sz="1900" spc="-5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erişim</a:t>
            </a:r>
            <a:r>
              <a:rPr sz="19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 spc="-10">
                <a:solidFill>
                  <a:srgbClr val="3D3C2C"/>
                </a:solidFill>
                <a:latin typeface="Calibri"/>
                <a:cs typeface="Calibri"/>
              </a:rPr>
              <a:t>performansı</a:t>
            </a:r>
            <a:r>
              <a:rPr sz="19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O(log</a:t>
            </a:r>
            <a:r>
              <a:rPr sz="1875" baseline="-20000">
                <a:solidFill>
                  <a:srgbClr val="3D3C2C"/>
                </a:solidFill>
                <a:latin typeface="Calibri"/>
                <a:cs typeface="Calibri"/>
              </a:rPr>
              <a:t>d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n)</a:t>
            </a:r>
            <a:r>
              <a:rPr sz="1900" spc="-2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 spc="-60">
                <a:solidFill>
                  <a:srgbClr val="3D3C2C"/>
                </a:solidFill>
                <a:latin typeface="Calibri"/>
                <a:cs typeface="Calibri"/>
              </a:rPr>
              <a:t>‘dir.</a:t>
            </a:r>
            <a:r>
              <a:rPr sz="19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n,</a:t>
            </a:r>
            <a:r>
              <a:rPr sz="19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 spc="-20">
                <a:solidFill>
                  <a:srgbClr val="3D3C2C"/>
                </a:solidFill>
                <a:latin typeface="Calibri"/>
                <a:cs typeface="Calibri"/>
              </a:rPr>
              <a:t>B-tree’deki</a:t>
            </a:r>
            <a:r>
              <a:rPr sz="1900" spc="-10">
                <a:solidFill>
                  <a:srgbClr val="3D3C2C"/>
                </a:solidFill>
                <a:latin typeface="Calibri"/>
                <a:cs typeface="Calibri"/>
              </a:rPr>
              <a:t> kayıt</a:t>
            </a:r>
            <a:r>
              <a:rPr sz="19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 spc="-10">
                <a:solidFill>
                  <a:srgbClr val="3D3C2C"/>
                </a:solidFill>
                <a:latin typeface="Calibri"/>
                <a:cs typeface="Calibri"/>
              </a:rPr>
              <a:t>sayısıdır</a:t>
            </a:r>
            <a:endParaRPr sz="1900">
              <a:latin typeface="Calibri"/>
              <a:cs typeface="Calibri"/>
            </a:endParaRPr>
          </a:p>
          <a:p>
            <a:pPr marL="76200">
              <a:lnSpc>
                <a:spcPct val="100000"/>
              </a:lnSpc>
              <a:spcBef>
                <a:spcPts val="455"/>
              </a:spcBef>
            </a:pPr>
            <a:r>
              <a:rPr sz="14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450" spc="370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1900" spc="-10">
                <a:solidFill>
                  <a:srgbClr val="3D3C2C"/>
                </a:solidFill>
                <a:latin typeface="Calibri"/>
                <a:cs typeface="Calibri"/>
              </a:rPr>
              <a:t>Kapasite</a:t>
            </a:r>
            <a:r>
              <a:rPr sz="19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sırası</a:t>
            </a:r>
            <a:r>
              <a:rPr sz="1900" spc="-6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50</a:t>
            </a:r>
            <a:r>
              <a:rPr sz="1900" spc="-5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olan</a:t>
            </a:r>
            <a:r>
              <a:rPr sz="19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ve</a:t>
            </a:r>
            <a:r>
              <a:rPr sz="19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1</a:t>
            </a:r>
            <a:r>
              <a:rPr sz="1900" spc="-6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milyon</a:t>
            </a:r>
            <a:r>
              <a:rPr sz="19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 spc="-10">
                <a:solidFill>
                  <a:srgbClr val="3D3C2C"/>
                </a:solidFill>
                <a:latin typeface="Calibri"/>
                <a:cs typeface="Calibri"/>
              </a:rPr>
              <a:t>kayıt</a:t>
            </a:r>
            <a:r>
              <a:rPr sz="19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bulunduran</a:t>
            </a:r>
            <a:r>
              <a:rPr sz="1900" spc="-1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 spc="-10">
                <a:solidFill>
                  <a:srgbClr val="3D3C2C"/>
                </a:solidFill>
                <a:latin typeface="Calibri"/>
                <a:cs typeface="Calibri"/>
              </a:rPr>
              <a:t>B-</a:t>
            </a:r>
            <a:r>
              <a:rPr sz="1900" spc="-20">
                <a:solidFill>
                  <a:srgbClr val="3D3C2C"/>
                </a:solidFill>
                <a:latin typeface="Calibri"/>
                <a:cs typeface="Calibri"/>
              </a:rPr>
              <a:t>tree’de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bir</a:t>
            </a:r>
            <a:r>
              <a:rPr sz="19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 spc="-10">
                <a:solidFill>
                  <a:srgbClr val="3D3C2C"/>
                </a:solidFill>
                <a:latin typeface="Calibri"/>
                <a:cs typeface="Calibri"/>
              </a:rPr>
              <a:t>kayda</a:t>
            </a:r>
            <a:endParaRPr sz="1900">
              <a:latin typeface="Calibri"/>
              <a:cs typeface="Calibri"/>
            </a:endParaRPr>
          </a:p>
          <a:p>
            <a:pPr marL="348615">
              <a:lnSpc>
                <a:spcPct val="100000"/>
              </a:lnSpc>
              <a:spcBef>
                <a:spcPts val="5"/>
              </a:spcBef>
            </a:pP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ulaşmak</a:t>
            </a:r>
            <a:r>
              <a:rPr sz="19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için</a:t>
            </a:r>
            <a:r>
              <a:rPr sz="19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en</a:t>
            </a:r>
            <a:r>
              <a:rPr sz="19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fazla</a:t>
            </a:r>
            <a:r>
              <a:rPr sz="19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4</a:t>
            </a:r>
            <a:r>
              <a:rPr sz="19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erişim</a:t>
            </a:r>
            <a:r>
              <a:rPr sz="19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 spc="-10">
                <a:solidFill>
                  <a:srgbClr val="3D3C2C"/>
                </a:solidFill>
                <a:latin typeface="Calibri"/>
                <a:cs typeface="Calibri"/>
              </a:rPr>
              <a:t>araştırması</a:t>
            </a:r>
            <a:r>
              <a:rPr sz="19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 spc="-10">
                <a:solidFill>
                  <a:srgbClr val="3D3C2C"/>
                </a:solidFill>
                <a:latin typeface="Calibri"/>
                <a:cs typeface="Calibri"/>
              </a:rPr>
              <a:t>gerekir.</a:t>
            </a:r>
            <a:endParaRPr sz="1900">
              <a:latin typeface="Calibri"/>
              <a:cs typeface="Calibri"/>
            </a:endParaRPr>
          </a:p>
          <a:p>
            <a:pPr marL="76200">
              <a:lnSpc>
                <a:spcPct val="100000"/>
              </a:lnSpc>
              <a:spcBef>
                <a:spcPts val="455"/>
              </a:spcBef>
            </a:pPr>
            <a:r>
              <a:rPr sz="14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450" spc="360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1900" spc="-20">
                <a:solidFill>
                  <a:srgbClr val="3D3C2C"/>
                </a:solidFill>
                <a:latin typeface="Calibri"/>
                <a:cs typeface="Calibri"/>
              </a:rPr>
              <a:t>B-tree’deki</a:t>
            </a:r>
            <a:r>
              <a:rPr sz="19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 spc="-10">
                <a:solidFill>
                  <a:srgbClr val="3D3C2C"/>
                </a:solidFill>
                <a:latin typeface="Calibri"/>
                <a:cs typeface="Calibri"/>
              </a:rPr>
              <a:t>kayıtlara</a:t>
            </a:r>
            <a:r>
              <a:rPr sz="1900" spc="-5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sıralı</a:t>
            </a:r>
            <a:r>
              <a:rPr sz="19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ulaşmak</a:t>
            </a:r>
            <a:r>
              <a:rPr sz="1900" spc="-5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için</a:t>
            </a:r>
            <a:r>
              <a:rPr sz="19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inorder</a:t>
            </a:r>
            <a:r>
              <a:rPr sz="19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dolaşma</a:t>
            </a:r>
            <a:r>
              <a:rPr sz="1900" spc="-6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 spc="-10">
                <a:solidFill>
                  <a:srgbClr val="3D3C2C"/>
                </a:solidFill>
                <a:latin typeface="Calibri"/>
                <a:cs typeface="Calibri"/>
              </a:rPr>
              <a:t>yapılır.</a:t>
            </a:r>
            <a:endParaRPr sz="19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786126" y="2857500"/>
            <a:ext cx="3472179" cy="3517900"/>
            <a:chOff x="2786126" y="2857500"/>
            <a:chExt cx="3472179" cy="3517900"/>
          </a:xfrm>
        </p:grpSpPr>
        <p:pic>
          <p:nvPicPr>
            <p:cNvPr id="7" name="object 7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2786126" y="2857500"/>
              <a:ext cx="2695575" cy="55245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3143250" y="5013325"/>
              <a:ext cx="3114675" cy="1362075"/>
            </a:xfrm>
            <a:prstGeom prst="rect">
              <a:avLst/>
            </a:prstGeom>
          </p:spPr>
        </p:pic>
      </p:grp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49851" y="0"/>
            <a:ext cx="3505200" cy="601980"/>
          </a:xfrm>
          <a:custGeom>
            <a:avLst/>
            <a:gdLst/>
            <a:ahLst/>
            <a:cxnLst/>
            <a:rect l="l" t="t" r="r" b="b"/>
            <a:pathLst>
              <a:path w="3505200" h="601980">
                <a:moveTo>
                  <a:pt x="0" y="601726"/>
                </a:moveTo>
                <a:lnTo>
                  <a:pt x="3505200" y="601726"/>
                </a:lnTo>
                <a:lnTo>
                  <a:pt x="3505200" y="0"/>
                </a:lnTo>
                <a:lnTo>
                  <a:pt x="0" y="0"/>
                </a:lnTo>
                <a:lnTo>
                  <a:pt x="0" y="601726"/>
                </a:lnTo>
                <a:close/>
              </a:path>
            </a:pathLst>
          </a:custGeom>
          <a:solidFill>
            <a:srgbClr val="7068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21765" y="1122934"/>
            <a:ext cx="49091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/>
              <a:t>Çok</a:t>
            </a:r>
            <a:r>
              <a:rPr sz="3600" spc="-95"/>
              <a:t> </a:t>
            </a:r>
            <a:r>
              <a:rPr sz="3600" spc="-45"/>
              <a:t>Yollu</a:t>
            </a:r>
            <a:r>
              <a:rPr sz="3600" spc="-75"/>
              <a:t> </a:t>
            </a:r>
            <a:r>
              <a:rPr sz="3600"/>
              <a:t>Ağaçlar</a:t>
            </a:r>
            <a:r>
              <a:rPr sz="3600" spc="-100"/>
              <a:t> </a:t>
            </a:r>
            <a:r>
              <a:rPr sz="3600"/>
              <a:t>-</a:t>
            </a:r>
            <a:r>
              <a:rPr sz="3600" spc="-10"/>
              <a:t>B-Trees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577697" y="1661286"/>
            <a:ext cx="7096759" cy="12992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5115" marR="5080" indent="-273050">
              <a:lnSpc>
                <a:spcPct val="100000"/>
              </a:lnSpc>
              <a:spcBef>
                <a:spcPts val="95"/>
              </a:spcBef>
            </a:pPr>
            <a:r>
              <a:rPr sz="14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450" spc="370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Uygulama</a:t>
            </a:r>
            <a:r>
              <a:rPr sz="1900" spc="-2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1:</a:t>
            </a:r>
            <a:r>
              <a:rPr sz="19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d=1</a:t>
            </a:r>
            <a:r>
              <a:rPr sz="19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olan</a:t>
            </a:r>
            <a:r>
              <a:rPr sz="19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ağaç</a:t>
            </a:r>
            <a:r>
              <a:rPr sz="19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için</a:t>
            </a:r>
            <a:r>
              <a:rPr sz="19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aşağıdaki</a:t>
            </a:r>
            <a:r>
              <a:rPr sz="19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değerleri</a:t>
            </a:r>
            <a:r>
              <a:rPr sz="1900" spc="-2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girip</a:t>
            </a:r>
            <a:r>
              <a:rPr sz="19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 spc="-10">
                <a:solidFill>
                  <a:srgbClr val="3D3C2C"/>
                </a:solidFill>
                <a:latin typeface="Calibri"/>
                <a:cs typeface="Calibri"/>
              </a:rPr>
              <a:t>B-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tree</a:t>
            </a:r>
            <a:r>
              <a:rPr sz="1900" spc="-2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 spc="-10">
                <a:solidFill>
                  <a:srgbClr val="3D3C2C"/>
                </a:solidFill>
                <a:latin typeface="Calibri"/>
                <a:cs typeface="Calibri"/>
              </a:rPr>
              <a:t>ağacını oluşturunuz</a:t>
            </a:r>
            <a:endParaRPr sz="1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869"/>
              </a:spcBef>
            </a:pPr>
            <a:endParaRPr sz="1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4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450" spc="455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1900" spc="-10">
                <a:solidFill>
                  <a:srgbClr val="3D3C2C"/>
                </a:solidFill>
                <a:latin typeface="Calibri"/>
                <a:cs typeface="Calibri"/>
              </a:rPr>
              <a:t>20,10,90,40,30,80,70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/>
          <a:stretch>
            <a:fillRect/>
          </a:stretch>
        </p:blipFill>
        <p:spPr>
          <a:xfrm>
            <a:off x="2268601" y="3357626"/>
            <a:ext cx="4876800" cy="2519299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1122934"/>
            <a:ext cx="49091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/>
              <a:t>Çok</a:t>
            </a:r>
            <a:r>
              <a:rPr sz="3600" spc="-95"/>
              <a:t> </a:t>
            </a:r>
            <a:r>
              <a:rPr sz="3600" spc="-45"/>
              <a:t>Yollu</a:t>
            </a:r>
            <a:r>
              <a:rPr sz="3600" spc="-75"/>
              <a:t> </a:t>
            </a:r>
            <a:r>
              <a:rPr sz="3600"/>
              <a:t>Ağaçlar</a:t>
            </a:r>
            <a:r>
              <a:rPr sz="3600" spc="-100"/>
              <a:t> </a:t>
            </a:r>
            <a:r>
              <a:rPr sz="3600"/>
              <a:t>-</a:t>
            </a:r>
            <a:r>
              <a:rPr sz="3600" spc="-10"/>
              <a:t>B-Trees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77697" y="1661286"/>
            <a:ext cx="592963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450" spc="345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Uygulama</a:t>
            </a:r>
            <a:r>
              <a:rPr sz="19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2:</a:t>
            </a:r>
            <a:r>
              <a:rPr sz="1900" spc="-5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 spc="-10">
                <a:solidFill>
                  <a:srgbClr val="3D3C2C"/>
                </a:solidFill>
                <a:latin typeface="Calibri"/>
                <a:cs typeface="Calibri"/>
              </a:rPr>
              <a:t>Ağaçtan</a:t>
            </a:r>
            <a:r>
              <a:rPr sz="19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sırasıyla</a:t>
            </a:r>
            <a:r>
              <a:rPr sz="1900" spc="-6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30,80,40</a:t>
            </a:r>
            <a:r>
              <a:rPr sz="19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düğümlerini</a:t>
            </a:r>
            <a:r>
              <a:rPr sz="19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 spc="-10">
                <a:solidFill>
                  <a:srgbClr val="3D3C2C"/>
                </a:solidFill>
                <a:latin typeface="Calibri"/>
                <a:cs typeface="Calibri"/>
              </a:rPr>
              <a:t>siliniz</a:t>
            </a:r>
            <a:endParaRPr sz="19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187450" y="2420873"/>
            <a:ext cx="7259955" cy="2303780"/>
            <a:chOff x="1187450" y="2420873"/>
            <a:chExt cx="7259955" cy="2303780"/>
          </a:xfrm>
        </p:grpSpPr>
        <p:pic>
          <p:nvPicPr>
            <p:cNvPr id="5" name="object 5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1187450" y="2420873"/>
              <a:ext cx="2286000" cy="11811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5003800" y="2421000"/>
              <a:ext cx="3443224" cy="2303399"/>
            </a:xfrm>
            <a:prstGeom prst="rect">
              <a:avLst/>
            </a:prstGeom>
          </p:spPr>
        </p:pic>
      </p:grp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92009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199" y="0"/>
                </a:moveTo>
                <a:lnTo>
                  <a:pt x="0" y="0"/>
                </a:lnTo>
                <a:lnTo>
                  <a:pt x="0" y="6858000"/>
                </a:lnTo>
                <a:lnTo>
                  <a:pt x="1600199" y="6858000"/>
                </a:lnTo>
                <a:lnTo>
                  <a:pt x="1600199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597" y="0"/>
            <a:ext cx="991235" cy="6858000"/>
          </a:xfrm>
          <a:custGeom>
            <a:avLst/>
            <a:gdLst/>
            <a:ahLst/>
            <a:cxnLst/>
            <a:rect l="l" t="t" r="r" b="b"/>
            <a:pathLst>
              <a:path w="991235" h="6858000">
                <a:moveTo>
                  <a:pt x="990612" y="0"/>
                </a:moveTo>
                <a:lnTo>
                  <a:pt x="457200" y="0"/>
                </a:lnTo>
                <a:lnTo>
                  <a:pt x="228612" y="0"/>
                </a:lnTo>
                <a:lnTo>
                  <a:pt x="0" y="0"/>
                </a:lnTo>
                <a:lnTo>
                  <a:pt x="0" y="6858000"/>
                </a:lnTo>
                <a:lnTo>
                  <a:pt x="228612" y="6858000"/>
                </a:lnTo>
                <a:lnTo>
                  <a:pt x="457200" y="6858000"/>
                </a:lnTo>
                <a:lnTo>
                  <a:pt x="990612" y="6858000"/>
                </a:lnTo>
                <a:lnTo>
                  <a:pt x="990612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14907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00519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457200" y="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4572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06996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230997" y="0"/>
            <a:ext cx="913130" cy="6858000"/>
          </a:xfrm>
          <a:custGeom>
            <a:avLst/>
            <a:gdLst/>
            <a:ahLst/>
            <a:cxnLst/>
            <a:rect l="l" t="t" r="r" b="b"/>
            <a:pathLst>
              <a:path w="913128" h="6858000">
                <a:moveTo>
                  <a:pt x="912990" y="0"/>
                </a:moveTo>
                <a:lnTo>
                  <a:pt x="762000" y="0"/>
                </a:lnTo>
                <a:lnTo>
                  <a:pt x="533400" y="0"/>
                </a:lnTo>
                <a:lnTo>
                  <a:pt x="0" y="0"/>
                </a:lnTo>
                <a:lnTo>
                  <a:pt x="0" y="6858000"/>
                </a:lnTo>
                <a:lnTo>
                  <a:pt x="533400" y="6858000"/>
                </a:lnTo>
                <a:lnTo>
                  <a:pt x="762000" y="6858000"/>
                </a:lnTo>
                <a:lnTo>
                  <a:pt x="912990" y="6858000"/>
                </a:lnTo>
                <a:lnTo>
                  <a:pt x="91299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87596" y="0"/>
            <a:ext cx="2819400" cy="6858000"/>
          </a:xfrm>
          <a:custGeom>
            <a:avLst/>
            <a:gdLst/>
            <a:ahLst/>
            <a:cxnLst/>
            <a:rect l="l" t="t" r="r" b="b"/>
            <a:pathLst>
              <a:path w="2819400" h="6858000">
                <a:moveTo>
                  <a:pt x="2819400" y="0"/>
                </a:moveTo>
                <a:lnTo>
                  <a:pt x="0" y="0"/>
                </a:lnTo>
                <a:lnTo>
                  <a:pt x="0" y="6858000"/>
                </a:lnTo>
                <a:lnTo>
                  <a:pt x="2819400" y="6858000"/>
                </a:lnTo>
                <a:lnTo>
                  <a:pt x="28194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50678" y="-7937"/>
            <a:ext cx="9100185" cy="6872605"/>
            <a:chOff x="50678" y="-7937"/>
            <a:chExt cx="9100185" cy="6872605"/>
          </a:xfrm>
        </p:grpSpPr>
        <p:sp>
          <p:nvSpPr>
            <p:cNvPr id="11" name="object 11"/>
            <p:cNvSpPr/>
            <p:nvPr/>
          </p:nvSpPr>
          <p:spPr>
            <a:xfrm>
              <a:off x="2973197" y="0"/>
              <a:ext cx="990600" cy="6858000"/>
            </a:xfrm>
            <a:custGeom>
              <a:avLst/>
              <a:gdLst/>
              <a:ahLst/>
              <a:cxnLst/>
              <a:rect l="l" t="t" r="r" b="b"/>
              <a:pathLst>
                <a:path w="990600" h="6858000">
                  <a:moveTo>
                    <a:pt x="990600" y="0"/>
                  </a:moveTo>
                  <a:lnTo>
                    <a:pt x="457200" y="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6858000"/>
                  </a:lnTo>
                  <a:lnTo>
                    <a:pt x="228600" y="6858000"/>
                  </a:lnTo>
                  <a:lnTo>
                    <a:pt x="457200" y="6858000"/>
                  </a:lnTo>
                  <a:lnTo>
                    <a:pt x="990600" y="6858000"/>
                  </a:lnTo>
                  <a:lnTo>
                    <a:pt x="990600" y="0"/>
                  </a:lnTo>
                  <a:close/>
                </a:path>
              </a:pathLst>
            </a:custGeom>
            <a:solidFill>
              <a:srgbClr val="FFFFFF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5728" y="3486886"/>
              <a:ext cx="9078595" cy="2715260"/>
            </a:xfrm>
            <a:custGeom>
              <a:avLst/>
              <a:gdLst/>
              <a:ahLst/>
              <a:cxnLst/>
              <a:rect l="l" t="t" r="r" b="b"/>
              <a:pathLst>
                <a:path w="9078595" h="2715260">
                  <a:moveTo>
                    <a:pt x="0" y="2664523"/>
                  </a:moveTo>
                  <a:lnTo>
                    <a:pt x="44898" y="2667221"/>
                  </a:lnTo>
                  <a:lnTo>
                    <a:pt x="89828" y="2669913"/>
                  </a:lnTo>
                  <a:lnTo>
                    <a:pt x="134823" y="2672590"/>
                  </a:lnTo>
                  <a:lnTo>
                    <a:pt x="179914" y="2675246"/>
                  </a:lnTo>
                  <a:lnTo>
                    <a:pt x="225134" y="2677875"/>
                  </a:lnTo>
                  <a:lnTo>
                    <a:pt x="270515" y="2680469"/>
                  </a:lnTo>
                  <a:lnTo>
                    <a:pt x="316090" y="2683022"/>
                  </a:lnTo>
                  <a:lnTo>
                    <a:pt x="361890" y="2685526"/>
                  </a:lnTo>
                  <a:lnTo>
                    <a:pt x="407948" y="2687974"/>
                  </a:lnTo>
                  <a:lnTo>
                    <a:pt x="454295" y="2690360"/>
                  </a:lnTo>
                  <a:lnTo>
                    <a:pt x="500965" y="2692676"/>
                  </a:lnTo>
                  <a:lnTo>
                    <a:pt x="547990" y="2694916"/>
                  </a:lnTo>
                  <a:lnTo>
                    <a:pt x="595400" y="2697073"/>
                  </a:lnTo>
                  <a:lnTo>
                    <a:pt x="643230" y="2699140"/>
                  </a:lnTo>
                  <a:lnTo>
                    <a:pt x="691511" y="2701109"/>
                  </a:lnTo>
                  <a:lnTo>
                    <a:pt x="740275" y="2702975"/>
                  </a:lnTo>
                  <a:lnTo>
                    <a:pt x="789554" y="2704729"/>
                  </a:lnTo>
                  <a:lnTo>
                    <a:pt x="839382" y="2706365"/>
                  </a:lnTo>
                  <a:lnTo>
                    <a:pt x="889789" y="2707877"/>
                  </a:lnTo>
                  <a:lnTo>
                    <a:pt x="940808" y="2709256"/>
                  </a:lnTo>
                  <a:lnTo>
                    <a:pt x="992472" y="2710497"/>
                  </a:lnTo>
                  <a:lnTo>
                    <a:pt x="1044812" y="2711592"/>
                  </a:lnTo>
                  <a:lnTo>
                    <a:pt x="1097861" y="2712535"/>
                  </a:lnTo>
                  <a:lnTo>
                    <a:pt x="1151651" y="2713317"/>
                  </a:lnTo>
                  <a:lnTo>
                    <a:pt x="1206215" y="2713933"/>
                  </a:lnTo>
                  <a:lnTo>
                    <a:pt x="1261583" y="2714376"/>
                  </a:lnTo>
                  <a:lnTo>
                    <a:pt x="1317790" y="2714638"/>
                  </a:lnTo>
                  <a:lnTo>
                    <a:pt x="1374866" y="2714713"/>
                  </a:lnTo>
                  <a:lnTo>
                    <a:pt x="1432845" y="2714594"/>
                  </a:lnTo>
                  <a:lnTo>
                    <a:pt x="1491758" y="2714273"/>
                  </a:lnTo>
                  <a:lnTo>
                    <a:pt x="1551637" y="2713744"/>
                  </a:lnTo>
                  <a:lnTo>
                    <a:pt x="1612515" y="2713000"/>
                  </a:lnTo>
                  <a:lnTo>
                    <a:pt x="1674425" y="2712034"/>
                  </a:lnTo>
                  <a:lnTo>
                    <a:pt x="1717553" y="2711288"/>
                  </a:lnTo>
                  <a:lnTo>
                    <a:pt x="1761085" y="2710534"/>
                  </a:lnTo>
                  <a:lnTo>
                    <a:pt x="1805014" y="2709765"/>
                  </a:lnTo>
                  <a:lnTo>
                    <a:pt x="1849338" y="2708979"/>
                  </a:lnTo>
                  <a:lnTo>
                    <a:pt x="1894050" y="2708171"/>
                  </a:lnTo>
                  <a:lnTo>
                    <a:pt x="1939146" y="2707337"/>
                  </a:lnTo>
                  <a:lnTo>
                    <a:pt x="1984623" y="2706473"/>
                  </a:lnTo>
                  <a:lnTo>
                    <a:pt x="2030476" y="2705574"/>
                  </a:lnTo>
                  <a:lnTo>
                    <a:pt x="2076699" y="2704637"/>
                  </a:lnTo>
                  <a:lnTo>
                    <a:pt x="2123289" y="2703656"/>
                  </a:lnTo>
                  <a:lnTo>
                    <a:pt x="2170241" y="2702629"/>
                  </a:lnTo>
                  <a:lnTo>
                    <a:pt x="2217550" y="2701550"/>
                  </a:lnTo>
                  <a:lnTo>
                    <a:pt x="2265212" y="2700416"/>
                  </a:lnTo>
                  <a:lnTo>
                    <a:pt x="2313223" y="2699223"/>
                  </a:lnTo>
                  <a:lnTo>
                    <a:pt x="2361578" y="2697965"/>
                  </a:lnTo>
                  <a:lnTo>
                    <a:pt x="2410272" y="2696640"/>
                  </a:lnTo>
                  <a:lnTo>
                    <a:pt x="2459301" y="2695242"/>
                  </a:lnTo>
                  <a:lnTo>
                    <a:pt x="2508661" y="2693769"/>
                  </a:lnTo>
                  <a:lnTo>
                    <a:pt x="2558346" y="2692214"/>
                  </a:lnTo>
                  <a:lnTo>
                    <a:pt x="2608353" y="2690575"/>
                  </a:lnTo>
                  <a:lnTo>
                    <a:pt x="2658676" y="2688847"/>
                  </a:lnTo>
                  <a:lnTo>
                    <a:pt x="2709312" y="2687026"/>
                  </a:lnTo>
                  <a:lnTo>
                    <a:pt x="2760256" y="2685107"/>
                  </a:lnTo>
                  <a:lnTo>
                    <a:pt x="2811503" y="2683087"/>
                  </a:lnTo>
                  <a:lnTo>
                    <a:pt x="2863049" y="2680962"/>
                  </a:lnTo>
                  <a:lnTo>
                    <a:pt x="2914889" y="2678726"/>
                  </a:lnTo>
                  <a:lnTo>
                    <a:pt x="2967020" y="2676377"/>
                  </a:lnTo>
                  <a:lnTo>
                    <a:pt x="3019435" y="2673909"/>
                  </a:lnTo>
                  <a:lnTo>
                    <a:pt x="3072131" y="2671319"/>
                  </a:lnTo>
                  <a:lnTo>
                    <a:pt x="3125103" y="2668602"/>
                  </a:lnTo>
                  <a:lnTo>
                    <a:pt x="3178347" y="2665754"/>
                  </a:lnTo>
                  <a:lnTo>
                    <a:pt x="3231859" y="2662772"/>
                  </a:lnTo>
                  <a:lnTo>
                    <a:pt x="3285633" y="2659650"/>
                  </a:lnTo>
                  <a:lnTo>
                    <a:pt x="3339665" y="2656385"/>
                  </a:lnTo>
                  <a:lnTo>
                    <a:pt x="3393951" y="2652973"/>
                  </a:lnTo>
                  <a:lnTo>
                    <a:pt x="3448486" y="2649408"/>
                  </a:lnTo>
                  <a:lnTo>
                    <a:pt x="3503265" y="2645688"/>
                  </a:lnTo>
                  <a:lnTo>
                    <a:pt x="3558285" y="2641807"/>
                  </a:lnTo>
                  <a:lnTo>
                    <a:pt x="3613541" y="2637763"/>
                  </a:lnTo>
                  <a:lnTo>
                    <a:pt x="3669027" y="2633550"/>
                  </a:lnTo>
                  <a:lnTo>
                    <a:pt x="3724740" y="2629164"/>
                  </a:lnTo>
                  <a:lnTo>
                    <a:pt x="3780676" y="2624601"/>
                  </a:lnTo>
                  <a:lnTo>
                    <a:pt x="3836829" y="2619857"/>
                  </a:lnTo>
                  <a:lnTo>
                    <a:pt x="3893195" y="2614928"/>
                  </a:lnTo>
                  <a:lnTo>
                    <a:pt x="3949769" y="2609810"/>
                  </a:lnTo>
                  <a:lnTo>
                    <a:pt x="4006548" y="2604498"/>
                  </a:lnTo>
                  <a:lnTo>
                    <a:pt x="4063526" y="2598988"/>
                  </a:lnTo>
                  <a:lnTo>
                    <a:pt x="4120699" y="2593276"/>
                  </a:lnTo>
                  <a:lnTo>
                    <a:pt x="4166073" y="2588638"/>
                  </a:lnTo>
                  <a:lnTo>
                    <a:pt x="4212041" y="2583873"/>
                  </a:lnTo>
                  <a:lnTo>
                    <a:pt x="4258581" y="2578986"/>
                  </a:lnTo>
                  <a:lnTo>
                    <a:pt x="4305669" y="2573976"/>
                  </a:lnTo>
                  <a:lnTo>
                    <a:pt x="4353284" y="2568847"/>
                  </a:lnTo>
                  <a:lnTo>
                    <a:pt x="4401403" y="2563601"/>
                  </a:lnTo>
                  <a:lnTo>
                    <a:pt x="4450004" y="2558240"/>
                  </a:lnTo>
                  <a:lnTo>
                    <a:pt x="4499066" y="2552765"/>
                  </a:lnTo>
                  <a:lnTo>
                    <a:pt x="4548564" y="2547178"/>
                  </a:lnTo>
                  <a:lnTo>
                    <a:pt x="4598478" y="2541483"/>
                  </a:lnTo>
                  <a:lnTo>
                    <a:pt x="4648785" y="2535680"/>
                  </a:lnTo>
                  <a:lnTo>
                    <a:pt x="4699462" y="2529772"/>
                  </a:lnTo>
                  <a:lnTo>
                    <a:pt x="4750488" y="2523761"/>
                  </a:lnTo>
                  <a:lnTo>
                    <a:pt x="4801840" y="2517649"/>
                  </a:lnTo>
                  <a:lnTo>
                    <a:pt x="4853496" y="2511437"/>
                  </a:lnTo>
                  <a:lnTo>
                    <a:pt x="4905433" y="2505129"/>
                  </a:lnTo>
                  <a:lnTo>
                    <a:pt x="4957629" y="2498725"/>
                  </a:lnTo>
                  <a:lnTo>
                    <a:pt x="5010063" y="2492229"/>
                  </a:lnTo>
                  <a:lnTo>
                    <a:pt x="5062711" y="2485642"/>
                  </a:lnTo>
                  <a:lnTo>
                    <a:pt x="5115551" y="2478965"/>
                  </a:lnTo>
                  <a:lnTo>
                    <a:pt x="5168562" y="2472202"/>
                  </a:lnTo>
                  <a:lnTo>
                    <a:pt x="5221720" y="2465355"/>
                  </a:lnTo>
                  <a:lnTo>
                    <a:pt x="5275004" y="2458424"/>
                  </a:lnTo>
                  <a:lnTo>
                    <a:pt x="5328391" y="2451413"/>
                  </a:lnTo>
                  <a:lnTo>
                    <a:pt x="5381859" y="2444323"/>
                  </a:lnTo>
                  <a:lnTo>
                    <a:pt x="5435386" y="2437156"/>
                  </a:lnTo>
                  <a:lnTo>
                    <a:pt x="5488949" y="2429915"/>
                  </a:lnTo>
                  <a:lnTo>
                    <a:pt x="5542527" y="2422601"/>
                  </a:lnTo>
                  <a:lnTo>
                    <a:pt x="5596096" y="2415217"/>
                  </a:lnTo>
                  <a:lnTo>
                    <a:pt x="5649634" y="2407764"/>
                  </a:lnTo>
                  <a:lnTo>
                    <a:pt x="5703120" y="2400245"/>
                  </a:lnTo>
                  <a:lnTo>
                    <a:pt x="5756531" y="2392661"/>
                  </a:lnTo>
                  <a:lnTo>
                    <a:pt x="5809844" y="2385015"/>
                  </a:lnTo>
                  <a:lnTo>
                    <a:pt x="5863038" y="2377309"/>
                  </a:lnTo>
                  <a:lnTo>
                    <a:pt x="5916090" y="2369545"/>
                  </a:lnTo>
                  <a:lnTo>
                    <a:pt x="5968978" y="2361724"/>
                  </a:lnTo>
                  <a:lnTo>
                    <a:pt x="6021680" y="2353849"/>
                  </a:lnTo>
                  <a:lnTo>
                    <a:pt x="6074172" y="2345922"/>
                  </a:lnTo>
                  <a:lnTo>
                    <a:pt x="6126434" y="2337944"/>
                  </a:lnTo>
                  <a:lnTo>
                    <a:pt x="6178442" y="2329919"/>
                  </a:lnTo>
                  <a:lnTo>
                    <a:pt x="6230175" y="2321848"/>
                  </a:lnTo>
                  <a:lnTo>
                    <a:pt x="6281610" y="2313732"/>
                  </a:lnTo>
                  <a:lnTo>
                    <a:pt x="6332724" y="2305575"/>
                  </a:lnTo>
                  <a:lnTo>
                    <a:pt x="6383496" y="2297378"/>
                  </a:lnTo>
                  <a:lnTo>
                    <a:pt x="6433904" y="2289143"/>
                  </a:lnTo>
                  <a:lnTo>
                    <a:pt x="6483924" y="2280872"/>
                  </a:lnTo>
                  <a:lnTo>
                    <a:pt x="6533536" y="2272567"/>
                  </a:lnTo>
                  <a:lnTo>
                    <a:pt x="6582715" y="2264230"/>
                  </a:lnTo>
                  <a:lnTo>
                    <a:pt x="6631441" y="2255864"/>
                  </a:lnTo>
                  <a:lnTo>
                    <a:pt x="6679690" y="2247470"/>
                  </a:lnTo>
                  <a:lnTo>
                    <a:pt x="6727441" y="2239051"/>
                  </a:lnTo>
                  <a:lnTo>
                    <a:pt x="6774672" y="2230608"/>
                  </a:lnTo>
                  <a:lnTo>
                    <a:pt x="6821359" y="2222143"/>
                  </a:lnTo>
                  <a:lnTo>
                    <a:pt x="6867481" y="2213659"/>
                  </a:lnTo>
                  <a:lnTo>
                    <a:pt x="6913016" y="2205157"/>
                  </a:lnTo>
                  <a:lnTo>
                    <a:pt x="6957940" y="2196640"/>
                  </a:lnTo>
                  <a:lnTo>
                    <a:pt x="7002233" y="2188109"/>
                  </a:lnTo>
                  <a:lnTo>
                    <a:pt x="7045871" y="2179568"/>
                  </a:lnTo>
                  <a:lnTo>
                    <a:pt x="7088832" y="2171016"/>
                  </a:lnTo>
                  <a:lnTo>
                    <a:pt x="7131095" y="2162458"/>
                  </a:lnTo>
                  <a:lnTo>
                    <a:pt x="7172636" y="2153894"/>
                  </a:lnTo>
                  <a:lnTo>
                    <a:pt x="7233929" y="2140968"/>
                  </a:lnTo>
                  <a:lnTo>
                    <a:pt x="7295240" y="2127694"/>
                  </a:lnTo>
                  <a:lnTo>
                    <a:pt x="7356517" y="2114092"/>
                  </a:lnTo>
                  <a:lnTo>
                    <a:pt x="7417708" y="2100182"/>
                  </a:lnTo>
                  <a:lnTo>
                    <a:pt x="7478760" y="2085982"/>
                  </a:lnTo>
                  <a:lnTo>
                    <a:pt x="7539621" y="2071514"/>
                  </a:lnTo>
                  <a:lnTo>
                    <a:pt x="7600240" y="2056797"/>
                  </a:lnTo>
                  <a:lnTo>
                    <a:pt x="7660563" y="2041849"/>
                  </a:lnTo>
                  <a:lnTo>
                    <a:pt x="7720539" y="2026691"/>
                  </a:lnTo>
                  <a:lnTo>
                    <a:pt x="7780116" y="2011343"/>
                  </a:lnTo>
                  <a:lnTo>
                    <a:pt x="7839241" y="1995824"/>
                  </a:lnTo>
                  <a:lnTo>
                    <a:pt x="7897862" y="1980154"/>
                  </a:lnTo>
                  <a:lnTo>
                    <a:pt x="7955927" y="1964352"/>
                  </a:lnTo>
                  <a:lnTo>
                    <a:pt x="8013384" y="1948439"/>
                  </a:lnTo>
                  <a:lnTo>
                    <a:pt x="8070180" y="1932433"/>
                  </a:lnTo>
                  <a:lnTo>
                    <a:pt x="8126263" y="1916354"/>
                  </a:lnTo>
                  <a:lnTo>
                    <a:pt x="8181582" y="1900223"/>
                  </a:lnTo>
                  <a:lnTo>
                    <a:pt x="8236083" y="1884058"/>
                  </a:lnTo>
                  <a:lnTo>
                    <a:pt x="8289716" y="1867880"/>
                  </a:lnTo>
                  <a:lnTo>
                    <a:pt x="8342426" y="1851708"/>
                  </a:lnTo>
                  <a:lnTo>
                    <a:pt x="8394164" y="1835561"/>
                  </a:lnTo>
                  <a:lnTo>
                    <a:pt x="8444875" y="1819460"/>
                  </a:lnTo>
                  <a:lnTo>
                    <a:pt x="8494508" y="1803424"/>
                  </a:lnTo>
                  <a:lnTo>
                    <a:pt x="8543011" y="1787472"/>
                  </a:lnTo>
                  <a:lnTo>
                    <a:pt x="8590332" y="1771624"/>
                  </a:lnTo>
                  <a:lnTo>
                    <a:pt x="8636418" y="1755901"/>
                  </a:lnTo>
                  <a:lnTo>
                    <a:pt x="8681217" y="1740321"/>
                  </a:lnTo>
                  <a:lnTo>
                    <a:pt x="8724677" y="1724904"/>
                  </a:lnTo>
                  <a:lnTo>
                    <a:pt x="8766746" y="1709670"/>
                  </a:lnTo>
                  <a:lnTo>
                    <a:pt x="8807371" y="1694639"/>
                  </a:lnTo>
                  <a:lnTo>
                    <a:pt x="8846501" y="1679830"/>
                  </a:lnTo>
                  <a:lnTo>
                    <a:pt x="8884083" y="1665263"/>
                  </a:lnTo>
                  <a:lnTo>
                    <a:pt x="8920065" y="1650957"/>
                  </a:lnTo>
                  <a:lnTo>
                    <a:pt x="8987020" y="1623208"/>
                  </a:lnTo>
                  <a:lnTo>
                    <a:pt x="9046949" y="1596742"/>
                  </a:lnTo>
                  <a:lnTo>
                    <a:pt x="9074148" y="1584038"/>
                  </a:lnTo>
                  <a:lnTo>
                    <a:pt x="9078271" y="1582028"/>
                  </a:lnTo>
                </a:path>
                <a:path w="9078595" h="2715260">
                  <a:moveTo>
                    <a:pt x="0" y="871372"/>
                  </a:moveTo>
                  <a:lnTo>
                    <a:pt x="35920" y="852340"/>
                  </a:lnTo>
                  <a:lnTo>
                    <a:pt x="71984" y="833309"/>
                  </a:lnTo>
                  <a:lnTo>
                    <a:pt x="108335" y="814282"/>
                  </a:lnTo>
                  <a:lnTo>
                    <a:pt x="145119" y="795260"/>
                  </a:lnTo>
                  <a:lnTo>
                    <a:pt x="182477" y="776244"/>
                  </a:lnTo>
                  <a:lnTo>
                    <a:pt x="220555" y="757238"/>
                  </a:lnTo>
                  <a:lnTo>
                    <a:pt x="259496" y="738241"/>
                  </a:lnTo>
                  <a:lnTo>
                    <a:pt x="299444" y="719257"/>
                  </a:lnTo>
                  <a:lnTo>
                    <a:pt x="340543" y="700287"/>
                  </a:lnTo>
                  <a:lnTo>
                    <a:pt x="382937" y="681331"/>
                  </a:lnTo>
                  <a:lnTo>
                    <a:pt x="426770" y="662394"/>
                  </a:lnTo>
                  <a:lnTo>
                    <a:pt x="472184" y="643474"/>
                  </a:lnTo>
                  <a:lnTo>
                    <a:pt x="519326" y="624576"/>
                  </a:lnTo>
                  <a:lnTo>
                    <a:pt x="568338" y="605700"/>
                  </a:lnTo>
                  <a:lnTo>
                    <a:pt x="619363" y="586848"/>
                  </a:lnTo>
                  <a:lnTo>
                    <a:pt x="672547" y="568022"/>
                  </a:lnTo>
                  <a:lnTo>
                    <a:pt x="728033" y="549223"/>
                  </a:lnTo>
                  <a:lnTo>
                    <a:pt x="785964" y="530453"/>
                  </a:lnTo>
                  <a:lnTo>
                    <a:pt x="846485" y="511714"/>
                  </a:lnTo>
                  <a:lnTo>
                    <a:pt x="909740" y="493008"/>
                  </a:lnTo>
                  <a:lnTo>
                    <a:pt x="975872" y="474337"/>
                  </a:lnTo>
                  <a:lnTo>
                    <a:pt x="1045025" y="455701"/>
                  </a:lnTo>
                  <a:lnTo>
                    <a:pt x="1082432" y="445844"/>
                  </a:lnTo>
                  <a:lnTo>
                    <a:pt x="1120567" y="435788"/>
                  </a:lnTo>
                  <a:lnTo>
                    <a:pt x="1159420" y="425547"/>
                  </a:lnTo>
                  <a:lnTo>
                    <a:pt x="1198980" y="415139"/>
                  </a:lnTo>
                  <a:lnTo>
                    <a:pt x="1239234" y="404578"/>
                  </a:lnTo>
                  <a:lnTo>
                    <a:pt x="1280171" y="393882"/>
                  </a:lnTo>
                  <a:lnTo>
                    <a:pt x="1321780" y="383065"/>
                  </a:lnTo>
                  <a:lnTo>
                    <a:pt x="1364049" y="372143"/>
                  </a:lnTo>
                  <a:lnTo>
                    <a:pt x="1406966" y="361133"/>
                  </a:lnTo>
                  <a:lnTo>
                    <a:pt x="1450520" y="350050"/>
                  </a:lnTo>
                  <a:lnTo>
                    <a:pt x="1494699" y="338911"/>
                  </a:lnTo>
                  <a:lnTo>
                    <a:pt x="1539492" y="327730"/>
                  </a:lnTo>
                  <a:lnTo>
                    <a:pt x="1584887" y="316524"/>
                  </a:lnTo>
                  <a:lnTo>
                    <a:pt x="1630872" y="305310"/>
                  </a:lnTo>
                  <a:lnTo>
                    <a:pt x="1677437" y="294101"/>
                  </a:lnTo>
                  <a:lnTo>
                    <a:pt x="1724569" y="282915"/>
                  </a:lnTo>
                  <a:lnTo>
                    <a:pt x="1772257" y="271768"/>
                  </a:lnTo>
                  <a:lnTo>
                    <a:pt x="1820489" y="260675"/>
                  </a:lnTo>
                  <a:lnTo>
                    <a:pt x="1869254" y="249651"/>
                  </a:lnTo>
                  <a:lnTo>
                    <a:pt x="1918540" y="238714"/>
                  </a:lnTo>
                  <a:lnTo>
                    <a:pt x="1968336" y="227879"/>
                  </a:lnTo>
                  <a:lnTo>
                    <a:pt x="2018630" y="217161"/>
                  </a:lnTo>
                  <a:lnTo>
                    <a:pt x="2069410" y="206577"/>
                  </a:lnTo>
                  <a:lnTo>
                    <a:pt x="2120666" y="196143"/>
                  </a:lnTo>
                  <a:lnTo>
                    <a:pt x="2172385" y="185873"/>
                  </a:lnTo>
                  <a:lnTo>
                    <a:pt x="2224555" y="175785"/>
                  </a:lnTo>
                  <a:lnTo>
                    <a:pt x="2277166" y="165894"/>
                  </a:lnTo>
                  <a:lnTo>
                    <a:pt x="2330206" y="156216"/>
                  </a:lnTo>
                  <a:lnTo>
                    <a:pt x="2383663" y="146767"/>
                  </a:lnTo>
                  <a:lnTo>
                    <a:pt x="2437525" y="137562"/>
                  </a:lnTo>
                  <a:lnTo>
                    <a:pt x="2491782" y="128618"/>
                  </a:lnTo>
                  <a:lnTo>
                    <a:pt x="2546421" y="119951"/>
                  </a:lnTo>
                  <a:lnTo>
                    <a:pt x="2601431" y="111575"/>
                  </a:lnTo>
                  <a:lnTo>
                    <a:pt x="2656800" y="103508"/>
                  </a:lnTo>
                  <a:lnTo>
                    <a:pt x="2712517" y="95765"/>
                  </a:lnTo>
                  <a:lnTo>
                    <a:pt x="2768570" y="88361"/>
                  </a:lnTo>
                  <a:lnTo>
                    <a:pt x="2824948" y="81314"/>
                  </a:lnTo>
                  <a:lnTo>
                    <a:pt x="2881639" y="74638"/>
                  </a:lnTo>
                  <a:lnTo>
                    <a:pt x="2938631" y="68350"/>
                  </a:lnTo>
                  <a:lnTo>
                    <a:pt x="2995914" y="62465"/>
                  </a:lnTo>
                  <a:lnTo>
                    <a:pt x="3053475" y="56999"/>
                  </a:lnTo>
                  <a:lnTo>
                    <a:pt x="3111303" y="51968"/>
                  </a:lnTo>
                  <a:lnTo>
                    <a:pt x="3155740" y="48359"/>
                  </a:lnTo>
                  <a:lnTo>
                    <a:pt x="3200516" y="44877"/>
                  </a:lnTo>
                  <a:lnTo>
                    <a:pt x="3245628" y="41521"/>
                  </a:lnTo>
                  <a:lnTo>
                    <a:pt x="3291067" y="38292"/>
                  </a:lnTo>
                  <a:lnTo>
                    <a:pt x="3336830" y="35191"/>
                  </a:lnTo>
                  <a:lnTo>
                    <a:pt x="3382910" y="32217"/>
                  </a:lnTo>
                  <a:lnTo>
                    <a:pt x="3429303" y="29372"/>
                  </a:lnTo>
                  <a:lnTo>
                    <a:pt x="3476001" y="26655"/>
                  </a:lnTo>
                  <a:lnTo>
                    <a:pt x="3523001" y="24067"/>
                  </a:lnTo>
                  <a:lnTo>
                    <a:pt x="3570296" y="21609"/>
                  </a:lnTo>
                  <a:lnTo>
                    <a:pt x="3617880" y="19281"/>
                  </a:lnTo>
                  <a:lnTo>
                    <a:pt x="3665749" y="17084"/>
                  </a:lnTo>
                  <a:lnTo>
                    <a:pt x="3713896" y="15017"/>
                  </a:lnTo>
                  <a:lnTo>
                    <a:pt x="3762316" y="13081"/>
                  </a:lnTo>
                  <a:lnTo>
                    <a:pt x="3811004" y="11277"/>
                  </a:lnTo>
                  <a:lnTo>
                    <a:pt x="3859954" y="9605"/>
                  </a:lnTo>
                  <a:lnTo>
                    <a:pt x="3909160" y="8066"/>
                  </a:lnTo>
                  <a:lnTo>
                    <a:pt x="3958616" y="6659"/>
                  </a:lnTo>
                  <a:lnTo>
                    <a:pt x="4008318" y="5386"/>
                  </a:lnTo>
                  <a:lnTo>
                    <a:pt x="4058260" y="4247"/>
                  </a:lnTo>
                  <a:lnTo>
                    <a:pt x="4108435" y="3241"/>
                  </a:lnTo>
                  <a:lnTo>
                    <a:pt x="4158839" y="2371"/>
                  </a:lnTo>
                  <a:lnTo>
                    <a:pt x="4209466" y="1636"/>
                  </a:lnTo>
                  <a:lnTo>
                    <a:pt x="4260311" y="1036"/>
                  </a:lnTo>
                  <a:lnTo>
                    <a:pt x="4311367" y="572"/>
                  </a:lnTo>
                  <a:lnTo>
                    <a:pt x="4362629" y="244"/>
                  </a:lnTo>
                  <a:lnTo>
                    <a:pt x="4414092" y="53"/>
                  </a:lnTo>
                  <a:lnTo>
                    <a:pt x="4465750" y="0"/>
                  </a:lnTo>
                  <a:lnTo>
                    <a:pt x="4517598" y="83"/>
                  </a:lnTo>
                  <a:lnTo>
                    <a:pt x="4569630" y="305"/>
                  </a:lnTo>
                  <a:lnTo>
                    <a:pt x="4621840" y="666"/>
                  </a:lnTo>
                  <a:lnTo>
                    <a:pt x="4674223" y="1165"/>
                  </a:lnTo>
                  <a:lnTo>
                    <a:pt x="4726773" y="1804"/>
                  </a:lnTo>
                  <a:lnTo>
                    <a:pt x="4779485" y="2583"/>
                  </a:lnTo>
                  <a:lnTo>
                    <a:pt x="4832353" y="3501"/>
                  </a:lnTo>
                  <a:lnTo>
                    <a:pt x="4885372" y="4560"/>
                  </a:lnTo>
                  <a:lnTo>
                    <a:pt x="4938536" y="5761"/>
                  </a:lnTo>
                  <a:lnTo>
                    <a:pt x="4991839" y="7102"/>
                  </a:lnTo>
                  <a:lnTo>
                    <a:pt x="5045276" y="8586"/>
                  </a:lnTo>
                  <a:lnTo>
                    <a:pt x="5098841" y="10212"/>
                  </a:lnTo>
                  <a:lnTo>
                    <a:pt x="5152530" y="11981"/>
                  </a:lnTo>
                  <a:lnTo>
                    <a:pt x="5206335" y="13893"/>
                  </a:lnTo>
                  <a:lnTo>
                    <a:pt x="5260252" y="15948"/>
                  </a:lnTo>
                  <a:lnTo>
                    <a:pt x="5314275" y="18147"/>
                  </a:lnTo>
                  <a:lnTo>
                    <a:pt x="5368399" y="20491"/>
                  </a:lnTo>
                  <a:lnTo>
                    <a:pt x="5422617" y="22980"/>
                  </a:lnTo>
                  <a:lnTo>
                    <a:pt x="5476925" y="25614"/>
                  </a:lnTo>
                  <a:lnTo>
                    <a:pt x="5531317" y="28394"/>
                  </a:lnTo>
                  <a:lnTo>
                    <a:pt x="5585787" y="31320"/>
                  </a:lnTo>
                  <a:lnTo>
                    <a:pt x="5640330" y="34392"/>
                  </a:lnTo>
                  <a:lnTo>
                    <a:pt x="5694940" y="37612"/>
                  </a:lnTo>
                  <a:lnTo>
                    <a:pt x="5749611" y="40979"/>
                  </a:lnTo>
                  <a:lnTo>
                    <a:pt x="5804338" y="44493"/>
                  </a:lnTo>
                  <a:lnTo>
                    <a:pt x="5859116" y="48156"/>
                  </a:lnTo>
                  <a:lnTo>
                    <a:pt x="5913939" y="51968"/>
                  </a:lnTo>
                  <a:lnTo>
                    <a:pt x="5961554" y="55463"/>
                  </a:lnTo>
                  <a:lnTo>
                    <a:pt x="6010111" y="59261"/>
                  </a:lnTo>
                  <a:lnTo>
                    <a:pt x="6059569" y="63352"/>
                  </a:lnTo>
                  <a:lnTo>
                    <a:pt x="6109886" y="67727"/>
                  </a:lnTo>
                  <a:lnTo>
                    <a:pt x="6161021" y="72376"/>
                  </a:lnTo>
                  <a:lnTo>
                    <a:pt x="6212932" y="77290"/>
                  </a:lnTo>
                  <a:lnTo>
                    <a:pt x="6265580" y="82458"/>
                  </a:lnTo>
                  <a:lnTo>
                    <a:pt x="6318922" y="87870"/>
                  </a:lnTo>
                  <a:lnTo>
                    <a:pt x="6372918" y="93517"/>
                  </a:lnTo>
                  <a:lnTo>
                    <a:pt x="6427526" y="99389"/>
                  </a:lnTo>
                  <a:lnTo>
                    <a:pt x="6482705" y="105477"/>
                  </a:lnTo>
                  <a:lnTo>
                    <a:pt x="6538413" y="111770"/>
                  </a:lnTo>
                  <a:lnTo>
                    <a:pt x="6594611" y="118258"/>
                  </a:lnTo>
                  <a:lnTo>
                    <a:pt x="6651256" y="124933"/>
                  </a:lnTo>
                  <a:lnTo>
                    <a:pt x="6708307" y="131783"/>
                  </a:lnTo>
                  <a:lnTo>
                    <a:pt x="6765724" y="138800"/>
                  </a:lnTo>
                  <a:lnTo>
                    <a:pt x="6823464" y="145974"/>
                  </a:lnTo>
                  <a:lnTo>
                    <a:pt x="6881487" y="153294"/>
                  </a:lnTo>
                  <a:lnTo>
                    <a:pt x="6939752" y="160751"/>
                  </a:lnTo>
                  <a:lnTo>
                    <a:pt x="6998218" y="168336"/>
                  </a:lnTo>
                  <a:lnTo>
                    <a:pt x="7056842" y="176038"/>
                  </a:lnTo>
                  <a:lnTo>
                    <a:pt x="7115585" y="183847"/>
                  </a:lnTo>
                  <a:lnTo>
                    <a:pt x="7174404" y="191755"/>
                  </a:lnTo>
                  <a:lnTo>
                    <a:pt x="7233260" y="199750"/>
                  </a:lnTo>
                  <a:lnTo>
                    <a:pt x="7292110" y="207824"/>
                  </a:lnTo>
                  <a:lnTo>
                    <a:pt x="7350913" y="215966"/>
                  </a:lnTo>
                  <a:lnTo>
                    <a:pt x="7409628" y="224167"/>
                  </a:lnTo>
                  <a:lnTo>
                    <a:pt x="7468215" y="232416"/>
                  </a:lnTo>
                  <a:lnTo>
                    <a:pt x="7526631" y="240705"/>
                  </a:lnTo>
                  <a:lnTo>
                    <a:pt x="7584836" y="249024"/>
                  </a:lnTo>
                  <a:lnTo>
                    <a:pt x="7642789" y="257361"/>
                  </a:lnTo>
                  <a:lnTo>
                    <a:pt x="7700448" y="265709"/>
                  </a:lnTo>
                  <a:lnTo>
                    <a:pt x="7757772" y="274057"/>
                  </a:lnTo>
                  <a:lnTo>
                    <a:pt x="7814720" y="282395"/>
                  </a:lnTo>
                  <a:lnTo>
                    <a:pt x="7871250" y="290713"/>
                  </a:lnTo>
                  <a:lnTo>
                    <a:pt x="7927323" y="299002"/>
                  </a:lnTo>
                  <a:lnTo>
                    <a:pt x="7982895" y="307251"/>
                  </a:lnTo>
                  <a:lnTo>
                    <a:pt x="8037927" y="315452"/>
                  </a:lnTo>
                  <a:lnTo>
                    <a:pt x="8092377" y="323595"/>
                  </a:lnTo>
                  <a:lnTo>
                    <a:pt x="8146204" y="331668"/>
                  </a:lnTo>
                  <a:lnTo>
                    <a:pt x="8199367" y="339664"/>
                  </a:lnTo>
                  <a:lnTo>
                    <a:pt x="8251824" y="347571"/>
                  </a:lnTo>
                  <a:lnTo>
                    <a:pt x="8303535" y="355380"/>
                  </a:lnTo>
                  <a:lnTo>
                    <a:pt x="8354457" y="363082"/>
                  </a:lnTo>
                  <a:lnTo>
                    <a:pt x="8404551" y="370667"/>
                  </a:lnTo>
                  <a:lnTo>
                    <a:pt x="8453775" y="378124"/>
                  </a:lnTo>
                  <a:lnTo>
                    <a:pt x="8502087" y="385444"/>
                  </a:lnTo>
                  <a:lnTo>
                    <a:pt x="8549447" y="392618"/>
                  </a:lnTo>
                  <a:lnTo>
                    <a:pt x="8595813" y="399635"/>
                  </a:lnTo>
                  <a:lnTo>
                    <a:pt x="8641144" y="406485"/>
                  </a:lnTo>
                  <a:lnTo>
                    <a:pt x="8685399" y="413160"/>
                  </a:lnTo>
                  <a:lnTo>
                    <a:pt x="8728537" y="419648"/>
                  </a:lnTo>
                  <a:lnTo>
                    <a:pt x="8770516" y="425941"/>
                  </a:lnTo>
                  <a:lnTo>
                    <a:pt x="8811296" y="432029"/>
                  </a:lnTo>
                  <a:lnTo>
                    <a:pt x="8850835" y="437901"/>
                  </a:lnTo>
                  <a:lnTo>
                    <a:pt x="8889092" y="443548"/>
                  </a:lnTo>
                  <a:lnTo>
                    <a:pt x="8961595" y="454128"/>
                  </a:lnTo>
                  <a:lnTo>
                    <a:pt x="9028477" y="463691"/>
                  </a:lnTo>
                  <a:lnTo>
                    <a:pt x="9059707" y="468066"/>
                  </a:lnTo>
                  <a:lnTo>
                    <a:pt x="9078271" y="470623"/>
                  </a:lnTo>
                </a:path>
              </a:pathLst>
            </a:custGeom>
            <a:ln w="63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3853" y="5640781"/>
              <a:ext cx="3004820" cy="1211580"/>
            </a:xfrm>
            <a:custGeom>
              <a:avLst/>
              <a:gdLst/>
              <a:ahLst/>
              <a:cxnLst/>
              <a:rect l="l" t="t" r="r" b="b"/>
              <a:pathLst>
                <a:path w="3004820" h="1211579">
                  <a:moveTo>
                    <a:pt x="0" y="0"/>
                  </a:moveTo>
                  <a:lnTo>
                    <a:pt x="51721" y="23517"/>
                  </a:lnTo>
                  <a:lnTo>
                    <a:pt x="103435" y="47027"/>
                  </a:lnTo>
                  <a:lnTo>
                    <a:pt x="155135" y="70525"/>
                  </a:lnTo>
                  <a:lnTo>
                    <a:pt x="206815" y="94002"/>
                  </a:lnTo>
                  <a:lnTo>
                    <a:pt x="258466" y="117452"/>
                  </a:lnTo>
                  <a:lnTo>
                    <a:pt x="310083" y="140868"/>
                  </a:lnTo>
                  <a:lnTo>
                    <a:pt x="361657" y="164244"/>
                  </a:lnTo>
                  <a:lnTo>
                    <a:pt x="413183" y="187573"/>
                  </a:lnTo>
                  <a:lnTo>
                    <a:pt x="464653" y="210849"/>
                  </a:lnTo>
                  <a:lnTo>
                    <a:pt x="516059" y="234063"/>
                  </a:lnTo>
                  <a:lnTo>
                    <a:pt x="567396" y="257211"/>
                  </a:lnTo>
                  <a:lnTo>
                    <a:pt x="618656" y="280284"/>
                  </a:lnTo>
                  <a:lnTo>
                    <a:pt x="669832" y="303277"/>
                  </a:lnTo>
                  <a:lnTo>
                    <a:pt x="720917" y="326182"/>
                  </a:lnTo>
                  <a:lnTo>
                    <a:pt x="771904" y="348994"/>
                  </a:lnTo>
                  <a:lnTo>
                    <a:pt x="822786" y="371704"/>
                  </a:lnTo>
                  <a:lnTo>
                    <a:pt x="873556" y="394306"/>
                  </a:lnTo>
                  <a:lnTo>
                    <a:pt x="924207" y="416795"/>
                  </a:lnTo>
                  <a:lnTo>
                    <a:pt x="974732" y="439162"/>
                  </a:lnTo>
                  <a:lnTo>
                    <a:pt x="1025125" y="461401"/>
                  </a:lnTo>
                  <a:lnTo>
                    <a:pt x="1075377" y="483506"/>
                  </a:lnTo>
                  <a:lnTo>
                    <a:pt x="1125482" y="505470"/>
                  </a:lnTo>
                  <a:lnTo>
                    <a:pt x="1175433" y="527285"/>
                  </a:lnTo>
                  <a:lnTo>
                    <a:pt x="1225224" y="548946"/>
                  </a:lnTo>
                  <a:lnTo>
                    <a:pt x="1274846" y="570446"/>
                  </a:lnTo>
                  <a:lnTo>
                    <a:pt x="1324293" y="591777"/>
                  </a:lnTo>
                  <a:lnTo>
                    <a:pt x="1373558" y="612933"/>
                  </a:lnTo>
                  <a:lnTo>
                    <a:pt x="1422635" y="633908"/>
                  </a:lnTo>
                  <a:lnTo>
                    <a:pt x="1471515" y="654695"/>
                  </a:lnTo>
                  <a:lnTo>
                    <a:pt x="1520192" y="675286"/>
                  </a:lnTo>
                  <a:lnTo>
                    <a:pt x="1568660" y="695675"/>
                  </a:lnTo>
                  <a:lnTo>
                    <a:pt x="1616910" y="715856"/>
                  </a:lnTo>
                  <a:lnTo>
                    <a:pt x="1664936" y="735822"/>
                  </a:lnTo>
                  <a:lnTo>
                    <a:pt x="1712731" y="755566"/>
                  </a:lnTo>
                  <a:lnTo>
                    <a:pt x="1760289" y="775081"/>
                  </a:lnTo>
                  <a:lnTo>
                    <a:pt x="1807601" y="794360"/>
                  </a:lnTo>
                  <a:lnTo>
                    <a:pt x="1854661" y="813398"/>
                  </a:lnTo>
                  <a:lnTo>
                    <a:pt x="1901462" y="832186"/>
                  </a:lnTo>
                  <a:lnTo>
                    <a:pt x="1947997" y="850719"/>
                  </a:lnTo>
                  <a:lnTo>
                    <a:pt x="1994259" y="868989"/>
                  </a:lnTo>
                  <a:lnTo>
                    <a:pt x="2040242" y="886991"/>
                  </a:lnTo>
                  <a:lnTo>
                    <a:pt x="2085937" y="904716"/>
                  </a:lnTo>
                  <a:lnTo>
                    <a:pt x="2131338" y="922159"/>
                  </a:lnTo>
                  <a:lnTo>
                    <a:pt x="2176438" y="939313"/>
                  </a:lnTo>
                  <a:lnTo>
                    <a:pt x="2221229" y="956171"/>
                  </a:lnTo>
                  <a:lnTo>
                    <a:pt x="2265706" y="972726"/>
                  </a:lnTo>
                  <a:lnTo>
                    <a:pt x="2309861" y="988971"/>
                  </a:lnTo>
                  <a:lnTo>
                    <a:pt x="2353687" y="1004901"/>
                  </a:lnTo>
                  <a:lnTo>
                    <a:pt x="2397177" y="1020507"/>
                  </a:lnTo>
                  <a:lnTo>
                    <a:pt x="2440323" y="1035784"/>
                  </a:lnTo>
                  <a:lnTo>
                    <a:pt x="2483120" y="1050724"/>
                  </a:lnTo>
                  <a:lnTo>
                    <a:pt x="2525559" y="1065322"/>
                  </a:lnTo>
                  <a:lnTo>
                    <a:pt x="2567635" y="1079569"/>
                  </a:lnTo>
                  <a:lnTo>
                    <a:pt x="2609339" y="1093460"/>
                  </a:lnTo>
                  <a:lnTo>
                    <a:pt x="2650665" y="1106988"/>
                  </a:lnTo>
                  <a:lnTo>
                    <a:pt x="2691607" y="1120146"/>
                  </a:lnTo>
                  <a:lnTo>
                    <a:pt x="2732156" y="1132927"/>
                  </a:lnTo>
                  <a:lnTo>
                    <a:pt x="2772306" y="1145324"/>
                  </a:lnTo>
                  <a:lnTo>
                    <a:pt x="2812050" y="1157331"/>
                  </a:lnTo>
                  <a:lnTo>
                    <a:pt x="2851381" y="1168942"/>
                  </a:lnTo>
                  <a:lnTo>
                    <a:pt x="2890292" y="1180149"/>
                  </a:lnTo>
                  <a:lnTo>
                    <a:pt x="2928775" y="1190945"/>
                  </a:lnTo>
                  <a:lnTo>
                    <a:pt x="2966825" y="1201324"/>
                  </a:lnTo>
                  <a:lnTo>
                    <a:pt x="3004433" y="1211280"/>
                  </a:lnTo>
                </a:path>
              </a:pathLst>
            </a:custGeom>
            <a:ln w="63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5728" y="5284470"/>
              <a:ext cx="9078595" cy="1467485"/>
            </a:xfrm>
            <a:custGeom>
              <a:avLst/>
              <a:gdLst/>
              <a:ahLst/>
              <a:cxnLst/>
              <a:rect l="l" t="t" r="r" b="b"/>
              <a:pathLst>
                <a:path w="9078595" h="1467484">
                  <a:moveTo>
                    <a:pt x="0" y="0"/>
                  </a:moveTo>
                  <a:lnTo>
                    <a:pt x="37324" y="13040"/>
                  </a:lnTo>
                  <a:lnTo>
                    <a:pt x="74769" y="26102"/>
                  </a:lnTo>
                  <a:lnTo>
                    <a:pt x="112458" y="39209"/>
                  </a:lnTo>
                  <a:lnTo>
                    <a:pt x="150511" y="52381"/>
                  </a:lnTo>
                  <a:lnTo>
                    <a:pt x="189051" y="65642"/>
                  </a:lnTo>
                  <a:lnTo>
                    <a:pt x="228197" y="79012"/>
                  </a:lnTo>
                  <a:lnTo>
                    <a:pt x="268073" y="92514"/>
                  </a:lnTo>
                  <a:lnTo>
                    <a:pt x="308800" y="106170"/>
                  </a:lnTo>
                  <a:lnTo>
                    <a:pt x="350499" y="120003"/>
                  </a:lnTo>
                  <a:lnTo>
                    <a:pt x="393291" y="134033"/>
                  </a:lnTo>
                  <a:lnTo>
                    <a:pt x="437298" y="148282"/>
                  </a:lnTo>
                  <a:lnTo>
                    <a:pt x="482643" y="162774"/>
                  </a:lnTo>
                  <a:lnTo>
                    <a:pt x="529445" y="177530"/>
                  </a:lnTo>
                  <a:lnTo>
                    <a:pt x="577828" y="192571"/>
                  </a:lnTo>
                  <a:lnTo>
                    <a:pt x="627911" y="207921"/>
                  </a:lnTo>
                  <a:lnTo>
                    <a:pt x="679818" y="223600"/>
                  </a:lnTo>
                  <a:lnTo>
                    <a:pt x="733668" y="239631"/>
                  </a:lnTo>
                  <a:lnTo>
                    <a:pt x="789585" y="256036"/>
                  </a:lnTo>
                  <a:lnTo>
                    <a:pt x="847689" y="272836"/>
                  </a:lnTo>
                  <a:lnTo>
                    <a:pt x="908102" y="290054"/>
                  </a:lnTo>
                  <a:lnTo>
                    <a:pt x="970946" y="307713"/>
                  </a:lnTo>
                  <a:lnTo>
                    <a:pt x="1036341" y="325833"/>
                  </a:lnTo>
                  <a:lnTo>
                    <a:pt x="1104411" y="344436"/>
                  </a:lnTo>
                  <a:lnTo>
                    <a:pt x="1142884" y="354885"/>
                  </a:lnTo>
                  <a:lnTo>
                    <a:pt x="1182229" y="365585"/>
                  </a:lnTo>
                  <a:lnTo>
                    <a:pt x="1222422" y="376525"/>
                  </a:lnTo>
                  <a:lnTo>
                    <a:pt x="1263437" y="387692"/>
                  </a:lnTo>
                  <a:lnTo>
                    <a:pt x="1305252" y="399076"/>
                  </a:lnTo>
                  <a:lnTo>
                    <a:pt x="1347842" y="410665"/>
                  </a:lnTo>
                  <a:lnTo>
                    <a:pt x="1391183" y="422448"/>
                  </a:lnTo>
                  <a:lnTo>
                    <a:pt x="1435251" y="434412"/>
                  </a:lnTo>
                  <a:lnTo>
                    <a:pt x="1480022" y="446546"/>
                  </a:lnTo>
                  <a:lnTo>
                    <a:pt x="1525472" y="458839"/>
                  </a:lnTo>
                  <a:lnTo>
                    <a:pt x="1571577" y="471279"/>
                  </a:lnTo>
                  <a:lnTo>
                    <a:pt x="1618313" y="483855"/>
                  </a:lnTo>
                  <a:lnTo>
                    <a:pt x="1665656" y="496555"/>
                  </a:lnTo>
                  <a:lnTo>
                    <a:pt x="1713581" y="509367"/>
                  </a:lnTo>
                  <a:lnTo>
                    <a:pt x="1762065" y="522281"/>
                  </a:lnTo>
                  <a:lnTo>
                    <a:pt x="1811084" y="535284"/>
                  </a:lnTo>
                  <a:lnTo>
                    <a:pt x="1860614" y="548365"/>
                  </a:lnTo>
                  <a:lnTo>
                    <a:pt x="1910630" y="561512"/>
                  </a:lnTo>
                  <a:lnTo>
                    <a:pt x="1961108" y="574714"/>
                  </a:lnTo>
                  <a:lnTo>
                    <a:pt x="2012026" y="587959"/>
                  </a:lnTo>
                  <a:lnTo>
                    <a:pt x="2063357" y="601237"/>
                  </a:lnTo>
                  <a:lnTo>
                    <a:pt x="2115080" y="614534"/>
                  </a:lnTo>
                  <a:lnTo>
                    <a:pt x="2167168" y="627840"/>
                  </a:lnTo>
                  <a:lnTo>
                    <a:pt x="2219599" y="641143"/>
                  </a:lnTo>
                  <a:lnTo>
                    <a:pt x="2272348" y="654432"/>
                  </a:lnTo>
                  <a:lnTo>
                    <a:pt x="2325392" y="667695"/>
                  </a:lnTo>
                  <a:lnTo>
                    <a:pt x="2378705" y="680920"/>
                  </a:lnTo>
                  <a:lnTo>
                    <a:pt x="2432265" y="694096"/>
                  </a:lnTo>
                  <a:lnTo>
                    <a:pt x="2486047" y="707212"/>
                  </a:lnTo>
                  <a:lnTo>
                    <a:pt x="2540027" y="720256"/>
                  </a:lnTo>
                  <a:lnTo>
                    <a:pt x="2594181" y="733216"/>
                  </a:lnTo>
                  <a:lnTo>
                    <a:pt x="2648486" y="746080"/>
                  </a:lnTo>
                  <a:lnTo>
                    <a:pt x="2702916" y="758838"/>
                  </a:lnTo>
                  <a:lnTo>
                    <a:pt x="2757448" y="771478"/>
                  </a:lnTo>
                  <a:lnTo>
                    <a:pt x="2812058" y="783988"/>
                  </a:lnTo>
                  <a:lnTo>
                    <a:pt x="2866721" y="796356"/>
                  </a:lnTo>
                  <a:lnTo>
                    <a:pt x="2921415" y="808572"/>
                  </a:lnTo>
                  <a:lnTo>
                    <a:pt x="2976114" y="820623"/>
                  </a:lnTo>
                  <a:lnTo>
                    <a:pt x="3030795" y="832498"/>
                  </a:lnTo>
                  <a:lnTo>
                    <a:pt x="3085434" y="844186"/>
                  </a:lnTo>
                  <a:lnTo>
                    <a:pt x="3140006" y="855674"/>
                  </a:lnTo>
                  <a:lnTo>
                    <a:pt x="3194488" y="866952"/>
                  </a:lnTo>
                  <a:lnTo>
                    <a:pt x="3240447" y="876340"/>
                  </a:lnTo>
                  <a:lnTo>
                    <a:pt x="3286870" y="885738"/>
                  </a:lnTo>
                  <a:lnTo>
                    <a:pt x="3333739" y="895144"/>
                  </a:lnTo>
                  <a:lnTo>
                    <a:pt x="3381033" y="904554"/>
                  </a:lnTo>
                  <a:lnTo>
                    <a:pt x="3428732" y="913965"/>
                  </a:lnTo>
                  <a:lnTo>
                    <a:pt x="3476818" y="923372"/>
                  </a:lnTo>
                  <a:lnTo>
                    <a:pt x="3525270" y="932774"/>
                  </a:lnTo>
                  <a:lnTo>
                    <a:pt x="3574069" y="942166"/>
                  </a:lnTo>
                  <a:lnTo>
                    <a:pt x="3623195" y="951544"/>
                  </a:lnTo>
                  <a:lnTo>
                    <a:pt x="3672628" y="960907"/>
                  </a:lnTo>
                  <a:lnTo>
                    <a:pt x="3722350" y="970249"/>
                  </a:lnTo>
                  <a:lnTo>
                    <a:pt x="3772339" y="979568"/>
                  </a:lnTo>
                  <a:lnTo>
                    <a:pt x="3822577" y="988860"/>
                  </a:lnTo>
                  <a:lnTo>
                    <a:pt x="3873044" y="998122"/>
                  </a:lnTo>
                  <a:lnTo>
                    <a:pt x="3923719" y="1007351"/>
                  </a:lnTo>
                  <a:lnTo>
                    <a:pt x="3974585" y="1016542"/>
                  </a:lnTo>
                  <a:lnTo>
                    <a:pt x="4025620" y="1025693"/>
                  </a:lnTo>
                  <a:lnTo>
                    <a:pt x="4076805" y="1034800"/>
                  </a:lnTo>
                  <a:lnTo>
                    <a:pt x="4128121" y="1043860"/>
                  </a:lnTo>
                  <a:lnTo>
                    <a:pt x="4179548" y="1052869"/>
                  </a:lnTo>
                  <a:lnTo>
                    <a:pt x="4231067" y="1061824"/>
                  </a:lnTo>
                  <a:lnTo>
                    <a:pt x="4282656" y="1070721"/>
                  </a:lnTo>
                  <a:lnTo>
                    <a:pt x="4334298" y="1079557"/>
                  </a:lnTo>
                  <a:lnTo>
                    <a:pt x="4385972" y="1088329"/>
                  </a:lnTo>
                  <a:lnTo>
                    <a:pt x="4437659" y="1097033"/>
                  </a:lnTo>
                  <a:lnTo>
                    <a:pt x="4489339" y="1105666"/>
                  </a:lnTo>
                  <a:lnTo>
                    <a:pt x="4540992" y="1114225"/>
                  </a:lnTo>
                  <a:lnTo>
                    <a:pt x="4592598" y="1122705"/>
                  </a:lnTo>
                  <a:lnTo>
                    <a:pt x="4644139" y="1131103"/>
                  </a:lnTo>
                  <a:lnTo>
                    <a:pt x="4695594" y="1139417"/>
                  </a:lnTo>
                  <a:lnTo>
                    <a:pt x="4746944" y="1147642"/>
                  </a:lnTo>
                  <a:lnTo>
                    <a:pt x="4798169" y="1155776"/>
                  </a:lnTo>
                  <a:lnTo>
                    <a:pt x="4849249" y="1163814"/>
                  </a:lnTo>
                  <a:lnTo>
                    <a:pt x="4900165" y="1171754"/>
                  </a:lnTo>
                  <a:lnTo>
                    <a:pt x="4950897" y="1179592"/>
                  </a:lnTo>
                  <a:lnTo>
                    <a:pt x="5001426" y="1187324"/>
                  </a:lnTo>
                  <a:lnTo>
                    <a:pt x="5051731" y="1194947"/>
                  </a:lnTo>
                  <a:lnTo>
                    <a:pt x="5101794" y="1202458"/>
                  </a:lnTo>
                  <a:lnTo>
                    <a:pt x="5151594" y="1209854"/>
                  </a:lnTo>
                  <a:lnTo>
                    <a:pt x="5201112" y="1217130"/>
                  </a:lnTo>
                  <a:lnTo>
                    <a:pt x="5250328" y="1224283"/>
                  </a:lnTo>
                  <a:lnTo>
                    <a:pt x="5299223" y="1231311"/>
                  </a:lnTo>
                  <a:lnTo>
                    <a:pt x="5347776" y="1238209"/>
                  </a:lnTo>
                  <a:lnTo>
                    <a:pt x="5395969" y="1244974"/>
                  </a:lnTo>
                  <a:lnTo>
                    <a:pt x="5443781" y="1251603"/>
                  </a:lnTo>
                  <a:lnTo>
                    <a:pt x="5491194" y="1258093"/>
                  </a:lnTo>
                  <a:lnTo>
                    <a:pt x="5538186" y="1264439"/>
                  </a:lnTo>
                  <a:lnTo>
                    <a:pt x="5584739" y="1270639"/>
                  </a:lnTo>
                  <a:lnTo>
                    <a:pt x="5630833" y="1276689"/>
                  </a:lnTo>
                  <a:lnTo>
                    <a:pt x="5676449" y="1282585"/>
                  </a:lnTo>
                  <a:lnTo>
                    <a:pt x="5731868" y="1289579"/>
                  </a:lnTo>
                  <a:lnTo>
                    <a:pt x="5787466" y="1296373"/>
                  </a:lnTo>
                  <a:lnTo>
                    <a:pt x="5843208" y="1302970"/>
                  </a:lnTo>
                  <a:lnTo>
                    <a:pt x="5899059" y="1309374"/>
                  </a:lnTo>
                  <a:lnTo>
                    <a:pt x="5954986" y="1315590"/>
                  </a:lnTo>
                  <a:lnTo>
                    <a:pt x="6010955" y="1321622"/>
                  </a:lnTo>
                  <a:lnTo>
                    <a:pt x="6066930" y="1327474"/>
                  </a:lnTo>
                  <a:lnTo>
                    <a:pt x="6122880" y="1333150"/>
                  </a:lnTo>
                  <a:lnTo>
                    <a:pt x="6178768" y="1338654"/>
                  </a:lnTo>
                  <a:lnTo>
                    <a:pt x="6234561" y="1343991"/>
                  </a:lnTo>
                  <a:lnTo>
                    <a:pt x="6290225" y="1349164"/>
                  </a:lnTo>
                  <a:lnTo>
                    <a:pt x="6345726" y="1354178"/>
                  </a:lnTo>
                  <a:lnTo>
                    <a:pt x="6401029" y="1359036"/>
                  </a:lnTo>
                  <a:lnTo>
                    <a:pt x="6456101" y="1363744"/>
                  </a:lnTo>
                  <a:lnTo>
                    <a:pt x="6510907" y="1368304"/>
                  </a:lnTo>
                  <a:lnTo>
                    <a:pt x="6565413" y="1372722"/>
                  </a:lnTo>
                  <a:lnTo>
                    <a:pt x="6619585" y="1377001"/>
                  </a:lnTo>
                  <a:lnTo>
                    <a:pt x="6673390" y="1381145"/>
                  </a:lnTo>
                  <a:lnTo>
                    <a:pt x="6726792" y="1385159"/>
                  </a:lnTo>
                  <a:lnTo>
                    <a:pt x="6779757" y="1389047"/>
                  </a:lnTo>
                  <a:lnTo>
                    <a:pt x="6832253" y="1392812"/>
                  </a:lnTo>
                  <a:lnTo>
                    <a:pt x="6884243" y="1396460"/>
                  </a:lnTo>
                  <a:lnTo>
                    <a:pt x="6935695" y="1399993"/>
                  </a:lnTo>
                  <a:lnTo>
                    <a:pt x="6986574" y="1403417"/>
                  </a:lnTo>
                  <a:lnTo>
                    <a:pt x="7036847" y="1406735"/>
                  </a:lnTo>
                  <a:lnTo>
                    <a:pt x="7086478" y="1409952"/>
                  </a:lnTo>
                  <a:lnTo>
                    <a:pt x="7135433" y="1413072"/>
                  </a:lnTo>
                  <a:lnTo>
                    <a:pt x="7183680" y="1416098"/>
                  </a:lnTo>
                  <a:lnTo>
                    <a:pt x="7231183" y="1419035"/>
                  </a:lnTo>
                  <a:lnTo>
                    <a:pt x="7277908" y="1421887"/>
                  </a:lnTo>
                  <a:lnTo>
                    <a:pt x="7323821" y="1424659"/>
                  </a:lnTo>
                  <a:lnTo>
                    <a:pt x="7368889" y="1427353"/>
                  </a:lnTo>
                  <a:lnTo>
                    <a:pt x="7413077" y="1429976"/>
                  </a:lnTo>
                  <a:lnTo>
                    <a:pt x="7456350" y="1432530"/>
                  </a:lnTo>
                  <a:lnTo>
                    <a:pt x="7498675" y="1435019"/>
                  </a:lnTo>
                  <a:lnTo>
                    <a:pt x="7540018" y="1437448"/>
                  </a:lnTo>
                  <a:lnTo>
                    <a:pt x="7580344" y="1439822"/>
                  </a:lnTo>
                  <a:lnTo>
                    <a:pt x="7619620" y="1442143"/>
                  </a:lnTo>
                  <a:lnTo>
                    <a:pt x="7657810" y="1444417"/>
                  </a:lnTo>
                  <a:lnTo>
                    <a:pt x="7694882" y="1446648"/>
                  </a:lnTo>
                  <a:lnTo>
                    <a:pt x="7730801" y="1448838"/>
                  </a:lnTo>
                  <a:lnTo>
                    <a:pt x="7812409" y="1453636"/>
                  </a:lnTo>
                  <a:lnTo>
                    <a:pt x="7887152" y="1457595"/>
                  </a:lnTo>
                  <a:lnTo>
                    <a:pt x="7955603" y="1460781"/>
                  </a:lnTo>
                  <a:lnTo>
                    <a:pt x="8018334" y="1463258"/>
                  </a:lnTo>
                  <a:lnTo>
                    <a:pt x="8075917" y="1465093"/>
                  </a:lnTo>
                  <a:lnTo>
                    <a:pt x="8128927" y="1466350"/>
                  </a:lnTo>
                  <a:lnTo>
                    <a:pt x="8177935" y="1467094"/>
                  </a:lnTo>
                  <a:lnTo>
                    <a:pt x="8223515" y="1467392"/>
                  </a:lnTo>
                  <a:lnTo>
                    <a:pt x="8266239" y="1467307"/>
                  </a:lnTo>
                  <a:lnTo>
                    <a:pt x="8306680" y="1466906"/>
                  </a:lnTo>
                  <a:lnTo>
                    <a:pt x="8345410" y="1466253"/>
                  </a:lnTo>
                  <a:lnTo>
                    <a:pt x="8420032" y="1464455"/>
                  </a:lnTo>
                  <a:lnTo>
                    <a:pt x="8457068" y="1463439"/>
                  </a:lnTo>
                  <a:lnTo>
                    <a:pt x="8494685" y="1462434"/>
                  </a:lnTo>
                  <a:lnTo>
                    <a:pt x="8533456" y="1461503"/>
                  </a:lnTo>
                  <a:lnTo>
                    <a:pt x="8573954" y="1460713"/>
                  </a:lnTo>
                  <a:lnTo>
                    <a:pt x="8636561" y="1459348"/>
                  </a:lnTo>
                  <a:lnTo>
                    <a:pt x="8696089" y="1457447"/>
                  </a:lnTo>
                  <a:lnTo>
                    <a:pt x="8752845" y="1455065"/>
                  </a:lnTo>
                  <a:lnTo>
                    <a:pt x="8807136" y="1452254"/>
                  </a:lnTo>
                  <a:lnTo>
                    <a:pt x="8859272" y="1449069"/>
                  </a:lnTo>
                  <a:lnTo>
                    <a:pt x="8909559" y="1445562"/>
                  </a:lnTo>
                  <a:lnTo>
                    <a:pt x="8958307" y="1441789"/>
                  </a:lnTo>
                  <a:lnTo>
                    <a:pt x="9005822" y="1437801"/>
                  </a:lnTo>
                  <a:lnTo>
                    <a:pt x="9052414" y="1433653"/>
                  </a:lnTo>
                  <a:lnTo>
                    <a:pt x="9078271" y="1431261"/>
                  </a:lnTo>
                </a:path>
              </a:pathLst>
            </a:custGeom>
            <a:ln w="63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215133" y="5137796"/>
              <a:ext cx="6929120" cy="1714500"/>
            </a:xfrm>
            <a:custGeom>
              <a:avLst/>
              <a:gdLst/>
              <a:ahLst/>
              <a:cxnLst/>
              <a:rect l="l" t="t" r="r" b="b"/>
              <a:pathLst>
                <a:path w="6929120" h="1714500">
                  <a:moveTo>
                    <a:pt x="0" y="1714264"/>
                  </a:moveTo>
                  <a:lnTo>
                    <a:pt x="32478" y="1677653"/>
                  </a:lnTo>
                  <a:lnTo>
                    <a:pt x="65063" y="1641069"/>
                  </a:lnTo>
                  <a:lnTo>
                    <a:pt x="97859" y="1604537"/>
                  </a:lnTo>
                  <a:lnTo>
                    <a:pt x="130971" y="1568084"/>
                  </a:lnTo>
                  <a:lnTo>
                    <a:pt x="164507" y="1531737"/>
                  </a:lnTo>
                  <a:lnTo>
                    <a:pt x="198571" y="1495521"/>
                  </a:lnTo>
                  <a:lnTo>
                    <a:pt x="233268" y="1459464"/>
                  </a:lnTo>
                  <a:lnTo>
                    <a:pt x="268706" y="1423592"/>
                  </a:lnTo>
                  <a:lnTo>
                    <a:pt x="304988" y="1387931"/>
                  </a:lnTo>
                  <a:lnTo>
                    <a:pt x="342222" y="1352508"/>
                  </a:lnTo>
                  <a:lnTo>
                    <a:pt x="380512" y="1317348"/>
                  </a:lnTo>
                  <a:lnTo>
                    <a:pt x="419965" y="1282480"/>
                  </a:lnTo>
                  <a:lnTo>
                    <a:pt x="460686" y="1247928"/>
                  </a:lnTo>
                  <a:lnTo>
                    <a:pt x="502780" y="1213720"/>
                  </a:lnTo>
                  <a:lnTo>
                    <a:pt x="546354" y="1179881"/>
                  </a:lnTo>
                  <a:lnTo>
                    <a:pt x="584055" y="1151726"/>
                  </a:lnTo>
                  <a:lnTo>
                    <a:pt x="623194" y="1123387"/>
                  </a:lnTo>
                  <a:lnTo>
                    <a:pt x="663629" y="1094938"/>
                  </a:lnTo>
                  <a:lnTo>
                    <a:pt x="705221" y="1066452"/>
                  </a:lnTo>
                  <a:lnTo>
                    <a:pt x="747827" y="1038004"/>
                  </a:lnTo>
                  <a:lnTo>
                    <a:pt x="791308" y="1009665"/>
                  </a:lnTo>
                  <a:lnTo>
                    <a:pt x="835523" y="981509"/>
                  </a:lnTo>
                  <a:lnTo>
                    <a:pt x="880331" y="953610"/>
                  </a:lnTo>
                  <a:lnTo>
                    <a:pt x="925591" y="926041"/>
                  </a:lnTo>
                  <a:lnTo>
                    <a:pt x="971163" y="898876"/>
                  </a:lnTo>
                  <a:lnTo>
                    <a:pt x="1016906" y="872186"/>
                  </a:lnTo>
                  <a:lnTo>
                    <a:pt x="1062679" y="846047"/>
                  </a:lnTo>
                  <a:lnTo>
                    <a:pt x="1108342" y="820531"/>
                  </a:lnTo>
                  <a:lnTo>
                    <a:pt x="1153753" y="795711"/>
                  </a:lnTo>
                  <a:lnTo>
                    <a:pt x="1198772" y="771661"/>
                  </a:lnTo>
                  <a:lnTo>
                    <a:pt x="1243258" y="748454"/>
                  </a:lnTo>
                  <a:lnTo>
                    <a:pt x="1287072" y="726164"/>
                  </a:lnTo>
                  <a:lnTo>
                    <a:pt x="1330070" y="704863"/>
                  </a:lnTo>
                  <a:lnTo>
                    <a:pt x="1376844" y="682270"/>
                  </a:lnTo>
                  <a:lnTo>
                    <a:pt x="1421710" y="661143"/>
                  </a:lnTo>
                  <a:lnTo>
                    <a:pt x="1465076" y="641327"/>
                  </a:lnTo>
                  <a:lnTo>
                    <a:pt x="1507353" y="622665"/>
                  </a:lnTo>
                  <a:lnTo>
                    <a:pt x="1548946" y="605001"/>
                  </a:lnTo>
                  <a:lnTo>
                    <a:pt x="1590266" y="588177"/>
                  </a:lnTo>
                  <a:lnTo>
                    <a:pt x="1631720" y="572039"/>
                  </a:lnTo>
                  <a:lnTo>
                    <a:pt x="1673717" y="556429"/>
                  </a:lnTo>
                  <a:lnTo>
                    <a:pt x="1716664" y="541190"/>
                  </a:lnTo>
                  <a:lnTo>
                    <a:pt x="1760971" y="526167"/>
                  </a:lnTo>
                  <a:lnTo>
                    <a:pt x="1807046" y="511202"/>
                  </a:lnTo>
                  <a:lnTo>
                    <a:pt x="1855297" y="496140"/>
                  </a:lnTo>
                  <a:lnTo>
                    <a:pt x="1906132" y="480824"/>
                  </a:lnTo>
                  <a:lnTo>
                    <a:pt x="1959960" y="465098"/>
                  </a:lnTo>
                  <a:lnTo>
                    <a:pt x="2017189" y="448804"/>
                  </a:lnTo>
                  <a:lnTo>
                    <a:pt x="2078228" y="431788"/>
                  </a:lnTo>
                  <a:lnTo>
                    <a:pt x="2118243" y="420886"/>
                  </a:lnTo>
                  <a:lnTo>
                    <a:pt x="2160523" y="409688"/>
                  </a:lnTo>
                  <a:lnTo>
                    <a:pt x="2204874" y="398231"/>
                  </a:lnTo>
                  <a:lnTo>
                    <a:pt x="2251101" y="386550"/>
                  </a:lnTo>
                  <a:lnTo>
                    <a:pt x="2299009" y="374682"/>
                  </a:lnTo>
                  <a:lnTo>
                    <a:pt x="2348404" y="362664"/>
                  </a:lnTo>
                  <a:lnTo>
                    <a:pt x="2399091" y="350531"/>
                  </a:lnTo>
                  <a:lnTo>
                    <a:pt x="2450875" y="338320"/>
                  </a:lnTo>
                  <a:lnTo>
                    <a:pt x="2503562" y="326068"/>
                  </a:lnTo>
                  <a:lnTo>
                    <a:pt x="2556958" y="313811"/>
                  </a:lnTo>
                  <a:lnTo>
                    <a:pt x="2610868" y="301585"/>
                  </a:lnTo>
                  <a:lnTo>
                    <a:pt x="2665097" y="289426"/>
                  </a:lnTo>
                  <a:lnTo>
                    <a:pt x="2719451" y="277371"/>
                  </a:lnTo>
                  <a:lnTo>
                    <a:pt x="2773734" y="265457"/>
                  </a:lnTo>
                  <a:lnTo>
                    <a:pt x="2827754" y="253720"/>
                  </a:lnTo>
                  <a:lnTo>
                    <a:pt x="2881314" y="242195"/>
                  </a:lnTo>
                  <a:lnTo>
                    <a:pt x="2934220" y="230920"/>
                  </a:lnTo>
                  <a:lnTo>
                    <a:pt x="2986279" y="219931"/>
                  </a:lnTo>
                  <a:lnTo>
                    <a:pt x="3037295" y="209264"/>
                  </a:lnTo>
                  <a:lnTo>
                    <a:pt x="3087073" y="198956"/>
                  </a:lnTo>
                  <a:lnTo>
                    <a:pt x="3135419" y="189042"/>
                  </a:lnTo>
                  <a:lnTo>
                    <a:pt x="3182139" y="179560"/>
                  </a:lnTo>
                  <a:lnTo>
                    <a:pt x="3227038" y="170546"/>
                  </a:lnTo>
                  <a:lnTo>
                    <a:pt x="3269921" y="162035"/>
                  </a:lnTo>
                  <a:lnTo>
                    <a:pt x="3310594" y="154066"/>
                  </a:lnTo>
                  <a:lnTo>
                    <a:pt x="3348863" y="146673"/>
                  </a:lnTo>
                  <a:lnTo>
                    <a:pt x="3418279" y="133601"/>
                  </a:lnTo>
                  <a:lnTo>
                    <a:pt x="3479443" y="122537"/>
                  </a:lnTo>
                  <a:lnTo>
                    <a:pt x="3533735" y="113235"/>
                  </a:lnTo>
                  <a:lnTo>
                    <a:pt x="3582532" y="105452"/>
                  </a:lnTo>
                  <a:lnTo>
                    <a:pt x="3627215" y="98946"/>
                  </a:lnTo>
                  <a:lnTo>
                    <a:pt x="3669162" y="93472"/>
                  </a:lnTo>
                  <a:lnTo>
                    <a:pt x="3709752" y="88788"/>
                  </a:lnTo>
                  <a:lnTo>
                    <a:pt x="3750364" y="84648"/>
                  </a:lnTo>
                  <a:lnTo>
                    <a:pt x="3792377" y="80811"/>
                  </a:lnTo>
                  <a:lnTo>
                    <a:pt x="3837171" y="77033"/>
                  </a:lnTo>
                  <a:lnTo>
                    <a:pt x="3886124" y="73070"/>
                  </a:lnTo>
                  <a:lnTo>
                    <a:pt x="3940615" y="68678"/>
                  </a:lnTo>
                  <a:lnTo>
                    <a:pt x="4002024" y="63615"/>
                  </a:lnTo>
                  <a:lnTo>
                    <a:pt x="4043532" y="60210"/>
                  </a:lnTo>
                  <a:lnTo>
                    <a:pt x="4087086" y="56789"/>
                  </a:lnTo>
                  <a:lnTo>
                    <a:pt x="4132493" y="53364"/>
                  </a:lnTo>
                  <a:lnTo>
                    <a:pt x="4179559" y="49946"/>
                  </a:lnTo>
                  <a:lnTo>
                    <a:pt x="4228092" y="46547"/>
                  </a:lnTo>
                  <a:lnTo>
                    <a:pt x="4277900" y="43178"/>
                  </a:lnTo>
                  <a:lnTo>
                    <a:pt x="4328790" y="39851"/>
                  </a:lnTo>
                  <a:lnTo>
                    <a:pt x="4380569" y="36578"/>
                  </a:lnTo>
                  <a:lnTo>
                    <a:pt x="4433044" y="33370"/>
                  </a:lnTo>
                  <a:lnTo>
                    <a:pt x="4486024" y="30239"/>
                  </a:lnTo>
                  <a:lnTo>
                    <a:pt x="4539315" y="27196"/>
                  </a:lnTo>
                  <a:lnTo>
                    <a:pt x="4592725" y="24253"/>
                  </a:lnTo>
                  <a:lnTo>
                    <a:pt x="4646061" y="21421"/>
                  </a:lnTo>
                  <a:lnTo>
                    <a:pt x="4699131" y="18713"/>
                  </a:lnTo>
                  <a:lnTo>
                    <a:pt x="4751742" y="16140"/>
                  </a:lnTo>
                  <a:lnTo>
                    <a:pt x="4803701" y="13712"/>
                  </a:lnTo>
                  <a:lnTo>
                    <a:pt x="4854816" y="11443"/>
                  </a:lnTo>
                  <a:lnTo>
                    <a:pt x="4904894" y="9344"/>
                  </a:lnTo>
                  <a:lnTo>
                    <a:pt x="4953742" y="7425"/>
                  </a:lnTo>
                  <a:lnTo>
                    <a:pt x="5001168" y="5700"/>
                  </a:lnTo>
                  <a:lnTo>
                    <a:pt x="5046980" y="4179"/>
                  </a:lnTo>
                  <a:lnTo>
                    <a:pt x="5311489" y="0"/>
                  </a:lnTo>
                  <a:lnTo>
                    <a:pt x="5586571" y="464"/>
                  </a:lnTo>
                  <a:lnTo>
                    <a:pt x="5802645" y="2786"/>
                  </a:lnTo>
                  <a:lnTo>
                    <a:pt x="5890133" y="4179"/>
                  </a:lnTo>
                  <a:lnTo>
                    <a:pt x="6495796" y="4179"/>
                  </a:lnTo>
                  <a:lnTo>
                    <a:pt x="6558133" y="6090"/>
                  </a:lnTo>
                  <a:lnTo>
                    <a:pt x="6618476" y="8729"/>
                  </a:lnTo>
                  <a:lnTo>
                    <a:pt x="6676124" y="11883"/>
                  </a:lnTo>
                  <a:lnTo>
                    <a:pt x="6730380" y="15339"/>
                  </a:lnTo>
                  <a:lnTo>
                    <a:pt x="6780547" y="18884"/>
                  </a:lnTo>
                  <a:lnTo>
                    <a:pt x="6825926" y="22306"/>
                  </a:lnTo>
                  <a:lnTo>
                    <a:pt x="6865819" y="25391"/>
                  </a:lnTo>
                  <a:lnTo>
                    <a:pt x="6899529" y="27928"/>
                  </a:lnTo>
                  <a:lnTo>
                    <a:pt x="6928865" y="30148"/>
                  </a:lnTo>
                </a:path>
              </a:pathLst>
            </a:custGeom>
            <a:ln w="63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177158" y="2750057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694055" y="0"/>
                  </a:moveTo>
                  <a:lnTo>
                    <a:pt x="3937" y="402970"/>
                  </a:lnTo>
                  <a:lnTo>
                    <a:pt x="0" y="1202181"/>
                  </a:lnTo>
                  <a:lnTo>
                    <a:pt x="700532" y="1606677"/>
                  </a:lnTo>
                  <a:lnTo>
                    <a:pt x="1390777" y="1203705"/>
                  </a:lnTo>
                  <a:lnTo>
                    <a:pt x="1394587" y="404367"/>
                  </a:lnTo>
                  <a:lnTo>
                    <a:pt x="694055" y="0"/>
                  </a:lnTo>
                  <a:close/>
                </a:path>
              </a:pathLst>
            </a:custGeom>
            <a:solidFill>
              <a:srgbClr val="FFFFFF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177158" y="2750057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937" y="402970"/>
                  </a:moveTo>
                  <a:lnTo>
                    <a:pt x="694055" y="0"/>
                  </a:lnTo>
                  <a:lnTo>
                    <a:pt x="1394587" y="404367"/>
                  </a:lnTo>
                  <a:lnTo>
                    <a:pt x="1390777" y="1203705"/>
                  </a:lnTo>
                  <a:lnTo>
                    <a:pt x="700532" y="1606677"/>
                  </a:lnTo>
                  <a:lnTo>
                    <a:pt x="0" y="1202181"/>
                  </a:lnTo>
                  <a:lnTo>
                    <a:pt x="3937" y="40297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901058" y="4016883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937" y="402971"/>
                  </a:moveTo>
                  <a:lnTo>
                    <a:pt x="694054" y="0"/>
                  </a:lnTo>
                  <a:lnTo>
                    <a:pt x="1394587" y="404368"/>
                  </a:lnTo>
                  <a:lnTo>
                    <a:pt x="1390777" y="1203706"/>
                  </a:lnTo>
                  <a:lnTo>
                    <a:pt x="700531" y="1606651"/>
                  </a:lnTo>
                  <a:lnTo>
                    <a:pt x="0" y="1202182"/>
                  </a:lnTo>
                  <a:lnTo>
                    <a:pt x="3937" y="402971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910583" y="1483233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694054" y="0"/>
                  </a:moveTo>
                  <a:lnTo>
                    <a:pt x="3937" y="402970"/>
                  </a:lnTo>
                  <a:lnTo>
                    <a:pt x="0" y="1202181"/>
                  </a:lnTo>
                  <a:lnTo>
                    <a:pt x="700531" y="1606677"/>
                  </a:lnTo>
                  <a:lnTo>
                    <a:pt x="1390777" y="1203705"/>
                  </a:lnTo>
                  <a:lnTo>
                    <a:pt x="1394587" y="404367"/>
                  </a:lnTo>
                  <a:lnTo>
                    <a:pt x="694054" y="0"/>
                  </a:lnTo>
                  <a:close/>
                </a:path>
              </a:pathLst>
            </a:custGeom>
            <a:solidFill>
              <a:srgbClr val="FFFFFF">
                <a:alpha val="705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910583" y="1483233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937" y="402970"/>
                  </a:moveTo>
                  <a:lnTo>
                    <a:pt x="694054" y="0"/>
                  </a:lnTo>
                  <a:lnTo>
                    <a:pt x="1394587" y="404367"/>
                  </a:lnTo>
                  <a:lnTo>
                    <a:pt x="1390777" y="1203705"/>
                  </a:lnTo>
                  <a:lnTo>
                    <a:pt x="700531" y="1606677"/>
                  </a:lnTo>
                  <a:lnTo>
                    <a:pt x="0" y="1202181"/>
                  </a:lnTo>
                  <a:lnTo>
                    <a:pt x="3937" y="40297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158108" y="216408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694055" y="0"/>
                  </a:moveTo>
                  <a:lnTo>
                    <a:pt x="3937" y="402971"/>
                  </a:lnTo>
                  <a:lnTo>
                    <a:pt x="0" y="1202182"/>
                  </a:lnTo>
                  <a:lnTo>
                    <a:pt x="700532" y="1606677"/>
                  </a:lnTo>
                  <a:lnTo>
                    <a:pt x="1390777" y="1203706"/>
                  </a:lnTo>
                  <a:lnTo>
                    <a:pt x="1394587" y="404368"/>
                  </a:lnTo>
                  <a:lnTo>
                    <a:pt x="694055" y="0"/>
                  </a:lnTo>
                  <a:close/>
                </a:path>
              </a:pathLst>
            </a:custGeom>
            <a:solidFill>
              <a:srgbClr val="FFFFFF">
                <a:alpha val="392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158108" y="216408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937" y="402971"/>
                  </a:moveTo>
                  <a:lnTo>
                    <a:pt x="694055" y="0"/>
                  </a:lnTo>
                  <a:lnTo>
                    <a:pt x="1394587" y="404368"/>
                  </a:lnTo>
                  <a:lnTo>
                    <a:pt x="1390777" y="1203706"/>
                  </a:lnTo>
                  <a:lnTo>
                    <a:pt x="700532" y="1606677"/>
                  </a:lnTo>
                  <a:lnTo>
                    <a:pt x="0" y="1202182"/>
                  </a:lnTo>
                  <a:lnTo>
                    <a:pt x="3937" y="402971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644008" y="5274183"/>
              <a:ext cx="1395095" cy="1584325"/>
            </a:xfrm>
            <a:custGeom>
              <a:avLst/>
              <a:gdLst/>
              <a:ahLst/>
              <a:cxnLst/>
              <a:rect l="l" t="t" r="r" b="b"/>
              <a:pathLst>
                <a:path w="1395095" h="1584325">
                  <a:moveTo>
                    <a:pt x="694054" y="0"/>
                  </a:moveTo>
                  <a:lnTo>
                    <a:pt x="3937" y="402958"/>
                  </a:lnTo>
                  <a:lnTo>
                    <a:pt x="0" y="1202220"/>
                  </a:lnTo>
                  <a:lnTo>
                    <a:pt x="660966" y="1583815"/>
                  </a:lnTo>
                  <a:lnTo>
                    <a:pt x="739656" y="1583815"/>
                  </a:lnTo>
                  <a:lnTo>
                    <a:pt x="1390777" y="1203667"/>
                  </a:lnTo>
                  <a:lnTo>
                    <a:pt x="1394587" y="404406"/>
                  </a:lnTo>
                  <a:lnTo>
                    <a:pt x="694054" y="0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644008" y="5274183"/>
              <a:ext cx="1395095" cy="1584325"/>
            </a:xfrm>
            <a:custGeom>
              <a:avLst/>
              <a:gdLst/>
              <a:ahLst/>
              <a:cxnLst/>
              <a:rect l="l" t="t" r="r" b="b"/>
              <a:pathLst>
                <a:path w="1395095" h="1584325">
                  <a:moveTo>
                    <a:pt x="3937" y="402958"/>
                  </a:moveTo>
                  <a:lnTo>
                    <a:pt x="694054" y="0"/>
                  </a:lnTo>
                  <a:lnTo>
                    <a:pt x="1394587" y="404406"/>
                  </a:lnTo>
                  <a:lnTo>
                    <a:pt x="1390777" y="1203667"/>
                  </a:lnTo>
                  <a:lnTo>
                    <a:pt x="739656" y="1583815"/>
                  </a:lnTo>
                </a:path>
                <a:path w="1395095" h="1584325">
                  <a:moveTo>
                    <a:pt x="660966" y="1583815"/>
                  </a:moveTo>
                  <a:lnTo>
                    <a:pt x="0" y="1202220"/>
                  </a:lnTo>
                  <a:lnTo>
                    <a:pt x="3937" y="402958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4214" y="4007358"/>
              <a:ext cx="802005" cy="1607185"/>
            </a:xfrm>
            <a:custGeom>
              <a:avLst/>
              <a:gdLst/>
              <a:ahLst/>
              <a:cxnLst/>
              <a:rect l="l" t="t" r="r" b="b"/>
              <a:pathLst>
                <a:path w="802005" h="1607185">
                  <a:moveTo>
                    <a:pt x="101349" y="0"/>
                  </a:moveTo>
                  <a:lnTo>
                    <a:pt x="0" y="62865"/>
                  </a:lnTo>
                  <a:lnTo>
                    <a:pt x="3425" y="1545971"/>
                  </a:lnTo>
                  <a:lnTo>
                    <a:pt x="107750" y="1606651"/>
                  </a:lnTo>
                  <a:lnTo>
                    <a:pt x="797982" y="1203706"/>
                  </a:lnTo>
                  <a:lnTo>
                    <a:pt x="801869" y="404368"/>
                  </a:lnTo>
                  <a:lnTo>
                    <a:pt x="101349" y="0"/>
                  </a:lnTo>
                  <a:close/>
                </a:path>
              </a:pathLst>
            </a:custGeom>
            <a:solidFill>
              <a:srgbClr val="FFFFFF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4214" y="4007358"/>
              <a:ext cx="1525905" cy="2851150"/>
            </a:xfrm>
            <a:custGeom>
              <a:avLst/>
              <a:gdLst/>
              <a:ahLst/>
              <a:cxnLst/>
              <a:rect l="l" t="t" r="r" b="b"/>
              <a:pathLst>
                <a:path w="1525905" h="2851150">
                  <a:moveTo>
                    <a:pt x="0" y="62865"/>
                  </a:moveTo>
                  <a:lnTo>
                    <a:pt x="101349" y="0"/>
                  </a:lnTo>
                  <a:lnTo>
                    <a:pt x="801869" y="404368"/>
                  </a:lnTo>
                  <a:lnTo>
                    <a:pt x="797982" y="1203706"/>
                  </a:lnTo>
                  <a:lnTo>
                    <a:pt x="107750" y="1606651"/>
                  </a:lnTo>
                  <a:lnTo>
                    <a:pt x="3425" y="1545971"/>
                  </a:lnTo>
                  <a:lnTo>
                    <a:pt x="0" y="62865"/>
                  </a:lnTo>
                  <a:close/>
                </a:path>
                <a:path w="1525905" h="2851150">
                  <a:moveTo>
                    <a:pt x="135030" y="1688833"/>
                  </a:moveTo>
                  <a:lnTo>
                    <a:pt x="825249" y="1285875"/>
                  </a:lnTo>
                  <a:lnTo>
                    <a:pt x="1525731" y="1690281"/>
                  </a:lnTo>
                  <a:lnTo>
                    <a:pt x="1521921" y="2489542"/>
                  </a:lnTo>
                  <a:lnTo>
                    <a:pt x="903407" y="2850640"/>
                  </a:lnTo>
                </a:path>
                <a:path w="1525905" h="2851150">
                  <a:moveTo>
                    <a:pt x="759090" y="2850640"/>
                  </a:moveTo>
                  <a:lnTo>
                    <a:pt x="131144" y="2488095"/>
                  </a:lnTo>
                  <a:lnTo>
                    <a:pt x="135030" y="1688833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33933" y="2740532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694118" y="0"/>
                  </a:moveTo>
                  <a:lnTo>
                    <a:pt x="3886" y="402970"/>
                  </a:lnTo>
                  <a:lnTo>
                    <a:pt x="0" y="1202181"/>
                  </a:lnTo>
                  <a:lnTo>
                    <a:pt x="700506" y="1606677"/>
                  </a:lnTo>
                  <a:lnTo>
                    <a:pt x="1390777" y="1203705"/>
                  </a:lnTo>
                  <a:lnTo>
                    <a:pt x="1394586" y="404367"/>
                  </a:lnTo>
                  <a:lnTo>
                    <a:pt x="694118" y="0"/>
                  </a:lnTo>
                  <a:close/>
                </a:path>
              </a:pathLst>
            </a:custGeom>
            <a:solidFill>
              <a:srgbClr val="FFFFFF">
                <a:alpha val="705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33933" y="2740532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886" y="402970"/>
                  </a:moveTo>
                  <a:lnTo>
                    <a:pt x="694118" y="0"/>
                  </a:lnTo>
                  <a:lnTo>
                    <a:pt x="1394586" y="404367"/>
                  </a:lnTo>
                  <a:lnTo>
                    <a:pt x="1390777" y="1203705"/>
                  </a:lnTo>
                  <a:lnTo>
                    <a:pt x="700506" y="1606677"/>
                  </a:lnTo>
                  <a:lnTo>
                    <a:pt x="0" y="1202181"/>
                  </a:lnTo>
                  <a:lnTo>
                    <a:pt x="3886" y="40297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957834" y="4016883"/>
              <a:ext cx="2128520" cy="2841625"/>
            </a:xfrm>
            <a:custGeom>
              <a:avLst/>
              <a:gdLst/>
              <a:ahLst/>
              <a:cxnLst/>
              <a:rect l="l" t="t" r="r" b="b"/>
              <a:pathLst>
                <a:path w="2128520" h="2841625">
                  <a:moveTo>
                    <a:pt x="3886" y="402971"/>
                  </a:moveTo>
                  <a:lnTo>
                    <a:pt x="694054" y="0"/>
                  </a:lnTo>
                  <a:lnTo>
                    <a:pt x="1394586" y="404368"/>
                  </a:lnTo>
                  <a:lnTo>
                    <a:pt x="1390777" y="1203706"/>
                  </a:lnTo>
                  <a:lnTo>
                    <a:pt x="700532" y="1606651"/>
                  </a:lnTo>
                  <a:lnTo>
                    <a:pt x="0" y="1202182"/>
                  </a:lnTo>
                  <a:lnTo>
                    <a:pt x="3886" y="402971"/>
                  </a:lnTo>
                  <a:close/>
                </a:path>
                <a:path w="2128520" h="2841625">
                  <a:moveTo>
                    <a:pt x="737361" y="1688833"/>
                  </a:moveTo>
                  <a:lnTo>
                    <a:pt x="1427480" y="1285875"/>
                  </a:lnTo>
                  <a:lnTo>
                    <a:pt x="2128012" y="1690281"/>
                  </a:lnTo>
                  <a:lnTo>
                    <a:pt x="2124202" y="2489542"/>
                  </a:lnTo>
                  <a:lnTo>
                    <a:pt x="1522025" y="2841115"/>
                  </a:lnTo>
                </a:path>
                <a:path w="2128520" h="2841625">
                  <a:moveTo>
                    <a:pt x="1344896" y="2841115"/>
                  </a:moveTo>
                  <a:lnTo>
                    <a:pt x="733424" y="2488095"/>
                  </a:lnTo>
                  <a:lnTo>
                    <a:pt x="737361" y="1688833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710308" y="2750057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694055" y="0"/>
                  </a:moveTo>
                  <a:lnTo>
                    <a:pt x="3937" y="402970"/>
                  </a:lnTo>
                  <a:lnTo>
                    <a:pt x="0" y="1202181"/>
                  </a:lnTo>
                  <a:lnTo>
                    <a:pt x="700532" y="1606677"/>
                  </a:lnTo>
                  <a:lnTo>
                    <a:pt x="1390777" y="1203705"/>
                  </a:lnTo>
                  <a:lnTo>
                    <a:pt x="1394587" y="404367"/>
                  </a:lnTo>
                  <a:lnTo>
                    <a:pt x="694055" y="0"/>
                  </a:lnTo>
                  <a:close/>
                </a:path>
              </a:pathLst>
            </a:custGeom>
            <a:solidFill>
              <a:srgbClr val="FFFFFF">
                <a:alpha val="705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710308" y="2750057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937" y="402970"/>
                  </a:moveTo>
                  <a:lnTo>
                    <a:pt x="694055" y="0"/>
                  </a:lnTo>
                  <a:lnTo>
                    <a:pt x="1394587" y="404367"/>
                  </a:lnTo>
                  <a:lnTo>
                    <a:pt x="1390777" y="1203705"/>
                  </a:lnTo>
                  <a:lnTo>
                    <a:pt x="700532" y="1606677"/>
                  </a:lnTo>
                  <a:lnTo>
                    <a:pt x="0" y="1202181"/>
                  </a:lnTo>
                  <a:lnTo>
                    <a:pt x="3937" y="40297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976884" y="1454658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886" y="402970"/>
                  </a:moveTo>
                  <a:lnTo>
                    <a:pt x="694054" y="0"/>
                  </a:lnTo>
                  <a:lnTo>
                    <a:pt x="1394586" y="404367"/>
                  </a:lnTo>
                  <a:lnTo>
                    <a:pt x="1390777" y="1203705"/>
                  </a:lnTo>
                  <a:lnTo>
                    <a:pt x="700532" y="1606677"/>
                  </a:lnTo>
                  <a:lnTo>
                    <a:pt x="0" y="1202181"/>
                  </a:lnTo>
                  <a:lnTo>
                    <a:pt x="3886" y="40297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987159" y="4035933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694055" y="0"/>
                  </a:moveTo>
                  <a:lnTo>
                    <a:pt x="3937" y="402971"/>
                  </a:lnTo>
                  <a:lnTo>
                    <a:pt x="0" y="1202182"/>
                  </a:lnTo>
                  <a:lnTo>
                    <a:pt x="700532" y="1606651"/>
                  </a:lnTo>
                  <a:lnTo>
                    <a:pt x="1390777" y="1203706"/>
                  </a:lnTo>
                  <a:lnTo>
                    <a:pt x="1394587" y="404368"/>
                  </a:lnTo>
                  <a:lnTo>
                    <a:pt x="694055" y="0"/>
                  </a:lnTo>
                  <a:close/>
                </a:path>
              </a:pathLst>
            </a:custGeom>
            <a:solidFill>
              <a:srgbClr val="FFFFFF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987159" y="4035933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937" y="402971"/>
                  </a:moveTo>
                  <a:lnTo>
                    <a:pt x="694055" y="0"/>
                  </a:lnTo>
                  <a:lnTo>
                    <a:pt x="1394587" y="404368"/>
                  </a:lnTo>
                  <a:lnTo>
                    <a:pt x="1390777" y="1203706"/>
                  </a:lnTo>
                  <a:lnTo>
                    <a:pt x="700532" y="1606651"/>
                  </a:lnTo>
                  <a:lnTo>
                    <a:pt x="0" y="1202182"/>
                  </a:lnTo>
                  <a:lnTo>
                    <a:pt x="3937" y="402971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730109" y="5312283"/>
              <a:ext cx="1395095" cy="1546225"/>
            </a:xfrm>
            <a:custGeom>
              <a:avLst/>
              <a:gdLst/>
              <a:ahLst/>
              <a:cxnLst/>
              <a:rect l="l" t="t" r="r" b="b"/>
              <a:pathLst>
                <a:path w="1395095" h="1546225">
                  <a:moveTo>
                    <a:pt x="3937" y="402958"/>
                  </a:moveTo>
                  <a:lnTo>
                    <a:pt x="694055" y="0"/>
                  </a:lnTo>
                  <a:lnTo>
                    <a:pt x="1394587" y="404406"/>
                  </a:lnTo>
                  <a:lnTo>
                    <a:pt x="1390777" y="1203667"/>
                  </a:lnTo>
                  <a:lnTo>
                    <a:pt x="804914" y="1545715"/>
                  </a:lnTo>
                </a:path>
                <a:path w="1395095" h="1546225">
                  <a:moveTo>
                    <a:pt x="594972" y="1545715"/>
                  </a:moveTo>
                  <a:lnTo>
                    <a:pt x="0" y="1202220"/>
                  </a:lnTo>
                  <a:lnTo>
                    <a:pt x="3937" y="402958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730109" y="2759582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694055" y="0"/>
                  </a:moveTo>
                  <a:lnTo>
                    <a:pt x="3937" y="402970"/>
                  </a:lnTo>
                  <a:lnTo>
                    <a:pt x="0" y="1202181"/>
                  </a:lnTo>
                  <a:lnTo>
                    <a:pt x="700532" y="1606677"/>
                  </a:lnTo>
                  <a:lnTo>
                    <a:pt x="1390777" y="1203705"/>
                  </a:lnTo>
                  <a:lnTo>
                    <a:pt x="1394587" y="404367"/>
                  </a:lnTo>
                  <a:lnTo>
                    <a:pt x="694055" y="0"/>
                  </a:lnTo>
                  <a:close/>
                </a:path>
              </a:pathLst>
            </a:custGeom>
            <a:solidFill>
              <a:srgbClr val="FFFFFF">
                <a:alpha val="705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730109" y="2759582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937" y="402970"/>
                  </a:moveTo>
                  <a:lnTo>
                    <a:pt x="694055" y="0"/>
                  </a:lnTo>
                  <a:lnTo>
                    <a:pt x="1394587" y="404367"/>
                  </a:lnTo>
                  <a:lnTo>
                    <a:pt x="1390777" y="1203705"/>
                  </a:lnTo>
                  <a:lnTo>
                    <a:pt x="700532" y="1606677"/>
                  </a:lnTo>
                  <a:lnTo>
                    <a:pt x="0" y="1202181"/>
                  </a:lnTo>
                  <a:lnTo>
                    <a:pt x="3937" y="40297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463534" y="4043867"/>
              <a:ext cx="680720" cy="1587500"/>
            </a:xfrm>
            <a:custGeom>
              <a:avLst/>
              <a:gdLst/>
              <a:ahLst/>
              <a:cxnLst/>
              <a:rect l="l" t="t" r="r" b="b"/>
              <a:pathLst>
                <a:path w="680720" h="1587500">
                  <a:moveTo>
                    <a:pt x="680466" y="0"/>
                  </a:moveTo>
                  <a:lnTo>
                    <a:pt x="3937" y="395036"/>
                  </a:lnTo>
                  <a:lnTo>
                    <a:pt x="0" y="1194247"/>
                  </a:lnTo>
                  <a:lnTo>
                    <a:pt x="680466" y="1587131"/>
                  </a:lnTo>
                  <a:lnTo>
                    <a:pt x="680466" y="0"/>
                  </a:lnTo>
                  <a:close/>
                </a:path>
              </a:pathLst>
            </a:custGeom>
            <a:solidFill>
              <a:srgbClr val="FFFFFF">
                <a:alpha val="392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463534" y="4043867"/>
              <a:ext cx="680720" cy="1587500"/>
            </a:xfrm>
            <a:custGeom>
              <a:avLst/>
              <a:gdLst/>
              <a:ahLst/>
              <a:cxnLst/>
              <a:rect l="l" t="t" r="r" b="b"/>
              <a:pathLst>
                <a:path w="680720" h="1587500">
                  <a:moveTo>
                    <a:pt x="3937" y="395036"/>
                  </a:moveTo>
                  <a:lnTo>
                    <a:pt x="680466" y="0"/>
                  </a:lnTo>
                </a:path>
                <a:path w="680720" h="1587500">
                  <a:moveTo>
                    <a:pt x="680466" y="1587131"/>
                  </a:moveTo>
                  <a:lnTo>
                    <a:pt x="0" y="1194247"/>
                  </a:lnTo>
                  <a:lnTo>
                    <a:pt x="3937" y="395036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463534" y="1500692"/>
              <a:ext cx="680720" cy="1587500"/>
            </a:xfrm>
            <a:custGeom>
              <a:avLst/>
              <a:gdLst/>
              <a:ahLst/>
              <a:cxnLst/>
              <a:rect l="l" t="t" r="r" b="b"/>
              <a:pathLst>
                <a:path w="680720" h="1587500">
                  <a:moveTo>
                    <a:pt x="3937" y="395036"/>
                  </a:moveTo>
                  <a:lnTo>
                    <a:pt x="680466" y="0"/>
                  </a:lnTo>
                </a:path>
                <a:path w="680720" h="1587500">
                  <a:moveTo>
                    <a:pt x="680466" y="1587155"/>
                  </a:moveTo>
                  <a:lnTo>
                    <a:pt x="0" y="1194247"/>
                  </a:lnTo>
                  <a:lnTo>
                    <a:pt x="3937" y="395036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57200" y="333476"/>
              <a:ext cx="8229600" cy="6186170"/>
            </a:xfrm>
            <a:custGeom>
              <a:avLst/>
              <a:gdLst/>
              <a:ahLst/>
              <a:cxnLst/>
              <a:rect l="l" t="t" r="r" b="b"/>
              <a:pathLst>
                <a:path w="8229600" h="6186170">
                  <a:moveTo>
                    <a:pt x="8229600" y="0"/>
                  </a:moveTo>
                  <a:lnTo>
                    <a:pt x="0" y="0"/>
                  </a:lnTo>
                  <a:lnTo>
                    <a:pt x="0" y="6185661"/>
                  </a:lnTo>
                  <a:lnTo>
                    <a:pt x="8229600" y="6185661"/>
                  </a:lnTo>
                  <a:lnTo>
                    <a:pt x="8229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57200" y="333476"/>
              <a:ext cx="8229600" cy="6186170"/>
            </a:xfrm>
            <a:custGeom>
              <a:avLst/>
              <a:gdLst/>
              <a:ahLst/>
              <a:cxnLst/>
              <a:rect l="l" t="t" r="r" b="b"/>
              <a:pathLst>
                <a:path w="8229600" h="6186170">
                  <a:moveTo>
                    <a:pt x="0" y="6185661"/>
                  </a:moveTo>
                  <a:lnTo>
                    <a:pt x="8229600" y="6185661"/>
                  </a:lnTo>
                  <a:lnTo>
                    <a:pt x="8229600" y="0"/>
                  </a:lnTo>
                  <a:lnTo>
                    <a:pt x="0" y="0"/>
                  </a:lnTo>
                  <a:lnTo>
                    <a:pt x="0" y="6185661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561205" y="0"/>
              <a:ext cx="3679190" cy="678180"/>
            </a:xfrm>
            <a:custGeom>
              <a:avLst/>
              <a:gdLst/>
              <a:ahLst/>
              <a:cxnLst/>
              <a:rect l="l" t="t" r="r" b="b"/>
              <a:pathLst>
                <a:path w="3679190" h="678180">
                  <a:moveTo>
                    <a:pt x="0" y="677672"/>
                  </a:moveTo>
                  <a:lnTo>
                    <a:pt x="3679062" y="677672"/>
                  </a:lnTo>
                  <a:lnTo>
                    <a:pt x="3679062" y="0"/>
                  </a:lnTo>
                  <a:lnTo>
                    <a:pt x="0" y="0"/>
                  </a:lnTo>
                  <a:lnTo>
                    <a:pt x="0" y="677672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561205" y="0"/>
              <a:ext cx="3679190" cy="678180"/>
            </a:xfrm>
            <a:custGeom>
              <a:avLst/>
              <a:gdLst/>
              <a:ahLst/>
              <a:cxnLst/>
              <a:rect l="l" t="t" r="r" b="b"/>
              <a:pathLst>
                <a:path w="3679190" h="678180">
                  <a:moveTo>
                    <a:pt x="0" y="677672"/>
                  </a:moveTo>
                  <a:lnTo>
                    <a:pt x="3679062" y="677672"/>
                  </a:lnTo>
                  <a:lnTo>
                    <a:pt x="3679062" y="0"/>
                  </a:lnTo>
                </a:path>
                <a:path w="3679190" h="678180">
                  <a:moveTo>
                    <a:pt x="0" y="0"/>
                  </a:moveTo>
                  <a:lnTo>
                    <a:pt x="0" y="677672"/>
                  </a:lnTo>
                </a:path>
              </a:pathLst>
            </a:custGeom>
            <a:ln w="15875">
              <a:solidFill>
                <a:srgbClr val="74A40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649088" y="0"/>
              <a:ext cx="3505200" cy="602615"/>
            </a:xfrm>
            <a:custGeom>
              <a:avLst/>
              <a:gdLst/>
              <a:ahLst/>
              <a:cxnLst/>
              <a:rect l="l" t="t" r="r" b="b"/>
              <a:pathLst>
                <a:path w="3505200" h="602615">
                  <a:moveTo>
                    <a:pt x="0" y="602488"/>
                  </a:moveTo>
                  <a:lnTo>
                    <a:pt x="3505199" y="602488"/>
                  </a:lnTo>
                  <a:lnTo>
                    <a:pt x="3505199" y="0"/>
                  </a:lnTo>
                  <a:lnTo>
                    <a:pt x="0" y="0"/>
                  </a:lnTo>
                  <a:lnTo>
                    <a:pt x="0" y="602488"/>
                  </a:lnTo>
                  <a:close/>
                </a:path>
              </a:pathLst>
            </a:custGeom>
            <a:solidFill>
              <a:srgbClr val="7068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>
            <a:spLocks noGrp="1"/>
          </p:cNvSpPr>
          <p:nvPr>
            <p:ph type="title"/>
          </p:nvPr>
        </p:nvSpPr>
        <p:spPr>
          <a:xfrm>
            <a:off x="1122375" y="1123264"/>
            <a:ext cx="512064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/>
              <a:t>Çok</a:t>
            </a:r>
            <a:r>
              <a:rPr sz="3600" spc="-105"/>
              <a:t> </a:t>
            </a:r>
            <a:r>
              <a:rPr sz="3600" spc="-40"/>
              <a:t>Yollu</a:t>
            </a:r>
            <a:r>
              <a:rPr sz="3600" spc="-80"/>
              <a:t> </a:t>
            </a:r>
            <a:r>
              <a:rPr sz="3600"/>
              <a:t>Ağaçlar:</a:t>
            </a:r>
            <a:r>
              <a:rPr sz="3600" spc="-85"/>
              <a:t> </a:t>
            </a:r>
            <a:r>
              <a:rPr sz="3600" spc="-10"/>
              <a:t>B*-Trees</a:t>
            </a:r>
            <a:endParaRPr sz="3600"/>
          </a:p>
        </p:txBody>
      </p:sp>
      <p:sp>
        <p:nvSpPr>
          <p:cNvPr id="47" name="object 47"/>
          <p:cNvSpPr txBox="1"/>
          <p:nvPr/>
        </p:nvSpPr>
        <p:spPr>
          <a:xfrm>
            <a:off x="576173" y="2011172"/>
            <a:ext cx="7751445" cy="3196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 spc="430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000" b="1" spc="-20">
                <a:solidFill>
                  <a:srgbClr val="FF0000"/>
                </a:solidFill>
                <a:latin typeface="Calibri"/>
                <a:cs typeface="Calibri"/>
              </a:rPr>
              <a:t>B*-</a:t>
            </a:r>
            <a:r>
              <a:rPr sz="2000" b="1" spc="-10">
                <a:solidFill>
                  <a:srgbClr val="FF0000"/>
                </a:solidFill>
                <a:latin typeface="Calibri"/>
                <a:cs typeface="Calibri"/>
              </a:rPr>
              <a:t>Trees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915"/>
              </a:spcBef>
            </a:pP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 spc="335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B-tree’lerde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bir</a:t>
            </a:r>
            <a:r>
              <a:rPr sz="2000" spc="-2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node</a:t>
            </a:r>
            <a:r>
              <a:rPr sz="20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dolunca</a:t>
            </a:r>
            <a:r>
              <a:rPr sz="20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bölme</a:t>
            </a:r>
            <a:r>
              <a:rPr sz="20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işlemi</a:t>
            </a:r>
            <a:r>
              <a:rPr sz="2000" spc="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yapılmaktadır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 spc="340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Bölme</a:t>
            </a:r>
            <a:r>
              <a:rPr sz="2000" spc="-2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sonucunda</a:t>
            </a:r>
            <a:r>
              <a:rPr sz="2000" spc="-5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oluşan</a:t>
            </a:r>
            <a:r>
              <a:rPr sz="20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iki</a:t>
            </a:r>
            <a:r>
              <a:rPr sz="2000" spc="-20">
                <a:solidFill>
                  <a:srgbClr val="3D3C2C"/>
                </a:solidFill>
                <a:latin typeface="Calibri"/>
                <a:cs typeface="Calibri"/>
              </a:rPr>
              <a:t> node’da</a:t>
            </a:r>
            <a:r>
              <a:rPr sz="20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yarı</a:t>
            </a:r>
            <a:r>
              <a:rPr sz="20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yarıya</a:t>
            </a:r>
            <a:r>
              <a:rPr sz="2000" spc="-2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doludur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 spc="340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B*-tree’lerde</a:t>
            </a:r>
            <a:r>
              <a:rPr sz="2000" spc="-1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bölme</a:t>
            </a:r>
            <a:r>
              <a:rPr sz="2000" spc="-2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işlemi</a:t>
            </a:r>
            <a:r>
              <a:rPr sz="2000" spc="-1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geciktirilerek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 node’ların</a:t>
            </a:r>
            <a:r>
              <a:rPr sz="20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doluluk</a:t>
            </a:r>
            <a:r>
              <a:rPr sz="20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oranı</a:t>
            </a:r>
            <a:r>
              <a:rPr sz="20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artırılır.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 spc="310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Ortalama</a:t>
            </a:r>
            <a:r>
              <a:rPr sz="20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Insert</a:t>
            </a:r>
            <a:r>
              <a:rPr sz="20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süresi</a:t>
            </a:r>
            <a:r>
              <a:rPr sz="20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uzar</a:t>
            </a:r>
            <a:r>
              <a:rPr sz="20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ve</a:t>
            </a:r>
            <a:r>
              <a:rPr sz="20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ağacın</a:t>
            </a:r>
            <a:r>
              <a:rPr sz="20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yüksekliği</a:t>
            </a:r>
            <a:r>
              <a:rPr sz="20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daha</a:t>
            </a:r>
            <a:r>
              <a:rPr sz="20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azdır.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 spc="320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000" spc="-20">
                <a:solidFill>
                  <a:srgbClr val="3D3C2C"/>
                </a:solidFill>
                <a:latin typeface="Calibri"/>
                <a:cs typeface="Calibri"/>
              </a:rPr>
              <a:t>Tüm</a:t>
            </a:r>
            <a:r>
              <a:rPr sz="20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ağacın</a:t>
            </a:r>
            <a:r>
              <a:rPr sz="20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dolum</a:t>
            </a:r>
            <a:r>
              <a:rPr sz="20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faktör</a:t>
            </a:r>
            <a:r>
              <a:rPr sz="20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değeri</a:t>
            </a:r>
            <a:r>
              <a:rPr sz="2000" spc="-5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B-tree’lere</a:t>
            </a:r>
            <a:r>
              <a:rPr sz="2000" spc="-1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göre</a:t>
            </a:r>
            <a:r>
              <a:rPr sz="2000" spc="-6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daha</a:t>
            </a:r>
            <a:r>
              <a:rPr sz="20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yüksektir.</a:t>
            </a:r>
            <a:endParaRPr sz="2000">
              <a:latin typeface="Calibri"/>
              <a:cs typeface="Calibri"/>
            </a:endParaRPr>
          </a:p>
          <a:p>
            <a:pPr marL="287020" marR="340360" indent="-274320">
              <a:lnSpc>
                <a:spcPct val="100000"/>
              </a:lnSpc>
              <a:spcBef>
                <a:spcPts val="480"/>
              </a:spcBef>
            </a:pP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 spc="345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B*</a:t>
            </a:r>
            <a:r>
              <a:rPr sz="20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-</a:t>
            </a:r>
            <a:r>
              <a:rPr sz="2000" spc="-2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tree’lerde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erişim</a:t>
            </a:r>
            <a:r>
              <a:rPr sz="2000" spc="-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performansı</a:t>
            </a:r>
            <a:r>
              <a:rPr sz="2000" spc="-2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daha</a:t>
            </a:r>
            <a:r>
              <a:rPr sz="20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25">
                <a:solidFill>
                  <a:srgbClr val="3D3C2C"/>
                </a:solidFill>
                <a:latin typeface="Calibri"/>
                <a:cs typeface="Calibri"/>
              </a:rPr>
              <a:t>yüksektir.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 Literatürde</a:t>
            </a:r>
            <a:r>
              <a:rPr sz="2000" spc="-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B#-</a:t>
            </a:r>
            <a:r>
              <a:rPr sz="2000" spc="-20">
                <a:solidFill>
                  <a:srgbClr val="3D3C2C"/>
                </a:solidFill>
                <a:latin typeface="Calibri"/>
                <a:cs typeface="Calibri"/>
              </a:rPr>
              <a:t>tree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şeklinde</a:t>
            </a:r>
            <a:r>
              <a:rPr sz="2000" spc="-2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variantları</a:t>
            </a:r>
            <a:r>
              <a:rPr sz="2000" spc="-1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vardır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92009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199" y="0"/>
                </a:moveTo>
                <a:lnTo>
                  <a:pt x="0" y="0"/>
                </a:lnTo>
                <a:lnTo>
                  <a:pt x="0" y="6858000"/>
                </a:lnTo>
                <a:lnTo>
                  <a:pt x="1600199" y="6858000"/>
                </a:lnTo>
                <a:lnTo>
                  <a:pt x="1600199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597" y="0"/>
            <a:ext cx="991235" cy="6858000"/>
          </a:xfrm>
          <a:custGeom>
            <a:avLst/>
            <a:gdLst/>
            <a:ahLst/>
            <a:cxnLst/>
            <a:rect l="l" t="t" r="r" b="b"/>
            <a:pathLst>
              <a:path w="991235" h="6858000">
                <a:moveTo>
                  <a:pt x="990612" y="0"/>
                </a:moveTo>
                <a:lnTo>
                  <a:pt x="457200" y="0"/>
                </a:lnTo>
                <a:lnTo>
                  <a:pt x="228612" y="0"/>
                </a:lnTo>
                <a:lnTo>
                  <a:pt x="0" y="0"/>
                </a:lnTo>
                <a:lnTo>
                  <a:pt x="0" y="6858000"/>
                </a:lnTo>
                <a:lnTo>
                  <a:pt x="228612" y="6858000"/>
                </a:lnTo>
                <a:lnTo>
                  <a:pt x="457200" y="6858000"/>
                </a:lnTo>
                <a:lnTo>
                  <a:pt x="990612" y="6858000"/>
                </a:lnTo>
                <a:lnTo>
                  <a:pt x="990612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14907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00519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457200" y="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4572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06996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230997" y="0"/>
            <a:ext cx="913130" cy="6858000"/>
          </a:xfrm>
          <a:custGeom>
            <a:avLst/>
            <a:gdLst/>
            <a:ahLst/>
            <a:cxnLst/>
            <a:rect l="l" t="t" r="r" b="b"/>
            <a:pathLst>
              <a:path w="913128" h="6858000">
                <a:moveTo>
                  <a:pt x="912990" y="0"/>
                </a:moveTo>
                <a:lnTo>
                  <a:pt x="762000" y="0"/>
                </a:lnTo>
                <a:lnTo>
                  <a:pt x="533400" y="0"/>
                </a:lnTo>
                <a:lnTo>
                  <a:pt x="0" y="0"/>
                </a:lnTo>
                <a:lnTo>
                  <a:pt x="0" y="6858000"/>
                </a:lnTo>
                <a:lnTo>
                  <a:pt x="533400" y="6858000"/>
                </a:lnTo>
                <a:lnTo>
                  <a:pt x="762000" y="6858000"/>
                </a:lnTo>
                <a:lnTo>
                  <a:pt x="912990" y="6858000"/>
                </a:lnTo>
                <a:lnTo>
                  <a:pt x="91299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87596" y="0"/>
            <a:ext cx="2819400" cy="6858000"/>
          </a:xfrm>
          <a:custGeom>
            <a:avLst/>
            <a:gdLst/>
            <a:ahLst/>
            <a:cxnLst/>
            <a:rect l="l" t="t" r="r" b="b"/>
            <a:pathLst>
              <a:path w="2819400" h="6858000">
                <a:moveTo>
                  <a:pt x="2819400" y="0"/>
                </a:moveTo>
                <a:lnTo>
                  <a:pt x="0" y="0"/>
                </a:lnTo>
                <a:lnTo>
                  <a:pt x="0" y="6858000"/>
                </a:lnTo>
                <a:lnTo>
                  <a:pt x="2819400" y="6858000"/>
                </a:lnTo>
                <a:lnTo>
                  <a:pt x="28194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50678" y="-7937"/>
            <a:ext cx="9100185" cy="6872605"/>
            <a:chOff x="50678" y="-7937"/>
            <a:chExt cx="9100185" cy="6872605"/>
          </a:xfrm>
        </p:grpSpPr>
        <p:sp>
          <p:nvSpPr>
            <p:cNvPr id="11" name="object 11"/>
            <p:cNvSpPr/>
            <p:nvPr/>
          </p:nvSpPr>
          <p:spPr>
            <a:xfrm>
              <a:off x="2973197" y="0"/>
              <a:ext cx="990600" cy="6858000"/>
            </a:xfrm>
            <a:custGeom>
              <a:avLst/>
              <a:gdLst/>
              <a:ahLst/>
              <a:cxnLst/>
              <a:rect l="l" t="t" r="r" b="b"/>
              <a:pathLst>
                <a:path w="990600" h="6858000">
                  <a:moveTo>
                    <a:pt x="990600" y="0"/>
                  </a:moveTo>
                  <a:lnTo>
                    <a:pt x="457200" y="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6858000"/>
                  </a:lnTo>
                  <a:lnTo>
                    <a:pt x="228600" y="6858000"/>
                  </a:lnTo>
                  <a:lnTo>
                    <a:pt x="457200" y="6858000"/>
                  </a:lnTo>
                  <a:lnTo>
                    <a:pt x="990600" y="6858000"/>
                  </a:lnTo>
                  <a:lnTo>
                    <a:pt x="990600" y="0"/>
                  </a:lnTo>
                  <a:close/>
                </a:path>
              </a:pathLst>
            </a:custGeom>
            <a:solidFill>
              <a:srgbClr val="FFFFFF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5728" y="3486886"/>
              <a:ext cx="9078595" cy="2715260"/>
            </a:xfrm>
            <a:custGeom>
              <a:avLst/>
              <a:gdLst/>
              <a:ahLst/>
              <a:cxnLst/>
              <a:rect l="l" t="t" r="r" b="b"/>
              <a:pathLst>
                <a:path w="9078595" h="2715260">
                  <a:moveTo>
                    <a:pt x="0" y="2664523"/>
                  </a:moveTo>
                  <a:lnTo>
                    <a:pt x="44898" y="2667221"/>
                  </a:lnTo>
                  <a:lnTo>
                    <a:pt x="89828" y="2669913"/>
                  </a:lnTo>
                  <a:lnTo>
                    <a:pt x="134823" y="2672590"/>
                  </a:lnTo>
                  <a:lnTo>
                    <a:pt x="179914" y="2675246"/>
                  </a:lnTo>
                  <a:lnTo>
                    <a:pt x="225134" y="2677875"/>
                  </a:lnTo>
                  <a:lnTo>
                    <a:pt x="270515" y="2680469"/>
                  </a:lnTo>
                  <a:lnTo>
                    <a:pt x="316090" y="2683022"/>
                  </a:lnTo>
                  <a:lnTo>
                    <a:pt x="361890" y="2685526"/>
                  </a:lnTo>
                  <a:lnTo>
                    <a:pt x="407948" y="2687974"/>
                  </a:lnTo>
                  <a:lnTo>
                    <a:pt x="454295" y="2690360"/>
                  </a:lnTo>
                  <a:lnTo>
                    <a:pt x="500965" y="2692676"/>
                  </a:lnTo>
                  <a:lnTo>
                    <a:pt x="547990" y="2694916"/>
                  </a:lnTo>
                  <a:lnTo>
                    <a:pt x="595400" y="2697073"/>
                  </a:lnTo>
                  <a:lnTo>
                    <a:pt x="643230" y="2699140"/>
                  </a:lnTo>
                  <a:lnTo>
                    <a:pt x="691511" y="2701109"/>
                  </a:lnTo>
                  <a:lnTo>
                    <a:pt x="740275" y="2702975"/>
                  </a:lnTo>
                  <a:lnTo>
                    <a:pt x="789554" y="2704729"/>
                  </a:lnTo>
                  <a:lnTo>
                    <a:pt x="839382" y="2706365"/>
                  </a:lnTo>
                  <a:lnTo>
                    <a:pt x="889789" y="2707877"/>
                  </a:lnTo>
                  <a:lnTo>
                    <a:pt x="940808" y="2709256"/>
                  </a:lnTo>
                  <a:lnTo>
                    <a:pt x="992472" y="2710497"/>
                  </a:lnTo>
                  <a:lnTo>
                    <a:pt x="1044812" y="2711592"/>
                  </a:lnTo>
                  <a:lnTo>
                    <a:pt x="1097861" y="2712535"/>
                  </a:lnTo>
                  <a:lnTo>
                    <a:pt x="1151651" y="2713317"/>
                  </a:lnTo>
                  <a:lnTo>
                    <a:pt x="1206215" y="2713933"/>
                  </a:lnTo>
                  <a:lnTo>
                    <a:pt x="1261583" y="2714376"/>
                  </a:lnTo>
                  <a:lnTo>
                    <a:pt x="1317790" y="2714638"/>
                  </a:lnTo>
                  <a:lnTo>
                    <a:pt x="1374866" y="2714713"/>
                  </a:lnTo>
                  <a:lnTo>
                    <a:pt x="1432845" y="2714594"/>
                  </a:lnTo>
                  <a:lnTo>
                    <a:pt x="1491758" y="2714273"/>
                  </a:lnTo>
                  <a:lnTo>
                    <a:pt x="1551637" y="2713744"/>
                  </a:lnTo>
                  <a:lnTo>
                    <a:pt x="1612515" y="2713000"/>
                  </a:lnTo>
                  <a:lnTo>
                    <a:pt x="1674425" y="2712034"/>
                  </a:lnTo>
                  <a:lnTo>
                    <a:pt x="1717553" y="2711288"/>
                  </a:lnTo>
                  <a:lnTo>
                    <a:pt x="1761085" y="2710534"/>
                  </a:lnTo>
                  <a:lnTo>
                    <a:pt x="1805014" y="2709765"/>
                  </a:lnTo>
                  <a:lnTo>
                    <a:pt x="1849338" y="2708979"/>
                  </a:lnTo>
                  <a:lnTo>
                    <a:pt x="1894050" y="2708171"/>
                  </a:lnTo>
                  <a:lnTo>
                    <a:pt x="1939146" y="2707337"/>
                  </a:lnTo>
                  <a:lnTo>
                    <a:pt x="1984623" y="2706473"/>
                  </a:lnTo>
                  <a:lnTo>
                    <a:pt x="2030476" y="2705574"/>
                  </a:lnTo>
                  <a:lnTo>
                    <a:pt x="2076699" y="2704637"/>
                  </a:lnTo>
                  <a:lnTo>
                    <a:pt x="2123289" y="2703656"/>
                  </a:lnTo>
                  <a:lnTo>
                    <a:pt x="2170241" y="2702629"/>
                  </a:lnTo>
                  <a:lnTo>
                    <a:pt x="2217550" y="2701550"/>
                  </a:lnTo>
                  <a:lnTo>
                    <a:pt x="2265212" y="2700416"/>
                  </a:lnTo>
                  <a:lnTo>
                    <a:pt x="2313223" y="2699223"/>
                  </a:lnTo>
                  <a:lnTo>
                    <a:pt x="2361578" y="2697965"/>
                  </a:lnTo>
                  <a:lnTo>
                    <a:pt x="2410272" y="2696640"/>
                  </a:lnTo>
                  <a:lnTo>
                    <a:pt x="2459301" y="2695242"/>
                  </a:lnTo>
                  <a:lnTo>
                    <a:pt x="2508661" y="2693769"/>
                  </a:lnTo>
                  <a:lnTo>
                    <a:pt x="2558346" y="2692214"/>
                  </a:lnTo>
                  <a:lnTo>
                    <a:pt x="2608353" y="2690575"/>
                  </a:lnTo>
                  <a:lnTo>
                    <a:pt x="2658676" y="2688847"/>
                  </a:lnTo>
                  <a:lnTo>
                    <a:pt x="2709312" y="2687026"/>
                  </a:lnTo>
                  <a:lnTo>
                    <a:pt x="2760256" y="2685107"/>
                  </a:lnTo>
                  <a:lnTo>
                    <a:pt x="2811503" y="2683087"/>
                  </a:lnTo>
                  <a:lnTo>
                    <a:pt x="2863049" y="2680962"/>
                  </a:lnTo>
                  <a:lnTo>
                    <a:pt x="2914889" y="2678726"/>
                  </a:lnTo>
                  <a:lnTo>
                    <a:pt x="2967020" y="2676377"/>
                  </a:lnTo>
                  <a:lnTo>
                    <a:pt x="3019435" y="2673909"/>
                  </a:lnTo>
                  <a:lnTo>
                    <a:pt x="3072131" y="2671319"/>
                  </a:lnTo>
                  <a:lnTo>
                    <a:pt x="3125103" y="2668602"/>
                  </a:lnTo>
                  <a:lnTo>
                    <a:pt x="3178347" y="2665754"/>
                  </a:lnTo>
                  <a:lnTo>
                    <a:pt x="3231859" y="2662772"/>
                  </a:lnTo>
                  <a:lnTo>
                    <a:pt x="3285633" y="2659650"/>
                  </a:lnTo>
                  <a:lnTo>
                    <a:pt x="3339665" y="2656385"/>
                  </a:lnTo>
                  <a:lnTo>
                    <a:pt x="3393951" y="2652973"/>
                  </a:lnTo>
                  <a:lnTo>
                    <a:pt x="3448486" y="2649408"/>
                  </a:lnTo>
                  <a:lnTo>
                    <a:pt x="3503265" y="2645688"/>
                  </a:lnTo>
                  <a:lnTo>
                    <a:pt x="3558285" y="2641807"/>
                  </a:lnTo>
                  <a:lnTo>
                    <a:pt x="3613541" y="2637763"/>
                  </a:lnTo>
                  <a:lnTo>
                    <a:pt x="3669027" y="2633550"/>
                  </a:lnTo>
                  <a:lnTo>
                    <a:pt x="3724740" y="2629164"/>
                  </a:lnTo>
                  <a:lnTo>
                    <a:pt x="3780676" y="2624601"/>
                  </a:lnTo>
                  <a:lnTo>
                    <a:pt x="3836829" y="2619857"/>
                  </a:lnTo>
                  <a:lnTo>
                    <a:pt x="3893195" y="2614928"/>
                  </a:lnTo>
                  <a:lnTo>
                    <a:pt x="3949769" y="2609810"/>
                  </a:lnTo>
                  <a:lnTo>
                    <a:pt x="4006548" y="2604498"/>
                  </a:lnTo>
                  <a:lnTo>
                    <a:pt x="4063526" y="2598988"/>
                  </a:lnTo>
                  <a:lnTo>
                    <a:pt x="4120699" y="2593276"/>
                  </a:lnTo>
                  <a:lnTo>
                    <a:pt x="4166073" y="2588638"/>
                  </a:lnTo>
                  <a:lnTo>
                    <a:pt x="4212041" y="2583873"/>
                  </a:lnTo>
                  <a:lnTo>
                    <a:pt x="4258581" y="2578986"/>
                  </a:lnTo>
                  <a:lnTo>
                    <a:pt x="4305669" y="2573976"/>
                  </a:lnTo>
                  <a:lnTo>
                    <a:pt x="4353284" y="2568847"/>
                  </a:lnTo>
                  <a:lnTo>
                    <a:pt x="4401403" y="2563601"/>
                  </a:lnTo>
                  <a:lnTo>
                    <a:pt x="4450004" y="2558240"/>
                  </a:lnTo>
                  <a:lnTo>
                    <a:pt x="4499066" y="2552765"/>
                  </a:lnTo>
                  <a:lnTo>
                    <a:pt x="4548564" y="2547178"/>
                  </a:lnTo>
                  <a:lnTo>
                    <a:pt x="4598478" y="2541483"/>
                  </a:lnTo>
                  <a:lnTo>
                    <a:pt x="4648785" y="2535680"/>
                  </a:lnTo>
                  <a:lnTo>
                    <a:pt x="4699462" y="2529772"/>
                  </a:lnTo>
                  <a:lnTo>
                    <a:pt x="4750488" y="2523761"/>
                  </a:lnTo>
                  <a:lnTo>
                    <a:pt x="4801840" y="2517649"/>
                  </a:lnTo>
                  <a:lnTo>
                    <a:pt x="4853496" y="2511437"/>
                  </a:lnTo>
                  <a:lnTo>
                    <a:pt x="4905433" y="2505129"/>
                  </a:lnTo>
                  <a:lnTo>
                    <a:pt x="4957629" y="2498725"/>
                  </a:lnTo>
                  <a:lnTo>
                    <a:pt x="5010063" y="2492229"/>
                  </a:lnTo>
                  <a:lnTo>
                    <a:pt x="5062711" y="2485642"/>
                  </a:lnTo>
                  <a:lnTo>
                    <a:pt x="5115551" y="2478965"/>
                  </a:lnTo>
                  <a:lnTo>
                    <a:pt x="5168562" y="2472202"/>
                  </a:lnTo>
                  <a:lnTo>
                    <a:pt x="5221720" y="2465355"/>
                  </a:lnTo>
                  <a:lnTo>
                    <a:pt x="5275004" y="2458424"/>
                  </a:lnTo>
                  <a:lnTo>
                    <a:pt x="5328391" y="2451413"/>
                  </a:lnTo>
                  <a:lnTo>
                    <a:pt x="5381859" y="2444323"/>
                  </a:lnTo>
                  <a:lnTo>
                    <a:pt x="5435386" y="2437156"/>
                  </a:lnTo>
                  <a:lnTo>
                    <a:pt x="5488949" y="2429915"/>
                  </a:lnTo>
                  <a:lnTo>
                    <a:pt x="5542527" y="2422601"/>
                  </a:lnTo>
                  <a:lnTo>
                    <a:pt x="5596096" y="2415217"/>
                  </a:lnTo>
                  <a:lnTo>
                    <a:pt x="5649634" y="2407764"/>
                  </a:lnTo>
                  <a:lnTo>
                    <a:pt x="5703120" y="2400245"/>
                  </a:lnTo>
                  <a:lnTo>
                    <a:pt x="5756531" y="2392661"/>
                  </a:lnTo>
                  <a:lnTo>
                    <a:pt x="5809844" y="2385015"/>
                  </a:lnTo>
                  <a:lnTo>
                    <a:pt x="5863038" y="2377309"/>
                  </a:lnTo>
                  <a:lnTo>
                    <a:pt x="5916090" y="2369545"/>
                  </a:lnTo>
                  <a:lnTo>
                    <a:pt x="5968978" y="2361724"/>
                  </a:lnTo>
                  <a:lnTo>
                    <a:pt x="6021680" y="2353849"/>
                  </a:lnTo>
                  <a:lnTo>
                    <a:pt x="6074172" y="2345922"/>
                  </a:lnTo>
                  <a:lnTo>
                    <a:pt x="6126434" y="2337944"/>
                  </a:lnTo>
                  <a:lnTo>
                    <a:pt x="6178442" y="2329919"/>
                  </a:lnTo>
                  <a:lnTo>
                    <a:pt x="6230175" y="2321848"/>
                  </a:lnTo>
                  <a:lnTo>
                    <a:pt x="6281610" y="2313732"/>
                  </a:lnTo>
                  <a:lnTo>
                    <a:pt x="6332724" y="2305575"/>
                  </a:lnTo>
                  <a:lnTo>
                    <a:pt x="6383496" y="2297378"/>
                  </a:lnTo>
                  <a:lnTo>
                    <a:pt x="6433904" y="2289143"/>
                  </a:lnTo>
                  <a:lnTo>
                    <a:pt x="6483924" y="2280872"/>
                  </a:lnTo>
                  <a:lnTo>
                    <a:pt x="6533536" y="2272567"/>
                  </a:lnTo>
                  <a:lnTo>
                    <a:pt x="6582715" y="2264230"/>
                  </a:lnTo>
                  <a:lnTo>
                    <a:pt x="6631441" y="2255864"/>
                  </a:lnTo>
                  <a:lnTo>
                    <a:pt x="6679690" y="2247470"/>
                  </a:lnTo>
                  <a:lnTo>
                    <a:pt x="6727441" y="2239051"/>
                  </a:lnTo>
                  <a:lnTo>
                    <a:pt x="6774672" y="2230608"/>
                  </a:lnTo>
                  <a:lnTo>
                    <a:pt x="6821359" y="2222143"/>
                  </a:lnTo>
                  <a:lnTo>
                    <a:pt x="6867481" y="2213659"/>
                  </a:lnTo>
                  <a:lnTo>
                    <a:pt x="6913016" y="2205157"/>
                  </a:lnTo>
                  <a:lnTo>
                    <a:pt x="6957940" y="2196640"/>
                  </a:lnTo>
                  <a:lnTo>
                    <a:pt x="7002233" y="2188109"/>
                  </a:lnTo>
                  <a:lnTo>
                    <a:pt x="7045871" y="2179568"/>
                  </a:lnTo>
                  <a:lnTo>
                    <a:pt x="7088832" y="2171016"/>
                  </a:lnTo>
                  <a:lnTo>
                    <a:pt x="7131095" y="2162458"/>
                  </a:lnTo>
                  <a:lnTo>
                    <a:pt x="7172636" y="2153894"/>
                  </a:lnTo>
                  <a:lnTo>
                    <a:pt x="7233929" y="2140968"/>
                  </a:lnTo>
                  <a:lnTo>
                    <a:pt x="7295240" y="2127694"/>
                  </a:lnTo>
                  <a:lnTo>
                    <a:pt x="7356517" y="2114092"/>
                  </a:lnTo>
                  <a:lnTo>
                    <a:pt x="7417708" y="2100182"/>
                  </a:lnTo>
                  <a:lnTo>
                    <a:pt x="7478760" y="2085982"/>
                  </a:lnTo>
                  <a:lnTo>
                    <a:pt x="7539621" y="2071514"/>
                  </a:lnTo>
                  <a:lnTo>
                    <a:pt x="7600240" y="2056797"/>
                  </a:lnTo>
                  <a:lnTo>
                    <a:pt x="7660563" y="2041849"/>
                  </a:lnTo>
                  <a:lnTo>
                    <a:pt x="7720539" y="2026691"/>
                  </a:lnTo>
                  <a:lnTo>
                    <a:pt x="7780116" y="2011343"/>
                  </a:lnTo>
                  <a:lnTo>
                    <a:pt x="7839241" y="1995824"/>
                  </a:lnTo>
                  <a:lnTo>
                    <a:pt x="7897862" y="1980154"/>
                  </a:lnTo>
                  <a:lnTo>
                    <a:pt x="7955927" y="1964352"/>
                  </a:lnTo>
                  <a:lnTo>
                    <a:pt x="8013384" y="1948439"/>
                  </a:lnTo>
                  <a:lnTo>
                    <a:pt x="8070180" y="1932433"/>
                  </a:lnTo>
                  <a:lnTo>
                    <a:pt x="8126263" y="1916354"/>
                  </a:lnTo>
                  <a:lnTo>
                    <a:pt x="8181582" y="1900223"/>
                  </a:lnTo>
                  <a:lnTo>
                    <a:pt x="8236083" y="1884058"/>
                  </a:lnTo>
                  <a:lnTo>
                    <a:pt x="8289716" y="1867880"/>
                  </a:lnTo>
                  <a:lnTo>
                    <a:pt x="8342426" y="1851708"/>
                  </a:lnTo>
                  <a:lnTo>
                    <a:pt x="8394164" y="1835561"/>
                  </a:lnTo>
                  <a:lnTo>
                    <a:pt x="8444875" y="1819460"/>
                  </a:lnTo>
                  <a:lnTo>
                    <a:pt x="8494508" y="1803424"/>
                  </a:lnTo>
                  <a:lnTo>
                    <a:pt x="8543011" y="1787472"/>
                  </a:lnTo>
                  <a:lnTo>
                    <a:pt x="8590332" y="1771624"/>
                  </a:lnTo>
                  <a:lnTo>
                    <a:pt x="8636418" y="1755901"/>
                  </a:lnTo>
                  <a:lnTo>
                    <a:pt x="8681217" y="1740321"/>
                  </a:lnTo>
                  <a:lnTo>
                    <a:pt x="8724677" y="1724904"/>
                  </a:lnTo>
                  <a:lnTo>
                    <a:pt x="8766746" y="1709670"/>
                  </a:lnTo>
                  <a:lnTo>
                    <a:pt x="8807371" y="1694639"/>
                  </a:lnTo>
                  <a:lnTo>
                    <a:pt x="8846501" y="1679830"/>
                  </a:lnTo>
                  <a:lnTo>
                    <a:pt x="8884083" y="1665263"/>
                  </a:lnTo>
                  <a:lnTo>
                    <a:pt x="8920065" y="1650957"/>
                  </a:lnTo>
                  <a:lnTo>
                    <a:pt x="8987020" y="1623208"/>
                  </a:lnTo>
                  <a:lnTo>
                    <a:pt x="9046949" y="1596742"/>
                  </a:lnTo>
                  <a:lnTo>
                    <a:pt x="9074148" y="1584038"/>
                  </a:lnTo>
                  <a:lnTo>
                    <a:pt x="9078271" y="1582028"/>
                  </a:lnTo>
                </a:path>
                <a:path w="9078595" h="2715260">
                  <a:moveTo>
                    <a:pt x="0" y="871372"/>
                  </a:moveTo>
                  <a:lnTo>
                    <a:pt x="35920" y="852340"/>
                  </a:lnTo>
                  <a:lnTo>
                    <a:pt x="71984" y="833309"/>
                  </a:lnTo>
                  <a:lnTo>
                    <a:pt x="108335" y="814282"/>
                  </a:lnTo>
                  <a:lnTo>
                    <a:pt x="145119" y="795260"/>
                  </a:lnTo>
                  <a:lnTo>
                    <a:pt x="182477" y="776244"/>
                  </a:lnTo>
                  <a:lnTo>
                    <a:pt x="220555" y="757238"/>
                  </a:lnTo>
                  <a:lnTo>
                    <a:pt x="259496" y="738241"/>
                  </a:lnTo>
                  <a:lnTo>
                    <a:pt x="299444" y="719257"/>
                  </a:lnTo>
                  <a:lnTo>
                    <a:pt x="340543" y="700287"/>
                  </a:lnTo>
                  <a:lnTo>
                    <a:pt x="382937" y="681331"/>
                  </a:lnTo>
                  <a:lnTo>
                    <a:pt x="426770" y="662394"/>
                  </a:lnTo>
                  <a:lnTo>
                    <a:pt x="472184" y="643474"/>
                  </a:lnTo>
                  <a:lnTo>
                    <a:pt x="519326" y="624576"/>
                  </a:lnTo>
                  <a:lnTo>
                    <a:pt x="568338" y="605700"/>
                  </a:lnTo>
                  <a:lnTo>
                    <a:pt x="619363" y="586848"/>
                  </a:lnTo>
                  <a:lnTo>
                    <a:pt x="672547" y="568022"/>
                  </a:lnTo>
                  <a:lnTo>
                    <a:pt x="728033" y="549223"/>
                  </a:lnTo>
                  <a:lnTo>
                    <a:pt x="785964" y="530453"/>
                  </a:lnTo>
                  <a:lnTo>
                    <a:pt x="846485" y="511714"/>
                  </a:lnTo>
                  <a:lnTo>
                    <a:pt x="909740" y="493008"/>
                  </a:lnTo>
                  <a:lnTo>
                    <a:pt x="975872" y="474337"/>
                  </a:lnTo>
                  <a:lnTo>
                    <a:pt x="1045025" y="455701"/>
                  </a:lnTo>
                  <a:lnTo>
                    <a:pt x="1082432" y="445844"/>
                  </a:lnTo>
                  <a:lnTo>
                    <a:pt x="1120567" y="435788"/>
                  </a:lnTo>
                  <a:lnTo>
                    <a:pt x="1159420" y="425547"/>
                  </a:lnTo>
                  <a:lnTo>
                    <a:pt x="1198980" y="415139"/>
                  </a:lnTo>
                  <a:lnTo>
                    <a:pt x="1239234" y="404578"/>
                  </a:lnTo>
                  <a:lnTo>
                    <a:pt x="1280171" y="393882"/>
                  </a:lnTo>
                  <a:lnTo>
                    <a:pt x="1321780" y="383065"/>
                  </a:lnTo>
                  <a:lnTo>
                    <a:pt x="1364049" y="372143"/>
                  </a:lnTo>
                  <a:lnTo>
                    <a:pt x="1406966" y="361133"/>
                  </a:lnTo>
                  <a:lnTo>
                    <a:pt x="1450520" y="350050"/>
                  </a:lnTo>
                  <a:lnTo>
                    <a:pt x="1494699" y="338911"/>
                  </a:lnTo>
                  <a:lnTo>
                    <a:pt x="1539492" y="327730"/>
                  </a:lnTo>
                  <a:lnTo>
                    <a:pt x="1584887" y="316524"/>
                  </a:lnTo>
                  <a:lnTo>
                    <a:pt x="1630872" y="305310"/>
                  </a:lnTo>
                  <a:lnTo>
                    <a:pt x="1677437" y="294101"/>
                  </a:lnTo>
                  <a:lnTo>
                    <a:pt x="1724569" y="282915"/>
                  </a:lnTo>
                  <a:lnTo>
                    <a:pt x="1772257" y="271768"/>
                  </a:lnTo>
                  <a:lnTo>
                    <a:pt x="1820489" y="260675"/>
                  </a:lnTo>
                  <a:lnTo>
                    <a:pt x="1869254" y="249651"/>
                  </a:lnTo>
                  <a:lnTo>
                    <a:pt x="1918540" y="238714"/>
                  </a:lnTo>
                  <a:lnTo>
                    <a:pt x="1968336" y="227879"/>
                  </a:lnTo>
                  <a:lnTo>
                    <a:pt x="2018630" y="217161"/>
                  </a:lnTo>
                  <a:lnTo>
                    <a:pt x="2069410" y="206577"/>
                  </a:lnTo>
                  <a:lnTo>
                    <a:pt x="2120666" y="196143"/>
                  </a:lnTo>
                  <a:lnTo>
                    <a:pt x="2172385" y="185873"/>
                  </a:lnTo>
                  <a:lnTo>
                    <a:pt x="2224555" y="175785"/>
                  </a:lnTo>
                  <a:lnTo>
                    <a:pt x="2277166" y="165894"/>
                  </a:lnTo>
                  <a:lnTo>
                    <a:pt x="2330206" y="156216"/>
                  </a:lnTo>
                  <a:lnTo>
                    <a:pt x="2383663" y="146767"/>
                  </a:lnTo>
                  <a:lnTo>
                    <a:pt x="2437525" y="137562"/>
                  </a:lnTo>
                  <a:lnTo>
                    <a:pt x="2491782" y="128618"/>
                  </a:lnTo>
                  <a:lnTo>
                    <a:pt x="2546421" y="119951"/>
                  </a:lnTo>
                  <a:lnTo>
                    <a:pt x="2601431" y="111575"/>
                  </a:lnTo>
                  <a:lnTo>
                    <a:pt x="2656800" y="103508"/>
                  </a:lnTo>
                  <a:lnTo>
                    <a:pt x="2712517" y="95765"/>
                  </a:lnTo>
                  <a:lnTo>
                    <a:pt x="2768570" y="88361"/>
                  </a:lnTo>
                  <a:lnTo>
                    <a:pt x="2824948" y="81314"/>
                  </a:lnTo>
                  <a:lnTo>
                    <a:pt x="2881639" y="74638"/>
                  </a:lnTo>
                  <a:lnTo>
                    <a:pt x="2938631" y="68350"/>
                  </a:lnTo>
                  <a:lnTo>
                    <a:pt x="2995914" y="62465"/>
                  </a:lnTo>
                  <a:lnTo>
                    <a:pt x="3053475" y="56999"/>
                  </a:lnTo>
                  <a:lnTo>
                    <a:pt x="3111303" y="51968"/>
                  </a:lnTo>
                  <a:lnTo>
                    <a:pt x="3155740" y="48359"/>
                  </a:lnTo>
                  <a:lnTo>
                    <a:pt x="3200516" y="44877"/>
                  </a:lnTo>
                  <a:lnTo>
                    <a:pt x="3245628" y="41521"/>
                  </a:lnTo>
                  <a:lnTo>
                    <a:pt x="3291067" y="38292"/>
                  </a:lnTo>
                  <a:lnTo>
                    <a:pt x="3336830" y="35191"/>
                  </a:lnTo>
                  <a:lnTo>
                    <a:pt x="3382910" y="32217"/>
                  </a:lnTo>
                  <a:lnTo>
                    <a:pt x="3429303" y="29372"/>
                  </a:lnTo>
                  <a:lnTo>
                    <a:pt x="3476001" y="26655"/>
                  </a:lnTo>
                  <a:lnTo>
                    <a:pt x="3523001" y="24067"/>
                  </a:lnTo>
                  <a:lnTo>
                    <a:pt x="3570296" y="21609"/>
                  </a:lnTo>
                  <a:lnTo>
                    <a:pt x="3617880" y="19281"/>
                  </a:lnTo>
                  <a:lnTo>
                    <a:pt x="3665749" y="17084"/>
                  </a:lnTo>
                  <a:lnTo>
                    <a:pt x="3713896" y="15017"/>
                  </a:lnTo>
                  <a:lnTo>
                    <a:pt x="3762316" y="13081"/>
                  </a:lnTo>
                  <a:lnTo>
                    <a:pt x="3811004" y="11277"/>
                  </a:lnTo>
                  <a:lnTo>
                    <a:pt x="3859954" y="9605"/>
                  </a:lnTo>
                  <a:lnTo>
                    <a:pt x="3909160" y="8066"/>
                  </a:lnTo>
                  <a:lnTo>
                    <a:pt x="3958616" y="6659"/>
                  </a:lnTo>
                  <a:lnTo>
                    <a:pt x="4008318" y="5386"/>
                  </a:lnTo>
                  <a:lnTo>
                    <a:pt x="4058260" y="4247"/>
                  </a:lnTo>
                  <a:lnTo>
                    <a:pt x="4108435" y="3241"/>
                  </a:lnTo>
                  <a:lnTo>
                    <a:pt x="4158839" y="2371"/>
                  </a:lnTo>
                  <a:lnTo>
                    <a:pt x="4209466" y="1636"/>
                  </a:lnTo>
                  <a:lnTo>
                    <a:pt x="4260311" y="1036"/>
                  </a:lnTo>
                  <a:lnTo>
                    <a:pt x="4311367" y="572"/>
                  </a:lnTo>
                  <a:lnTo>
                    <a:pt x="4362629" y="244"/>
                  </a:lnTo>
                  <a:lnTo>
                    <a:pt x="4414092" y="53"/>
                  </a:lnTo>
                  <a:lnTo>
                    <a:pt x="4465750" y="0"/>
                  </a:lnTo>
                  <a:lnTo>
                    <a:pt x="4517598" y="83"/>
                  </a:lnTo>
                  <a:lnTo>
                    <a:pt x="4569630" y="305"/>
                  </a:lnTo>
                  <a:lnTo>
                    <a:pt x="4621840" y="666"/>
                  </a:lnTo>
                  <a:lnTo>
                    <a:pt x="4674223" y="1165"/>
                  </a:lnTo>
                  <a:lnTo>
                    <a:pt x="4726773" y="1804"/>
                  </a:lnTo>
                  <a:lnTo>
                    <a:pt x="4779485" y="2583"/>
                  </a:lnTo>
                  <a:lnTo>
                    <a:pt x="4832353" y="3501"/>
                  </a:lnTo>
                  <a:lnTo>
                    <a:pt x="4885372" y="4560"/>
                  </a:lnTo>
                  <a:lnTo>
                    <a:pt x="4938536" y="5761"/>
                  </a:lnTo>
                  <a:lnTo>
                    <a:pt x="4991839" y="7102"/>
                  </a:lnTo>
                  <a:lnTo>
                    <a:pt x="5045276" y="8586"/>
                  </a:lnTo>
                  <a:lnTo>
                    <a:pt x="5098841" y="10212"/>
                  </a:lnTo>
                  <a:lnTo>
                    <a:pt x="5152530" y="11981"/>
                  </a:lnTo>
                  <a:lnTo>
                    <a:pt x="5206335" y="13893"/>
                  </a:lnTo>
                  <a:lnTo>
                    <a:pt x="5260252" y="15948"/>
                  </a:lnTo>
                  <a:lnTo>
                    <a:pt x="5314275" y="18147"/>
                  </a:lnTo>
                  <a:lnTo>
                    <a:pt x="5368399" y="20491"/>
                  </a:lnTo>
                  <a:lnTo>
                    <a:pt x="5422617" y="22980"/>
                  </a:lnTo>
                  <a:lnTo>
                    <a:pt x="5476925" y="25614"/>
                  </a:lnTo>
                  <a:lnTo>
                    <a:pt x="5531317" y="28394"/>
                  </a:lnTo>
                  <a:lnTo>
                    <a:pt x="5585787" y="31320"/>
                  </a:lnTo>
                  <a:lnTo>
                    <a:pt x="5640330" y="34392"/>
                  </a:lnTo>
                  <a:lnTo>
                    <a:pt x="5694940" y="37612"/>
                  </a:lnTo>
                  <a:lnTo>
                    <a:pt x="5749611" y="40979"/>
                  </a:lnTo>
                  <a:lnTo>
                    <a:pt x="5804338" y="44493"/>
                  </a:lnTo>
                  <a:lnTo>
                    <a:pt x="5859116" y="48156"/>
                  </a:lnTo>
                  <a:lnTo>
                    <a:pt x="5913939" y="51968"/>
                  </a:lnTo>
                  <a:lnTo>
                    <a:pt x="5961554" y="55463"/>
                  </a:lnTo>
                  <a:lnTo>
                    <a:pt x="6010111" y="59261"/>
                  </a:lnTo>
                  <a:lnTo>
                    <a:pt x="6059569" y="63352"/>
                  </a:lnTo>
                  <a:lnTo>
                    <a:pt x="6109886" y="67727"/>
                  </a:lnTo>
                  <a:lnTo>
                    <a:pt x="6161021" y="72376"/>
                  </a:lnTo>
                  <a:lnTo>
                    <a:pt x="6212932" y="77290"/>
                  </a:lnTo>
                  <a:lnTo>
                    <a:pt x="6265580" y="82458"/>
                  </a:lnTo>
                  <a:lnTo>
                    <a:pt x="6318922" y="87870"/>
                  </a:lnTo>
                  <a:lnTo>
                    <a:pt x="6372918" y="93517"/>
                  </a:lnTo>
                  <a:lnTo>
                    <a:pt x="6427526" y="99389"/>
                  </a:lnTo>
                  <a:lnTo>
                    <a:pt x="6482705" y="105477"/>
                  </a:lnTo>
                  <a:lnTo>
                    <a:pt x="6538413" y="111770"/>
                  </a:lnTo>
                  <a:lnTo>
                    <a:pt x="6594611" y="118258"/>
                  </a:lnTo>
                  <a:lnTo>
                    <a:pt x="6651256" y="124933"/>
                  </a:lnTo>
                  <a:lnTo>
                    <a:pt x="6708307" y="131783"/>
                  </a:lnTo>
                  <a:lnTo>
                    <a:pt x="6765724" y="138800"/>
                  </a:lnTo>
                  <a:lnTo>
                    <a:pt x="6823464" y="145974"/>
                  </a:lnTo>
                  <a:lnTo>
                    <a:pt x="6881487" y="153294"/>
                  </a:lnTo>
                  <a:lnTo>
                    <a:pt x="6939752" y="160751"/>
                  </a:lnTo>
                  <a:lnTo>
                    <a:pt x="6998218" y="168336"/>
                  </a:lnTo>
                  <a:lnTo>
                    <a:pt x="7056842" y="176038"/>
                  </a:lnTo>
                  <a:lnTo>
                    <a:pt x="7115585" y="183847"/>
                  </a:lnTo>
                  <a:lnTo>
                    <a:pt x="7174404" y="191755"/>
                  </a:lnTo>
                  <a:lnTo>
                    <a:pt x="7233260" y="199750"/>
                  </a:lnTo>
                  <a:lnTo>
                    <a:pt x="7292110" y="207824"/>
                  </a:lnTo>
                  <a:lnTo>
                    <a:pt x="7350913" y="215966"/>
                  </a:lnTo>
                  <a:lnTo>
                    <a:pt x="7409628" y="224167"/>
                  </a:lnTo>
                  <a:lnTo>
                    <a:pt x="7468215" y="232416"/>
                  </a:lnTo>
                  <a:lnTo>
                    <a:pt x="7526631" y="240705"/>
                  </a:lnTo>
                  <a:lnTo>
                    <a:pt x="7584836" y="249024"/>
                  </a:lnTo>
                  <a:lnTo>
                    <a:pt x="7642789" y="257361"/>
                  </a:lnTo>
                  <a:lnTo>
                    <a:pt x="7700448" y="265709"/>
                  </a:lnTo>
                  <a:lnTo>
                    <a:pt x="7757772" y="274057"/>
                  </a:lnTo>
                  <a:lnTo>
                    <a:pt x="7814720" y="282395"/>
                  </a:lnTo>
                  <a:lnTo>
                    <a:pt x="7871250" y="290713"/>
                  </a:lnTo>
                  <a:lnTo>
                    <a:pt x="7927323" y="299002"/>
                  </a:lnTo>
                  <a:lnTo>
                    <a:pt x="7982895" y="307251"/>
                  </a:lnTo>
                  <a:lnTo>
                    <a:pt x="8037927" y="315452"/>
                  </a:lnTo>
                  <a:lnTo>
                    <a:pt x="8092377" y="323595"/>
                  </a:lnTo>
                  <a:lnTo>
                    <a:pt x="8146204" y="331668"/>
                  </a:lnTo>
                  <a:lnTo>
                    <a:pt x="8199367" y="339664"/>
                  </a:lnTo>
                  <a:lnTo>
                    <a:pt x="8251824" y="347571"/>
                  </a:lnTo>
                  <a:lnTo>
                    <a:pt x="8303535" y="355380"/>
                  </a:lnTo>
                  <a:lnTo>
                    <a:pt x="8354457" y="363082"/>
                  </a:lnTo>
                  <a:lnTo>
                    <a:pt x="8404551" y="370667"/>
                  </a:lnTo>
                  <a:lnTo>
                    <a:pt x="8453775" y="378124"/>
                  </a:lnTo>
                  <a:lnTo>
                    <a:pt x="8502087" y="385444"/>
                  </a:lnTo>
                  <a:lnTo>
                    <a:pt x="8549447" y="392618"/>
                  </a:lnTo>
                  <a:lnTo>
                    <a:pt x="8595813" y="399635"/>
                  </a:lnTo>
                  <a:lnTo>
                    <a:pt x="8641144" y="406485"/>
                  </a:lnTo>
                  <a:lnTo>
                    <a:pt x="8685399" y="413160"/>
                  </a:lnTo>
                  <a:lnTo>
                    <a:pt x="8728537" y="419648"/>
                  </a:lnTo>
                  <a:lnTo>
                    <a:pt x="8770516" y="425941"/>
                  </a:lnTo>
                  <a:lnTo>
                    <a:pt x="8811296" y="432029"/>
                  </a:lnTo>
                  <a:lnTo>
                    <a:pt x="8850835" y="437901"/>
                  </a:lnTo>
                  <a:lnTo>
                    <a:pt x="8889092" y="443548"/>
                  </a:lnTo>
                  <a:lnTo>
                    <a:pt x="8961595" y="454128"/>
                  </a:lnTo>
                  <a:lnTo>
                    <a:pt x="9028477" y="463691"/>
                  </a:lnTo>
                  <a:lnTo>
                    <a:pt x="9059707" y="468066"/>
                  </a:lnTo>
                  <a:lnTo>
                    <a:pt x="9078271" y="470623"/>
                  </a:lnTo>
                </a:path>
              </a:pathLst>
            </a:custGeom>
            <a:ln w="63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3853" y="5640781"/>
              <a:ext cx="3004820" cy="1211580"/>
            </a:xfrm>
            <a:custGeom>
              <a:avLst/>
              <a:gdLst/>
              <a:ahLst/>
              <a:cxnLst/>
              <a:rect l="l" t="t" r="r" b="b"/>
              <a:pathLst>
                <a:path w="3004820" h="1211579">
                  <a:moveTo>
                    <a:pt x="0" y="0"/>
                  </a:moveTo>
                  <a:lnTo>
                    <a:pt x="51721" y="23517"/>
                  </a:lnTo>
                  <a:lnTo>
                    <a:pt x="103435" y="47027"/>
                  </a:lnTo>
                  <a:lnTo>
                    <a:pt x="155135" y="70525"/>
                  </a:lnTo>
                  <a:lnTo>
                    <a:pt x="206815" y="94002"/>
                  </a:lnTo>
                  <a:lnTo>
                    <a:pt x="258466" y="117452"/>
                  </a:lnTo>
                  <a:lnTo>
                    <a:pt x="310083" y="140868"/>
                  </a:lnTo>
                  <a:lnTo>
                    <a:pt x="361657" y="164244"/>
                  </a:lnTo>
                  <a:lnTo>
                    <a:pt x="413183" y="187573"/>
                  </a:lnTo>
                  <a:lnTo>
                    <a:pt x="464653" y="210849"/>
                  </a:lnTo>
                  <a:lnTo>
                    <a:pt x="516059" y="234063"/>
                  </a:lnTo>
                  <a:lnTo>
                    <a:pt x="567396" y="257211"/>
                  </a:lnTo>
                  <a:lnTo>
                    <a:pt x="618656" y="280284"/>
                  </a:lnTo>
                  <a:lnTo>
                    <a:pt x="669832" y="303277"/>
                  </a:lnTo>
                  <a:lnTo>
                    <a:pt x="720917" y="326182"/>
                  </a:lnTo>
                  <a:lnTo>
                    <a:pt x="771904" y="348994"/>
                  </a:lnTo>
                  <a:lnTo>
                    <a:pt x="822786" y="371704"/>
                  </a:lnTo>
                  <a:lnTo>
                    <a:pt x="873556" y="394306"/>
                  </a:lnTo>
                  <a:lnTo>
                    <a:pt x="924207" y="416795"/>
                  </a:lnTo>
                  <a:lnTo>
                    <a:pt x="974732" y="439162"/>
                  </a:lnTo>
                  <a:lnTo>
                    <a:pt x="1025125" y="461401"/>
                  </a:lnTo>
                  <a:lnTo>
                    <a:pt x="1075377" y="483506"/>
                  </a:lnTo>
                  <a:lnTo>
                    <a:pt x="1125482" y="505470"/>
                  </a:lnTo>
                  <a:lnTo>
                    <a:pt x="1175433" y="527285"/>
                  </a:lnTo>
                  <a:lnTo>
                    <a:pt x="1225224" y="548946"/>
                  </a:lnTo>
                  <a:lnTo>
                    <a:pt x="1274846" y="570446"/>
                  </a:lnTo>
                  <a:lnTo>
                    <a:pt x="1324293" y="591777"/>
                  </a:lnTo>
                  <a:lnTo>
                    <a:pt x="1373558" y="612933"/>
                  </a:lnTo>
                  <a:lnTo>
                    <a:pt x="1422635" y="633908"/>
                  </a:lnTo>
                  <a:lnTo>
                    <a:pt x="1471515" y="654695"/>
                  </a:lnTo>
                  <a:lnTo>
                    <a:pt x="1520192" y="675286"/>
                  </a:lnTo>
                  <a:lnTo>
                    <a:pt x="1568660" y="695675"/>
                  </a:lnTo>
                  <a:lnTo>
                    <a:pt x="1616910" y="715856"/>
                  </a:lnTo>
                  <a:lnTo>
                    <a:pt x="1664936" y="735822"/>
                  </a:lnTo>
                  <a:lnTo>
                    <a:pt x="1712731" y="755566"/>
                  </a:lnTo>
                  <a:lnTo>
                    <a:pt x="1760289" y="775081"/>
                  </a:lnTo>
                  <a:lnTo>
                    <a:pt x="1807601" y="794360"/>
                  </a:lnTo>
                  <a:lnTo>
                    <a:pt x="1854661" y="813398"/>
                  </a:lnTo>
                  <a:lnTo>
                    <a:pt x="1901462" y="832186"/>
                  </a:lnTo>
                  <a:lnTo>
                    <a:pt x="1947997" y="850719"/>
                  </a:lnTo>
                  <a:lnTo>
                    <a:pt x="1994259" y="868989"/>
                  </a:lnTo>
                  <a:lnTo>
                    <a:pt x="2040242" y="886991"/>
                  </a:lnTo>
                  <a:lnTo>
                    <a:pt x="2085937" y="904716"/>
                  </a:lnTo>
                  <a:lnTo>
                    <a:pt x="2131338" y="922159"/>
                  </a:lnTo>
                  <a:lnTo>
                    <a:pt x="2176438" y="939313"/>
                  </a:lnTo>
                  <a:lnTo>
                    <a:pt x="2221229" y="956171"/>
                  </a:lnTo>
                  <a:lnTo>
                    <a:pt x="2265706" y="972726"/>
                  </a:lnTo>
                  <a:lnTo>
                    <a:pt x="2309861" y="988971"/>
                  </a:lnTo>
                  <a:lnTo>
                    <a:pt x="2353687" y="1004901"/>
                  </a:lnTo>
                  <a:lnTo>
                    <a:pt x="2397177" y="1020507"/>
                  </a:lnTo>
                  <a:lnTo>
                    <a:pt x="2440323" y="1035784"/>
                  </a:lnTo>
                  <a:lnTo>
                    <a:pt x="2483120" y="1050724"/>
                  </a:lnTo>
                  <a:lnTo>
                    <a:pt x="2525559" y="1065322"/>
                  </a:lnTo>
                  <a:lnTo>
                    <a:pt x="2567635" y="1079569"/>
                  </a:lnTo>
                  <a:lnTo>
                    <a:pt x="2609339" y="1093460"/>
                  </a:lnTo>
                  <a:lnTo>
                    <a:pt x="2650665" y="1106988"/>
                  </a:lnTo>
                  <a:lnTo>
                    <a:pt x="2691607" y="1120146"/>
                  </a:lnTo>
                  <a:lnTo>
                    <a:pt x="2732156" y="1132927"/>
                  </a:lnTo>
                  <a:lnTo>
                    <a:pt x="2772306" y="1145324"/>
                  </a:lnTo>
                  <a:lnTo>
                    <a:pt x="2812050" y="1157331"/>
                  </a:lnTo>
                  <a:lnTo>
                    <a:pt x="2851381" y="1168942"/>
                  </a:lnTo>
                  <a:lnTo>
                    <a:pt x="2890292" y="1180149"/>
                  </a:lnTo>
                  <a:lnTo>
                    <a:pt x="2928775" y="1190945"/>
                  </a:lnTo>
                  <a:lnTo>
                    <a:pt x="2966825" y="1201324"/>
                  </a:lnTo>
                  <a:lnTo>
                    <a:pt x="3004433" y="1211280"/>
                  </a:lnTo>
                </a:path>
              </a:pathLst>
            </a:custGeom>
            <a:ln w="63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5728" y="5284470"/>
              <a:ext cx="9078595" cy="1467485"/>
            </a:xfrm>
            <a:custGeom>
              <a:avLst/>
              <a:gdLst/>
              <a:ahLst/>
              <a:cxnLst/>
              <a:rect l="l" t="t" r="r" b="b"/>
              <a:pathLst>
                <a:path w="9078595" h="1467484">
                  <a:moveTo>
                    <a:pt x="0" y="0"/>
                  </a:moveTo>
                  <a:lnTo>
                    <a:pt x="37324" y="13040"/>
                  </a:lnTo>
                  <a:lnTo>
                    <a:pt x="74769" y="26102"/>
                  </a:lnTo>
                  <a:lnTo>
                    <a:pt x="112458" y="39209"/>
                  </a:lnTo>
                  <a:lnTo>
                    <a:pt x="150511" y="52381"/>
                  </a:lnTo>
                  <a:lnTo>
                    <a:pt x="189051" y="65642"/>
                  </a:lnTo>
                  <a:lnTo>
                    <a:pt x="228197" y="79012"/>
                  </a:lnTo>
                  <a:lnTo>
                    <a:pt x="268073" y="92514"/>
                  </a:lnTo>
                  <a:lnTo>
                    <a:pt x="308800" y="106170"/>
                  </a:lnTo>
                  <a:lnTo>
                    <a:pt x="350499" y="120003"/>
                  </a:lnTo>
                  <a:lnTo>
                    <a:pt x="393291" y="134033"/>
                  </a:lnTo>
                  <a:lnTo>
                    <a:pt x="437298" y="148282"/>
                  </a:lnTo>
                  <a:lnTo>
                    <a:pt x="482643" y="162774"/>
                  </a:lnTo>
                  <a:lnTo>
                    <a:pt x="529445" y="177530"/>
                  </a:lnTo>
                  <a:lnTo>
                    <a:pt x="577828" y="192571"/>
                  </a:lnTo>
                  <a:lnTo>
                    <a:pt x="627911" y="207921"/>
                  </a:lnTo>
                  <a:lnTo>
                    <a:pt x="679818" y="223600"/>
                  </a:lnTo>
                  <a:lnTo>
                    <a:pt x="733668" y="239631"/>
                  </a:lnTo>
                  <a:lnTo>
                    <a:pt x="789585" y="256036"/>
                  </a:lnTo>
                  <a:lnTo>
                    <a:pt x="847689" y="272836"/>
                  </a:lnTo>
                  <a:lnTo>
                    <a:pt x="908102" y="290054"/>
                  </a:lnTo>
                  <a:lnTo>
                    <a:pt x="970946" y="307713"/>
                  </a:lnTo>
                  <a:lnTo>
                    <a:pt x="1036341" y="325833"/>
                  </a:lnTo>
                  <a:lnTo>
                    <a:pt x="1104411" y="344436"/>
                  </a:lnTo>
                  <a:lnTo>
                    <a:pt x="1142884" y="354885"/>
                  </a:lnTo>
                  <a:lnTo>
                    <a:pt x="1182229" y="365585"/>
                  </a:lnTo>
                  <a:lnTo>
                    <a:pt x="1222422" y="376525"/>
                  </a:lnTo>
                  <a:lnTo>
                    <a:pt x="1263437" y="387692"/>
                  </a:lnTo>
                  <a:lnTo>
                    <a:pt x="1305252" y="399076"/>
                  </a:lnTo>
                  <a:lnTo>
                    <a:pt x="1347842" y="410665"/>
                  </a:lnTo>
                  <a:lnTo>
                    <a:pt x="1391183" y="422448"/>
                  </a:lnTo>
                  <a:lnTo>
                    <a:pt x="1435251" y="434412"/>
                  </a:lnTo>
                  <a:lnTo>
                    <a:pt x="1480022" y="446546"/>
                  </a:lnTo>
                  <a:lnTo>
                    <a:pt x="1525472" y="458839"/>
                  </a:lnTo>
                  <a:lnTo>
                    <a:pt x="1571577" y="471279"/>
                  </a:lnTo>
                  <a:lnTo>
                    <a:pt x="1618313" y="483855"/>
                  </a:lnTo>
                  <a:lnTo>
                    <a:pt x="1665656" y="496555"/>
                  </a:lnTo>
                  <a:lnTo>
                    <a:pt x="1713581" y="509367"/>
                  </a:lnTo>
                  <a:lnTo>
                    <a:pt x="1762065" y="522281"/>
                  </a:lnTo>
                  <a:lnTo>
                    <a:pt x="1811084" y="535284"/>
                  </a:lnTo>
                  <a:lnTo>
                    <a:pt x="1860614" y="548365"/>
                  </a:lnTo>
                  <a:lnTo>
                    <a:pt x="1910630" y="561512"/>
                  </a:lnTo>
                  <a:lnTo>
                    <a:pt x="1961108" y="574714"/>
                  </a:lnTo>
                  <a:lnTo>
                    <a:pt x="2012026" y="587959"/>
                  </a:lnTo>
                  <a:lnTo>
                    <a:pt x="2063357" y="601237"/>
                  </a:lnTo>
                  <a:lnTo>
                    <a:pt x="2115080" y="614534"/>
                  </a:lnTo>
                  <a:lnTo>
                    <a:pt x="2167168" y="627840"/>
                  </a:lnTo>
                  <a:lnTo>
                    <a:pt x="2219599" y="641143"/>
                  </a:lnTo>
                  <a:lnTo>
                    <a:pt x="2272348" y="654432"/>
                  </a:lnTo>
                  <a:lnTo>
                    <a:pt x="2325392" y="667695"/>
                  </a:lnTo>
                  <a:lnTo>
                    <a:pt x="2378705" y="680920"/>
                  </a:lnTo>
                  <a:lnTo>
                    <a:pt x="2432265" y="694096"/>
                  </a:lnTo>
                  <a:lnTo>
                    <a:pt x="2486047" y="707212"/>
                  </a:lnTo>
                  <a:lnTo>
                    <a:pt x="2540027" y="720256"/>
                  </a:lnTo>
                  <a:lnTo>
                    <a:pt x="2594181" y="733216"/>
                  </a:lnTo>
                  <a:lnTo>
                    <a:pt x="2648486" y="746080"/>
                  </a:lnTo>
                  <a:lnTo>
                    <a:pt x="2702916" y="758838"/>
                  </a:lnTo>
                  <a:lnTo>
                    <a:pt x="2757448" y="771478"/>
                  </a:lnTo>
                  <a:lnTo>
                    <a:pt x="2812058" y="783988"/>
                  </a:lnTo>
                  <a:lnTo>
                    <a:pt x="2866721" y="796356"/>
                  </a:lnTo>
                  <a:lnTo>
                    <a:pt x="2921415" y="808572"/>
                  </a:lnTo>
                  <a:lnTo>
                    <a:pt x="2976114" y="820623"/>
                  </a:lnTo>
                  <a:lnTo>
                    <a:pt x="3030795" y="832498"/>
                  </a:lnTo>
                  <a:lnTo>
                    <a:pt x="3085434" y="844186"/>
                  </a:lnTo>
                  <a:lnTo>
                    <a:pt x="3140006" y="855674"/>
                  </a:lnTo>
                  <a:lnTo>
                    <a:pt x="3194488" y="866952"/>
                  </a:lnTo>
                  <a:lnTo>
                    <a:pt x="3240447" y="876340"/>
                  </a:lnTo>
                  <a:lnTo>
                    <a:pt x="3286870" y="885738"/>
                  </a:lnTo>
                  <a:lnTo>
                    <a:pt x="3333739" y="895144"/>
                  </a:lnTo>
                  <a:lnTo>
                    <a:pt x="3381033" y="904554"/>
                  </a:lnTo>
                  <a:lnTo>
                    <a:pt x="3428732" y="913965"/>
                  </a:lnTo>
                  <a:lnTo>
                    <a:pt x="3476818" y="923372"/>
                  </a:lnTo>
                  <a:lnTo>
                    <a:pt x="3525270" y="932774"/>
                  </a:lnTo>
                  <a:lnTo>
                    <a:pt x="3574069" y="942166"/>
                  </a:lnTo>
                  <a:lnTo>
                    <a:pt x="3623195" y="951544"/>
                  </a:lnTo>
                  <a:lnTo>
                    <a:pt x="3672628" y="960907"/>
                  </a:lnTo>
                  <a:lnTo>
                    <a:pt x="3722350" y="970249"/>
                  </a:lnTo>
                  <a:lnTo>
                    <a:pt x="3772339" y="979568"/>
                  </a:lnTo>
                  <a:lnTo>
                    <a:pt x="3822577" y="988860"/>
                  </a:lnTo>
                  <a:lnTo>
                    <a:pt x="3873044" y="998122"/>
                  </a:lnTo>
                  <a:lnTo>
                    <a:pt x="3923719" y="1007351"/>
                  </a:lnTo>
                  <a:lnTo>
                    <a:pt x="3974585" y="1016542"/>
                  </a:lnTo>
                  <a:lnTo>
                    <a:pt x="4025620" y="1025693"/>
                  </a:lnTo>
                  <a:lnTo>
                    <a:pt x="4076805" y="1034800"/>
                  </a:lnTo>
                  <a:lnTo>
                    <a:pt x="4128121" y="1043860"/>
                  </a:lnTo>
                  <a:lnTo>
                    <a:pt x="4179548" y="1052869"/>
                  </a:lnTo>
                  <a:lnTo>
                    <a:pt x="4231067" y="1061824"/>
                  </a:lnTo>
                  <a:lnTo>
                    <a:pt x="4282656" y="1070721"/>
                  </a:lnTo>
                  <a:lnTo>
                    <a:pt x="4334298" y="1079557"/>
                  </a:lnTo>
                  <a:lnTo>
                    <a:pt x="4385972" y="1088329"/>
                  </a:lnTo>
                  <a:lnTo>
                    <a:pt x="4437659" y="1097033"/>
                  </a:lnTo>
                  <a:lnTo>
                    <a:pt x="4489339" y="1105666"/>
                  </a:lnTo>
                  <a:lnTo>
                    <a:pt x="4540992" y="1114225"/>
                  </a:lnTo>
                  <a:lnTo>
                    <a:pt x="4592598" y="1122705"/>
                  </a:lnTo>
                  <a:lnTo>
                    <a:pt x="4644139" y="1131103"/>
                  </a:lnTo>
                  <a:lnTo>
                    <a:pt x="4695594" y="1139417"/>
                  </a:lnTo>
                  <a:lnTo>
                    <a:pt x="4746944" y="1147642"/>
                  </a:lnTo>
                  <a:lnTo>
                    <a:pt x="4798169" y="1155776"/>
                  </a:lnTo>
                  <a:lnTo>
                    <a:pt x="4849249" y="1163814"/>
                  </a:lnTo>
                  <a:lnTo>
                    <a:pt x="4900165" y="1171754"/>
                  </a:lnTo>
                  <a:lnTo>
                    <a:pt x="4950897" y="1179592"/>
                  </a:lnTo>
                  <a:lnTo>
                    <a:pt x="5001426" y="1187324"/>
                  </a:lnTo>
                  <a:lnTo>
                    <a:pt x="5051731" y="1194947"/>
                  </a:lnTo>
                  <a:lnTo>
                    <a:pt x="5101794" y="1202458"/>
                  </a:lnTo>
                  <a:lnTo>
                    <a:pt x="5151594" y="1209854"/>
                  </a:lnTo>
                  <a:lnTo>
                    <a:pt x="5201112" y="1217130"/>
                  </a:lnTo>
                  <a:lnTo>
                    <a:pt x="5250328" y="1224283"/>
                  </a:lnTo>
                  <a:lnTo>
                    <a:pt x="5299223" y="1231311"/>
                  </a:lnTo>
                  <a:lnTo>
                    <a:pt x="5347776" y="1238209"/>
                  </a:lnTo>
                  <a:lnTo>
                    <a:pt x="5395969" y="1244974"/>
                  </a:lnTo>
                  <a:lnTo>
                    <a:pt x="5443781" y="1251603"/>
                  </a:lnTo>
                  <a:lnTo>
                    <a:pt x="5491194" y="1258093"/>
                  </a:lnTo>
                  <a:lnTo>
                    <a:pt x="5538186" y="1264439"/>
                  </a:lnTo>
                  <a:lnTo>
                    <a:pt x="5584739" y="1270639"/>
                  </a:lnTo>
                  <a:lnTo>
                    <a:pt x="5630833" y="1276689"/>
                  </a:lnTo>
                  <a:lnTo>
                    <a:pt x="5676449" y="1282585"/>
                  </a:lnTo>
                  <a:lnTo>
                    <a:pt x="5731868" y="1289579"/>
                  </a:lnTo>
                  <a:lnTo>
                    <a:pt x="5787466" y="1296373"/>
                  </a:lnTo>
                  <a:lnTo>
                    <a:pt x="5843208" y="1302970"/>
                  </a:lnTo>
                  <a:lnTo>
                    <a:pt x="5899059" y="1309374"/>
                  </a:lnTo>
                  <a:lnTo>
                    <a:pt x="5954986" y="1315590"/>
                  </a:lnTo>
                  <a:lnTo>
                    <a:pt x="6010955" y="1321622"/>
                  </a:lnTo>
                  <a:lnTo>
                    <a:pt x="6066930" y="1327474"/>
                  </a:lnTo>
                  <a:lnTo>
                    <a:pt x="6122880" y="1333150"/>
                  </a:lnTo>
                  <a:lnTo>
                    <a:pt x="6178768" y="1338654"/>
                  </a:lnTo>
                  <a:lnTo>
                    <a:pt x="6234561" y="1343991"/>
                  </a:lnTo>
                  <a:lnTo>
                    <a:pt x="6290225" y="1349164"/>
                  </a:lnTo>
                  <a:lnTo>
                    <a:pt x="6345726" y="1354178"/>
                  </a:lnTo>
                  <a:lnTo>
                    <a:pt x="6401029" y="1359036"/>
                  </a:lnTo>
                  <a:lnTo>
                    <a:pt x="6456101" y="1363744"/>
                  </a:lnTo>
                  <a:lnTo>
                    <a:pt x="6510907" y="1368304"/>
                  </a:lnTo>
                  <a:lnTo>
                    <a:pt x="6565413" y="1372722"/>
                  </a:lnTo>
                  <a:lnTo>
                    <a:pt x="6619585" y="1377001"/>
                  </a:lnTo>
                  <a:lnTo>
                    <a:pt x="6673390" y="1381145"/>
                  </a:lnTo>
                  <a:lnTo>
                    <a:pt x="6726792" y="1385159"/>
                  </a:lnTo>
                  <a:lnTo>
                    <a:pt x="6779757" y="1389047"/>
                  </a:lnTo>
                  <a:lnTo>
                    <a:pt x="6832253" y="1392812"/>
                  </a:lnTo>
                  <a:lnTo>
                    <a:pt x="6884243" y="1396460"/>
                  </a:lnTo>
                  <a:lnTo>
                    <a:pt x="6935695" y="1399993"/>
                  </a:lnTo>
                  <a:lnTo>
                    <a:pt x="6986574" y="1403417"/>
                  </a:lnTo>
                  <a:lnTo>
                    <a:pt x="7036847" y="1406735"/>
                  </a:lnTo>
                  <a:lnTo>
                    <a:pt x="7086478" y="1409952"/>
                  </a:lnTo>
                  <a:lnTo>
                    <a:pt x="7135433" y="1413072"/>
                  </a:lnTo>
                  <a:lnTo>
                    <a:pt x="7183680" y="1416098"/>
                  </a:lnTo>
                  <a:lnTo>
                    <a:pt x="7231183" y="1419035"/>
                  </a:lnTo>
                  <a:lnTo>
                    <a:pt x="7277908" y="1421887"/>
                  </a:lnTo>
                  <a:lnTo>
                    <a:pt x="7323821" y="1424659"/>
                  </a:lnTo>
                  <a:lnTo>
                    <a:pt x="7368889" y="1427353"/>
                  </a:lnTo>
                  <a:lnTo>
                    <a:pt x="7413077" y="1429976"/>
                  </a:lnTo>
                  <a:lnTo>
                    <a:pt x="7456350" y="1432530"/>
                  </a:lnTo>
                  <a:lnTo>
                    <a:pt x="7498675" y="1435019"/>
                  </a:lnTo>
                  <a:lnTo>
                    <a:pt x="7540018" y="1437448"/>
                  </a:lnTo>
                  <a:lnTo>
                    <a:pt x="7580344" y="1439822"/>
                  </a:lnTo>
                  <a:lnTo>
                    <a:pt x="7619620" y="1442143"/>
                  </a:lnTo>
                  <a:lnTo>
                    <a:pt x="7657810" y="1444417"/>
                  </a:lnTo>
                  <a:lnTo>
                    <a:pt x="7694882" y="1446648"/>
                  </a:lnTo>
                  <a:lnTo>
                    <a:pt x="7730801" y="1448838"/>
                  </a:lnTo>
                  <a:lnTo>
                    <a:pt x="7812409" y="1453636"/>
                  </a:lnTo>
                  <a:lnTo>
                    <a:pt x="7887152" y="1457595"/>
                  </a:lnTo>
                  <a:lnTo>
                    <a:pt x="7955603" y="1460781"/>
                  </a:lnTo>
                  <a:lnTo>
                    <a:pt x="8018334" y="1463258"/>
                  </a:lnTo>
                  <a:lnTo>
                    <a:pt x="8075917" y="1465093"/>
                  </a:lnTo>
                  <a:lnTo>
                    <a:pt x="8128927" y="1466350"/>
                  </a:lnTo>
                  <a:lnTo>
                    <a:pt x="8177935" y="1467094"/>
                  </a:lnTo>
                  <a:lnTo>
                    <a:pt x="8223515" y="1467392"/>
                  </a:lnTo>
                  <a:lnTo>
                    <a:pt x="8266239" y="1467307"/>
                  </a:lnTo>
                  <a:lnTo>
                    <a:pt x="8306680" y="1466906"/>
                  </a:lnTo>
                  <a:lnTo>
                    <a:pt x="8345410" y="1466253"/>
                  </a:lnTo>
                  <a:lnTo>
                    <a:pt x="8420032" y="1464455"/>
                  </a:lnTo>
                  <a:lnTo>
                    <a:pt x="8457068" y="1463439"/>
                  </a:lnTo>
                  <a:lnTo>
                    <a:pt x="8494685" y="1462434"/>
                  </a:lnTo>
                  <a:lnTo>
                    <a:pt x="8533456" y="1461503"/>
                  </a:lnTo>
                  <a:lnTo>
                    <a:pt x="8573954" y="1460713"/>
                  </a:lnTo>
                  <a:lnTo>
                    <a:pt x="8636561" y="1459348"/>
                  </a:lnTo>
                  <a:lnTo>
                    <a:pt x="8696089" y="1457447"/>
                  </a:lnTo>
                  <a:lnTo>
                    <a:pt x="8752845" y="1455065"/>
                  </a:lnTo>
                  <a:lnTo>
                    <a:pt x="8807136" y="1452254"/>
                  </a:lnTo>
                  <a:lnTo>
                    <a:pt x="8859272" y="1449069"/>
                  </a:lnTo>
                  <a:lnTo>
                    <a:pt x="8909559" y="1445562"/>
                  </a:lnTo>
                  <a:lnTo>
                    <a:pt x="8958307" y="1441789"/>
                  </a:lnTo>
                  <a:lnTo>
                    <a:pt x="9005822" y="1437801"/>
                  </a:lnTo>
                  <a:lnTo>
                    <a:pt x="9052414" y="1433653"/>
                  </a:lnTo>
                  <a:lnTo>
                    <a:pt x="9078271" y="1431261"/>
                  </a:lnTo>
                </a:path>
              </a:pathLst>
            </a:custGeom>
            <a:ln w="63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215133" y="5137796"/>
              <a:ext cx="6929120" cy="1714500"/>
            </a:xfrm>
            <a:custGeom>
              <a:avLst/>
              <a:gdLst/>
              <a:ahLst/>
              <a:cxnLst/>
              <a:rect l="l" t="t" r="r" b="b"/>
              <a:pathLst>
                <a:path w="6929120" h="1714500">
                  <a:moveTo>
                    <a:pt x="0" y="1714264"/>
                  </a:moveTo>
                  <a:lnTo>
                    <a:pt x="32478" y="1677653"/>
                  </a:lnTo>
                  <a:lnTo>
                    <a:pt x="65063" y="1641069"/>
                  </a:lnTo>
                  <a:lnTo>
                    <a:pt x="97859" y="1604537"/>
                  </a:lnTo>
                  <a:lnTo>
                    <a:pt x="130971" y="1568084"/>
                  </a:lnTo>
                  <a:lnTo>
                    <a:pt x="164507" y="1531737"/>
                  </a:lnTo>
                  <a:lnTo>
                    <a:pt x="198571" y="1495521"/>
                  </a:lnTo>
                  <a:lnTo>
                    <a:pt x="233268" y="1459464"/>
                  </a:lnTo>
                  <a:lnTo>
                    <a:pt x="268706" y="1423592"/>
                  </a:lnTo>
                  <a:lnTo>
                    <a:pt x="304988" y="1387931"/>
                  </a:lnTo>
                  <a:lnTo>
                    <a:pt x="342222" y="1352508"/>
                  </a:lnTo>
                  <a:lnTo>
                    <a:pt x="380512" y="1317348"/>
                  </a:lnTo>
                  <a:lnTo>
                    <a:pt x="419965" y="1282480"/>
                  </a:lnTo>
                  <a:lnTo>
                    <a:pt x="460686" y="1247928"/>
                  </a:lnTo>
                  <a:lnTo>
                    <a:pt x="502780" y="1213720"/>
                  </a:lnTo>
                  <a:lnTo>
                    <a:pt x="546354" y="1179881"/>
                  </a:lnTo>
                  <a:lnTo>
                    <a:pt x="584055" y="1151726"/>
                  </a:lnTo>
                  <a:lnTo>
                    <a:pt x="623194" y="1123387"/>
                  </a:lnTo>
                  <a:lnTo>
                    <a:pt x="663629" y="1094938"/>
                  </a:lnTo>
                  <a:lnTo>
                    <a:pt x="705221" y="1066452"/>
                  </a:lnTo>
                  <a:lnTo>
                    <a:pt x="747827" y="1038004"/>
                  </a:lnTo>
                  <a:lnTo>
                    <a:pt x="791308" y="1009665"/>
                  </a:lnTo>
                  <a:lnTo>
                    <a:pt x="835523" y="981509"/>
                  </a:lnTo>
                  <a:lnTo>
                    <a:pt x="880331" y="953610"/>
                  </a:lnTo>
                  <a:lnTo>
                    <a:pt x="925591" y="926041"/>
                  </a:lnTo>
                  <a:lnTo>
                    <a:pt x="971163" y="898876"/>
                  </a:lnTo>
                  <a:lnTo>
                    <a:pt x="1016906" y="872186"/>
                  </a:lnTo>
                  <a:lnTo>
                    <a:pt x="1062679" y="846047"/>
                  </a:lnTo>
                  <a:lnTo>
                    <a:pt x="1108342" y="820531"/>
                  </a:lnTo>
                  <a:lnTo>
                    <a:pt x="1153753" y="795711"/>
                  </a:lnTo>
                  <a:lnTo>
                    <a:pt x="1198772" y="771661"/>
                  </a:lnTo>
                  <a:lnTo>
                    <a:pt x="1243258" y="748454"/>
                  </a:lnTo>
                  <a:lnTo>
                    <a:pt x="1287072" y="726164"/>
                  </a:lnTo>
                  <a:lnTo>
                    <a:pt x="1330070" y="704863"/>
                  </a:lnTo>
                  <a:lnTo>
                    <a:pt x="1376844" y="682270"/>
                  </a:lnTo>
                  <a:lnTo>
                    <a:pt x="1421710" y="661143"/>
                  </a:lnTo>
                  <a:lnTo>
                    <a:pt x="1465076" y="641327"/>
                  </a:lnTo>
                  <a:lnTo>
                    <a:pt x="1507353" y="622665"/>
                  </a:lnTo>
                  <a:lnTo>
                    <a:pt x="1548946" y="605001"/>
                  </a:lnTo>
                  <a:lnTo>
                    <a:pt x="1590266" y="588177"/>
                  </a:lnTo>
                  <a:lnTo>
                    <a:pt x="1631720" y="572039"/>
                  </a:lnTo>
                  <a:lnTo>
                    <a:pt x="1673717" y="556429"/>
                  </a:lnTo>
                  <a:lnTo>
                    <a:pt x="1716664" y="541190"/>
                  </a:lnTo>
                  <a:lnTo>
                    <a:pt x="1760971" y="526167"/>
                  </a:lnTo>
                  <a:lnTo>
                    <a:pt x="1807046" y="511202"/>
                  </a:lnTo>
                  <a:lnTo>
                    <a:pt x="1855297" y="496140"/>
                  </a:lnTo>
                  <a:lnTo>
                    <a:pt x="1906132" y="480824"/>
                  </a:lnTo>
                  <a:lnTo>
                    <a:pt x="1959960" y="465098"/>
                  </a:lnTo>
                  <a:lnTo>
                    <a:pt x="2017189" y="448804"/>
                  </a:lnTo>
                  <a:lnTo>
                    <a:pt x="2078228" y="431788"/>
                  </a:lnTo>
                  <a:lnTo>
                    <a:pt x="2118243" y="420886"/>
                  </a:lnTo>
                  <a:lnTo>
                    <a:pt x="2160523" y="409688"/>
                  </a:lnTo>
                  <a:lnTo>
                    <a:pt x="2204874" y="398231"/>
                  </a:lnTo>
                  <a:lnTo>
                    <a:pt x="2251101" y="386550"/>
                  </a:lnTo>
                  <a:lnTo>
                    <a:pt x="2299009" y="374682"/>
                  </a:lnTo>
                  <a:lnTo>
                    <a:pt x="2348404" y="362664"/>
                  </a:lnTo>
                  <a:lnTo>
                    <a:pt x="2399091" y="350531"/>
                  </a:lnTo>
                  <a:lnTo>
                    <a:pt x="2450875" y="338320"/>
                  </a:lnTo>
                  <a:lnTo>
                    <a:pt x="2503562" y="326068"/>
                  </a:lnTo>
                  <a:lnTo>
                    <a:pt x="2556958" y="313811"/>
                  </a:lnTo>
                  <a:lnTo>
                    <a:pt x="2610868" y="301585"/>
                  </a:lnTo>
                  <a:lnTo>
                    <a:pt x="2665097" y="289426"/>
                  </a:lnTo>
                  <a:lnTo>
                    <a:pt x="2719451" y="277371"/>
                  </a:lnTo>
                  <a:lnTo>
                    <a:pt x="2773734" y="265457"/>
                  </a:lnTo>
                  <a:lnTo>
                    <a:pt x="2827754" y="253720"/>
                  </a:lnTo>
                  <a:lnTo>
                    <a:pt x="2881314" y="242195"/>
                  </a:lnTo>
                  <a:lnTo>
                    <a:pt x="2934220" y="230920"/>
                  </a:lnTo>
                  <a:lnTo>
                    <a:pt x="2986279" y="219931"/>
                  </a:lnTo>
                  <a:lnTo>
                    <a:pt x="3037295" y="209264"/>
                  </a:lnTo>
                  <a:lnTo>
                    <a:pt x="3087073" y="198956"/>
                  </a:lnTo>
                  <a:lnTo>
                    <a:pt x="3135419" y="189042"/>
                  </a:lnTo>
                  <a:lnTo>
                    <a:pt x="3182139" y="179560"/>
                  </a:lnTo>
                  <a:lnTo>
                    <a:pt x="3227038" y="170546"/>
                  </a:lnTo>
                  <a:lnTo>
                    <a:pt x="3269921" y="162035"/>
                  </a:lnTo>
                  <a:lnTo>
                    <a:pt x="3310594" y="154066"/>
                  </a:lnTo>
                  <a:lnTo>
                    <a:pt x="3348863" y="146673"/>
                  </a:lnTo>
                  <a:lnTo>
                    <a:pt x="3418279" y="133601"/>
                  </a:lnTo>
                  <a:lnTo>
                    <a:pt x="3479443" y="122537"/>
                  </a:lnTo>
                  <a:lnTo>
                    <a:pt x="3533735" y="113235"/>
                  </a:lnTo>
                  <a:lnTo>
                    <a:pt x="3582532" y="105452"/>
                  </a:lnTo>
                  <a:lnTo>
                    <a:pt x="3627215" y="98946"/>
                  </a:lnTo>
                  <a:lnTo>
                    <a:pt x="3669162" y="93472"/>
                  </a:lnTo>
                  <a:lnTo>
                    <a:pt x="3709752" y="88788"/>
                  </a:lnTo>
                  <a:lnTo>
                    <a:pt x="3750364" y="84648"/>
                  </a:lnTo>
                  <a:lnTo>
                    <a:pt x="3792377" y="80811"/>
                  </a:lnTo>
                  <a:lnTo>
                    <a:pt x="3837171" y="77033"/>
                  </a:lnTo>
                  <a:lnTo>
                    <a:pt x="3886124" y="73070"/>
                  </a:lnTo>
                  <a:lnTo>
                    <a:pt x="3940615" y="68678"/>
                  </a:lnTo>
                  <a:lnTo>
                    <a:pt x="4002024" y="63615"/>
                  </a:lnTo>
                  <a:lnTo>
                    <a:pt x="4043532" y="60210"/>
                  </a:lnTo>
                  <a:lnTo>
                    <a:pt x="4087086" y="56789"/>
                  </a:lnTo>
                  <a:lnTo>
                    <a:pt x="4132493" y="53364"/>
                  </a:lnTo>
                  <a:lnTo>
                    <a:pt x="4179559" y="49946"/>
                  </a:lnTo>
                  <a:lnTo>
                    <a:pt x="4228092" y="46547"/>
                  </a:lnTo>
                  <a:lnTo>
                    <a:pt x="4277900" y="43178"/>
                  </a:lnTo>
                  <a:lnTo>
                    <a:pt x="4328790" y="39851"/>
                  </a:lnTo>
                  <a:lnTo>
                    <a:pt x="4380569" y="36578"/>
                  </a:lnTo>
                  <a:lnTo>
                    <a:pt x="4433044" y="33370"/>
                  </a:lnTo>
                  <a:lnTo>
                    <a:pt x="4486024" y="30239"/>
                  </a:lnTo>
                  <a:lnTo>
                    <a:pt x="4539315" y="27196"/>
                  </a:lnTo>
                  <a:lnTo>
                    <a:pt x="4592725" y="24253"/>
                  </a:lnTo>
                  <a:lnTo>
                    <a:pt x="4646061" y="21421"/>
                  </a:lnTo>
                  <a:lnTo>
                    <a:pt x="4699131" y="18713"/>
                  </a:lnTo>
                  <a:lnTo>
                    <a:pt x="4751742" y="16140"/>
                  </a:lnTo>
                  <a:lnTo>
                    <a:pt x="4803701" y="13712"/>
                  </a:lnTo>
                  <a:lnTo>
                    <a:pt x="4854816" y="11443"/>
                  </a:lnTo>
                  <a:lnTo>
                    <a:pt x="4904894" y="9344"/>
                  </a:lnTo>
                  <a:lnTo>
                    <a:pt x="4953742" y="7425"/>
                  </a:lnTo>
                  <a:lnTo>
                    <a:pt x="5001168" y="5700"/>
                  </a:lnTo>
                  <a:lnTo>
                    <a:pt x="5046980" y="4179"/>
                  </a:lnTo>
                  <a:lnTo>
                    <a:pt x="5311489" y="0"/>
                  </a:lnTo>
                  <a:lnTo>
                    <a:pt x="5586571" y="464"/>
                  </a:lnTo>
                  <a:lnTo>
                    <a:pt x="5802645" y="2786"/>
                  </a:lnTo>
                  <a:lnTo>
                    <a:pt x="5890133" y="4179"/>
                  </a:lnTo>
                  <a:lnTo>
                    <a:pt x="6495796" y="4179"/>
                  </a:lnTo>
                  <a:lnTo>
                    <a:pt x="6558133" y="6090"/>
                  </a:lnTo>
                  <a:lnTo>
                    <a:pt x="6618476" y="8729"/>
                  </a:lnTo>
                  <a:lnTo>
                    <a:pt x="6676124" y="11883"/>
                  </a:lnTo>
                  <a:lnTo>
                    <a:pt x="6730380" y="15339"/>
                  </a:lnTo>
                  <a:lnTo>
                    <a:pt x="6780547" y="18884"/>
                  </a:lnTo>
                  <a:lnTo>
                    <a:pt x="6825926" y="22306"/>
                  </a:lnTo>
                  <a:lnTo>
                    <a:pt x="6865819" y="25391"/>
                  </a:lnTo>
                  <a:lnTo>
                    <a:pt x="6899529" y="27928"/>
                  </a:lnTo>
                  <a:lnTo>
                    <a:pt x="6928865" y="30148"/>
                  </a:lnTo>
                </a:path>
              </a:pathLst>
            </a:custGeom>
            <a:ln w="63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177158" y="2750057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694055" y="0"/>
                  </a:moveTo>
                  <a:lnTo>
                    <a:pt x="3937" y="402970"/>
                  </a:lnTo>
                  <a:lnTo>
                    <a:pt x="0" y="1202181"/>
                  </a:lnTo>
                  <a:lnTo>
                    <a:pt x="700532" y="1606677"/>
                  </a:lnTo>
                  <a:lnTo>
                    <a:pt x="1390777" y="1203705"/>
                  </a:lnTo>
                  <a:lnTo>
                    <a:pt x="1394587" y="404367"/>
                  </a:lnTo>
                  <a:lnTo>
                    <a:pt x="694055" y="0"/>
                  </a:lnTo>
                  <a:close/>
                </a:path>
              </a:pathLst>
            </a:custGeom>
            <a:solidFill>
              <a:srgbClr val="FFFFFF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177158" y="2750057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937" y="402970"/>
                  </a:moveTo>
                  <a:lnTo>
                    <a:pt x="694055" y="0"/>
                  </a:lnTo>
                  <a:lnTo>
                    <a:pt x="1394587" y="404367"/>
                  </a:lnTo>
                  <a:lnTo>
                    <a:pt x="1390777" y="1203705"/>
                  </a:lnTo>
                  <a:lnTo>
                    <a:pt x="700532" y="1606677"/>
                  </a:lnTo>
                  <a:lnTo>
                    <a:pt x="0" y="1202181"/>
                  </a:lnTo>
                  <a:lnTo>
                    <a:pt x="3937" y="40297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901058" y="4016883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937" y="402971"/>
                  </a:moveTo>
                  <a:lnTo>
                    <a:pt x="694054" y="0"/>
                  </a:lnTo>
                  <a:lnTo>
                    <a:pt x="1394587" y="404368"/>
                  </a:lnTo>
                  <a:lnTo>
                    <a:pt x="1390777" y="1203706"/>
                  </a:lnTo>
                  <a:lnTo>
                    <a:pt x="700531" y="1606651"/>
                  </a:lnTo>
                  <a:lnTo>
                    <a:pt x="0" y="1202182"/>
                  </a:lnTo>
                  <a:lnTo>
                    <a:pt x="3937" y="402971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910583" y="1483233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694054" y="0"/>
                  </a:moveTo>
                  <a:lnTo>
                    <a:pt x="3937" y="402970"/>
                  </a:lnTo>
                  <a:lnTo>
                    <a:pt x="0" y="1202181"/>
                  </a:lnTo>
                  <a:lnTo>
                    <a:pt x="700531" y="1606677"/>
                  </a:lnTo>
                  <a:lnTo>
                    <a:pt x="1390777" y="1203705"/>
                  </a:lnTo>
                  <a:lnTo>
                    <a:pt x="1394587" y="404367"/>
                  </a:lnTo>
                  <a:lnTo>
                    <a:pt x="694054" y="0"/>
                  </a:lnTo>
                  <a:close/>
                </a:path>
              </a:pathLst>
            </a:custGeom>
            <a:solidFill>
              <a:srgbClr val="FFFFFF">
                <a:alpha val="705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910583" y="1483233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937" y="402970"/>
                  </a:moveTo>
                  <a:lnTo>
                    <a:pt x="694054" y="0"/>
                  </a:lnTo>
                  <a:lnTo>
                    <a:pt x="1394587" y="404367"/>
                  </a:lnTo>
                  <a:lnTo>
                    <a:pt x="1390777" y="1203705"/>
                  </a:lnTo>
                  <a:lnTo>
                    <a:pt x="700531" y="1606677"/>
                  </a:lnTo>
                  <a:lnTo>
                    <a:pt x="0" y="1202181"/>
                  </a:lnTo>
                  <a:lnTo>
                    <a:pt x="3937" y="40297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158108" y="216408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694055" y="0"/>
                  </a:moveTo>
                  <a:lnTo>
                    <a:pt x="3937" y="402971"/>
                  </a:lnTo>
                  <a:lnTo>
                    <a:pt x="0" y="1202182"/>
                  </a:lnTo>
                  <a:lnTo>
                    <a:pt x="700532" y="1606677"/>
                  </a:lnTo>
                  <a:lnTo>
                    <a:pt x="1390777" y="1203706"/>
                  </a:lnTo>
                  <a:lnTo>
                    <a:pt x="1394587" y="404368"/>
                  </a:lnTo>
                  <a:lnTo>
                    <a:pt x="694055" y="0"/>
                  </a:lnTo>
                  <a:close/>
                </a:path>
              </a:pathLst>
            </a:custGeom>
            <a:solidFill>
              <a:srgbClr val="FFFFFF">
                <a:alpha val="392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158108" y="216408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937" y="402971"/>
                  </a:moveTo>
                  <a:lnTo>
                    <a:pt x="694055" y="0"/>
                  </a:lnTo>
                  <a:lnTo>
                    <a:pt x="1394587" y="404368"/>
                  </a:lnTo>
                  <a:lnTo>
                    <a:pt x="1390777" y="1203706"/>
                  </a:lnTo>
                  <a:lnTo>
                    <a:pt x="700532" y="1606677"/>
                  </a:lnTo>
                  <a:lnTo>
                    <a:pt x="0" y="1202182"/>
                  </a:lnTo>
                  <a:lnTo>
                    <a:pt x="3937" y="402971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644008" y="5274183"/>
              <a:ext cx="1395095" cy="1584325"/>
            </a:xfrm>
            <a:custGeom>
              <a:avLst/>
              <a:gdLst/>
              <a:ahLst/>
              <a:cxnLst/>
              <a:rect l="l" t="t" r="r" b="b"/>
              <a:pathLst>
                <a:path w="1395095" h="1584325">
                  <a:moveTo>
                    <a:pt x="694054" y="0"/>
                  </a:moveTo>
                  <a:lnTo>
                    <a:pt x="3937" y="402958"/>
                  </a:lnTo>
                  <a:lnTo>
                    <a:pt x="0" y="1202220"/>
                  </a:lnTo>
                  <a:lnTo>
                    <a:pt x="660966" y="1583815"/>
                  </a:lnTo>
                  <a:lnTo>
                    <a:pt x="739656" y="1583815"/>
                  </a:lnTo>
                  <a:lnTo>
                    <a:pt x="1390777" y="1203667"/>
                  </a:lnTo>
                  <a:lnTo>
                    <a:pt x="1394587" y="404406"/>
                  </a:lnTo>
                  <a:lnTo>
                    <a:pt x="694054" y="0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644008" y="5274183"/>
              <a:ext cx="1395095" cy="1584325"/>
            </a:xfrm>
            <a:custGeom>
              <a:avLst/>
              <a:gdLst/>
              <a:ahLst/>
              <a:cxnLst/>
              <a:rect l="l" t="t" r="r" b="b"/>
              <a:pathLst>
                <a:path w="1395095" h="1584325">
                  <a:moveTo>
                    <a:pt x="3937" y="402958"/>
                  </a:moveTo>
                  <a:lnTo>
                    <a:pt x="694054" y="0"/>
                  </a:lnTo>
                  <a:lnTo>
                    <a:pt x="1394587" y="404406"/>
                  </a:lnTo>
                  <a:lnTo>
                    <a:pt x="1390777" y="1203667"/>
                  </a:lnTo>
                  <a:lnTo>
                    <a:pt x="739656" y="1583815"/>
                  </a:lnTo>
                </a:path>
                <a:path w="1395095" h="1584325">
                  <a:moveTo>
                    <a:pt x="660966" y="1583815"/>
                  </a:moveTo>
                  <a:lnTo>
                    <a:pt x="0" y="1202220"/>
                  </a:lnTo>
                  <a:lnTo>
                    <a:pt x="3937" y="402958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4214" y="4007358"/>
              <a:ext cx="802005" cy="1607185"/>
            </a:xfrm>
            <a:custGeom>
              <a:avLst/>
              <a:gdLst/>
              <a:ahLst/>
              <a:cxnLst/>
              <a:rect l="l" t="t" r="r" b="b"/>
              <a:pathLst>
                <a:path w="802005" h="1607185">
                  <a:moveTo>
                    <a:pt x="101349" y="0"/>
                  </a:moveTo>
                  <a:lnTo>
                    <a:pt x="0" y="62865"/>
                  </a:lnTo>
                  <a:lnTo>
                    <a:pt x="3425" y="1545971"/>
                  </a:lnTo>
                  <a:lnTo>
                    <a:pt x="107750" y="1606651"/>
                  </a:lnTo>
                  <a:lnTo>
                    <a:pt x="797982" y="1203706"/>
                  </a:lnTo>
                  <a:lnTo>
                    <a:pt x="801869" y="404368"/>
                  </a:lnTo>
                  <a:lnTo>
                    <a:pt x="101349" y="0"/>
                  </a:lnTo>
                  <a:close/>
                </a:path>
              </a:pathLst>
            </a:custGeom>
            <a:solidFill>
              <a:srgbClr val="FFFFFF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4214" y="4007358"/>
              <a:ext cx="1525905" cy="2851150"/>
            </a:xfrm>
            <a:custGeom>
              <a:avLst/>
              <a:gdLst/>
              <a:ahLst/>
              <a:cxnLst/>
              <a:rect l="l" t="t" r="r" b="b"/>
              <a:pathLst>
                <a:path w="1525905" h="2851150">
                  <a:moveTo>
                    <a:pt x="0" y="62865"/>
                  </a:moveTo>
                  <a:lnTo>
                    <a:pt x="101349" y="0"/>
                  </a:lnTo>
                  <a:lnTo>
                    <a:pt x="801869" y="404368"/>
                  </a:lnTo>
                  <a:lnTo>
                    <a:pt x="797982" y="1203706"/>
                  </a:lnTo>
                  <a:lnTo>
                    <a:pt x="107750" y="1606651"/>
                  </a:lnTo>
                  <a:lnTo>
                    <a:pt x="3425" y="1545971"/>
                  </a:lnTo>
                  <a:lnTo>
                    <a:pt x="0" y="62865"/>
                  </a:lnTo>
                  <a:close/>
                </a:path>
                <a:path w="1525905" h="2851150">
                  <a:moveTo>
                    <a:pt x="135030" y="1688833"/>
                  </a:moveTo>
                  <a:lnTo>
                    <a:pt x="825249" y="1285875"/>
                  </a:lnTo>
                  <a:lnTo>
                    <a:pt x="1525731" y="1690281"/>
                  </a:lnTo>
                  <a:lnTo>
                    <a:pt x="1521921" y="2489542"/>
                  </a:lnTo>
                  <a:lnTo>
                    <a:pt x="903407" y="2850640"/>
                  </a:lnTo>
                </a:path>
                <a:path w="1525905" h="2851150">
                  <a:moveTo>
                    <a:pt x="759090" y="2850640"/>
                  </a:moveTo>
                  <a:lnTo>
                    <a:pt x="131144" y="2488095"/>
                  </a:lnTo>
                  <a:lnTo>
                    <a:pt x="135030" y="1688833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33933" y="2740532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694118" y="0"/>
                  </a:moveTo>
                  <a:lnTo>
                    <a:pt x="3886" y="402970"/>
                  </a:lnTo>
                  <a:lnTo>
                    <a:pt x="0" y="1202181"/>
                  </a:lnTo>
                  <a:lnTo>
                    <a:pt x="700506" y="1606677"/>
                  </a:lnTo>
                  <a:lnTo>
                    <a:pt x="1390777" y="1203705"/>
                  </a:lnTo>
                  <a:lnTo>
                    <a:pt x="1394586" y="404367"/>
                  </a:lnTo>
                  <a:lnTo>
                    <a:pt x="694118" y="0"/>
                  </a:lnTo>
                  <a:close/>
                </a:path>
              </a:pathLst>
            </a:custGeom>
            <a:solidFill>
              <a:srgbClr val="FFFFFF">
                <a:alpha val="705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33933" y="2740532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886" y="402970"/>
                  </a:moveTo>
                  <a:lnTo>
                    <a:pt x="694118" y="0"/>
                  </a:lnTo>
                  <a:lnTo>
                    <a:pt x="1394586" y="404367"/>
                  </a:lnTo>
                  <a:lnTo>
                    <a:pt x="1390777" y="1203705"/>
                  </a:lnTo>
                  <a:lnTo>
                    <a:pt x="700506" y="1606677"/>
                  </a:lnTo>
                  <a:lnTo>
                    <a:pt x="0" y="1202181"/>
                  </a:lnTo>
                  <a:lnTo>
                    <a:pt x="3886" y="40297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957834" y="4016883"/>
              <a:ext cx="2128520" cy="2841625"/>
            </a:xfrm>
            <a:custGeom>
              <a:avLst/>
              <a:gdLst/>
              <a:ahLst/>
              <a:cxnLst/>
              <a:rect l="l" t="t" r="r" b="b"/>
              <a:pathLst>
                <a:path w="2128520" h="2841625">
                  <a:moveTo>
                    <a:pt x="3886" y="402971"/>
                  </a:moveTo>
                  <a:lnTo>
                    <a:pt x="694054" y="0"/>
                  </a:lnTo>
                  <a:lnTo>
                    <a:pt x="1394586" y="404368"/>
                  </a:lnTo>
                  <a:lnTo>
                    <a:pt x="1390777" y="1203706"/>
                  </a:lnTo>
                  <a:lnTo>
                    <a:pt x="700532" y="1606651"/>
                  </a:lnTo>
                  <a:lnTo>
                    <a:pt x="0" y="1202182"/>
                  </a:lnTo>
                  <a:lnTo>
                    <a:pt x="3886" y="402971"/>
                  </a:lnTo>
                  <a:close/>
                </a:path>
                <a:path w="2128520" h="2841625">
                  <a:moveTo>
                    <a:pt x="737361" y="1688833"/>
                  </a:moveTo>
                  <a:lnTo>
                    <a:pt x="1427480" y="1285875"/>
                  </a:lnTo>
                  <a:lnTo>
                    <a:pt x="2128012" y="1690281"/>
                  </a:lnTo>
                  <a:lnTo>
                    <a:pt x="2124202" y="2489542"/>
                  </a:lnTo>
                  <a:lnTo>
                    <a:pt x="1522025" y="2841115"/>
                  </a:lnTo>
                </a:path>
                <a:path w="2128520" h="2841625">
                  <a:moveTo>
                    <a:pt x="1344896" y="2841115"/>
                  </a:moveTo>
                  <a:lnTo>
                    <a:pt x="733424" y="2488095"/>
                  </a:lnTo>
                  <a:lnTo>
                    <a:pt x="737361" y="1688833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710308" y="2750057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694055" y="0"/>
                  </a:moveTo>
                  <a:lnTo>
                    <a:pt x="3937" y="402970"/>
                  </a:lnTo>
                  <a:lnTo>
                    <a:pt x="0" y="1202181"/>
                  </a:lnTo>
                  <a:lnTo>
                    <a:pt x="700532" y="1606677"/>
                  </a:lnTo>
                  <a:lnTo>
                    <a:pt x="1390777" y="1203705"/>
                  </a:lnTo>
                  <a:lnTo>
                    <a:pt x="1394587" y="404367"/>
                  </a:lnTo>
                  <a:lnTo>
                    <a:pt x="694055" y="0"/>
                  </a:lnTo>
                  <a:close/>
                </a:path>
              </a:pathLst>
            </a:custGeom>
            <a:solidFill>
              <a:srgbClr val="FFFFFF">
                <a:alpha val="705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710308" y="2750057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937" y="402970"/>
                  </a:moveTo>
                  <a:lnTo>
                    <a:pt x="694055" y="0"/>
                  </a:lnTo>
                  <a:lnTo>
                    <a:pt x="1394587" y="404367"/>
                  </a:lnTo>
                  <a:lnTo>
                    <a:pt x="1390777" y="1203705"/>
                  </a:lnTo>
                  <a:lnTo>
                    <a:pt x="700532" y="1606677"/>
                  </a:lnTo>
                  <a:lnTo>
                    <a:pt x="0" y="1202181"/>
                  </a:lnTo>
                  <a:lnTo>
                    <a:pt x="3937" y="40297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976884" y="1454658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886" y="402970"/>
                  </a:moveTo>
                  <a:lnTo>
                    <a:pt x="694054" y="0"/>
                  </a:lnTo>
                  <a:lnTo>
                    <a:pt x="1394586" y="404367"/>
                  </a:lnTo>
                  <a:lnTo>
                    <a:pt x="1390777" y="1203705"/>
                  </a:lnTo>
                  <a:lnTo>
                    <a:pt x="700532" y="1606677"/>
                  </a:lnTo>
                  <a:lnTo>
                    <a:pt x="0" y="1202181"/>
                  </a:lnTo>
                  <a:lnTo>
                    <a:pt x="3886" y="40297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987159" y="4035933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694055" y="0"/>
                  </a:moveTo>
                  <a:lnTo>
                    <a:pt x="3937" y="402971"/>
                  </a:lnTo>
                  <a:lnTo>
                    <a:pt x="0" y="1202182"/>
                  </a:lnTo>
                  <a:lnTo>
                    <a:pt x="700532" y="1606651"/>
                  </a:lnTo>
                  <a:lnTo>
                    <a:pt x="1390777" y="1203706"/>
                  </a:lnTo>
                  <a:lnTo>
                    <a:pt x="1394587" y="404368"/>
                  </a:lnTo>
                  <a:lnTo>
                    <a:pt x="694055" y="0"/>
                  </a:lnTo>
                  <a:close/>
                </a:path>
              </a:pathLst>
            </a:custGeom>
            <a:solidFill>
              <a:srgbClr val="FFFFFF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987159" y="4035933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937" y="402971"/>
                  </a:moveTo>
                  <a:lnTo>
                    <a:pt x="694055" y="0"/>
                  </a:lnTo>
                  <a:lnTo>
                    <a:pt x="1394587" y="404368"/>
                  </a:lnTo>
                  <a:lnTo>
                    <a:pt x="1390777" y="1203706"/>
                  </a:lnTo>
                  <a:lnTo>
                    <a:pt x="700532" y="1606651"/>
                  </a:lnTo>
                  <a:lnTo>
                    <a:pt x="0" y="1202182"/>
                  </a:lnTo>
                  <a:lnTo>
                    <a:pt x="3937" y="402971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730109" y="5312283"/>
              <a:ext cx="1395095" cy="1546225"/>
            </a:xfrm>
            <a:custGeom>
              <a:avLst/>
              <a:gdLst/>
              <a:ahLst/>
              <a:cxnLst/>
              <a:rect l="l" t="t" r="r" b="b"/>
              <a:pathLst>
                <a:path w="1395095" h="1546225">
                  <a:moveTo>
                    <a:pt x="3937" y="402958"/>
                  </a:moveTo>
                  <a:lnTo>
                    <a:pt x="694055" y="0"/>
                  </a:lnTo>
                  <a:lnTo>
                    <a:pt x="1394587" y="404406"/>
                  </a:lnTo>
                  <a:lnTo>
                    <a:pt x="1390777" y="1203667"/>
                  </a:lnTo>
                  <a:lnTo>
                    <a:pt x="804914" y="1545715"/>
                  </a:lnTo>
                </a:path>
                <a:path w="1395095" h="1546225">
                  <a:moveTo>
                    <a:pt x="594972" y="1545715"/>
                  </a:moveTo>
                  <a:lnTo>
                    <a:pt x="0" y="1202220"/>
                  </a:lnTo>
                  <a:lnTo>
                    <a:pt x="3937" y="402958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730109" y="2759582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694055" y="0"/>
                  </a:moveTo>
                  <a:lnTo>
                    <a:pt x="3937" y="402970"/>
                  </a:lnTo>
                  <a:lnTo>
                    <a:pt x="0" y="1202181"/>
                  </a:lnTo>
                  <a:lnTo>
                    <a:pt x="700532" y="1606677"/>
                  </a:lnTo>
                  <a:lnTo>
                    <a:pt x="1390777" y="1203705"/>
                  </a:lnTo>
                  <a:lnTo>
                    <a:pt x="1394587" y="404367"/>
                  </a:lnTo>
                  <a:lnTo>
                    <a:pt x="694055" y="0"/>
                  </a:lnTo>
                  <a:close/>
                </a:path>
              </a:pathLst>
            </a:custGeom>
            <a:solidFill>
              <a:srgbClr val="FFFFFF">
                <a:alpha val="705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730109" y="2759582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937" y="402970"/>
                  </a:moveTo>
                  <a:lnTo>
                    <a:pt x="694055" y="0"/>
                  </a:lnTo>
                  <a:lnTo>
                    <a:pt x="1394587" y="404367"/>
                  </a:lnTo>
                  <a:lnTo>
                    <a:pt x="1390777" y="1203705"/>
                  </a:lnTo>
                  <a:lnTo>
                    <a:pt x="700532" y="1606677"/>
                  </a:lnTo>
                  <a:lnTo>
                    <a:pt x="0" y="1202181"/>
                  </a:lnTo>
                  <a:lnTo>
                    <a:pt x="3937" y="40297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463534" y="4043867"/>
              <a:ext cx="680720" cy="1587500"/>
            </a:xfrm>
            <a:custGeom>
              <a:avLst/>
              <a:gdLst/>
              <a:ahLst/>
              <a:cxnLst/>
              <a:rect l="l" t="t" r="r" b="b"/>
              <a:pathLst>
                <a:path w="680720" h="1587500">
                  <a:moveTo>
                    <a:pt x="680466" y="0"/>
                  </a:moveTo>
                  <a:lnTo>
                    <a:pt x="3937" y="395036"/>
                  </a:lnTo>
                  <a:lnTo>
                    <a:pt x="0" y="1194247"/>
                  </a:lnTo>
                  <a:lnTo>
                    <a:pt x="680466" y="1587131"/>
                  </a:lnTo>
                  <a:lnTo>
                    <a:pt x="680466" y="0"/>
                  </a:lnTo>
                  <a:close/>
                </a:path>
              </a:pathLst>
            </a:custGeom>
            <a:solidFill>
              <a:srgbClr val="FFFFFF">
                <a:alpha val="392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463534" y="4043867"/>
              <a:ext cx="680720" cy="1587500"/>
            </a:xfrm>
            <a:custGeom>
              <a:avLst/>
              <a:gdLst/>
              <a:ahLst/>
              <a:cxnLst/>
              <a:rect l="l" t="t" r="r" b="b"/>
              <a:pathLst>
                <a:path w="680720" h="1587500">
                  <a:moveTo>
                    <a:pt x="3937" y="395036"/>
                  </a:moveTo>
                  <a:lnTo>
                    <a:pt x="680466" y="0"/>
                  </a:lnTo>
                </a:path>
                <a:path w="680720" h="1587500">
                  <a:moveTo>
                    <a:pt x="680466" y="1587131"/>
                  </a:moveTo>
                  <a:lnTo>
                    <a:pt x="0" y="1194247"/>
                  </a:lnTo>
                  <a:lnTo>
                    <a:pt x="3937" y="395036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463534" y="1500692"/>
              <a:ext cx="680720" cy="1587500"/>
            </a:xfrm>
            <a:custGeom>
              <a:avLst/>
              <a:gdLst/>
              <a:ahLst/>
              <a:cxnLst/>
              <a:rect l="l" t="t" r="r" b="b"/>
              <a:pathLst>
                <a:path w="680720" h="1587500">
                  <a:moveTo>
                    <a:pt x="3937" y="395036"/>
                  </a:moveTo>
                  <a:lnTo>
                    <a:pt x="680466" y="0"/>
                  </a:lnTo>
                </a:path>
                <a:path w="680720" h="1587500">
                  <a:moveTo>
                    <a:pt x="680466" y="1587155"/>
                  </a:moveTo>
                  <a:lnTo>
                    <a:pt x="0" y="1194247"/>
                  </a:lnTo>
                  <a:lnTo>
                    <a:pt x="3937" y="395036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57200" y="333476"/>
              <a:ext cx="8229600" cy="6186170"/>
            </a:xfrm>
            <a:custGeom>
              <a:avLst/>
              <a:gdLst/>
              <a:ahLst/>
              <a:cxnLst/>
              <a:rect l="l" t="t" r="r" b="b"/>
              <a:pathLst>
                <a:path w="8229600" h="6186170">
                  <a:moveTo>
                    <a:pt x="8229600" y="0"/>
                  </a:moveTo>
                  <a:lnTo>
                    <a:pt x="0" y="0"/>
                  </a:lnTo>
                  <a:lnTo>
                    <a:pt x="0" y="6185661"/>
                  </a:lnTo>
                  <a:lnTo>
                    <a:pt x="8229600" y="6185661"/>
                  </a:lnTo>
                  <a:lnTo>
                    <a:pt x="8229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57200" y="333476"/>
              <a:ext cx="8229600" cy="6186170"/>
            </a:xfrm>
            <a:custGeom>
              <a:avLst/>
              <a:gdLst/>
              <a:ahLst/>
              <a:cxnLst/>
              <a:rect l="l" t="t" r="r" b="b"/>
              <a:pathLst>
                <a:path w="8229600" h="6186170">
                  <a:moveTo>
                    <a:pt x="0" y="6185661"/>
                  </a:moveTo>
                  <a:lnTo>
                    <a:pt x="8229600" y="6185661"/>
                  </a:lnTo>
                  <a:lnTo>
                    <a:pt x="8229600" y="0"/>
                  </a:lnTo>
                  <a:lnTo>
                    <a:pt x="0" y="0"/>
                  </a:lnTo>
                  <a:lnTo>
                    <a:pt x="0" y="6185661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561205" y="0"/>
              <a:ext cx="3679190" cy="678180"/>
            </a:xfrm>
            <a:custGeom>
              <a:avLst/>
              <a:gdLst/>
              <a:ahLst/>
              <a:cxnLst/>
              <a:rect l="l" t="t" r="r" b="b"/>
              <a:pathLst>
                <a:path w="3679190" h="678180">
                  <a:moveTo>
                    <a:pt x="0" y="677672"/>
                  </a:moveTo>
                  <a:lnTo>
                    <a:pt x="3679062" y="677672"/>
                  </a:lnTo>
                  <a:lnTo>
                    <a:pt x="3679062" y="0"/>
                  </a:lnTo>
                  <a:lnTo>
                    <a:pt x="0" y="0"/>
                  </a:lnTo>
                  <a:lnTo>
                    <a:pt x="0" y="677672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561205" y="0"/>
              <a:ext cx="3679190" cy="678180"/>
            </a:xfrm>
            <a:custGeom>
              <a:avLst/>
              <a:gdLst/>
              <a:ahLst/>
              <a:cxnLst/>
              <a:rect l="l" t="t" r="r" b="b"/>
              <a:pathLst>
                <a:path w="3679190" h="678180">
                  <a:moveTo>
                    <a:pt x="0" y="677672"/>
                  </a:moveTo>
                  <a:lnTo>
                    <a:pt x="3679062" y="677672"/>
                  </a:lnTo>
                  <a:lnTo>
                    <a:pt x="3679062" y="0"/>
                  </a:lnTo>
                </a:path>
                <a:path w="3679190" h="678180">
                  <a:moveTo>
                    <a:pt x="0" y="0"/>
                  </a:moveTo>
                  <a:lnTo>
                    <a:pt x="0" y="677672"/>
                  </a:lnTo>
                </a:path>
              </a:pathLst>
            </a:custGeom>
            <a:ln w="15875">
              <a:solidFill>
                <a:srgbClr val="74A40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649088" y="0"/>
              <a:ext cx="3505200" cy="602615"/>
            </a:xfrm>
            <a:custGeom>
              <a:avLst/>
              <a:gdLst/>
              <a:ahLst/>
              <a:cxnLst/>
              <a:rect l="l" t="t" r="r" b="b"/>
              <a:pathLst>
                <a:path w="3505200" h="602615">
                  <a:moveTo>
                    <a:pt x="0" y="602488"/>
                  </a:moveTo>
                  <a:lnTo>
                    <a:pt x="3505199" y="602488"/>
                  </a:lnTo>
                  <a:lnTo>
                    <a:pt x="3505199" y="0"/>
                  </a:lnTo>
                  <a:lnTo>
                    <a:pt x="0" y="0"/>
                  </a:lnTo>
                  <a:lnTo>
                    <a:pt x="0" y="602488"/>
                  </a:lnTo>
                  <a:close/>
                </a:path>
              </a:pathLst>
            </a:custGeom>
            <a:solidFill>
              <a:srgbClr val="7068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>
            <a:spLocks noGrp="1"/>
          </p:cNvSpPr>
          <p:nvPr>
            <p:ph type="title"/>
          </p:nvPr>
        </p:nvSpPr>
        <p:spPr>
          <a:xfrm>
            <a:off x="1122375" y="788289"/>
            <a:ext cx="52247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/>
              <a:t>Çok</a:t>
            </a:r>
            <a:r>
              <a:rPr sz="3600" spc="-85"/>
              <a:t> </a:t>
            </a:r>
            <a:r>
              <a:rPr sz="3600" spc="-50"/>
              <a:t>Yollu</a:t>
            </a:r>
            <a:r>
              <a:rPr sz="3600" spc="-65"/>
              <a:t> </a:t>
            </a:r>
            <a:r>
              <a:rPr sz="3600"/>
              <a:t>Ağaçlar</a:t>
            </a:r>
            <a:r>
              <a:rPr sz="3600" spc="-60"/>
              <a:t> </a:t>
            </a:r>
            <a:r>
              <a:rPr sz="3600"/>
              <a:t>:</a:t>
            </a:r>
            <a:r>
              <a:rPr sz="3600" spc="-85"/>
              <a:t> </a:t>
            </a:r>
            <a:r>
              <a:rPr sz="3600" spc="-10">
                <a:solidFill>
                  <a:srgbClr val="FF0000"/>
                </a:solidFill>
              </a:rPr>
              <a:t>B*-Trees</a:t>
            </a:r>
            <a:endParaRPr sz="3600"/>
          </a:p>
        </p:txBody>
      </p:sp>
      <p:sp>
        <p:nvSpPr>
          <p:cNvPr id="47" name="object 47"/>
          <p:cNvSpPr txBox="1"/>
          <p:nvPr/>
        </p:nvSpPr>
        <p:spPr>
          <a:xfrm>
            <a:off x="576173" y="1454022"/>
            <a:ext cx="7817484" cy="2586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7020" marR="5080" indent="-274320" algn="just">
              <a:lnSpc>
                <a:spcPct val="100000"/>
              </a:lnSpc>
              <a:spcBef>
                <a:spcPts val="105"/>
              </a:spcBef>
            </a:pP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 spc="305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m.dereceden</a:t>
            </a:r>
            <a:r>
              <a:rPr sz="20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bir</a:t>
            </a:r>
            <a:r>
              <a:rPr sz="20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B*-</a:t>
            </a:r>
            <a:r>
              <a:rPr sz="2000" spc="-20">
                <a:solidFill>
                  <a:srgbClr val="3D3C2C"/>
                </a:solidFill>
                <a:latin typeface="Calibri"/>
                <a:cs typeface="Calibri"/>
              </a:rPr>
              <a:t>tree’de,</a:t>
            </a:r>
            <a:r>
              <a:rPr sz="20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kök</a:t>
            </a:r>
            <a:r>
              <a:rPr sz="20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olmayan</a:t>
            </a:r>
            <a:r>
              <a:rPr sz="20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her</a:t>
            </a:r>
            <a:r>
              <a:rPr sz="2000" spc="-5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20">
                <a:solidFill>
                  <a:srgbClr val="3D3C2C"/>
                </a:solidFill>
                <a:latin typeface="Calibri"/>
                <a:cs typeface="Calibri"/>
              </a:rPr>
              <a:t>node’daki</a:t>
            </a:r>
            <a:r>
              <a:rPr sz="20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anahtar</a:t>
            </a:r>
            <a:r>
              <a:rPr sz="20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sayısı</a:t>
            </a:r>
            <a:r>
              <a:rPr sz="20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25">
                <a:solidFill>
                  <a:srgbClr val="3D3C2C"/>
                </a:solidFill>
                <a:latin typeface="Calibri"/>
                <a:cs typeface="Calibri"/>
              </a:rPr>
              <a:t>(</a:t>
            </a:r>
            <a:r>
              <a:rPr sz="2000" spc="-25">
                <a:solidFill>
                  <a:srgbClr val="FF0000"/>
                </a:solidFill>
                <a:latin typeface="Calibri"/>
                <a:cs typeface="Calibri"/>
              </a:rPr>
              <a:t>k</a:t>
            </a:r>
            <a:r>
              <a:rPr sz="2000" spc="-25">
                <a:solidFill>
                  <a:srgbClr val="3D3C2C"/>
                </a:solidFill>
                <a:latin typeface="Calibri"/>
                <a:cs typeface="Calibri"/>
              </a:rPr>
              <a:t>) </a:t>
            </a:r>
            <a:r>
              <a:rPr sz="2000" spc="-10">
                <a:solidFill>
                  <a:srgbClr val="FF0000"/>
                </a:solidFill>
                <a:latin typeface="Calibri"/>
                <a:cs typeface="Calibri"/>
              </a:rPr>
              <a:t>(2m-</a:t>
            </a:r>
            <a:r>
              <a:rPr sz="2000">
                <a:solidFill>
                  <a:srgbClr val="FF0000"/>
                </a:solidFill>
                <a:latin typeface="Calibri"/>
                <a:cs typeface="Calibri"/>
              </a:rPr>
              <a:t>1)/3</a:t>
            </a:r>
            <a:r>
              <a:rPr sz="2000" spc="-4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FF0000"/>
                </a:solidFill>
                <a:latin typeface="Calibri"/>
                <a:cs typeface="Calibri"/>
              </a:rPr>
              <a:t>≤</a:t>
            </a:r>
            <a:r>
              <a:rPr sz="2000" spc="-3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FF0000"/>
                </a:solidFill>
                <a:latin typeface="Calibri"/>
                <a:cs typeface="Calibri"/>
              </a:rPr>
              <a:t>k</a:t>
            </a:r>
            <a:r>
              <a:rPr sz="2000" spc="-3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FF0000"/>
                </a:solidFill>
                <a:latin typeface="Calibri"/>
                <a:cs typeface="Calibri"/>
              </a:rPr>
              <a:t>≤</a:t>
            </a:r>
            <a:r>
              <a:rPr sz="2000" spc="-2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FF0000"/>
                </a:solidFill>
                <a:latin typeface="Calibri"/>
                <a:cs typeface="Calibri"/>
              </a:rPr>
              <a:t>m-1</a:t>
            </a:r>
            <a:r>
              <a:rPr sz="2000" spc="-3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olarak</a:t>
            </a:r>
            <a:r>
              <a:rPr sz="2000" spc="-25">
                <a:solidFill>
                  <a:srgbClr val="3D3C2C"/>
                </a:solidFill>
                <a:latin typeface="Calibri"/>
                <a:cs typeface="Calibri"/>
              </a:rPr>
              <a:t> bulunur.</a:t>
            </a:r>
            <a:r>
              <a:rPr sz="20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Bunun</a:t>
            </a:r>
            <a:r>
              <a:rPr sz="2000" spc="-6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anlamı</a:t>
            </a:r>
            <a:r>
              <a:rPr sz="2000" spc="-2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B-tree</a:t>
            </a:r>
            <a:r>
              <a:rPr sz="20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deki</a:t>
            </a:r>
            <a:r>
              <a:rPr sz="2000" spc="-2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herhangi</a:t>
            </a:r>
            <a:r>
              <a:rPr sz="20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25">
                <a:solidFill>
                  <a:srgbClr val="3D3C2C"/>
                </a:solidFill>
                <a:latin typeface="Calibri"/>
                <a:cs typeface="Calibri"/>
              </a:rPr>
              <a:t>bir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düğümün</a:t>
            </a:r>
            <a:r>
              <a:rPr sz="2000" spc="-7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doluluk</a:t>
            </a:r>
            <a:r>
              <a:rPr sz="20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oranını</a:t>
            </a:r>
            <a:r>
              <a:rPr sz="20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2/3</a:t>
            </a:r>
            <a:r>
              <a:rPr sz="20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oranında</a:t>
            </a:r>
            <a:r>
              <a:rPr sz="20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tutar.</a:t>
            </a:r>
            <a:endParaRPr sz="2000">
              <a:latin typeface="Calibri"/>
              <a:cs typeface="Calibri"/>
            </a:endParaRPr>
          </a:p>
          <a:p>
            <a:pPr marL="287020" marR="326390" indent="-274320">
              <a:lnSpc>
                <a:spcPct val="100000"/>
              </a:lnSpc>
              <a:spcBef>
                <a:spcPts val="475"/>
              </a:spcBef>
            </a:pP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 spc="335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Node</a:t>
            </a:r>
            <a:r>
              <a:rPr sz="20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bölme</a:t>
            </a:r>
            <a:r>
              <a:rPr sz="20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işlemi</a:t>
            </a:r>
            <a:r>
              <a:rPr sz="2000" spc="-1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B-</a:t>
            </a:r>
            <a:r>
              <a:rPr sz="2000" spc="-30">
                <a:solidFill>
                  <a:srgbClr val="3D3C2C"/>
                </a:solidFill>
                <a:latin typeface="Calibri"/>
                <a:cs typeface="Calibri"/>
              </a:rPr>
              <a:t>Tree’dekine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göre</a:t>
            </a:r>
            <a:r>
              <a:rPr sz="20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daha</a:t>
            </a:r>
            <a:r>
              <a:rPr sz="20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40">
                <a:solidFill>
                  <a:srgbClr val="3D3C2C"/>
                </a:solidFill>
                <a:latin typeface="Calibri"/>
                <a:cs typeface="Calibri"/>
              </a:rPr>
              <a:t>yavaştır.</a:t>
            </a:r>
            <a:r>
              <a:rPr sz="2000" spc="-20">
                <a:solidFill>
                  <a:srgbClr val="3D3C2C"/>
                </a:solidFill>
                <a:latin typeface="Calibri"/>
                <a:cs typeface="Calibri"/>
              </a:rPr>
              <a:t> Tüm</a:t>
            </a:r>
            <a:r>
              <a:rPr sz="20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anahtarlar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yeniden</a:t>
            </a:r>
            <a:r>
              <a:rPr sz="20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20">
                <a:solidFill>
                  <a:srgbClr val="3D3C2C"/>
                </a:solidFill>
                <a:latin typeface="Calibri"/>
                <a:cs typeface="Calibri"/>
              </a:rPr>
              <a:t>dağıtılır.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(16/24</a:t>
            </a:r>
            <a:r>
              <a:rPr sz="20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=2/3</a:t>
            </a:r>
            <a:r>
              <a:rPr sz="20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oranı</a:t>
            </a:r>
            <a:r>
              <a:rPr sz="20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var</a:t>
            </a:r>
            <a:r>
              <a:rPr sz="2000" spc="-2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16/3=yaklaşık</a:t>
            </a:r>
            <a:r>
              <a:rPr sz="20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5</a:t>
            </a:r>
            <a:r>
              <a:rPr sz="2000" spc="-2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değer</a:t>
            </a:r>
            <a:r>
              <a:rPr sz="20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gelecek)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Örneğin:8</a:t>
            </a:r>
            <a:r>
              <a:rPr sz="20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düğüm</a:t>
            </a:r>
            <a:r>
              <a:rPr sz="20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var</a:t>
            </a:r>
            <a:r>
              <a:rPr sz="20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yeni</a:t>
            </a:r>
            <a:r>
              <a:rPr sz="20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düğüm</a:t>
            </a:r>
            <a:r>
              <a:rPr sz="20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geldi</a:t>
            </a:r>
            <a:r>
              <a:rPr sz="20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8*2/3=5</a:t>
            </a:r>
            <a:r>
              <a:rPr sz="20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düğüm</a:t>
            </a:r>
            <a:r>
              <a:rPr sz="20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olacak</a:t>
            </a:r>
            <a:r>
              <a:rPr sz="20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şekilde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yeniden</a:t>
            </a:r>
            <a:r>
              <a:rPr sz="2000" spc="-6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düzenle.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 spc="400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000" spc="-10">
                <a:solidFill>
                  <a:srgbClr val="0000FF"/>
                </a:solidFill>
                <a:latin typeface="Calibri"/>
                <a:cs typeface="Calibri"/>
              </a:rPr>
              <a:t>0,1,2,4,5,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6,</a:t>
            </a:r>
            <a:r>
              <a:rPr sz="2000" spc="-10">
                <a:solidFill>
                  <a:srgbClr val="0000FF"/>
                </a:solidFill>
                <a:latin typeface="Calibri"/>
                <a:cs typeface="Calibri"/>
              </a:rPr>
              <a:t>7,8,9,10,12,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16,</a:t>
            </a:r>
            <a:r>
              <a:rPr sz="2000" spc="-10">
                <a:solidFill>
                  <a:srgbClr val="0000FF"/>
                </a:solidFill>
                <a:latin typeface="Calibri"/>
                <a:cs typeface="Calibri"/>
              </a:rPr>
              <a:t>18,25,27,28,29,30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8" name="object 48"/>
          <p:cNvPicPr/>
          <p:nvPr/>
        </p:nvPicPr>
        <p:blipFill>
          <a:blip r:embed="rId3"/>
          <a:stretch>
            <a:fillRect/>
          </a:stretch>
        </p:blipFill>
        <p:spPr>
          <a:xfrm>
            <a:off x="1476755" y="4077004"/>
            <a:ext cx="6191504" cy="238569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92009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199" y="0"/>
                </a:moveTo>
                <a:lnTo>
                  <a:pt x="0" y="0"/>
                </a:lnTo>
                <a:lnTo>
                  <a:pt x="0" y="6858000"/>
                </a:lnTo>
                <a:lnTo>
                  <a:pt x="1600199" y="6858000"/>
                </a:lnTo>
                <a:lnTo>
                  <a:pt x="1600199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597" y="0"/>
            <a:ext cx="991235" cy="6858000"/>
          </a:xfrm>
          <a:custGeom>
            <a:avLst/>
            <a:gdLst/>
            <a:ahLst/>
            <a:cxnLst/>
            <a:rect l="l" t="t" r="r" b="b"/>
            <a:pathLst>
              <a:path w="991235" h="6858000">
                <a:moveTo>
                  <a:pt x="990612" y="0"/>
                </a:moveTo>
                <a:lnTo>
                  <a:pt x="457200" y="0"/>
                </a:lnTo>
                <a:lnTo>
                  <a:pt x="228612" y="0"/>
                </a:lnTo>
                <a:lnTo>
                  <a:pt x="0" y="0"/>
                </a:lnTo>
                <a:lnTo>
                  <a:pt x="0" y="6858000"/>
                </a:lnTo>
                <a:lnTo>
                  <a:pt x="228612" y="6858000"/>
                </a:lnTo>
                <a:lnTo>
                  <a:pt x="457200" y="6858000"/>
                </a:lnTo>
                <a:lnTo>
                  <a:pt x="990612" y="6858000"/>
                </a:lnTo>
                <a:lnTo>
                  <a:pt x="990612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14907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00519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457200" y="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4572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06996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230997" y="0"/>
            <a:ext cx="913130" cy="6858000"/>
          </a:xfrm>
          <a:custGeom>
            <a:avLst/>
            <a:gdLst/>
            <a:ahLst/>
            <a:cxnLst/>
            <a:rect l="l" t="t" r="r" b="b"/>
            <a:pathLst>
              <a:path w="913128" h="6858000">
                <a:moveTo>
                  <a:pt x="912990" y="0"/>
                </a:moveTo>
                <a:lnTo>
                  <a:pt x="762000" y="0"/>
                </a:lnTo>
                <a:lnTo>
                  <a:pt x="533400" y="0"/>
                </a:lnTo>
                <a:lnTo>
                  <a:pt x="0" y="0"/>
                </a:lnTo>
                <a:lnTo>
                  <a:pt x="0" y="6858000"/>
                </a:lnTo>
                <a:lnTo>
                  <a:pt x="533400" y="6858000"/>
                </a:lnTo>
                <a:lnTo>
                  <a:pt x="762000" y="6858000"/>
                </a:lnTo>
                <a:lnTo>
                  <a:pt x="912990" y="6858000"/>
                </a:lnTo>
                <a:lnTo>
                  <a:pt x="91299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87596" y="0"/>
            <a:ext cx="2819400" cy="6858000"/>
          </a:xfrm>
          <a:custGeom>
            <a:avLst/>
            <a:gdLst/>
            <a:ahLst/>
            <a:cxnLst/>
            <a:rect l="l" t="t" r="r" b="b"/>
            <a:pathLst>
              <a:path w="2819400" h="6858000">
                <a:moveTo>
                  <a:pt x="2819400" y="0"/>
                </a:moveTo>
                <a:lnTo>
                  <a:pt x="0" y="0"/>
                </a:lnTo>
                <a:lnTo>
                  <a:pt x="0" y="6858000"/>
                </a:lnTo>
                <a:lnTo>
                  <a:pt x="2819400" y="6858000"/>
                </a:lnTo>
                <a:lnTo>
                  <a:pt x="28194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50678" y="-7937"/>
            <a:ext cx="9100185" cy="6872605"/>
            <a:chOff x="50678" y="-7937"/>
            <a:chExt cx="9100185" cy="6872605"/>
          </a:xfrm>
        </p:grpSpPr>
        <p:sp>
          <p:nvSpPr>
            <p:cNvPr id="11" name="object 11"/>
            <p:cNvSpPr/>
            <p:nvPr/>
          </p:nvSpPr>
          <p:spPr>
            <a:xfrm>
              <a:off x="2973197" y="0"/>
              <a:ext cx="990600" cy="6858000"/>
            </a:xfrm>
            <a:custGeom>
              <a:avLst/>
              <a:gdLst/>
              <a:ahLst/>
              <a:cxnLst/>
              <a:rect l="l" t="t" r="r" b="b"/>
              <a:pathLst>
                <a:path w="990600" h="6858000">
                  <a:moveTo>
                    <a:pt x="990600" y="0"/>
                  </a:moveTo>
                  <a:lnTo>
                    <a:pt x="457200" y="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6858000"/>
                  </a:lnTo>
                  <a:lnTo>
                    <a:pt x="228600" y="6858000"/>
                  </a:lnTo>
                  <a:lnTo>
                    <a:pt x="457200" y="6858000"/>
                  </a:lnTo>
                  <a:lnTo>
                    <a:pt x="990600" y="6858000"/>
                  </a:lnTo>
                  <a:lnTo>
                    <a:pt x="990600" y="0"/>
                  </a:lnTo>
                  <a:close/>
                </a:path>
              </a:pathLst>
            </a:custGeom>
            <a:solidFill>
              <a:srgbClr val="FFFFFF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5728" y="3486886"/>
              <a:ext cx="9078595" cy="2715260"/>
            </a:xfrm>
            <a:custGeom>
              <a:avLst/>
              <a:gdLst/>
              <a:ahLst/>
              <a:cxnLst/>
              <a:rect l="l" t="t" r="r" b="b"/>
              <a:pathLst>
                <a:path w="9078595" h="2715260">
                  <a:moveTo>
                    <a:pt x="0" y="2664523"/>
                  </a:moveTo>
                  <a:lnTo>
                    <a:pt x="44898" y="2667221"/>
                  </a:lnTo>
                  <a:lnTo>
                    <a:pt x="89828" y="2669913"/>
                  </a:lnTo>
                  <a:lnTo>
                    <a:pt x="134823" y="2672590"/>
                  </a:lnTo>
                  <a:lnTo>
                    <a:pt x="179914" y="2675246"/>
                  </a:lnTo>
                  <a:lnTo>
                    <a:pt x="225134" y="2677875"/>
                  </a:lnTo>
                  <a:lnTo>
                    <a:pt x="270515" y="2680469"/>
                  </a:lnTo>
                  <a:lnTo>
                    <a:pt x="316090" y="2683022"/>
                  </a:lnTo>
                  <a:lnTo>
                    <a:pt x="361890" y="2685526"/>
                  </a:lnTo>
                  <a:lnTo>
                    <a:pt x="407948" y="2687974"/>
                  </a:lnTo>
                  <a:lnTo>
                    <a:pt x="454295" y="2690360"/>
                  </a:lnTo>
                  <a:lnTo>
                    <a:pt x="500965" y="2692676"/>
                  </a:lnTo>
                  <a:lnTo>
                    <a:pt x="547990" y="2694916"/>
                  </a:lnTo>
                  <a:lnTo>
                    <a:pt x="595400" y="2697073"/>
                  </a:lnTo>
                  <a:lnTo>
                    <a:pt x="643230" y="2699140"/>
                  </a:lnTo>
                  <a:lnTo>
                    <a:pt x="691511" y="2701109"/>
                  </a:lnTo>
                  <a:lnTo>
                    <a:pt x="740275" y="2702975"/>
                  </a:lnTo>
                  <a:lnTo>
                    <a:pt x="789554" y="2704729"/>
                  </a:lnTo>
                  <a:lnTo>
                    <a:pt x="839382" y="2706365"/>
                  </a:lnTo>
                  <a:lnTo>
                    <a:pt x="889789" y="2707877"/>
                  </a:lnTo>
                  <a:lnTo>
                    <a:pt x="940808" y="2709256"/>
                  </a:lnTo>
                  <a:lnTo>
                    <a:pt x="992472" y="2710497"/>
                  </a:lnTo>
                  <a:lnTo>
                    <a:pt x="1044812" y="2711592"/>
                  </a:lnTo>
                  <a:lnTo>
                    <a:pt x="1097861" y="2712535"/>
                  </a:lnTo>
                  <a:lnTo>
                    <a:pt x="1151651" y="2713317"/>
                  </a:lnTo>
                  <a:lnTo>
                    <a:pt x="1206215" y="2713933"/>
                  </a:lnTo>
                  <a:lnTo>
                    <a:pt x="1261583" y="2714376"/>
                  </a:lnTo>
                  <a:lnTo>
                    <a:pt x="1317790" y="2714638"/>
                  </a:lnTo>
                  <a:lnTo>
                    <a:pt x="1374866" y="2714713"/>
                  </a:lnTo>
                  <a:lnTo>
                    <a:pt x="1432845" y="2714594"/>
                  </a:lnTo>
                  <a:lnTo>
                    <a:pt x="1491758" y="2714273"/>
                  </a:lnTo>
                  <a:lnTo>
                    <a:pt x="1551637" y="2713744"/>
                  </a:lnTo>
                  <a:lnTo>
                    <a:pt x="1612515" y="2713000"/>
                  </a:lnTo>
                  <a:lnTo>
                    <a:pt x="1674425" y="2712034"/>
                  </a:lnTo>
                  <a:lnTo>
                    <a:pt x="1717553" y="2711288"/>
                  </a:lnTo>
                  <a:lnTo>
                    <a:pt x="1761085" y="2710534"/>
                  </a:lnTo>
                  <a:lnTo>
                    <a:pt x="1805014" y="2709765"/>
                  </a:lnTo>
                  <a:lnTo>
                    <a:pt x="1849338" y="2708979"/>
                  </a:lnTo>
                  <a:lnTo>
                    <a:pt x="1894050" y="2708171"/>
                  </a:lnTo>
                  <a:lnTo>
                    <a:pt x="1939146" y="2707337"/>
                  </a:lnTo>
                  <a:lnTo>
                    <a:pt x="1984623" y="2706473"/>
                  </a:lnTo>
                  <a:lnTo>
                    <a:pt x="2030476" y="2705574"/>
                  </a:lnTo>
                  <a:lnTo>
                    <a:pt x="2076699" y="2704637"/>
                  </a:lnTo>
                  <a:lnTo>
                    <a:pt x="2123289" y="2703656"/>
                  </a:lnTo>
                  <a:lnTo>
                    <a:pt x="2170241" y="2702629"/>
                  </a:lnTo>
                  <a:lnTo>
                    <a:pt x="2217550" y="2701550"/>
                  </a:lnTo>
                  <a:lnTo>
                    <a:pt x="2265212" y="2700416"/>
                  </a:lnTo>
                  <a:lnTo>
                    <a:pt x="2313223" y="2699223"/>
                  </a:lnTo>
                  <a:lnTo>
                    <a:pt x="2361578" y="2697965"/>
                  </a:lnTo>
                  <a:lnTo>
                    <a:pt x="2410272" y="2696640"/>
                  </a:lnTo>
                  <a:lnTo>
                    <a:pt x="2459301" y="2695242"/>
                  </a:lnTo>
                  <a:lnTo>
                    <a:pt x="2508661" y="2693769"/>
                  </a:lnTo>
                  <a:lnTo>
                    <a:pt x="2558346" y="2692214"/>
                  </a:lnTo>
                  <a:lnTo>
                    <a:pt x="2608353" y="2690575"/>
                  </a:lnTo>
                  <a:lnTo>
                    <a:pt x="2658676" y="2688847"/>
                  </a:lnTo>
                  <a:lnTo>
                    <a:pt x="2709312" y="2687026"/>
                  </a:lnTo>
                  <a:lnTo>
                    <a:pt x="2760256" y="2685107"/>
                  </a:lnTo>
                  <a:lnTo>
                    <a:pt x="2811503" y="2683087"/>
                  </a:lnTo>
                  <a:lnTo>
                    <a:pt x="2863049" y="2680962"/>
                  </a:lnTo>
                  <a:lnTo>
                    <a:pt x="2914889" y="2678726"/>
                  </a:lnTo>
                  <a:lnTo>
                    <a:pt x="2967020" y="2676377"/>
                  </a:lnTo>
                  <a:lnTo>
                    <a:pt x="3019435" y="2673909"/>
                  </a:lnTo>
                  <a:lnTo>
                    <a:pt x="3072131" y="2671319"/>
                  </a:lnTo>
                  <a:lnTo>
                    <a:pt x="3125103" y="2668602"/>
                  </a:lnTo>
                  <a:lnTo>
                    <a:pt x="3178347" y="2665754"/>
                  </a:lnTo>
                  <a:lnTo>
                    <a:pt x="3231859" y="2662772"/>
                  </a:lnTo>
                  <a:lnTo>
                    <a:pt x="3285633" y="2659650"/>
                  </a:lnTo>
                  <a:lnTo>
                    <a:pt x="3339665" y="2656385"/>
                  </a:lnTo>
                  <a:lnTo>
                    <a:pt x="3393951" y="2652973"/>
                  </a:lnTo>
                  <a:lnTo>
                    <a:pt x="3448486" y="2649408"/>
                  </a:lnTo>
                  <a:lnTo>
                    <a:pt x="3503265" y="2645688"/>
                  </a:lnTo>
                  <a:lnTo>
                    <a:pt x="3558285" y="2641807"/>
                  </a:lnTo>
                  <a:lnTo>
                    <a:pt x="3613541" y="2637763"/>
                  </a:lnTo>
                  <a:lnTo>
                    <a:pt x="3669027" y="2633550"/>
                  </a:lnTo>
                  <a:lnTo>
                    <a:pt x="3724740" y="2629164"/>
                  </a:lnTo>
                  <a:lnTo>
                    <a:pt x="3780676" y="2624601"/>
                  </a:lnTo>
                  <a:lnTo>
                    <a:pt x="3836829" y="2619857"/>
                  </a:lnTo>
                  <a:lnTo>
                    <a:pt x="3893195" y="2614928"/>
                  </a:lnTo>
                  <a:lnTo>
                    <a:pt x="3949769" y="2609810"/>
                  </a:lnTo>
                  <a:lnTo>
                    <a:pt x="4006548" y="2604498"/>
                  </a:lnTo>
                  <a:lnTo>
                    <a:pt x="4063526" y="2598988"/>
                  </a:lnTo>
                  <a:lnTo>
                    <a:pt x="4120699" y="2593276"/>
                  </a:lnTo>
                  <a:lnTo>
                    <a:pt x="4166073" y="2588638"/>
                  </a:lnTo>
                  <a:lnTo>
                    <a:pt x="4212041" y="2583873"/>
                  </a:lnTo>
                  <a:lnTo>
                    <a:pt x="4258581" y="2578986"/>
                  </a:lnTo>
                  <a:lnTo>
                    <a:pt x="4305669" y="2573976"/>
                  </a:lnTo>
                  <a:lnTo>
                    <a:pt x="4353284" y="2568847"/>
                  </a:lnTo>
                  <a:lnTo>
                    <a:pt x="4401403" y="2563601"/>
                  </a:lnTo>
                  <a:lnTo>
                    <a:pt x="4450004" y="2558240"/>
                  </a:lnTo>
                  <a:lnTo>
                    <a:pt x="4499066" y="2552765"/>
                  </a:lnTo>
                  <a:lnTo>
                    <a:pt x="4548564" y="2547178"/>
                  </a:lnTo>
                  <a:lnTo>
                    <a:pt x="4598478" y="2541483"/>
                  </a:lnTo>
                  <a:lnTo>
                    <a:pt x="4648785" y="2535680"/>
                  </a:lnTo>
                  <a:lnTo>
                    <a:pt x="4699462" y="2529772"/>
                  </a:lnTo>
                  <a:lnTo>
                    <a:pt x="4750488" y="2523761"/>
                  </a:lnTo>
                  <a:lnTo>
                    <a:pt x="4801840" y="2517649"/>
                  </a:lnTo>
                  <a:lnTo>
                    <a:pt x="4853496" y="2511437"/>
                  </a:lnTo>
                  <a:lnTo>
                    <a:pt x="4905433" y="2505129"/>
                  </a:lnTo>
                  <a:lnTo>
                    <a:pt x="4957629" y="2498725"/>
                  </a:lnTo>
                  <a:lnTo>
                    <a:pt x="5010063" y="2492229"/>
                  </a:lnTo>
                  <a:lnTo>
                    <a:pt x="5062711" y="2485642"/>
                  </a:lnTo>
                  <a:lnTo>
                    <a:pt x="5115551" y="2478965"/>
                  </a:lnTo>
                  <a:lnTo>
                    <a:pt x="5168562" y="2472202"/>
                  </a:lnTo>
                  <a:lnTo>
                    <a:pt x="5221720" y="2465355"/>
                  </a:lnTo>
                  <a:lnTo>
                    <a:pt x="5275004" y="2458424"/>
                  </a:lnTo>
                  <a:lnTo>
                    <a:pt x="5328391" y="2451413"/>
                  </a:lnTo>
                  <a:lnTo>
                    <a:pt x="5381859" y="2444323"/>
                  </a:lnTo>
                  <a:lnTo>
                    <a:pt x="5435386" y="2437156"/>
                  </a:lnTo>
                  <a:lnTo>
                    <a:pt x="5488949" y="2429915"/>
                  </a:lnTo>
                  <a:lnTo>
                    <a:pt x="5542527" y="2422601"/>
                  </a:lnTo>
                  <a:lnTo>
                    <a:pt x="5596096" y="2415217"/>
                  </a:lnTo>
                  <a:lnTo>
                    <a:pt x="5649634" y="2407764"/>
                  </a:lnTo>
                  <a:lnTo>
                    <a:pt x="5703120" y="2400245"/>
                  </a:lnTo>
                  <a:lnTo>
                    <a:pt x="5756531" y="2392661"/>
                  </a:lnTo>
                  <a:lnTo>
                    <a:pt x="5809844" y="2385015"/>
                  </a:lnTo>
                  <a:lnTo>
                    <a:pt x="5863038" y="2377309"/>
                  </a:lnTo>
                  <a:lnTo>
                    <a:pt x="5916090" y="2369545"/>
                  </a:lnTo>
                  <a:lnTo>
                    <a:pt x="5968978" y="2361724"/>
                  </a:lnTo>
                  <a:lnTo>
                    <a:pt x="6021680" y="2353849"/>
                  </a:lnTo>
                  <a:lnTo>
                    <a:pt x="6074172" y="2345922"/>
                  </a:lnTo>
                  <a:lnTo>
                    <a:pt x="6126434" y="2337944"/>
                  </a:lnTo>
                  <a:lnTo>
                    <a:pt x="6178442" y="2329919"/>
                  </a:lnTo>
                  <a:lnTo>
                    <a:pt x="6230175" y="2321848"/>
                  </a:lnTo>
                  <a:lnTo>
                    <a:pt x="6281610" y="2313732"/>
                  </a:lnTo>
                  <a:lnTo>
                    <a:pt x="6332724" y="2305575"/>
                  </a:lnTo>
                  <a:lnTo>
                    <a:pt x="6383496" y="2297378"/>
                  </a:lnTo>
                  <a:lnTo>
                    <a:pt x="6433904" y="2289143"/>
                  </a:lnTo>
                  <a:lnTo>
                    <a:pt x="6483924" y="2280872"/>
                  </a:lnTo>
                  <a:lnTo>
                    <a:pt x="6533536" y="2272567"/>
                  </a:lnTo>
                  <a:lnTo>
                    <a:pt x="6582715" y="2264230"/>
                  </a:lnTo>
                  <a:lnTo>
                    <a:pt x="6631441" y="2255864"/>
                  </a:lnTo>
                  <a:lnTo>
                    <a:pt x="6679690" y="2247470"/>
                  </a:lnTo>
                  <a:lnTo>
                    <a:pt x="6727441" y="2239051"/>
                  </a:lnTo>
                  <a:lnTo>
                    <a:pt x="6774672" y="2230608"/>
                  </a:lnTo>
                  <a:lnTo>
                    <a:pt x="6821359" y="2222143"/>
                  </a:lnTo>
                  <a:lnTo>
                    <a:pt x="6867481" y="2213659"/>
                  </a:lnTo>
                  <a:lnTo>
                    <a:pt x="6913016" y="2205157"/>
                  </a:lnTo>
                  <a:lnTo>
                    <a:pt x="6957940" y="2196640"/>
                  </a:lnTo>
                  <a:lnTo>
                    <a:pt x="7002233" y="2188109"/>
                  </a:lnTo>
                  <a:lnTo>
                    <a:pt x="7045871" y="2179568"/>
                  </a:lnTo>
                  <a:lnTo>
                    <a:pt x="7088832" y="2171016"/>
                  </a:lnTo>
                  <a:lnTo>
                    <a:pt x="7131095" y="2162458"/>
                  </a:lnTo>
                  <a:lnTo>
                    <a:pt x="7172636" y="2153894"/>
                  </a:lnTo>
                  <a:lnTo>
                    <a:pt x="7233929" y="2140968"/>
                  </a:lnTo>
                  <a:lnTo>
                    <a:pt x="7295240" y="2127694"/>
                  </a:lnTo>
                  <a:lnTo>
                    <a:pt x="7356517" y="2114092"/>
                  </a:lnTo>
                  <a:lnTo>
                    <a:pt x="7417708" y="2100182"/>
                  </a:lnTo>
                  <a:lnTo>
                    <a:pt x="7478760" y="2085982"/>
                  </a:lnTo>
                  <a:lnTo>
                    <a:pt x="7539621" y="2071514"/>
                  </a:lnTo>
                  <a:lnTo>
                    <a:pt x="7600240" y="2056797"/>
                  </a:lnTo>
                  <a:lnTo>
                    <a:pt x="7660563" y="2041849"/>
                  </a:lnTo>
                  <a:lnTo>
                    <a:pt x="7720539" y="2026691"/>
                  </a:lnTo>
                  <a:lnTo>
                    <a:pt x="7780116" y="2011343"/>
                  </a:lnTo>
                  <a:lnTo>
                    <a:pt x="7839241" y="1995824"/>
                  </a:lnTo>
                  <a:lnTo>
                    <a:pt x="7897862" y="1980154"/>
                  </a:lnTo>
                  <a:lnTo>
                    <a:pt x="7955927" y="1964352"/>
                  </a:lnTo>
                  <a:lnTo>
                    <a:pt x="8013384" y="1948439"/>
                  </a:lnTo>
                  <a:lnTo>
                    <a:pt x="8070180" y="1932433"/>
                  </a:lnTo>
                  <a:lnTo>
                    <a:pt x="8126263" y="1916354"/>
                  </a:lnTo>
                  <a:lnTo>
                    <a:pt x="8181582" y="1900223"/>
                  </a:lnTo>
                  <a:lnTo>
                    <a:pt x="8236083" y="1884058"/>
                  </a:lnTo>
                  <a:lnTo>
                    <a:pt x="8289716" y="1867880"/>
                  </a:lnTo>
                  <a:lnTo>
                    <a:pt x="8342426" y="1851708"/>
                  </a:lnTo>
                  <a:lnTo>
                    <a:pt x="8394164" y="1835561"/>
                  </a:lnTo>
                  <a:lnTo>
                    <a:pt x="8444875" y="1819460"/>
                  </a:lnTo>
                  <a:lnTo>
                    <a:pt x="8494508" y="1803424"/>
                  </a:lnTo>
                  <a:lnTo>
                    <a:pt x="8543011" y="1787472"/>
                  </a:lnTo>
                  <a:lnTo>
                    <a:pt x="8590332" y="1771624"/>
                  </a:lnTo>
                  <a:lnTo>
                    <a:pt x="8636418" y="1755901"/>
                  </a:lnTo>
                  <a:lnTo>
                    <a:pt x="8681217" y="1740321"/>
                  </a:lnTo>
                  <a:lnTo>
                    <a:pt x="8724677" y="1724904"/>
                  </a:lnTo>
                  <a:lnTo>
                    <a:pt x="8766746" y="1709670"/>
                  </a:lnTo>
                  <a:lnTo>
                    <a:pt x="8807371" y="1694639"/>
                  </a:lnTo>
                  <a:lnTo>
                    <a:pt x="8846501" y="1679830"/>
                  </a:lnTo>
                  <a:lnTo>
                    <a:pt x="8884083" y="1665263"/>
                  </a:lnTo>
                  <a:lnTo>
                    <a:pt x="8920065" y="1650957"/>
                  </a:lnTo>
                  <a:lnTo>
                    <a:pt x="8987020" y="1623208"/>
                  </a:lnTo>
                  <a:lnTo>
                    <a:pt x="9046949" y="1596742"/>
                  </a:lnTo>
                  <a:lnTo>
                    <a:pt x="9074148" y="1584038"/>
                  </a:lnTo>
                  <a:lnTo>
                    <a:pt x="9078271" y="1582028"/>
                  </a:lnTo>
                </a:path>
                <a:path w="9078595" h="2715260">
                  <a:moveTo>
                    <a:pt x="0" y="871372"/>
                  </a:moveTo>
                  <a:lnTo>
                    <a:pt x="35920" y="852340"/>
                  </a:lnTo>
                  <a:lnTo>
                    <a:pt x="71984" y="833309"/>
                  </a:lnTo>
                  <a:lnTo>
                    <a:pt x="108335" y="814282"/>
                  </a:lnTo>
                  <a:lnTo>
                    <a:pt x="145119" y="795260"/>
                  </a:lnTo>
                  <a:lnTo>
                    <a:pt x="182477" y="776244"/>
                  </a:lnTo>
                  <a:lnTo>
                    <a:pt x="220555" y="757238"/>
                  </a:lnTo>
                  <a:lnTo>
                    <a:pt x="259496" y="738241"/>
                  </a:lnTo>
                  <a:lnTo>
                    <a:pt x="299444" y="719257"/>
                  </a:lnTo>
                  <a:lnTo>
                    <a:pt x="340543" y="700287"/>
                  </a:lnTo>
                  <a:lnTo>
                    <a:pt x="382937" y="681331"/>
                  </a:lnTo>
                  <a:lnTo>
                    <a:pt x="426770" y="662394"/>
                  </a:lnTo>
                  <a:lnTo>
                    <a:pt x="472184" y="643474"/>
                  </a:lnTo>
                  <a:lnTo>
                    <a:pt x="519326" y="624576"/>
                  </a:lnTo>
                  <a:lnTo>
                    <a:pt x="568338" y="605700"/>
                  </a:lnTo>
                  <a:lnTo>
                    <a:pt x="619363" y="586848"/>
                  </a:lnTo>
                  <a:lnTo>
                    <a:pt x="672547" y="568022"/>
                  </a:lnTo>
                  <a:lnTo>
                    <a:pt x="728033" y="549223"/>
                  </a:lnTo>
                  <a:lnTo>
                    <a:pt x="785964" y="530453"/>
                  </a:lnTo>
                  <a:lnTo>
                    <a:pt x="846485" y="511714"/>
                  </a:lnTo>
                  <a:lnTo>
                    <a:pt x="909740" y="493008"/>
                  </a:lnTo>
                  <a:lnTo>
                    <a:pt x="975872" y="474337"/>
                  </a:lnTo>
                  <a:lnTo>
                    <a:pt x="1045025" y="455701"/>
                  </a:lnTo>
                  <a:lnTo>
                    <a:pt x="1082432" y="445844"/>
                  </a:lnTo>
                  <a:lnTo>
                    <a:pt x="1120567" y="435788"/>
                  </a:lnTo>
                  <a:lnTo>
                    <a:pt x="1159420" y="425547"/>
                  </a:lnTo>
                  <a:lnTo>
                    <a:pt x="1198980" y="415139"/>
                  </a:lnTo>
                  <a:lnTo>
                    <a:pt x="1239234" y="404578"/>
                  </a:lnTo>
                  <a:lnTo>
                    <a:pt x="1280171" y="393882"/>
                  </a:lnTo>
                  <a:lnTo>
                    <a:pt x="1321780" y="383065"/>
                  </a:lnTo>
                  <a:lnTo>
                    <a:pt x="1364049" y="372143"/>
                  </a:lnTo>
                  <a:lnTo>
                    <a:pt x="1406966" y="361133"/>
                  </a:lnTo>
                  <a:lnTo>
                    <a:pt x="1450520" y="350050"/>
                  </a:lnTo>
                  <a:lnTo>
                    <a:pt x="1494699" y="338911"/>
                  </a:lnTo>
                  <a:lnTo>
                    <a:pt x="1539492" y="327730"/>
                  </a:lnTo>
                  <a:lnTo>
                    <a:pt x="1584887" y="316524"/>
                  </a:lnTo>
                  <a:lnTo>
                    <a:pt x="1630872" y="305310"/>
                  </a:lnTo>
                  <a:lnTo>
                    <a:pt x="1677437" y="294101"/>
                  </a:lnTo>
                  <a:lnTo>
                    <a:pt x="1724569" y="282915"/>
                  </a:lnTo>
                  <a:lnTo>
                    <a:pt x="1772257" y="271768"/>
                  </a:lnTo>
                  <a:lnTo>
                    <a:pt x="1820489" y="260675"/>
                  </a:lnTo>
                  <a:lnTo>
                    <a:pt x="1869254" y="249651"/>
                  </a:lnTo>
                  <a:lnTo>
                    <a:pt x="1918540" y="238714"/>
                  </a:lnTo>
                  <a:lnTo>
                    <a:pt x="1968336" y="227879"/>
                  </a:lnTo>
                  <a:lnTo>
                    <a:pt x="2018630" y="217161"/>
                  </a:lnTo>
                  <a:lnTo>
                    <a:pt x="2069410" y="206577"/>
                  </a:lnTo>
                  <a:lnTo>
                    <a:pt x="2120666" y="196143"/>
                  </a:lnTo>
                  <a:lnTo>
                    <a:pt x="2172385" y="185873"/>
                  </a:lnTo>
                  <a:lnTo>
                    <a:pt x="2224555" y="175785"/>
                  </a:lnTo>
                  <a:lnTo>
                    <a:pt x="2277166" y="165894"/>
                  </a:lnTo>
                  <a:lnTo>
                    <a:pt x="2330206" y="156216"/>
                  </a:lnTo>
                  <a:lnTo>
                    <a:pt x="2383663" y="146767"/>
                  </a:lnTo>
                  <a:lnTo>
                    <a:pt x="2437525" y="137562"/>
                  </a:lnTo>
                  <a:lnTo>
                    <a:pt x="2491782" y="128618"/>
                  </a:lnTo>
                  <a:lnTo>
                    <a:pt x="2546421" y="119951"/>
                  </a:lnTo>
                  <a:lnTo>
                    <a:pt x="2601431" y="111575"/>
                  </a:lnTo>
                  <a:lnTo>
                    <a:pt x="2656800" y="103508"/>
                  </a:lnTo>
                  <a:lnTo>
                    <a:pt x="2712517" y="95765"/>
                  </a:lnTo>
                  <a:lnTo>
                    <a:pt x="2768570" y="88361"/>
                  </a:lnTo>
                  <a:lnTo>
                    <a:pt x="2824948" y="81314"/>
                  </a:lnTo>
                  <a:lnTo>
                    <a:pt x="2881639" y="74638"/>
                  </a:lnTo>
                  <a:lnTo>
                    <a:pt x="2938631" y="68350"/>
                  </a:lnTo>
                  <a:lnTo>
                    <a:pt x="2995914" y="62465"/>
                  </a:lnTo>
                  <a:lnTo>
                    <a:pt x="3053475" y="56999"/>
                  </a:lnTo>
                  <a:lnTo>
                    <a:pt x="3111303" y="51968"/>
                  </a:lnTo>
                  <a:lnTo>
                    <a:pt x="3155740" y="48359"/>
                  </a:lnTo>
                  <a:lnTo>
                    <a:pt x="3200516" y="44877"/>
                  </a:lnTo>
                  <a:lnTo>
                    <a:pt x="3245628" y="41521"/>
                  </a:lnTo>
                  <a:lnTo>
                    <a:pt x="3291067" y="38292"/>
                  </a:lnTo>
                  <a:lnTo>
                    <a:pt x="3336830" y="35191"/>
                  </a:lnTo>
                  <a:lnTo>
                    <a:pt x="3382910" y="32217"/>
                  </a:lnTo>
                  <a:lnTo>
                    <a:pt x="3429303" y="29372"/>
                  </a:lnTo>
                  <a:lnTo>
                    <a:pt x="3476001" y="26655"/>
                  </a:lnTo>
                  <a:lnTo>
                    <a:pt x="3523001" y="24067"/>
                  </a:lnTo>
                  <a:lnTo>
                    <a:pt x="3570296" y="21609"/>
                  </a:lnTo>
                  <a:lnTo>
                    <a:pt x="3617880" y="19281"/>
                  </a:lnTo>
                  <a:lnTo>
                    <a:pt x="3665749" y="17084"/>
                  </a:lnTo>
                  <a:lnTo>
                    <a:pt x="3713896" y="15017"/>
                  </a:lnTo>
                  <a:lnTo>
                    <a:pt x="3762316" y="13081"/>
                  </a:lnTo>
                  <a:lnTo>
                    <a:pt x="3811004" y="11277"/>
                  </a:lnTo>
                  <a:lnTo>
                    <a:pt x="3859954" y="9605"/>
                  </a:lnTo>
                  <a:lnTo>
                    <a:pt x="3909160" y="8066"/>
                  </a:lnTo>
                  <a:lnTo>
                    <a:pt x="3958616" y="6659"/>
                  </a:lnTo>
                  <a:lnTo>
                    <a:pt x="4008318" y="5386"/>
                  </a:lnTo>
                  <a:lnTo>
                    <a:pt x="4058260" y="4247"/>
                  </a:lnTo>
                  <a:lnTo>
                    <a:pt x="4108435" y="3241"/>
                  </a:lnTo>
                  <a:lnTo>
                    <a:pt x="4158839" y="2371"/>
                  </a:lnTo>
                  <a:lnTo>
                    <a:pt x="4209466" y="1636"/>
                  </a:lnTo>
                  <a:lnTo>
                    <a:pt x="4260311" y="1036"/>
                  </a:lnTo>
                  <a:lnTo>
                    <a:pt x="4311367" y="572"/>
                  </a:lnTo>
                  <a:lnTo>
                    <a:pt x="4362629" y="244"/>
                  </a:lnTo>
                  <a:lnTo>
                    <a:pt x="4414092" y="53"/>
                  </a:lnTo>
                  <a:lnTo>
                    <a:pt x="4465750" y="0"/>
                  </a:lnTo>
                  <a:lnTo>
                    <a:pt x="4517598" y="83"/>
                  </a:lnTo>
                  <a:lnTo>
                    <a:pt x="4569630" y="305"/>
                  </a:lnTo>
                  <a:lnTo>
                    <a:pt x="4621840" y="666"/>
                  </a:lnTo>
                  <a:lnTo>
                    <a:pt x="4674223" y="1165"/>
                  </a:lnTo>
                  <a:lnTo>
                    <a:pt x="4726773" y="1804"/>
                  </a:lnTo>
                  <a:lnTo>
                    <a:pt x="4779485" y="2583"/>
                  </a:lnTo>
                  <a:lnTo>
                    <a:pt x="4832353" y="3501"/>
                  </a:lnTo>
                  <a:lnTo>
                    <a:pt x="4885372" y="4560"/>
                  </a:lnTo>
                  <a:lnTo>
                    <a:pt x="4938536" y="5761"/>
                  </a:lnTo>
                  <a:lnTo>
                    <a:pt x="4991839" y="7102"/>
                  </a:lnTo>
                  <a:lnTo>
                    <a:pt x="5045276" y="8586"/>
                  </a:lnTo>
                  <a:lnTo>
                    <a:pt x="5098841" y="10212"/>
                  </a:lnTo>
                  <a:lnTo>
                    <a:pt x="5152530" y="11981"/>
                  </a:lnTo>
                  <a:lnTo>
                    <a:pt x="5206335" y="13893"/>
                  </a:lnTo>
                  <a:lnTo>
                    <a:pt x="5260252" y="15948"/>
                  </a:lnTo>
                  <a:lnTo>
                    <a:pt x="5314275" y="18147"/>
                  </a:lnTo>
                  <a:lnTo>
                    <a:pt x="5368399" y="20491"/>
                  </a:lnTo>
                  <a:lnTo>
                    <a:pt x="5422617" y="22980"/>
                  </a:lnTo>
                  <a:lnTo>
                    <a:pt x="5476925" y="25614"/>
                  </a:lnTo>
                  <a:lnTo>
                    <a:pt x="5531317" y="28394"/>
                  </a:lnTo>
                  <a:lnTo>
                    <a:pt x="5585787" y="31320"/>
                  </a:lnTo>
                  <a:lnTo>
                    <a:pt x="5640330" y="34392"/>
                  </a:lnTo>
                  <a:lnTo>
                    <a:pt x="5694940" y="37612"/>
                  </a:lnTo>
                  <a:lnTo>
                    <a:pt x="5749611" y="40979"/>
                  </a:lnTo>
                  <a:lnTo>
                    <a:pt x="5804338" y="44493"/>
                  </a:lnTo>
                  <a:lnTo>
                    <a:pt x="5859116" y="48156"/>
                  </a:lnTo>
                  <a:lnTo>
                    <a:pt x="5913939" y="51968"/>
                  </a:lnTo>
                  <a:lnTo>
                    <a:pt x="5961554" y="55463"/>
                  </a:lnTo>
                  <a:lnTo>
                    <a:pt x="6010111" y="59261"/>
                  </a:lnTo>
                  <a:lnTo>
                    <a:pt x="6059569" y="63352"/>
                  </a:lnTo>
                  <a:lnTo>
                    <a:pt x="6109886" y="67727"/>
                  </a:lnTo>
                  <a:lnTo>
                    <a:pt x="6161021" y="72376"/>
                  </a:lnTo>
                  <a:lnTo>
                    <a:pt x="6212932" y="77290"/>
                  </a:lnTo>
                  <a:lnTo>
                    <a:pt x="6265580" y="82458"/>
                  </a:lnTo>
                  <a:lnTo>
                    <a:pt x="6318922" y="87870"/>
                  </a:lnTo>
                  <a:lnTo>
                    <a:pt x="6372918" y="93517"/>
                  </a:lnTo>
                  <a:lnTo>
                    <a:pt x="6427526" y="99389"/>
                  </a:lnTo>
                  <a:lnTo>
                    <a:pt x="6482705" y="105477"/>
                  </a:lnTo>
                  <a:lnTo>
                    <a:pt x="6538413" y="111770"/>
                  </a:lnTo>
                  <a:lnTo>
                    <a:pt x="6594611" y="118258"/>
                  </a:lnTo>
                  <a:lnTo>
                    <a:pt x="6651256" y="124933"/>
                  </a:lnTo>
                  <a:lnTo>
                    <a:pt x="6708307" y="131783"/>
                  </a:lnTo>
                  <a:lnTo>
                    <a:pt x="6765724" y="138800"/>
                  </a:lnTo>
                  <a:lnTo>
                    <a:pt x="6823464" y="145974"/>
                  </a:lnTo>
                  <a:lnTo>
                    <a:pt x="6881487" y="153294"/>
                  </a:lnTo>
                  <a:lnTo>
                    <a:pt x="6939752" y="160751"/>
                  </a:lnTo>
                  <a:lnTo>
                    <a:pt x="6998218" y="168336"/>
                  </a:lnTo>
                  <a:lnTo>
                    <a:pt x="7056842" y="176038"/>
                  </a:lnTo>
                  <a:lnTo>
                    <a:pt x="7115585" y="183847"/>
                  </a:lnTo>
                  <a:lnTo>
                    <a:pt x="7174404" y="191755"/>
                  </a:lnTo>
                  <a:lnTo>
                    <a:pt x="7233260" y="199750"/>
                  </a:lnTo>
                  <a:lnTo>
                    <a:pt x="7292110" y="207824"/>
                  </a:lnTo>
                  <a:lnTo>
                    <a:pt x="7350913" y="215966"/>
                  </a:lnTo>
                  <a:lnTo>
                    <a:pt x="7409628" y="224167"/>
                  </a:lnTo>
                  <a:lnTo>
                    <a:pt x="7468215" y="232416"/>
                  </a:lnTo>
                  <a:lnTo>
                    <a:pt x="7526631" y="240705"/>
                  </a:lnTo>
                  <a:lnTo>
                    <a:pt x="7584836" y="249024"/>
                  </a:lnTo>
                  <a:lnTo>
                    <a:pt x="7642789" y="257361"/>
                  </a:lnTo>
                  <a:lnTo>
                    <a:pt x="7700448" y="265709"/>
                  </a:lnTo>
                  <a:lnTo>
                    <a:pt x="7757772" y="274057"/>
                  </a:lnTo>
                  <a:lnTo>
                    <a:pt x="7814720" y="282395"/>
                  </a:lnTo>
                  <a:lnTo>
                    <a:pt x="7871250" y="290713"/>
                  </a:lnTo>
                  <a:lnTo>
                    <a:pt x="7927323" y="299002"/>
                  </a:lnTo>
                  <a:lnTo>
                    <a:pt x="7982895" y="307251"/>
                  </a:lnTo>
                  <a:lnTo>
                    <a:pt x="8037927" y="315452"/>
                  </a:lnTo>
                  <a:lnTo>
                    <a:pt x="8092377" y="323595"/>
                  </a:lnTo>
                  <a:lnTo>
                    <a:pt x="8146204" y="331668"/>
                  </a:lnTo>
                  <a:lnTo>
                    <a:pt x="8199367" y="339664"/>
                  </a:lnTo>
                  <a:lnTo>
                    <a:pt x="8251824" y="347571"/>
                  </a:lnTo>
                  <a:lnTo>
                    <a:pt x="8303535" y="355380"/>
                  </a:lnTo>
                  <a:lnTo>
                    <a:pt x="8354457" y="363082"/>
                  </a:lnTo>
                  <a:lnTo>
                    <a:pt x="8404551" y="370667"/>
                  </a:lnTo>
                  <a:lnTo>
                    <a:pt x="8453775" y="378124"/>
                  </a:lnTo>
                  <a:lnTo>
                    <a:pt x="8502087" y="385444"/>
                  </a:lnTo>
                  <a:lnTo>
                    <a:pt x="8549447" y="392618"/>
                  </a:lnTo>
                  <a:lnTo>
                    <a:pt x="8595813" y="399635"/>
                  </a:lnTo>
                  <a:lnTo>
                    <a:pt x="8641144" y="406485"/>
                  </a:lnTo>
                  <a:lnTo>
                    <a:pt x="8685399" y="413160"/>
                  </a:lnTo>
                  <a:lnTo>
                    <a:pt x="8728537" y="419648"/>
                  </a:lnTo>
                  <a:lnTo>
                    <a:pt x="8770516" y="425941"/>
                  </a:lnTo>
                  <a:lnTo>
                    <a:pt x="8811296" y="432029"/>
                  </a:lnTo>
                  <a:lnTo>
                    <a:pt x="8850835" y="437901"/>
                  </a:lnTo>
                  <a:lnTo>
                    <a:pt x="8889092" y="443548"/>
                  </a:lnTo>
                  <a:lnTo>
                    <a:pt x="8961595" y="454128"/>
                  </a:lnTo>
                  <a:lnTo>
                    <a:pt x="9028477" y="463691"/>
                  </a:lnTo>
                  <a:lnTo>
                    <a:pt x="9059707" y="468066"/>
                  </a:lnTo>
                  <a:lnTo>
                    <a:pt x="9078271" y="470623"/>
                  </a:lnTo>
                </a:path>
              </a:pathLst>
            </a:custGeom>
            <a:ln w="63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3853" y="5640781"/>
              <a:ext cx="3004820" cy="1211580"/>
            </a:xfrm>
            <a:custGeom>
              <a:avLst/>
              <a:gdLst/>
              <a:ahLst/>
              <a:cxnLst/>
              <a:rect l="l" t="t" r="r" b="b"/>
              <a:pathLst>
                <a:path w="3004820" h="1211579">
                  <a:moveTo>
                    <a:pt x="0" y="0"/>
                  </a:moveTo>
                  <a:lnTo>
                    <a:pt x="51721" y="23517"/>
                  </a:lnTo>
                  <a:lnTo>
                    <a:pt x="103435" y="47027"/>
                  </a:lnTo>
                  <a:lnTo>
                    <a:pt x="155135" y="70525"/>
                  </a:lnTo>
                  <a:lnTo>
                    <a:pt x="206815" y="94002"/>
                  </a:lnTo>
                  <a:lnTo>
                    <a:pt x="258466" y="117452"/>
                  </a:lnTo>
                  <a:lnTo>
                    <a:pt x="310083" y="140868"/>
                  </a:lnTo>
                  <a:lnTo>
                    <a:pt x="361657" y="164244"/>
                  </a:lnTo>
                  <a:lnTo>
                    <a:pt x="413183" y="187573"/>
                  </a:lnTo>
                  <a:lnTo>
                    <a:pt x="464653" y="210849"/>
                  </a:lnTo>
                  <a:lnTo>
                    <a:pt x="516059" y="234063"/>
                  </a:lnTo>
                  <a:lnTo>
                    <a:pt x="567396" y="257211"/>
                  </a:lnTo>
                  <a:lnTo>
                    <a:pt x="618656" y="280284"/>
                  </a:lnTo>
                  <a:lnTo>
                    <a:pt x="669832" y="303277"/>
                  </a:lnTo>
                  <a:lnTo>
                    <a:pt x="720917" y="326182"/>
                  </a:lnTo>
                  <a:lnTo>
                    <a:pt x="771904" y="348994"/>
                  </a:lnTo>
                  <a:lnTo>
                    <a:pt x="822786" y="371704"/>
                  </a:lnTo>
                  <a:lnTo>
                    <a:pt x="873556" y="394306"/>
                  </a:lnTo>
                  <a:lnTo>
                    <a:pt x="924207" y="416795"/>
                  </a:lnTo>
                  <a:lnTo>
                    <a:pt x="974732" y="439162"/>
                  </a:lnTo>
                  <a:lnTo>
                    <a:pt x="1025125" y="461401"/>
                  </a:lnTo>
                  <a:lnTo>
                    <a:pt x="1075377" y="483506"/>
                  </a:lnTo>
                  <a:lnTo>
                    <a:pt x="1125482" y="505470"/>
                  </a:lnTo>
                  <a:lnTo>
                    <a:pt x="1175433" y="527285"/>
                  </a:lnTo>
                  <a:lnTo>
                    <a:pt x="1225224" y="548946"/>
                  </a:lnTo>
                  <a:lnTo>
                    <a:pt x="1274846" y="570446"/>
                  </a:lnTo>
                  <a:lnTo>
                    <a:pt x="1324293" y="591777"/>
                  </a:lnTo>
                  <a:lnTo>
                    <a:pt x="1373558" y="612933"/>
                  </a:lnTo>
                  <a:lnTo>
                    <a:pt x="1422635" y="633908"/>
                  </a:lnTo>
                  <a:lnTo>
                    <a:pt x="1471515" y="654695"/>
                  </a:lnTo>
                  <a:lnTo>
                    <a:pt x="1520192" y="675286"/>
                  </a:lnTo>
                  <a:lnTo>
                    <a:pt x="1568660" y="695675"/>
                  </a:lnTo>
                  <a:lnTo>
                    <a:pt x="1616910" y="715856"/>
                  </a:lnTo>
                  <a:lnTo>
                    <a:pt x="1664936" y="735822"/>
                  </a:lnTo>
                  <a:lnTo>
                    <a:pt x="1712731" y="755566"/>
                  </a:lnTo>
                  <a:lnTo>
                    <a:pt x="1760289" y="775081"/>
                  </a:lnTo>
                  <a:lnTo>
                    <a:pt x="1807601" y="794360"/>
                  </a:lnTo>
                  <a:lnTo>
                    <a:pt x="1854661" y="813398"/>
                  </a:lnTo>
                  <a:lnTo>
                    <a:pt x="1901462" y="832186"/>
                  </a:lnTo>
                  <a:lnTo>
                    <a:pt x="1947997" y="850719"/>
                  </a:lnTo>
                  <a:lnTo>
                    <a:pt x="1994259" y="868989"/>
                  </a:lnTo>
                  <a:lnTo>
                    <a:pt x="2040242" y="886991"/>
                  </a:lnTo>
                  <a:lnTo>
                    <a:pt x="2085937" y="904716"/>
                  </a:lnTo>
                  <a:lnTo>
                    <a:pt x="2131338" y="922159"/>
                  </a:lnTo>
                  <a:lnTo>
                    <a:pt x="2176438" y="939313"/>
                  </a:lnTo>
                  <a:lnTo>
                    <a:pt x="2221229" y="956171"/>
                  </a:lnTo>
                  <a:lnTo>
                    <a:pt x="2265706" y="972726"/>
                  </a:lnTo>
                  <a:lnTo>
                    <a:pt x="2309861" y="988971"/>
                  </a:lnTo>
                  <a:lnTo>
                    <a:pt x="2353687" y="1004901"/>
                  </a:lnTo>
                  <a:lnTo>
                    <a:pt x="2397177" y="1020507"/>
                  </a:lnTo>
                  <a:lnTo>
                    <a:pt x="2440323" y="1035784"/>
                  </a:lnTo>
                  <a:lnTo>
                    <a:pt x="2483120" y="1050724"/>
                  </a:lnTo>
                  <a:lnTo>
                    <a:pt x="2525559" y="1065322"/>
                  </a:lnTo>
                  <a:lnTo>
                    <a:pt x="2567635" y="1079569"/>
                  </a:lnTo>
                  <a:lnTo>
                    <a:pt x="2609339" y="1093460"/>
                  </a:lnTo>
                  <a:lnTo>
                    <a:pt x="2650665" y="1106988"/>
                  </a:lnTo>
                  <a:lnTo>
                    <a:pt x="2691607" y="1120146"/>
                  </a:lnTo>
                  <a:lnTo>
                    <a:pt x="2732156" y="1132927"/>
                  </a:lnTo>
                  <a:lnTo>
                    <a:pt x="2772306" y="1145324"/>
                  </a:lnTo>
                  <a:lnTo>
                    <a:pt x="2812050" y="1157331"/>
                  </a:lnTo>
                  <a:lnTo>
                    <a:pt x="2851381" y="1168942"/>
                  </a:lnTo>
                  <a:lnTo>
                    <a:pt x="2890292" y="1180149"/>
                  </a:lnTo>
                  <a:lnTo>
                    <a:pt x="2928775" y="1190945"/>
                  </a:lnTo>
                  <a:lnTo>
                    <a:pt x="2966825" y="1201324"/>
                  </a:lnTo>
                  <a:lnTo>
                    <a:pt x="3004433" y="1211280"/>
                  </a:lnTo>
                </a:path>
              </a:pathLst>
            </a:custGeom>
            <a:ln w="63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5728" y="5284470"/>
              <a:ext cx="9078595" cy="1467485"/>
            </a:xfrm>
            <a:custGeom>
              <a:avLst/>
              <a:gdLst/>
              <a:ahLst/>
              <a:cxnLst/>
              <a:rect l="l" t="t" r="r" b="b"/>
              <a:pathLst>
                <a:path w="9078595" h="1467484">
                  <a:moveTo>
                    <a:pt x="0" y="0"/>
                  </a:moveTo>
                  <a:lnTo>
                    <a:pt x="37324" y="13040"/>
                  </a:lnTo>
                  <a:lnTo>
                    <a:pt x="74769" y="26102"/>
                  </a:lnTo>
                  <a:lnTo>
                    <a:pt x="112458" y="39209"/>
                  </a:lnTo>
                  <a:lnTo>
                    <a:pt x="150511" y="52381"/>
                  </a:lnTo>
                  <a:lnTo>
                    <a:pt x="189051" y="65642"/>
                  </a:lnTo>
                  <a:lnTo>
                    <a:pt x="228197" y="79012"/>
                  </a:lnTo>
                  <a:lnTo>
                    <a:pt x="268073" y="92514"/>
                  </a:lnTo>
                  <a:lnTo>
                    <a:pt x="308800" y="106170"/>
                  </a:lnTo>
                  <a:lnTo>
                    <a:pt x="350499" y="120003"/>
                  </a:lnTo>
                  <a:lnTo>
                    <a:pt x="393291" y="134033"/>
                  </a:lnTo>
                  <a:lnTo>
                    <a:pt x="437298" y="148282"/>
                  </a:lnTo>
                  <a:lnTo>
                    <a:pt x="482643" y="162774"/>
                  </a:lnTo>
                  <a:lnTo>
                    <a:pt x="529445" y="177530"/>
                  </a:lnTo>
                  <a:lnTo>
                    <a:pt x="577828" y="192571"/>
                  </a:lnTo>
                  <a:lnTo>
                    <a:pt x="627911" y="207921"/>
                  </a:lnTo>
                  <a:lnTo>
                    <a:pt x="679818" y="223600"/>
                  </a:lnTo>
                  <a:lnTo>
                    <a:pt x="733668" y="239631"/>
                  </a:lnTo>
                  <a:lnTo>
                    <a:pt x="789585" y="256036"/>
                  </a:lnTo>
                  <a:lnTo>
                    <a:pt x="847689" y="272836"/>
                  </a:lnTo>
                  <a:lnTo>
                    <a:pt x="908102" y="290054"/>
                  </a:lnTo>
                  <a:lnTo>
                    <a:pt x="970946" y="307713"/>
                  </a:lnTo>
                  <a:lnTo>
                    <a:pt x="1036341" y="325833"/>
                  </a:lnTo>
                  <a:lnTo>
                    <a:pt x="1104411" y="344436"/>
                  </a:lnTo>
                  <a:lnTo>
                    <a:pt x="1142884" y="354885"/>
                  </a:lnTo>
                  <a:lnTo>
                    <a:pt x="1182229" y="365585"/>
                  </a:lnTo>
                  <a:lnTo>
                    <a:pt x="1222422" y="376525"/>
                  </a:lnTo>
                  <a:lnTo>
                    <a:pt x="1263437" y="387692"/>
                  </a:lnTo>
                  <a:lnTo>
                    <a:pt x="1305252" y="399076"/>
                  </a:lnTo>
                  <a:lnTo>
                    <a:pt x="1347842" y="410665"/>
                  </a:lnTo>
                  <a:lnTo>
                    <a:pt x="1391183" y="422448"/>
                  </a:lnTo>
                  <a:lnTo>
                    <a:pt x="1435251" y="434412"/>
                  </a:lnTo>
                  <a:lnTo>
                    <a:pt x="1480022" y="446546"/>
                  </a:lnTo>
                  <a:lnTo>
                    <a:pt x="1525472" y="458839"/>
                  </a:lnTo>
                  <a:lnTo>
                    <a:pt x="1571577" y="471279"/>
                  </a:lnTo>
                  <a:lnTo>
                    <a:pt x="1618313" y="483855"/>
                  </a:lnTo>
                  <a:lnTo>
                    <a:pt x="1665656" y="496555"/>
                  </a:lnTo>
                  <a:lnTo>
                    <a:pt x="1713581" y="509367"/>
                  </a:lnTo>
                  <a:lnTo>
                    <a:pt x="1762065" y="522281"/>
                  </a:lnTo>
                  <a:lnTo>
                    <a:pt x="1811084" y="535284"/>
                  </a:lnTo>
                  <a:lnTo>
                    <a:pt x="1860614" y="548365"/>
                  </a:lnTo>
                  <a:lnTo>
                    <a:pt x="1910630" y="561512"/>
                  </a:lnTo>
                  <a:lnTo>
                    <a:pt x="1961108" y="574714"/>
                  </a:lnTo>
                  <a:lnTo>
                    <a:pt x="2012026" y="587959"/>
                  </a:lnTo>
                  <a:lnTo>
                    <a:pt x="2063357" y="601237"/>
                  </a:lnTo>
                  <a:lnTo>
                    <a:pt x="2115080" y="614534"/>
                  </a:lnTo>
                  <a:lnTo>
                    <a:pt x="2167168" y="627840"/>
                  </a:lnTo>
                  <a:lnTo>
                    <a:pt x="2219599" y="641143"/>
                  </a:lnTo>
                  <a:lnTo>
                    <a:pt x="2272348" y="654432"/>
                  </a:lnTo>
                  <a:lnTo>
                    <a:pt x="2325392" y="667695"/>
                  </a:lnTo>
                  <a:lnTo>
                    <a:pt x="2378705" y="680920"/>
                  </a:lnTo>
                  <a:lnTo>
                    <a:pt x="2432265" y="694096"/>
                  </a:lnTo>
                  <a:lnTo>
                    <a:pt x="2486047" y="707212"/>
                  </a:lnTo>
                  <a:lnTo>
                    <a:pt x="2540027" y="720256"/>
                  </a:lnTo>
                  <a:lnTo>
                    <a:pt x="2594181" y="733216"/>
                  </a:lnTo>
                  <a:lnTo>
                    <a:pt x="2648486" y="746080"/>
                  </a:lnTo>
                  <a:lnTo>
                    <a:pt x="2702916" y="758838"/>
                  </a:lnTo>
                  <a:lnTo>
                    <a:pt x="2757448" y="771478"/>
                  </a:lnTo>
                  <a:lnTo>
                    <a:pt x="2812058" y="783988"/>
                  </a:lnTo>
                  <a:lnTo>
                    <a:pt x="2866721" y="796356"/>
                  </a:lnTo>
                  <a:lnTo>
                    <a:pt x="2921415" y="808572"/>
                  </a:lnTo>
                  <a:lnTo>
                    <a:pt x="2976114" y="820623"/>
                  </a:lnTo>
                  <a:lnTo>
                    <a:pt x="3030795" y="832498"/>
                  </a:lnTo>
                  <a:lnTo>
                    <a:pt x="3085434" y="844186"/>
                  </a:lnTo>
                  <a:lnTo>
                    <a:pt x="3140006" y="855674"/>
                  </a:lnTo>
                  <a:lnTo>
                    <a:pt x="3194488" y="866952"/>
                  </a:lnTo>
                  <a:lnTo>
                    <a:pt x="3240447" y="876340"/>
                  </a:lnTo>
                  <a:lnTo>
                    <a:pt x="3286870" y="885738"/>
                  </a:lnTo>
                  <a:lnTo>
                    <a:pt x="3333739" y="895144"/>
                  </a:lnTo>
                  <a:lnTo>
                    <a:pt x="3381033" y="904554"/>
                  </a:lnTo>
                  <a:lnTo>
                    <a:pt x="3428732" y="913965"/>
                  </a:lnTo>
                  <a:lnTo>
                    <a:pt x="3476818" y="923372"/>
                  </a:lnTo>
                  <a:lnTo>
                    <a:pt x="3525270" y="932774"/>
                  </a:lnTo>
                  <a:lnTo>
                    <a:pt x="3574069" y="942166"/>
                  </a:lnTo>
                  <a:lnTo>
                    <a:pt x="3623195" y="951544"/>
                  </a:lnTo>
                  <a:lnTo>
                    <a:pt x="3672628" y="960907"/>
                  </a:lnTo>
                  <a:lnTo>
                    <a:pt x="3722350" y="970249"/>
                  </a:lnTo>
                  <a:lnTo>
                    <a:pt x="3772339" y="979568"/>
                  </a:lnTo>
                  <a:lnTo>
                    <a:pt x="3822577" y="988860"/>
                  </a:lnTo>
                  <a:lnTo>
                    <a:pt x="3873044" y="998122"/>
                  </a:lnTo>
                  <a:lnTo>
                    <a:pt x="3923719" y="1007351"/>
                  </a:lnTo>
                  <a:lnTo>
                    <a:pt x="3974585" y="1016542"/>
                  </a:lnTo>
                  <a:lnTo>
                    <a:pt x="4025620" y="1025693"/>
                  </a:lnTo>
                  <a:lnTo>
                    <a:pt x="4076805" y="1034800"/>
                  </a:lnTo>
                  <a:lnTo>
                    <a:pt x="4128121" y="1043860"/>
                  </a:lnTo>
                  <a:lnTo>
                    <a:pt x="4179548" y="1052869"/>
                  </a:lnTo>
                  <a:lnTo>
                    <a:pt x="4231067" y="1061824"/>
                  </a:lnTo>
                  <a:lnTo>
                    <a:pt x="4282656" y="1070721"/>
                  </a:lnTo>
                  <a:lnTo>
                    <a:pt x="4334298" y="1079557"/>
                  </a:lnTo>
                  <a:lnTo>
                    <a:pt x="4385972" y="1088329"/>
                  </a:lnTo>
                  <a:lnTo>
                    <a:pt x="4437659" y="1097033"/>
                  </a:lnTo>
                  <a:lnTo>
                    <a:pt x="4489339" y="1105666"/>
                  </a:lnTo>
                  <a:lnTo>
                    <a:pt x="4540992" y="1114225"/>
                  </a:lnTo>
                  <a:lnTo>
                    <a:pt x="4592598" y="1122705"/>
                  </a:lnTo>
                  <a:lnTo>
                    <a:pt x="4644139" y="1131103"/>
                  </a:lnTo>
                  <a:lnTo>
                    <a:pt x="4695594" y="1139417"/>
                  </a:lnTo>
                  <a:lnTo>
                    <a:pt x="4746944" y="1147642"/>
                  </a:lnTo>
                  <a:lnTo>
                    <a:pt x="4798169" y="1155776"/>
                  </a:lnTo>
                  <a:lnTo>
                    <a:pt x="4849249" y="1163814"/>
                  </a:lnTo>
                  <a:lnTo>
                    <a:pt x="4900165" y="1171754"/>
                  </a:lnTo>
                  <a:lnTo>
                    <a:pt x="4950897" y="1179592"/>
                  </a:lnTo>
                  <a:lnTo>
                    <a:pt x="5001426" y="1187324"/>
                  </a:lnTo>
                  <a:lnTo>
                    <a:pt x="5051731" y="1194947"/>
                  </a:lnTo>
                  <a:lnTo>
                    <a:pt x="5101794" y="1202458"/>
                  </a:lnTo>
                  <a:lnTo>
                    <a:pt x="5151594" y="1209854"/>
                  </a:lnTo>
                  <a:lnTo>
                    <a:pt x="5201112" y="1217130"/>
                  </a:lnTo>
                  <a:lnTo>
                    <a:pt x="5250328" y="1224283"/>
                  </a:lnTo>
                  <a:lnTo>
                    <a:pt x="5299223" y="1231311"/>
                  </a:lnTo>
                  <a:lnTo>
                    <a:pt x="5347776" y="1238209"/>
                  </a:lnTo>
                  <a:lnTo>
                    <a:pt x="5395969" y="1244974"/>
                  </a:lnTo>
                  <a:lnTo>
                    <a:pt x="5443781" y="1251603"/>
                  </a:lnTo>
                  <a:lnTo>
                    <a:pt x="5491194" y="1258093"/>
                  </a:lnTo>
                  <a:lnTo>
                    <a:pt x="5538186" y="1264439"/>
                  </a:lnTo>
                  <a:lnTo>
                    <a:pt x="5584739" y="1270639"/>
                  </a:lnTo>
                  <a:lnTo>
                    <a:pt x="5630833" y="1276689"/>
                  </a:lnTo>
                  <a:lnTo>
                    <a:pt x="5676449" y="1282585"/>
                  </a:lnTo>
                  <a:lnTo>
                    <a:pt x="5731868" y="1289579"/>
                  </a:lnTo>
                  <a:lnTo>
                    <a:pt x="5787466" y="1296373"/>
                  </a:lnTo>
                  <a:lnTo>
                    <a:pt x="5843208" y="1302970"/>
                  </a:lnTo>
                  <a:lnTo>
                    <a:pt x="5899059" y="1309374"/>
                  </a:lnTo>
                  <a:lnTo>
                    <a:pt x="5954986" y="1315590"/>
                  </a:lnTo>
                  <a:lnTo>
                    <a:pt x="6010955" y="1321622"/>
                  </a:lnTo>
                  <a:lnTo>
                    <a:pt x="6066930" y="1327474"/>
                  </a:lnTo>
                  <a:lnTo>
                    <a:pt x="6122880" y="1333150"/>
                  </a:lnTo>
                  <a:lnTo>
                    <a:pt x="6178768" y="1338654"/>
                  </a:lnTo>
                  <a:lnTo>
                    <a:pt x="6234561" y="1343991"/>
                  </a:lnTo>
                  <a:lnTo>
                    <a:pt x="6290225" y="1349164"/>
                  </a:lnTo>
                  <a:lnTo>
                    <a:pt x="6345726" y="1354178"/>
                  </a:lnTo>
                  <a:lnTo>
                    <a:pt x="6401029" y="1359036"/>
                  </a:lnTo>
                  <a:lnTo>
                    <a:pt x="6456101" y="1363744"/>
                  </a:lnTo>
                  <a:lnTo>
                    <a:pt x="6510907" y="1368304"/>
                  </a:lnTo>
                  <a:lnTo>
                    <a:pt x="6565413" y="1372722"/>
                  </a:lnTo>
                  <a:lnTo>
                    <a:pt x="6619585" y="1377001"/>
                  </a:lnTo>
                  <a:lnTo>
                    <a:pt x="6673390" y="1381145"/>
                  </a:lnTo>
                  <a:lnTo>
                    <a:pt x="6726792" y="1385159"/>
                  </a:lnTo>
                  <a:lnTo>
                    <a:pt x="6779757" y="1389047"/>
                  </a:lnTo>
                  <a:lnTo>
                    <a:pt x="6832253" y="1392812"/>
                  </a:lnTo>
                  <a:lnTo>
                    <a:pt x="6884243" y="1396460"/>
                  </a:lnTo>
                  <a:lnTo>
                    <a:pt x="6935695" y="1399993"/>
                  </a:lnTo>
                  <a:lnTo>
                    <a:pt x="6986574" y="1403417"/>
                  </a:lnTo>
                  <a:lnTo>
                    <a:pt x="7036847" y="1406735"/>
                  </a:lnTo>
                  <a:lnTo>
                    <a:pt x="7086478" y="1409952"/>
                  </a:lnTo>
                  <a:lnTo>
                    <a:pt x="7135433" y="1413072"/>
                  </a:lnTo>
                  <a:lnTo>
                    <a:pt x="7183680" y="1416098"/>
                  </a:lnTo>
                  <a:lnTo>
                    <a:pt x="7231183" y="1419035"/>
                  </a:lnTo>
                  <a:lnTo>
                    <a:pt x="7277908" y="1421887"/>
                  </a:lnTo>
                  <a:lnTo>
                    <a:pt x="7323821" y="1424659"/>
                  </a:lnTo>
                  <a:lnTo>
                    <a:pt x="7368889" y="1427353"/>
                  </a:lnTo>
                  <a:lnTo>
                    <a:pt x="7413077" y="1429976"/>
                  </a:lnTo>
                  <a:lnTo>
                    <a:pt x="7456350" y="1432530"/>
                  </a:lnTo>
                  <a:lnTo>
                    <a:pt x="7498675" y="1435019"/>
                  </a:lnTo>
                  <a:lnTo>
                    <a:pt x="7540018" y="1437448"/>
                  </a:lnTo>
                  <a:lnTo>
                    <a:pt x="7580344" y="1439822"/>
                  </a:lnTo>
                  <a:lnTo>
                    <a:pt x="7619620" y="1442143"/>
                  </a:lnTo>
                  <a:lnTo>
                    <a:pt x="7657810" y="1444417"/>
                  </a:lnTo>
                  <a:lnTo>
                    <a:pt x="7694882" y="1446648"/>
                  </a:lnTo>
                  <a:lnTo>
                    <a:pt x="7730801" y="1448838"/>
                  </a:lnTo>
                  <a:lnTo>
                    <a:pt x="7812409" y="1453636"/>
                  </a:lnTo>
                  <a:lnTo>
                    <a:pt x="7887152" y="1457595"/>
                  </a:lnTo>
                  <a:lnTo>
                    <a:pt x="7955603" y="1460781"/>
                  </a:lnTo>
                  <a:lnTo>
                    <a:pt x="8018334" y="1463258"/>
                  </a:lnTo>
                  <a:lnTo>
                    <a:pt x="8075917" y="1465093"/>
                  </a:lnTo>
                  <a:lnTo>
                    <a:pt x="8128927" y="1466350"/>
                  </a:lnTo>
                  <a:lnTo>
                    <a:pt x="8177935" y="1467094"/>
                  </a:lnTo>
                  <a:lnTo>
                    <a:pt x="8223515" y="1467392"/>
                  </a:lnTo>
                  <a:lnTo>
                    <a:pt x="8266239" y="1467307"/>
                  </a:lnTo>
                  <a:lnTo>
                    <a:pt x="8306680" y="1466906"/>
                  </a:lnTo>
                  <a:lnTo>
                    <a:pt x="8345410" y="1466253"/>
                  </a:lnTo>
                  <a:lnTo>
                    <a:pt x="8420032" y="1464455"/>
                  </a:lnTo>
                  <a:lnTo>
                    <a:pt x="8457068" y="1463439"/>
                  </a:lnTo>
                  <a:lnTo>
                    <a:pt x="8494685" y="1462434"/>
                  </a:lnTo>
                  <a:lnTo>
                    <a:pt x="8533456" y="1461503"/>
                  </a:lnTo>
                  <a:lnTo>
                    <a:pt x="8573954" y="1460713"/>
                  </a:lnTo>
                  <a:lnTo>
                    <a:pt x="8636561" y="1459348"/>
                  </a:lnTo>
                  <a:lnTo>
                    <a:pt x="8696089" y="1457447"/>
                  </a:lnTo>
                  <a:lnTo>
                    <a:pt x="8752845" y="1455065"/>
                  </a:lnTo>
                  <a:lnTo>
                    <a:pt x="8807136" y="1452254"/>
                  </a:lnTo>
                  <a:lnTo>
                    <a:pt x="8859272" y="1449069"/>
                  </a:lnTo>
                  <a:lnTo>
                    <a:pt x="8909559" y="1445562"/>
                  </a:lnTo>
                  <a:lnTo>
                    <a:pt x="8958307" y="1441789"/>
                  </a:lnTo>
                  <a:lnTo>
                    <a:pt x="9005822" y="1437801"/>
                  </a:lnTo>
                  <a:lnTo>
                    <a:pt x="9052414" y="1433653"/>
                  </a:lnTo>
                  <a:lnTo>
                    <a:pt x="9078271" y="1431261"/>
                  </a:lnTo>
                </a:path>
              </a:pathLst>
            </a:custGeom>
            <a:ln w="63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215133" y="5137796"/>
              <a:ext cx="6929120" cy="1714500"/>
            </a:xfrm>
            <a:custGeom>
              <a:avLst/>
              <a:gdLst/>
              <a:ahLst/>
              <a:cxnLst/>
              <a:rect l="l" t="t" r="r" b="b"/>
              <a:pathLst>
                <a:path w="6929120" h="1714500">
                  <a:moveTo>
                    <a:pt x="0" y="1714264"/>
                  </a:moveTo>
                  <a:lnTo>
                    <a:pt x="32478" y="1677653"/>
                  </a:lnTo>
                  <a:lnTo>
                    <a:pt x="65063" y="1641069"/>
                  </a:lnTo>
                  <a:lnTo>
                    <a:pt x="97859" y="1604537"/>
                  </a:lnTo>
                  <a:lnTo>
                    <a:pt x="130971" y="1568084"/>
                  </a:lnTo>
                  <a:lnTo>
                    <a:pt x="164507" y="1531737"/>
                  </a:lnTo>
                  <a:lnTo>
                    <a:pt x="198571" y="1495521"/>
                  </a:lnTo>
                  <a:lnTo>
                    <a:pt x="233268" y="1459464"/>
                  </a:lnTo>
                  <a:lnTo>
                    <a:pt x="268706" y="1423592"/>
                  </a:lnTo>
                  <a:lnTo>
                    <a:pt x="304988" y="1387931"/>
                  </a:lnTo>
                  <a:lnTo>
                    <a:pt x="342222" y="1352508"/>
                  </a:lnTo>
                  <a:lnTo>
                    <a:pt x="380512" y="1317348"/>
                  </a:lnTo>
                  <a:lnTo>
                    <a:pt x="419965" y="1282480"/>
                  </a:lnTo>
                  <a:lnTo>
                    <a:pt x="460686" y="1247928"/>
                  </a:lnTo>
                  <a:lnTo>
                    <a:pt x="502780" y="1213720"/>
                  </a:lnTo>
                  <a:lnTo>
                    <a:pt x="546354" y="1179881"/>
                  </a:lnTo>
                  <a:lnTo>
                    <a:pt x="584055" y="1151726"/>
                  </a:lnTo>
                  <a:lnTo>
                    <a:pt x="623194" y="1123387"/>
                  </a:lnTo>
                  <a:lnTo>
                    <a:pt x="663629" y="1094938"/>
                  </a:lnTo>
                  <a:lnTo>
                    <a:pt x="705221" y="1066452"/>
                  </a:lnTo>
                  <a:lnTo>
                    <a:pt x="747827" y="1038004"/>
                  </a:lnTo>
                  <a:lnTo>
                    <a:pt x="791308" y="1009665"/>
                  </a:lnTo>
                  <a:lnTo>
                    <a:pt x="835523" y="981509"/>
                  </a:lnTo>
                  <a:lnTo>
                    <a:pt x="880331" y="953610"/>
                  </a:lnTo>
                  <a:lnTo>
                    <a:pt x="925591" y="926041"/>
                  </a:lnTo>
                  <a:lnTo>
                    <a:pt x="971163" y="898876"/>
                  </a:lnTo>
                  <a:lnTo>
                    <a:pt x="1016906" y="872186"/>
                  </a:lnTo>
                  <a:lnTo>
                    <a:pt x="1062679" y="846047"/>
                  </a:lnTo>
                  <a:lnTo>
                    <a:pt x="1108342" y="820531"/>
                  </a:lnTo>
                  <a:lnTo>
                    <a:pt x="1153753" y="795711"/>
                  </a:lnTo>
                  <a:lnTo>
                    <a:pt x="1198772" y="771661"/>
                  </a:lnTo>
                  <a:lnTo>
                    <a:pt x="1243258" y="748454"/>
                  </a:lnTo>
                  <a:lnTo>
                    <a:pt x="1287072" y="726164"/>
                  </a:lnTo>
                  <a:lnTo>
                    <a:pt x="1330070" y="704863"/>
                  </a:lnTo>
                  <a:lnTo>
                    <a:pt x="1376844" y="682270"/>
                  </a:lnTo>
                  <a:lnTo>
                    <a:pt x="1421710" y="661143"/>
                  </a:lnTo>
                  <a:lnTo>
                    <a:pt x="1465076" y="641327"/>
                  </a:lnTo>
                  <a:lnTo>
                    <a:pt x="1507353" y="622665"/>
                  </a:lnTo>
                  <a:lnTo>
                    <a:pt x="1548946" y="605001"/>
                  </a:lnTo>
                  <a:lnTo>
                    <a:pt x="1590266" y="588177"/>
                  </a:lnTo>
                  <a:lnTo>
                    <a:pt x="1631720" y="572039"/>
                  </a:lnTo>
                  <a:lnTo>
                    <a:pt x="1673717" y="556429"/>
                  </a:lnTo>
                  <a:lnTo>
                    <a:pt x="1716664" y="541190"/>
                  </a:lnTo>
                  <a:lnTo>
                    <a:pt x="1760971" y="526167"/>
                  </a:lnTo>
                  <a:lnTo>
                    <a:pt x="1807046" y="511202"/>
                  </a:lnTo>
                  <a:lnTo>
                    <a:pt x="1855297" y="496140"/>
                  </a:lnTo>
                  <a:lnTo>
                    <a:pt x="1906132" y="480824"/>
                  </a:lnTo>
                  <a:lnTo>
                    <a:pt x="1959960" y="465098"/>
                  </a:lnTo>
                  <a:lnTo>
                    <a:pt x="2017189" y="448804"/>
                  </a:lnTo>
                  <a:lnTo>
                    <a:pt x="2078228" y="431788"/>
                  </a:lnTo>
                  <a:lnTo>
                    <a:pt x="2118243" y="420886"/>
                  </a:lnTo>
                  <a:lnTo>
                    <a:pt x="2160523" y="409688"/>
                  </a:lnTo>
                  <a:lnTo>
                    <a:pt x="2204874" y="398231"/>
                  </a:lnTo>
                  <a:lnTo>
                    <a:pt x="2251101" y="386550"/>
                  </a:lnTo>
                  <a:lnTo>
                    <a:pt x="2299009" y="374682"/>
                  </a:lnTo>
                  <a:lnTo>
                    <a:pt x="2348404" y="362664"/>
                  </a:lnTo>
                  <a:lnTo>
                    <a:pt x="2399091" y="350531"/>
                  </a:lnTo>
                  <a:lnTo>
                    <a:pt x="2450875" y="338320"/>
                  </a:lnTo>
                  <a:lnTo>
                    <a:pt x="2503562" y="326068"/>
                  </a:lnTo>
                  <a:lnTo>
                    <a:pt x="2556958" y="313811"/>
                  </a:lnTo>
                  <a:lnTo>
                    <a:pt x="2610868" y="301585"/>
                  </a:lnTo>
                  <a:lnTo>
                    <a:pt x="2665097" y="289426"/>
                  </a:lnTo>
                  <a:lnTo>
                    <a:pt x="2719451" y="277371"/>
                  </a:lnTo>
                  <a:lnTo>
                    <a:pt x="2773734" y="265457"/>
                  </a:lnTo>
                  <a:lnTo>
                    <a:pt x="2827754" y="253720"/>
                  </a:lnTo>
                  <a:lnTo>
                    <a:pt x="2881314" y="242195"/>
                  </a:lnTo>
                  <a:lnTo>
                    <a:pt x="2934220" y="230920"/>
                  </a:lnTo>
                  <a:lnTo>
                    <a:pt x="2986279" y="219931"/>
                  </a:lnTo>
                  <a:lnTo>
                    <a:pt x="3037295" y="209264"/>
                  </a:lnTo>
                  <a:lnTo>
                    <a:pt x="3087073" y="198956"/>
                  </a:lnTo>
                  <a:lnTo>
                    <a:pt x="3135419" y="189042"/>
                  </a:lnTo>
                  <a:lnTo>
                    <a:pt x="3182139" y="179560"/>
                  </a:lnTo>
                  <a:lnTo>
                    <a:pt x="3227038" y="170546"/>
                  </a:lnTo>
                  <a:lnTo>
                    <a:pt x="3269921" y="162035"/>
                  </a:lnTo>
                  <a:lnTo>
                    <a:pt x="3310594" y="154066"/>
                  </a:lnTo>
                  <a:lnTo>
                    <a:pt x="3348863" y="146673"/>
                  </a:lnTo>
                  <a:lnTo>
                    <a:pt x="3418279" y="133601"/>
                  </a:lnTo>
                  <a:lnTo>
                    <a:pt x="3479443" y="122537"/>
                  </a:lnTo>
                  <a:lnTo>
                    <a:pt x="3533735" y="113235"/>
                  </a:lnTo>
                  <a:lnTo>
                    <a:pt x="3582532" y="105452"/>
                  </a:lnTo>
                  <a:lnTo>
                    <a:pt x="3627215" y="98946"/>
                  </a:lnTo>
                  <a:lnTo>
                    <a:pt x="3669162" y="93472"/>
                  </a:lnTo>
                  <a:lnTo>
                    <a:pt x="3709752" y="88788"/>
                  </a:lnTo>
                  <a:lnTo>
                    <a:pt x="3750364" y="84648"/>
                  </a:lnTo>
                  <a:lnTo>
                    <a:pt x="3792377" y="80811"/>
                  </a:lnTo>
                  <a:lnTo>
                    <a:pt x="3837171" y="77033"/>
                  </a:lnTo>
                  <a:lnTo>
                    <a:pt x="3886124" y="73070"/>
                  </a:lnTo>
                  <a:lnTo>
                    <a:pt x="3940615" y="68678"/>
                  </a:lnTo>
                  <a:lnTo>
                    <a:pt x="4002024" y="63615"/>
                  </a:lnTo>
                  <a:lnTo>
                    <a:pt x="4043532" y="60210"/>
                  </a:lnTo>
                  <a:lnTo>
                    <a:pt x="4087086" y="56789"/>
                  </a:lnTo>
                  <a:lnTo>
                    <a:pt x="4132493" y="53364"/>
                  </a:lnTo>
                  <a:lnTo>
                    <a:pt x="4179559" y="49946"/>
                  </a:lnTo>
                  <a:lnTo>
                    <a:pt x="4228092" y="46547"/>
                  </a:lnTo>
                  <a:lnTo>
                    <a:pt x="4277900" y="43178"/>
                  </a:lnTo>
                  <a:lnTo>
                    <a:pt x="4328790" y="39851"/>
                  </a:lnTo>
                  <a:lnTo>
                    <a:pt x="4380569" y="36578"/>
                  </a:lnTo>
                  <a:lnTo>
                    <a:pt x="4433044" y="33370"/>
                  </a:lnTo>
                  <a:lnTo>
                    <a:pt x="4486024" y="30239"/>
                  </a:lnTo>
                  <a:lnTo>
                    <a:pt x="4539315" y="27196"/>
                  </a:lnTo>
                  <a:lnTo>
                    <a:pt x="4592725" y="24253"/>
                  </a:lnTo>
                  <a:lnTo>
                    <a:pt x="4646061" y="21421"/>
                  </a:lnTo>
                  <a:lnTo>
                    <a:pt x="4699131" y="18713"/>
                  </a:lnTo>
                  <a:lnTo>
                    <a:pt x="4751742" y="16140"/>
                  </a:lnTo>
                  <a:lnTo>
                    <a:pt x="4803701" y="13712"/>
                  </a:lnTo>
                  <a:lnTo>
                    <a:pt x="4854816" y="11443"/>
                  </a:lnTo>
                  <a:lnTo>
                    <a:pt x="4904894" y="9344"/>
                  </a:lnTo>
                  <a:lnTo>
                    <a:pt x="4953742" y="7425"/>
                  </a:lnTo>
                  <a:lnTo>
                    <a:pt x="5001168" y="5700"/>
                  </a:lnTo>
                  <a:lnTo>
                    <a:pt x="5046980" y="4179"/>
                  </a:lnTo>
                  <a:lnTo>
                    <a:pt x="5311489" y="0"/>
                  </a:lnTo>
                  <a:lnTo>
                    <a:pt x="5586571" y="464"/>
                  </a:lnTo>
                  <a:lnTo>
                    <a:pt x="5802645" y="2786"/>
                  </a:lnTo>
                  <a:lnTo>
                    <a:pt x="5890133" y="4179"/>
                  </a:lnTo>
                  <a:lnTo>
                    <a:pt x="6495796" y="4179"/>
                  </a:lnTo>
                  <a:lnTo>
                    <a:pt x="6558133" y="6090"/>
                  </a:lnTo>
                  <a:lnTo>
                    <a:pt x="6618476" y="8729"/>
                  </a:lnTo>
                  <a:lnTo>
                    <a:pt x="6676124" y="11883"/>
                  </a:lnTo>
                  <a:lnTo>
                    <a:pt x="6730380" y="15339"/>
                  </a:lnTo>
                  <a:lnTo>
                    <a:pt x="6780547" y="18884"/>
                  </a:lnTo>
                  <a:lnTo>
                    <a:pt x="6825926" y="22306"/>
                  </a:lnTo>
                  <a:lnTo>
                    <a:pt x="6865819" y="25391"/>
                  </a:lnTo>
                  <a:lnTo>
                    <a:pt x="6899529" y="27928"/>
                  </a:lnTo>
                  <a:lnTo>
                    <a:pt x="6928865" y="30148"/>
                  </a:lnTo>
                </a:path>
              </a:pathLst>
            </a:custGeom>
            <a:ln w="63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177158" y="2750057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694055" y="0"/>
                  </a:moveTo>
                  <a:lnTo>
                    <a:pt x="3937" y="402970"/>
                  </a:lnTo>
                  <a:lnTo>
                    <a:pt x="0" y="1202181"/>
                  </a:lnTo>
                  <a:lnTo>
                    <a:pt x="700532" y="1606677"/>
                  </a:lnTo>
                  <a:lnTo>
                    <a:pt x="1390777" y="1203705"/>
                  </a:lnTo>
                  <a:lnTo>
                    <a:pt x="1394587" y="404367"/>
                  </a:lnTo>
                  <a:lnTo>
                    <a:pt x="694055" y="0"/>
                  </a:lnTo>
                  <a:close/>
                </a:path>
              </a:pathLst>
            </a:custGeom>
            <a:solidFill>
              <a:srgbClr val="FFFFFF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177158" y="2750057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937" y="402970"/>
                  </a:moveTo>
                  <a:lnTo>
                    <a:pt x="694055" y="0"/>
                  </a:lnTo>
                  <a:lnTo>
                    <a:pt x="1394587" y="404367"/>
                  </a:lnTo>
                  <a:lnTo>
                    <a:pt x="1390777" y="1203705"/>
                  </a:lnTo>
                  <a:lnTo>
                    <a:pt x="700532" y="1606677"/>
                  </a:lnTo>
                  <a:lnTo>
                    <a:pt x="0" y="1202181"/>
                  </a:lnTo>
                  <a:lnTo>
                    <a:pt x="3937" y="40297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901058" y="4016883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937" y="402971"/>
                  </a:moveTo>
                  <a:lnTo>
                    <a:pt x="694054" y="0"/>
                  </a:lnTo>
                  <a:lnTo>
                    <a:pt x="1394587" y="404368"/>
                  </a:lnTo>
                  <a:lnTo>
                    <a:pt x="1390777" y="1203706"/>
                  </a:lnTo>
                  <a:lnTo>
                    <a:pt x="700531" y="1606651"/>
                  </a:lnTo>
                  <a:lnTo>
                    <a:pt x="0" y="1202182"/>
                  </a:lnTo>
                  <a:lnTo>
                    <a:pt x="3937" y="402971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910583" y="1483233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694054" y="0"/>
                  </a:moveTo>
                  <a:lnTo>
                    <a:pt x="3937" y="402970"/>
                  </a:lnTo>
                  <a:lnTo>
                    <a:pt x="0" y="1202181"/>
                  </a:lnTo>
                  <a:lnTo>
                    <a:pt x="700531" y="1606677"/>
                  </a:lnTo>
                  <a:lnTo>
                    <a:pt x="1390777" y="1203705"/>
                  </a:lnTo>
                  <a:lnTo>
                    <a:pt x="1394587" y="404367"/>
                  </a:lnTo>
                  <a:lnTo>
                    <a:pt x="694054" y="0"/>
                  </a:lnTo>
                  <a:close/>
                </a:path>
              </a:pathLst>
            </a:custGeom>
            <a:solidFill>
              <a:srgbClr val="FFFFFF">
                <a:alpha val="705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910583" y="1483233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937" y="402970"/>
                  </a:moveTo>
                  <a:lnTo>
                    <a:pt x="694054" y="0"/>
                  </a:lnTo>
                  <a:lnTo>
                    <a:pt x="1394587" y="404367"/>
                  </a:lnTo>
                  <a:lnTo>
                    <a:pt x="1390777" y="1203705"/>
                  </a:lnTo>
                  <a:lnTo>
                    <a:pt x="700531" y="1606677"/>
                  </a:lnTo>
                  <a:lnTo>
                    <a:pt x="0" y="1202181"/>
                  </a:lnTo>
                  <a:lnTo>
                    <a:pt x="3937" y="40297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158108" y="216408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694055" y="0"/>
                  </a:moveTo>
                  <a:lnTo>
                    <a:pt x="3937" y="402971"/>
                  </a:lnTo>
                  <a:lnTo>
                    <a:pt x="0" y="1202182"/>
                  </a:lnTo>
                  <a:lnTo>
                    <a:pt x="700532" y="1606677"/>
                  </a:lnTo>
                  <a:lnTo>
                    <a:pt x="1390777" y="1203706"/>
                  </a:lnTo>
                  <a:lnTo>
                    <a:pt x="1394587" y="404368"/>
                  </a:lnTo>
                  <a:lnTo>
                    <a:pt x="694055" y="0"/>
                  </a:lnTo>
                  <a:close/>
                </a:path>
              </a:pathLst>
            </a:custGeom>
            <a:solidFill>
              <a:srgbClr val="FFFFFF">
                <a:alpha val="392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158108" y="216408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937" y="402971"/>
                  </a:moveTo>
                  <a:lnTo>
                    <a:pt x="694055" y="0"/>
                  </a:lnTo>
                  <a:lnTo>
                    <a:pt x="1394587" y="404368"/>
                  </a:lnTo>
                  <a:lnTo>
                    <a:pt x="1390777" y="1203706"/>
                  </a:lnTo>
                  <a:lnTo>
                    <a:pt x="700532" y="1606677"/>
                  </a:lnTo>
                  <a:lnTo>
                    <a:pt x="0" y="1202182"/>
                  </a:lnTo>
                  <a:lnTo>
                    <a:pt x="3937" y="402971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644008" y="5274183"/>
              <a:ext cx="1395095" cy="1584325"/>
            </a:xfrm>
            <a:custGeom>
              <a:avLst/>
              <a:gdLst/>
              <a:ahLst/>
              <a:cxnLst/>
              <a:rect l="l" t="t" r="r" b="b"/>
              <a:pathLst>
                <a:path w="1395095" h="1584325">
                  <a:moveTo>
                    <a:pt x="694054" y="0"/>
                  </a:moveTo>
                  <a:lnTo>
                    <a:pt x="3937" y="402958"/>
                  </a:lnTo>
                  <a:lnTo>
                    <a:pt x="0" y="1202220"/>
                  </a:lnTo>
                  <a:lnTo>
                    <a:pt x="660966" y="1583815"/>
                  </a:lnTo>
                  <a:lnTo>
                    <a:pt x="739656" y="1583815"/>
                  </a:lnTo>
                  <a:lnTo>
                    <a:pt x="1390777" y="1203667"/>
                  </a:lnTo>
                  <a:lnTo>
                    <a:pt x="1394587" y="404406"/>
                  </a:lnTo>
                  <a:lnTo>
                    <a:pt x="694054" y="0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644008" y="5274183"/>
              <a:ext cx="1395095" cy="1584325"/>
            </a:xfrm>
            <a:custGeom>
              <a:avLst/>
              <a:gdLst/>
              <a:ahLst/>
              <a:cxnLst/>
              <a:rect l="l" t="t" r="r" b="b"/>
              <a:pathLst>
                <a:path w="1395095" h="1584325">
                  <a:moveTo>
                    <a:pt x="3937" y="402958"/>
                  </a:moveTo>
                  <a:lnTo>
                    <a:pt x="694054" y="0"/>
                  </a:lnTo>
                  <a:lnTo>
                    <a:pt x="1394587" y="404406"/>
                  </a:lnTo>
                  <a:lnTo>
                    <a:pt x="1390777" y="1203667"/>
                  </a:lnTo>
                  <a:lnTo>
                    <a:pt x="739656" y="1583815"/>
                  </a:lnTo>
                </a:path>
                <a:path w="1395095" h="1584325">
                  <a:moveTo>
                    <a:pt x="660966" y="1583815"/>
                  </a:moveTo>
                  <a:lnTo>
                    <a:pt x="0" y="1202220"/>
                  </a:lnTo>
                  <a:lnTo>
                    <a:pt x="3937" y="402958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4214" y="4007358"/>
              <a:ext cx="802005" cy="1607185"/>
            </a:xfrm>
            <a:custGeom>
              <a:avLst/>
              <a:gdLst/>
              <a:ahLst/>
              <a:cxnLst/>
              <a:rect l="l" t="t" r="r" b="b"/>
              <a:pathLst>
                <a:path w="802005" h="1607185">
                  <a:moveTo>
                    <a:pt x="101349" y="0"/>
                  </a:moveTo>
                  <a:lnTo>
                    <a:pt x="0" y="62865"/>
                  </a:lnTo>
                  <a:lnTo>
                    <a:pt x="3425" y="1545971"/>
                  </a:lnTo>
                  <a:lnTo>
                    <a:pt x="107750" y="1606651"/>
                  </a:lnTo>
                  <a:lnTo>
                    <a:pt x="797982" y="1203706"/>
                  </a:lnTo>
                  <a:lnTo>
                    <a:pt x="801869" y="404368"/>
                  </a:lnTo>
                  <a:lnTo>
                    <a:pt x="101349" y="0"/>
                  </a:lnTo>
                  <a:close/>
                </a:path>
              </a:pathLst>
            </a:custGeom>
            <a:solidFill>
              <a:srgbClr val="FFFFFF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4214" y="4007358"/>
              <a:ext cx="1525905" cy="2851150"/>
            </a:xfrm>
            <a:custGeom>
              <a:avLst/>
              <a:gdLst/>
              <a:ahLst/>
              <a:cxnLst/>
              <a:rect l="l" t="t" r="r" b="b"/>
              <a:pathLst>
                <a:path w="1525905" h="2851150">
                  <a:moveTo>
                    <a:pt x="0" y="62865"/>
                  </a:moveTo>
                  <a:lnTo>
                    <a:pt x="101349" y="0"/>
                  </a:lnTo>
                  <a:lnTo>
                    <a:pt x="801869" y="404368"/>
                  </a:lnTo>
                  <a:lnTo>
                    <a:pt x="797982" y="1203706"/>
                  </a:lnTo>
                  <a:lnTo>
                    <a:pt x="107750" y="1606651"/>
                  </a:lnTo>
                  <a:lnTo>
                    <a:pt x="3425" y="1545971"/>
                  </a:lnTo>
                  <a:lnTo>
                    <a:pt x="0" y="62865"/>
                  </a:lnTo>
                  <a:close/>
                </a:path>
                <a:path w="1525905" h="2851150">
                  <a:moveTo>
                    <a:pt x="135030" y="1688833"/>
                  </a:moveTo>
                  <a:lnTo>
                    <a:pt x="825249" y="1285875"/>
                  </a:lnTo>
                  <a:lnTo>
                    <a:pt x="1525731" y="1690281"/>
                  </a:lnTo>
                  <a:lnTo>
                    <a:pt x="1521921" y="2489542"/>
                  </a:lnTo>
                  <a:lnTo>
                    <a:pt x="903407" y="2850640"/>
                  </a:lnTo>
                </a:path>
                <a:path w="1525905" h="2851150">
                  <a:moveTo>
                    <a:pt x="759090" y="2850640"/>
                  </a:moveTo>
                  <a:lnTo>
                    <a:pt x="131144" y="2488095"/>
                  </a:lnTo>
                  <a:lnTo>
                    <a:pt x="135030" y="1688833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33933" y="2740532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694118" y="0"/>
                  </a:moveTo>
                  <a:lnTo>
                    <a:pt x="3886" y="402970"/>
                  </a:lnTo>
                  <a:lnTo>
                    <a:pt x="0" y="1202181"/>
                  </a:lnTo>
                  <a:lnTo>
                    <a:pt x="700506" y="1606677"/>
                  </a:lnTo>
                  <a:lnTo>
                    <a:pt x="1390777" y="1203705"/>
                  </a:lnTo>
                  <a:lnTo>
                    <a:pt x="1394586" y="404367"/>
                  </a:lnTo>
                  <a:lnTo>
                    <a:pt x="694118" y="0"/>
                  </a:lnTo>
                  <a:close/>
                </a:path>
              </a:pathLst>
            </a:custGeom>
            <a:solidFill>
              <a:srgbClr val="FFFFFF">
                <a:alpha val="705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33933" y="2740532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886" y="402970"/>
                  </a:moveTo>
                  <a:lnTo>
                    <a:pt x="694118" y="0"/>
                  </a:lnTo>
                  <a:lnTo>
                    <a:pt x="1394586" y="404367"/>
                  </a:lnTo>
                  <a:lnTo>
                    <a:pt x="1390777" y="1203705"/>
                  </a:lnTo>
                  <a:lnTo>
                    <a:pt x="700506" y="1606677"/>
                  </a:lnTo>
                  <a:lnTo>
                    <a:pt x="0" y="1202181"/>
                  </a:lnTo>
                  <a:lnTo>
                    <a:pt x="3886" y="40297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957834" y="4016883"/>
              <a:ext cx="2128520" cy="2841625"/>
            </a:xfrm>
            <a:custGeom>
              <a:avLst/>
              <a:gdLst/>
              <a:ahLst/>
              <a:cxnLst/>
              <a:rect l="l" t="t" r="r" b="b"/>
              <a:pathLst>
                <a:path w="2128520" h="2841625">
                  <a:moveTo>
                    <a:pt x="3886" y="402971"/>
                  </a:moveTo>
                  <a:lnTo>
                    <a:pt x="694054" y="0"/>
                  </a:lnTo>
                  <a:lnTo>
                    <a:pt x="1394586" y="404368"/>
                  </a:lnTo>
                  <a:lnTo>
                    <a:pt x="1390777" y="1203706"/>
                  </a:lnTo>
                  <a:lnTo>
                    <a:pt x="700532" y="1606651"/>
                  </a:lnTo>
                  <a:lnTo>
                    <a:pt x="0" y="1202182"/>
                  </a:lnTo>
                  <a:lnTo>
                    <a:pt x="3886" y="402971"/>
                  </a:lnTo>
                  <a:close/>
                </a:path>
                <a:path w="2128520" h="2841625">
                  <a:moveTo>
                    <a:pt x="737361" y="1688833"/>
                  </a:moveTo>
                  <a:lnTo>
                    <a:pt x="1427480" y="1285875"/>
                  </a:lnTo>
                  <a:lnTo>
                    <a:pt x="2128012" y="1690281"/>
                  </a:lnTo>
                  <a:lnTo>
                    <a:pt x="2124202" y="2489542"/>
                  </a:lnTo>
                  <a:lnTo>
                    <a:pt x="1522025" y="2841115"/>
                  </a:lnTo>
                </a:path>
                <a:path w="2128520" h="2841625">
                  <a:moveTo>
                    <a:pt x="1344896" y="2841115"/>
                  </a:moveTo>
                  <a:lnTo>
                    <a:pt x="733424" y="2488095"/>
                  </a:lnTo>
                  <a:lnTo>
                    <a:pt x="737361" y="1688833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710308" y="2750057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694055" y="0"/>
                  </a:moveTo>
                  <a:lnTo>
                    <a:pt x="3937" y="402970"/>
                  </a:lnTo>
                  <a:lnTo>
                    <a:pt x="0" y="1202181"/>
                  </a:lnTo>
                  <a:lnTo>
                    <a:pt x="700532" y="1606677"/>
                  </a:lnTo>
                  <a:lnTo>
                    <a:pt x="1390777" y="1203705"/>
                  </a:lnTo>
                  <a:lnTo>
                    <a:pt x="1394587" y="404367"/>
                  </a:lnTo>
                  <a:lnTo>
                    <a:pt x="694055" y="0"/>
                  </a:lnTo>
                  <a:close/>
                </a:path>
              </a:pathLst>
            </a:custGeom>
            <a:solidFill>
              <a:srgbClr val="FFFFFF">
                <a:alpha val="705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710308" y="2750057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937" y="402970"/>
                  </a:moveTo>
                  <a:lnTo>
                    <a:pt x="694055" y="0"/>
                  </a:lnTo>
                  <a:lnTo>
                    <a:pt x="1394587" y="404367"/>
                  </a:lnTo>
                  <a:lnTo>
                    <a:pt x="1390777" y="1203705"/>
                  </a:lnTo>
                  <a:lnTo>
                    <a:pt x="700532" y="1606677"/>
                  </a:lnTo>
                  <a:lnTo>
                    <a:pt x="0" y="1202181"/>
                  </a:lnTo>
                  <a:lnTo>
                    <a:pt x="3937" y="40297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976884" y="1454658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886" y="402970"/>
                  </a:moveTo>
                  <a:lnTo>
                    <a:pt x="694054" y="0"/>
                  </a:lnTo>
                  <a:lnTo>
                    <a:pt x="1394586" y="404367"/>
                  </a:lnTo>
                  <a:lnTo>
                    <a:pt x="1390777" y="1203705"/>
                  </a:lnTo>
                  <a:lnTo>
                    <a:pt x="700532" y="1606677"/>
                  </a:lnTo>
                  <a:lnTo>
                    <a:pt x="0" y="1202181"/>
                  </a:lnTo>
                  <a:lnTo>
                    <a:pt x="3886" y="40297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987159" y="4035933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694055" y="0"/>
                  </a:moveTo>
                  <a:lnTo>
                    <a:pt x="3937" y="402971"/>
                  </a:lnTo>
                  <a:lnTo>
                    <a:pt x="0" y="1202182"/>
                  </a:lnTo>
                  <a:lnTo>
                    <a:pt x="700532" y="1606651"/>
                  </a:lnTo>
                  <a:lnTo>
                    <a:pt x="1390777" y="1203706"/>
                  </a:lnTo>
                  <a:lnTo>
                    <a:pt x="1394587" y="404368"/>
                  </a:lnTo>
                  <a:lnTo>
                    <a:pt x="694055" y="0"/>
                  </a:lnTo>
                  <a:close/>
                </a:path>
              </a:pathLst>
            </a:custGeom>
            <a:solidFill>
              <a:srgbClr val="FFFFFF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987159" y="4035933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937" y="402971"/>
                  </a:moveTo>
                  <a:lnTo>
                    <a:pt x="694055" y="0"/>
                  </a:lnTo>
                  <a:lnTo>
                    <a:pt x="1394587" y="404368"/>
                  </a:lnTo>
                  <a:lnTo>
                    <a:pt x="1390777" y="1203706"/>
                  </a:lnTo>
                  <a:lnTo>
                    <a:pt x="700532" y="1606651"/>
                  </a:lnTo>
                  <a:lnTo>
                    <a:pt x="0" y="1202182"/>
                  </a:lnTo>
                  <a:lnTo>
                    <a:pt x="3937" y="402971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730109" y="5312283"/>
              <a:ext cx="1395095" cy="1546225"/>
            </a:xfrm>
            <a:custGeom>
              <a:avLst/>
              <a:gdLst/>
              <a:ahLst/>
              <a:cxnLst/>
              <a:rect l="l" t="t" r="r" b="b"/>
              <a:pathLst>
                <a:path w="1395095" h="1546225">
                  <a:moveTo>
                    <a:pt x="3937" y="402958"/>
                  </a:moveTo>
                  <a:lnTo>
                    <a:pt x="694055" y="0"/>
                  </a:lnTo>
                  <a:lnTo>
                    <a:pt x="1394587" y="404406"/>
                  </a:lnTo>
                  <a:lnTo>
                    <a:pt x="1390777" y="1203667"/>
                  </a:lnTo>
                  <a:lnTo>
                    <a:pt x="804914" y="1545715"/>
                  </a:lnTo>
                </a:path>
                <a:path w="1395095" h="1546225">
                  <a:moveTo>
                    <a:pt x="594972" y="1545715"/>
                  </a:moveTo>
                  <a:lnTo>
                    <a:pt x="0" y="1202220"/>
                  </a:lnTo>
                  <a:lnTo>
                    <a:pt x="3937" y="402958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730109" y="2759582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694055" y="0"/>
                  </a:moveTo>
                  <a:lnTo>
                    <a:pt x="3937" y="402970"/>
                  </a:lnTo>
                  <a:lnTo>
                    <a:pt x="0" y="1202181"/>
                  </a:lnTo>
                  <a:lnTo>
                    <a:pt x="700532" y="1606677"/>
                  </a:lnTo>
                  <a:lnTo>
                    <a:pt x="1390777" y="1203705"/>
                  </a:lnTo>
                  <a:lnTo>
                    <a:pt x="1394587" y="404367"/>
                  </a:lnTo>
                  <a:lnTo>
                    <a:pt x="694055" y="0"/>
                  </a:lnTo>
                  <a:close/>
                </a:path>
              </a:pathLst>
            </a:custGeom>
            <a:solidFill>
              <a:srgbClr val="FFFFFF">
                <a:alpha val="705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730109" y="2759582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937" y="402970"/>
                  </a:moveTo>
                  <a:lnTo>
                    <a:pt x="694055" y="0"/>
                  </a:lnTo>
                  <a:lnTo>
                    <a:pt x="1394587" y="404367"/>
                  </a:lnTo>
                  <a:lnTo>
                    <a:pt x="1390777" y="1203705"/>
                  </a:lnTo>
                  <a:lnTo>
                    <a:pt x="700532" y="1606677"/>
                  </a:lnTo>
                  <a:lnTo>
                    <a:pt x="0" y="1202181"/>
                  </a:lnTo>
                  <a:lnTo>
                    <a:pt x="3937" y="40297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463534" y="4043867"/>
              <a:ext cx="680720" cy="1587500"/>
            </a:xfrm>
            <a:custGeom>
              <a:avLst/>
              <a:gdLst/>
              <a:ahLst/>
              <a:cxnLst/>
              <a:rect l="l" t="t" r="r" b="b"/>
              <a:pathLst>
                <a:path w="680720" h="1587500">
                  <a:moveTo>
                    <a:pt x="680466" y="0"/>
                  </a:moveTo>
                  <a:lnTo>
                    <a:pt x="3937" y="395036"/>
                  </a:lnTo>
                  <a:lnTo>
                    <a:pt x="0" y="1194247"/>
                  </a:lnTo>
                  <a:lnTo>
                    <a:pt x="680466" y="1587131"/>
                  </a:lnTo>
                  <a:lnTo>
                    <a:pt x="680466" y="0"/>
                  </a:lnTo>
                  <a:close/>
                </a:path>
              </a:pathLst>
            </a:custGeom>
            <a:solidFill>
              <a:srgbClr val="FFFFFF">
                <a:alpha val="392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463534" y="4043867"/>
              <a:ext cx="680720" cy="1587500"/>
            </a:xfrm>
            <a:custGeom>
              <a:avLst/>
              <a:gdLst/>
              <a:ahLst/>
              <a:cxnLst/>
              <a:rect l="l" t="t" r="r" b="b"/>
              <a:pathLst>
                <a:path w="680720" h="1587500">
                  <a:moveTo>
                    <a:pt x="3937" y="395036"/>
                  </a:moveTo>
                  <a:lnTo>
                    <a:pt x="680466" y="0"/>
                  </a:lnTo>
                </a:path>
                <a:path w="680720" h="1587500">
                  <a:moveTo>
                    <a:pt x="680466" y="1587131"/>
                  </a:moveTo>
                  <a:lnTo>
                    <a:pt x="0" y="1194247"/>
                  </a:lnTo>
                  <a:lnTo>
                    <a:pt x="3937" y="395036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463534" y="1500692"/>
              <a:ext cx="680720" cy="1587500"/>
            </a:xfrm>
            <a:custGeom>
              <a:avLst/>
              <a:gdLst/>
              <a:ahLst/>
              <a:cxnLst/>
              <a:rect l="l" t="t" r="r" b="b"/>
              <a:pathLst>
                <a:path w="680720" h="1587500">
                  <a:moveTo>
                    <a:pt x="3937" y="395036"/>
                  </a:moveTo>
                  <a:lnTo>
                    <a:pt x="680466" y="0"/>
                  </a:lnTo>
                </a:path>
                <a:path w="680720" h="1587500">
                  <a:moveTo>
                    <a:pt x="680466" y="1587155"/>
                  </a:moveTo>
                  <a:lnTo>
                    <a:pt x="0" y="1194247"/>
                  </a:lnTo>
                  <a:lnTo>
                    <a:pt x="3937" y="395036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57200" y="333476"/>
              <a:ext cx="8229600" cy="6186170"/>
            </a:xfrm>
            <a:custGeom>
              <a:avLst/>
              <a:gdLst/>
              <a:ahLst/>
              <a:cxnLst/>
              <a:rect l="l" t="t" r="r" b="b"/>
              <a:pathLst>
                <a:path w="8229600" h="6186170">
                  <a:moveTo>
                    <a:pt x="8229600" y="0"/>
                  </a:moveTo>
                  <a:lnTo>
                    <a:pt x="0" y="0"/>
                  </a:lnTo>
                  <a:lnTo>
                    <a:pt x="0" y="6185661"/>
                  </a:lnTo>
                  <a:lnTo>
                    <a:pt x="8229600" y="6185661"/>
                  </a:lnTo>
                  <a:lnTo>
                    <a:pt x="8229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57200" y="333476"/>
              <a:ext cx="8229600" cy="6186170"/>
            </a:xfrm>
            <a:custGeom>
              <a:avLst/>
              <a:gdLst/>
              <a:ahLst/>
              <a:cxnLst/>
              <a:rect l="l" t="t" r="r" b="b"/>
              <a:pathLst>
                <a:path w="8229600" h="6186170">
                  <a:moveTo>
                    <a:pt x="0" y="6185661"/>
                  </a:moveTo>
                  <a:lnTo>
                    <a:pt x="8229600" y="6185661"/>
                  </a:lnTo>
                  <a:lnTo>
                    <a:pt x="8229600" y="0"/>
                  </a:lnTo>
                  <a:lnTo>
                    <a:pt x="0" y="0"/>
                  </a:lnTo>
                  <a:lnTo>
                    <a:pt x="0" y="6185661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561205" y="0"/>
              <a:ext cx="3679190" cy="678180"/>
            </a:xfrm>
            <a:custGeom>
              <a:avLst/>
              <a:gdLst/>
              <a:ahLst/>
              <a:cxnLst/>
              <a:rect l="l" t="t" r="r" b="b"/>
              <a:pathLst>
                <a:path w="3679190" h="678180">
                  <a:moveTo>
                    <a:pt x="0" y="677672"/>
                  </a:moveTo>
                  <a:lnTo>
                    <a:pt x="3679062" y="677672"/>
                  </a:lnTo>
                  <a:lnTo>
                    <a:pt x="3679062" y="0"/>
                  </a:lnTo>
                  <a:lnTo>
                    <a:pt x="0" y="0"/>
                  </a:lnTo>
                  <a:lnTo>
                    <a:pt x="0" y="677672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561205" y="0"/>
              <a:ext cx="3679190" cy="678180"/>
            </a:xfrm>
            <a:custGeom>
              <a:avLst/>
              <a:gdLst/>
              <a:ahLst/>
              <a:cxnLst/>
              <a:rect l="l" t="t" r="r" b="b"/>
              <a:pathLst>
                <a:path w="3679190" h="678180">
                  <a:moveTo>
                    <a:pt x="0" y="677672"/>
                  </a:moveTo>
                  <a:lnTo>
                    <a:pt x="3679062" y="677672"/>
                  </a:lnTo>
                  <a:lnTo>
                    <a:pt x="3679062" y="0"/>
                  </a:lnTo>
                </a:path>
                <a:path w="3679190" h="678180">
                  <a:moveTo>
                    <a:pt x="0" y="0"/>
                  </a:moveTo>
                  <a:lnTo>
                    <a:pt x="0" y="677672"/>
                  </a:lnTo>
                </a:path>
              </a:pathLst>
            </a:custGeom>
            <a:ln w="15875">
              <a:solidFill>
                <a:srgbClr val="74A40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649088" y="0"/>
              <a:ext cx="3505200" cy="602615"/>
            </a:xfrm>
            <a:custGeom>
              <a:avLst/>
              <a:gdLst/>
              <a:ahLst/>
              <a:cxnLst/>
              <a:rect l="l" t="t" r="r" b="b"/>
              <a:pathLst>
                <a:path w="3505200" h="602615">
                  <a:moveTo>
                    <a:pt x="0" y="602488"/>
                  </a:moveTo>
                  <a:lnTo>
                    <a:pt x="3505199" y="602488"/>
                  </a:lnTo>
                  <a:lnTo>
                    <a:pt x="3505199" y="0"/>
                  </a:lnTo>
                  <a:lnTo>
                    <a:pt x="0" y="0"/>
                  </a:lnTo>
                  <a:lnTo>
                    <a:pt x="0" y="602488"/>
                  </a:lnTo>
                  <a:close/>
                </a:path>
              </a:pathLst>
            </a:custGeom>
            <a:solidFill>
              <a:srgbClr val="7068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>
            <a:spLocks noGrp="1"/>
          </p:cNvSpPr>
          <p:nvPr>
            <p:ph type="title"/>
          </p:nvPr>
        </p:nvSpPr>
        <p:spPr>
          <a:xfrm>
            <a:off x="1122375" y="681354"/>
            <a:ext cx="52247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/>
              <a:t>Çok</a:t>
            </a:r>
            <a:r>
              <a:rPr sz="3600" spc="-85"/>
              <a:t> </a:t>
            </a:r>
            <a:r>
              <a:rPr sz="3600" spc="-50"/>
              <a:t>Yollu</a:t>
            </a:r>
            <a:r>
              <a:rPr sz="3600" spc="-65"/>
              <a:t> </a:t>
            </a:r>
            <a:r>
              <a:rPr sz="3600"/>
              <a:t>Ağaçlar</a:t>
            </a:r>
            <a:r>
              <a:rPr sz="3600" spc="-65"/>
              <a:t> </a:t>
            </a:r>
            <a:r>
              <a:rPr sz="3600"/>
              <a:t>:</a:t>
            </a:r>
            <a:r>
              <a:rPr sz="3600" spc="-75"/>
              <a:t> </a:t>
            </a:r>
            <a:r>
              <a:rPr sz="3600" spc="-10"/>
              <a:t>B+-Trees</a:t>
            </a:r>
            <a:endParaRPr sz="3600"/>
          </a:p>
        </p:txBody>
      </p:sp>
      <p:sp>
        <p:nvSpPr>
          <p:cNvPr id="47" name="object 47"/>
          <p:cNvSpPr txBox="1"/>
          <p:nvPr/>
        </p:nvSpPr>
        <p:spPr>
          <a:xfrm>
            <a:off x="902919" y="1460347"/>
            <a:ext cx="6800215" cy="307403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 spc="430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000" b="1" spc="-20">
                <a:solidFill>
                  <a:srgbClr val="FF0000"/>
                </a:solidFill>
                <a:latin typeface="Calibri"/>
                <a:cs typeface="Calibri"/>
              </a:rPr>
              <a:t>B+-</a:t>
            </a:r>
            <a:r>
              <a:rPr sz="2000" b="1" spc="-10">
                <a:solidFill>
                  <a:srgbClr val="FF0000"/>
                </a:solidFill>
                <a:latin typeface="Calibri"/>
                <a:cs typeface="Calibri"/>
              </a:rPr>
              <a:t>Trees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 spc="315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B+</a:t>
            </a:r>
            <a:r>
              <a:rPr sz="20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-tree’lerde</a:t>
            </a:r>
            <a:r>
              <a:rPr sz="20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sıralı</a:t>
            </a:r>
            <a:r>
              <a:rPr sz="2000" spc="-2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okuma</a:t>
            </a:r>
            <a:r>
              <a:rPr sz="20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için</a:t>
            </a:r>
            <a:r>
              <a:rPr sz="20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parent’a</a:t>
            </a:r>
            <a:r>
              <a:rPr sz="20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ulaşmaya</a:t>
            </a:r>
            <a:r>
              <a:rPr sz="20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gerek</a:t>
            </a:r>
            <a:r>
              <a:rPr sz="20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yoktur.</a:t>
            </a:r>
            <a:endParaRPr sz="2000">
              <a:latin typeface="Calibri"/>
              <a:cs typeface="Calibri"/>
            </a:endParaRPr>
          </a:p>
          <a:p>
            <a:pPr marL="287020">
              <a:lnSpc>
                <a:spcPct val="100000"/>
              </a:lnSpc>
            </a:pP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Bilgiler</a:t>
            </a:r>
            <a:r>
              <a:rPr sz="20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yapraklarda</a:t>
            </a:r>
            <a:r>
              <a:rPr sz="2000" spc="-6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bulunur.</a:t>
            </a:r>
            <a:endParaRPr sz="2000">
              <a:latin typeface="Calibri"/>
              <a:cs typeface="Calibri"/>
            </a:endParaRPr>
          </a:p>
          <a:p>
            <a:pPr marL="287020" marR="17780" indent="-274955">
              <a:lnSpc>
                <a:spcPct val="100000"/>
              </a:lnSpc>
              <a:spcBef>
                <a:spcPts val="480"/>
              </a:spcBef>
            </a:pP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 spc="300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Nonleaf</a:t>
            </a:r>
            <a:r>
              <a:rPr sz="2000" spc="-5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node’lar</a:t>
            </a:r>
            <a:r>
              <a:rPr sz="2000" spc="-6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sadece</a:t>
            </a:r>
            <a:r>
              <a:rPr sz="20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indeks</a:t>
            </a:r>
            <a:r>
              <a:rPr sz="20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için</a:t>
            </a:r>
            <a:r>
              <a:rPr sz="20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kullanılır</a:t>
            </a:r>
            <a:r>
              <a:rPr sz="20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Tüm</a:t>
            </a:r>
            <a:r>
              <a:rPr sz="20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yapraklar</a:t>
            </a:r>
            <a:r>
              <a:rPr sz="2000" spc="-5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25">
                <a:solidFill>
                  <a:srgbClr val="3D3C2C"/>
                </a:solidFill>
                <a:latin typeface="Calibri"/>
                <a:cs typeface="Calibri"/>
              </a:rPr>
              <a:t>tek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bağlı</a:t>
            </a:r>
            <a:r>
              <a:rPr sz="2000" spc="-6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listeyle</a:t>
            </a:r>
            <a:r>
              <a:rPr sz="2000" spc="-2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bağlanır</a:t>
            </a:r>
            <a:r>
              <a:rPr sz="20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B+</a:t>
            </a:r>
            <a:r>
              <a:rPr sz="20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-</a:t>
            </a:r>
            <a:r>
              <a:rPr sz="20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tree’lerde</a:t>
            </a:r>
            <a:r>
              <a:rPr sz="2000" spc="-2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indeks</a:t>
            </a:r>
            <a:r>
              <a:rPr sz="20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kısmı</a:t>
            </a:r>
            <a:r>
              <a:rPr sz="20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B-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tree</a:t>
            </a:r>
            <a:r>
              <a:rPr sz="20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25">
                <a:solidFill>
                  <a:srgbClr val="3D3C2C"/>
                </a:solidFill>
                <a:latin typeface="Calibri"/>
                <a:cs typeface="Calibri"/>
              </a:rPr>
              <a:t>ile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aynıdır.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 spc="300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İndeks</a:t>
            </a:r>
            <a:r>
              <a:rPr sz="20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kısmındaki</a:t>
            </a:r>
            <a:r>
              <a:rPr sz="20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tüm</a:t>
            </a:r>
            <a:r>
              <a:rPr sz="20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kısıtlamalar</a:t>
            </a:r>
            <a:r>
              <a:rPr sz="2000" spc="-2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ve</a:t>
            </a:r>
            <a:r>
              <a:rPr sz="20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işlemler</a:t>
            </a:r>
            <a:r>
              <a:rPr sz="2000" spc="-2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B-tree</a:t>
            </a:r>
            <a:r>
              <a:rPr sz="2000" spc="-5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ile</a:t>
            </a:r>
            <a:r>
              <a:rPr sz="20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aynıdır</a:t>
            </a:r>
            <a:endParaRPr sz="2000">
              <a:latin typeface="Calibri"/>
              <a:cs typeface="Calibri"/>
            </a:endParaRPr>
          </a:p>
          <a:p>
            <a:pPr marL="287020" marR="245745" indent="-274955">
              <a:lnSpc>
                <a:spcPct val="100000"/>
              </a:lnSpc>
              <a:spcBef>
                <a:spcPts val="480"/>
              </a:spcBef>
            </a:pP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 spc="310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Internal</a:t>
            </a:r>
            <a:r>
              <a:rPr sz="20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node’lar</a:t>
            </a:r>
            <a:r>
              <a:rPr sz="20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index-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set</a:t>
            </a:r>
            <a:r>
              <a:rPr sz="20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olarak,</a:t>
            </a:r>
            <a:r>
              <a:rPr sz="20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yapraklar</a:t>
            </a:r>
            <a:r>
              <a:rPr sz="20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ise</a:t>
            </a:r>
            <a:r>
              <a:rPr sz="20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sequence</a:t>
            </a:r>
            <a:r>
              <a:rPr sz="20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25">
                <a:solidFill>
                  <a:srgbClr val="3D3C2C"/>
                </a:solidFill>
                <a:latin typeface="Calibri"/>
                <a:cs typeface="Calibri"/>
              </a:rPr>
              <a:t>set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olarak</a:t>
            </a:r>
            <a:r>
              <a:rPr sz="2000" spc="-6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adlandırılmaktadır.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8" name="object 48"/>
          <p:cNvPicPr/>
          <p:nvPr/>
        </p:nvPicPr>
        <p:blipFill>
          <a:blip r:embed="rId3"/>
          <a:stretch>
            <a:fillRect/>
          </a:stretch>
        </p:blipFill>
        <p:spPr>
          <a:xfrm>
            <a:off x="3059176" y="4513427"/>
            <a:ext cx="4609210" cy="1932939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92009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199" y="0"/>
                </a:moveTo>
                <a:lnTo>
                  <a:pt x="0" y="0"/>
                </a:lnTo>
                <a:lnTo>
                  <a:pt x="0" y="6858000"/>
                </a:lnTo>
                <a:lnTo>
                  <a:pt x="1600199" y="6858000"/>
                </a:lnTo>
                <a:lnTo>
                  <a:pt x="1600199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597" y="0"/>
            <a:ext cx="991235" cy="6858000"/>
          </a:xfrm>
          <a:custGeom>
            <a:avLst/>
            <a:gdLst/>
            <a:ahLst/>
            <a:cxnLst/>
            <a:rect l="l" t="t" r="r" b="b"/>
            <a:pathLst>
              <a:path w="991235" h="6858000">
                <a:moveTo>
                  <a:pt x="990612" y="0"/>
                </a:moveTo>
                <a:lnTo>
                  <a:pt x="457200" y="0"/>
                </a:lnTo>
                <a:lnTo>
                  <a:pt x="228612" y="0"/>
                </a:lnTo>
                <a:lnTo>
                  <a:pt x="0" y="0"/>
                </a:lnTo>
                <a:lnTo>
                  <a:pt x="0" y="6858000"/>
                </a:lnTo>
                <a:lnTo>
                  <a:pt x="228612" y="6858000"/>
                </a:lnTo>
                <a:lnTo>
                  <a:pt x="457200" y="6858000"/>
                </a:lnTo>
                <a:lnTo>
                  <a:pt x="990612" y="6858000"/>
                </a:lnTo>
                <a:lnTo>
                  <a:pt x="990612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14907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00519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457200" y="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4572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06996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230997" y="0"/>
            <a:ext cx="913130" cy="6858000"/>
          </a:xfrm>
          <a:custGeom>
            <a:avLst/>
            <a:gdLst/>
            <a:ahLst/>
            <a:cxnLst/>
            <a:rect l="l" t="t" r="r" b="b"/>
            <a:pathLst>
              <a:path w="913128" h="6858000">
                <a:moveTo>
                  <a:pt x="912990" y="0"/>
                </a:moveTo>
                <a:lnTo>
                  <a:pt x="762000" y="0"/>
                </a:lnTo>
                <a:lnTo>
                  <a:pt x="533400" y="0"/>
                </a:lnTo>
                <a:lnTo>
                  <a:pt x="0" y="0"/>
                </a:lnTo>
                <a:lnTo>
                  <a:pt x="0" y="6858000"/>
                </a:lnTo>
                <a:lnTo>
                  <a:pt x="533400" y="6858000"/>
                </a:lnTo>
                <a:lnTo>
                  <a:pt x="762000" y="6858000"/>
                </a:lnTo>
                <a:lnTo>
                  <a:pt x="912990" y="6858000"/>
                </a:lnTo>
                <a:lnTo>
                  <a:pt x="91299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87596" y="0"/>
            <a:ext cx="2819400" cy="6858000"/>
          </a:xfrm>
          <a:custGeom>
            <a:avLst/>
            <a:gdLst/>
            <a:ahLst/>
            <a:cxnLst/>
            <a:rect l="l" t="t" r="r" b="b"/>
            <a:pathLst>
              <a:path w="2819400" h="6858000">
                <a:moveTo>
                  <a:pt x="2819400" y="0"/>
                </a:moveTo>
                <a:lnTo>
                  <a:pt x="0" y="0"/>
                </a:lnTo>
                <a:lnTo>
                  <a:pt x="0" y="6858000"/>
                </a:lnTo>
                <a:lnTo>
                  <a:pt x="2819400" y="6858000"/>
                </a:lnTo>
                <a:lnTo>
                  <a:pt x="28194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50678" y="-7937"/>
            <a:ext cx="9100185" cy="6872605"/>
            <a:chOff x="50678" y="-7937"/>
            <a:chExt cx="9100185" cy="6872605"/>
          </a:xfrm>
        </p:grpSpPr>
        <p:sp>
          <p:nvSpPr>
            <p:cNvPr id="11" name="object 11"/>
            <p:cNvSpPr/>
            <p:nvPr/>
          </p:nvSpPr>
          <p:spPr>
            <a:xfrm>
              <a:off x="2973197" y="0"/>
              <a:ext cx="990600" cy="6858000"/>
            </a:xfrm>
            <a:custGeom>
              <a:avLst/>
              <a:gdLst/>
              <a:ahLst/>
              <a:cxnLst/>
              <a:rect l="l" t="t" r="r" b="b"/>
              <a:pathLst>
                <a:path w="990600" h="6858000">
                  <a:moveTo>
                    <a:pt x="990600" y="0"/>
                  </a:moveTo>
                  <a:lnTo>
                    <a:pt x="457200" y="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6858000"/>
                  </a:lnTo>
                  <a:lnTo>
                    <a:pt x="228600" y="6858000"/>
                  </a:lnTo>
                  <a:lnTo>
                    <a:pt x="457200" y="6858000"/>
                  </a:lnTo>
                  <a:lnTo>
                    <a:pt x="990600" y="6858000"/>
                  </a:lnTo>
                  <a:lnTo>
                    <a:pt x="990600" y="0"/>
                  </a:lnTo>
                  <a:close/>
                </a:path>
              </a:pathLst>
            </a:custGeom>
            <a:solidFill>
              <a:srgbClr val="FFFFFF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5728" y="3486886"/>
              <a:ext cx="9078595" cy="2715260"/>
            </a:xfrm>
            <a:custGeom>
              <a:avLst/>
              <a:gdLst/>
              <a:ahLst/>
              <a:cxnLst/>
              <a:rect l="l" t="t" r="r" b="b"/>
              <a:pathLst>
                <a:path w="9078595" h="2715260">
                  <a:moveTo>
                    <a:pt x="0" y="2664523"/>
                  </a:moveTo>
                  <a:lnTo>
                    <a:pt x="44898" y="2667221"/>
                  </a:lnTo>
                  <a:lnTo>
                    <a:pt x="89828" y="2669913"/>
                  </a:lnTo>
                  <a:lnTo>
                    <a:pt x="134823" y="2672590"/>
                  </a:lnTo>
                  <a:lnTo>
                    <a:pt x="179914" y="2675246"/>
                  </a:lnTo>
                  <a:lnTo>
                    <a:pt x="225134" y="2677875"/>
                  </a:lnTo>
                  <a:lnTo>
                    <a:pt x="270515" y="2680469"/>
                  </a:lnTo>
                  <a:lnTo>
                    <a:pt x="316090" y="2683022"/>
                  </a:lnTo>
                  <a:lnTo>
                    <a:pt x="361890" y="2685526"/>
                  </a:lnTo>
                  <a:lnTo>
                    <a:pt x="407948" y="2687974"/>
                  </a:lnTo>
                  <a:lnTo>
                    <a:pt x="454295" y="2690360"/>
                  </a:lnTo>
                  <a:lnTo>
                    <a:pt x="500965" y="2692676"/>
                  </a:lnTo>
                  <a:lnTo>
                    <a:pt x="547990" y="2694916"/>
                  </a:lnTo>
                  <a:lnTo>
                    <a:pt x="595400" y="2697073"/>
                  </a:lnTo>
                  <a:lnTo>
                    <a:pt x="643230" y="2699140"/>
                  </a:lnTo>
                  <a:lnTo>
                    <a:pt x="691511" y="2701109"/>
                  </a:lnTo>
                  <a:lnTo>
                    <a:pt x="740275" y="2702975"/>
                  </a:lnTo>
                  <a:lnTo>
                    <a:pt x="789554" y="2704729"/>
                  </a:lnTo>
                  <a:lnTo>
                    <a:pt x="839382" y="2706365"/>
                  </a:lnTo>
                  <a:lnTo>
                    <a:pt x="889789" y="2707877"/>
                  </a:lnTo>
                  <a:lnTo>
                    <a:pt x="940808" y="2709256"/>
                  </a:lnTo>
                  <a:lnTo>
                    <a:pt x="992472" y="2710497"/>
                  </a:lnTo>
                  <a:lnTo>
                    <a:pt x="1044812" y="2711592"/>
                  </a:lnTo>
                  <a:lnTo>
                    <a:pt x="1097861" y="2712535"/>
                  </a:lnTo>
                  <a:lnTo>
                    <a:pt x="1151651" y="2713317"/>
                  </a:lnTo>
                  <a:lnTo>
                    <a:pt x="1206215" y="2713933"/>
                  </a:lnTo>
                  <a:lnTo>
                    <a:pt x="1261583" y="2714376"/>
                  </a:lnTo>
                  <a:lnTo>
                    <a:pt x="1317790" y="2714638"/>
                  </a:lnTo>
                  <a:lnTo>
                    <a:pt x="1374866" y="2714713"/>
                  </a:lnTo>
                  <a:lnTo>
                    <a:pt x="1432845" y="2714594"/>
                  </a:lnTo>
                  <a:lnTo>
                    <a:pt x="1491758" y="2714273"/>
                  </a:lnTo>
                  <a:lnTo>
                    <a:pt x="1551637" y="2713744"/>
                  </a:lnTo>
                  <a:lnTo>
                    <a:pt x="1612515" y="2713000"/>
                  </a:lnTo>
                  <a:lnTo>
                    <a:pt x="1674425" y="2712034"/>
                  </a:lnTo>
                  <a:lnTo>
                    <a:pt x="1717553" y="2711288"/>
                  </a:lnTo>
                  <a:lnTo>
                    <a:pt x="1761085" y="2710534"/>
                  </a:lnTo>
                  <a:lnTo>
                    <a:pt x="1805014" y="2709765"/>
                  </a:lnTo>
                  <a:lnTo>
                    <a:pt x="1849338" y="2708979"/>
                  </a:lnTo>
                  <a:lnTo>
                    <a:pt x="1894050" y="2708171"/>
                  </a:lnTo>
                  <a:lnTo>
                    <a:pt x="1939146" y="2707337"/>
                  </a:lnTo>
                  <a:lnTo>
                    <a:pt x="1984623" y="2706473"/>
                  </a:lnTo>
                  <a:lnTo>
                    <a:pt x="2030476" y="2705574"/>
                  </a:lnTo>
                  <a:lnTo>
                    <a:pt x="2076699" y="2704637"/>
                  </a:lnTo>
                  <a:lnTo>
                    <a:pt x="2123289" y="2703656"/>
                  </a:lnTo>
                  <a:lnTo>
                    <a:pt x="2170241" y="2702629"/>
                  </a:lnTo>
                  <a:lnTo>
                    <a:pt x="2217550" y="2701550"/>
                  </a:lnTo>
                  <a:lnTo>
                    <a:pt x="2265212" y="2700416"/>
                  </a:lnTo>
                  <a:lnTo>
                    <a:pt x="2313223" y="2699223"/>
                  </a:lnTo>
                  <a:lnTo>
                    <a:pt x="2361578" y="2697965"/>
                  </a:lnTo>
                  <a:lnTo>
                    <a:pt x="2410272" y="2696640"/>
                  </a:lnTo>
                  <a:lnTo>
                    <a:pt x="2459301" y="2695242"/>
                  </a:lnTo>
                  <a:lnTo>
                    <a:pt x="2508661" y="2693769"/>
                  </a:lnTo>
                  <a:lnTo>
                    <a:pt x="2558346" y="2692214"/>
                  </a:lnTo>
                  <a:lnTo>
                    <a:pt x="2608353" y="2690575"/>
                  </a:lnTo>
                  <a:lnTo>
                    <a:pt x="2658676" y="2688847"/>
                  </a:lnTo>
                  <a:lnTo>
                    <a:pt x="2709312" y="2687026"/>
                  </a:lnTo>
                  <a:lnTo>
                    <a:pt x="2760256" y="2685107"/>
                  </a:lnTo>
                  <a:lnTo>
                    <a:pt x="2811503" y="2683087"/>
                  </a:lnTo>
                  <a:lnTo>
                    <a:pt x="2863049" y="2680962"/>
                  </a:lnTo>
                  <a:lnTo>
                    <a:pt x="2914889" y="2678726"/>
                  </a:lnTo>
                  <a:lnTo>
                    <a:pt x="2967020" y="2676377"/>
                  </a:lnTo>
                  <a:lnTo>
                    <a:pt x="3019435" y="2673909"/>
                  </a:lnTo>
                  <a:lnTo>
                    <a:pt x="3072131" y="2671319"/>
                  </a:lnTo>
                  <a:lnTo>
                    <a:pt x="3125103" y="2668602"/>
                  </a:lnTo>
                  <a:lnTo>
                    <a:pt x="3178347" y="2665754"/>
                  </a:lnTo>
                  <a:lnTo>
                    <a:pt x="3231859" y="2662772"/>
                  </a:lnTo>
                  <a:lnTo>
                    <a:pt x="3285633" y="2659650"/>
                  </a:lnTo>
                  <a:lnTo>
                    <a:pt x="3339665" y="2656385"/>
                  </a:lnTo>
                  <a:lnTo>
                    <a:pt x="3393951" y="2652973"/>
                  </a:lnTo>
                  <a:lnTo>
                    <a:pt x="3448486" y="2649408"/>
                  </a:lnTo>
                  <a:lnTo>
                    <a:pt x="3503265" y="2645688"/>
                  </a:lnTo>
                  <a:lnTo>
                    <a:pt x="3558285" y="2641807"/>
                  </a:lnTo>
                  <a:lnTo>
                    <a:pt x="3613541" y="2637763"/>
                  </a:lnTo>
                  <a:lnTo>
                    <a:pt x="3669027" y="2633550"/>
                  </a:lnTo>
                  <a:lnTo>
                    <a:pt x="3724740" y="2629164"/>
                  </a:lnTo>
                  <a:lnTo>
                    <a:pt x="3780676" y="2624601"/>
                  </a:lnTo>
                  <a:lnTo>
                    <a:pt x="3836829" y="2619857"/>
                  </a:lnTo>
                  <a:lnTo>
                    <a:pt x="3893195" y="2614928"/>
                  </a:lnTo>
                  <a:lnTo>
                    <a:pt x="3949769" y="2609810"/>
                  </a:lnTo>
                  <a:lnTo>
                    <a:pt x="4006548" y="2604498"/>
                  </a:lnTo>
                  <a:lnTo>
                    <a:pt x="4063526" y="2598988"/>
                  </a:lnTo>
                  <a:lnTo>
                    <a:pt x="4120699" y="2593276"/>
                  </a:lnTo>
                  <a:lnTo>
                    <a:pt x="4166073" y="2588638"/>
                  </a:lnTo>
                  <a:lnTo>
                    <a:pt x="4212041" y="2583873"/>
                  </a:lnTo>
                  <a:lnTo>
                    <a:pt x="4258581" y="2578986"/>
                  </a:lnTo>
                  <a:lnTo>
                    <a:pt x="4305669" y="2573976"/>
                  </a:lnTo>
                  <a:lnTo>
                    <a:pt x="4353284" y="2568847"/>
                  </a:lnTo>
                  <a:lnTo>
                    <a:pt x="4401403" y="2563601"/>
                  </a:lnTo>
                  <a:lnTo>
                    <a:pt x="4450004" y="2558240"/>
                  </a:lnTo>
                  <a:lnTo>
                    <a:pt x="4499066" y="2552765"/>
                  </a:lnTo>
                  <a:lnTo>
                    <a:pt x="4548564" y="2547178"/>
                  </a:lnTo>
                  <a:lnTo>
                    <a:pt x="4598478" y="2541483"/>
                  </a:lnTo>
                  <a:lnTo>
                    <a:pt x="4648785" y="2535680"/>
                  </a:lnTo>
                  <a:lnTo>
                    <a:pt x="4699462" y="2529772"/>
                  </a:lnTo>
                  <a:lnTo>
                    <a:pt x="4750488" y="2523761"/>
                  </a:lnTo>
                  <a:lnTo>
                    <a:pt x="4801840" y="2517649"/>
                  </a:lnTo>
                  <a:lnTo>
                    <a:pt x="4853496" y="2511437"/>
                  </a:lnTo>
                  <a:lnTo>
                    <a:pt x="4905433" y="2505129"/>
                  </a:lnTo>
                  <a:lnTo>
                    <a:pt x="4957629" y="2498725"/>
                  </a:lnTo>
                  <a:lnTo>
                    <a:pt x="5010063" y="2492229"/>
                  </a:lnTo>
                  <a:lnTo>
                    <a:pt x="5062711" y="2485642"/>
                  </a:lnTo>
                  <a:lnTo>
                    <a:pt x="5115551" y="2478965"/>
                  </a:lnTo>
                  <a:lnTo>
                    <a:pt x="5168562" y="2472202"/>
                  </a:lnTo>
                  <a:lnTo>
                    <a:pt x="5221720" y="2465355"/>
                  </a:lnTo>
                  <a:lnTo>
                    <a:pt x="5275004" y="2458424"/>
                  </a:lnTo>
                  <a:lnTo>
                    <a:pt x="5328391" y="2451413"/>
                  </a:lnTo>
                  <a:lnTo>
                    <a:pt x="5381859" y="2444323"/>
                  </a:lnTo>
                  <a:lnTo>
                    <a:pt x="5435386" y="2437156"/>
                  </a:lnTo>
                  <a:lnTo>
                    <a:pt x="5488949" y="2429915"/>
                  </a:lnTo>
                  <a:lnTo>
                    <a:pt x="5542527" y="2422601"/>
                  </a:lnTo>
                  <a:lnTo>
                    <a:pt x="5596096" y="2415217"/>
                  </a:lnTo>
                  <a:lnTo>
                    <a:pt x="5649634" y="2407764"/>
                  </a:lnTo>
                  <a:lnTo>
                    <a:pt x="5703120" y="2400245"/>
                  </a:lnTo>
                  <a:lnTo>
                    <a:pt x="5756531" y="2392661"/>
                  </a:lnTo>
                  <a:lnTo>
                    <a:pt x="5809844" y="2385015"/>
                  </a:lnTo>
                  <a:lnTo>
                    <a:pt x="5863038" y="2377309"/>
                  </a:lnTo>
                  <a:lnTo>
                    <a:pt x="5916090" y="2369545"/>
                  </a:lnTo>
                  <a:lnTo>
                    <a:pt x="5968978" y="2361724"/>
                  </a:lnTo>
                  <a:lnTo>
                    <a:pt x="6021680" y="2353849"/>
                  </a:lnTo>
                  <a:lnTo>
                    <a:pt x="6074172" y="2345922"/>
                  </a:lnTo>
                  <a:lnTo>
                    <a:pt x="6126434" y="2337944"/>
                  </a:lnTo>
                  <a:lnTo>
                    <a:pt x="6178442" y="2329919"/>
                  </a:lnTo>
                  <a:lnTo>
                    <a:pt x="6230175" y="2321848"/>
                  </a:lnTo>
                  <a:lnTo>
                    <a:pt x="6281610" y="2313732"/>
                  </a:lnTo>
                  <a:lnTo>
                    <a:pt x="6332724" y="2305575"/>
                  </a:lnTo>
                  <a:lnTo>
                    <a:pt x="6383496" y="2297378"/>
                  </a:lnTo>
                  <a:lnTo>
                    <a:pt x="6433904" y="2289143"/>
                  </a:lnTo>
                  <a:lnTo>
                    <a:pt x="6483924" y="2280872"/>
                  </a:lnTo>
                  <a:lnTo>
                    <a:pt x="6533536" y="2272567"/>
                  </a:lnTo>
                  <a:lnTo>
                    <a:pt x="6582715" y="2264230"/>
                  </a:lnTo>
                  <a:lnTo>
                    <a:pt x="6631441" y="2255864"/>
                  </a:lnTo>
                  <a:lnTo>
                    <a:pt x="6679690" y="2247470"/>
                  </a:lnTo>
                  <a:lnTo>
                    <a:pt x="6727441" y="2239051"/>
                  </a:lnTo>
                  <a:lnTo>
                    <a:pt x="6774672" y="2230608"/>
                  </a:lnTo>
                  <a:lnTo>
                    <a:pt x="6821359" y="2222143"/>
                  </a:lnTo>
                  <a:lnTo>
                    <a:pt x="6867481" y="2213659"/>
                  </a:lnTo>
                  <a:lnTo>
                    <a:pt x="6913016" y="2205157"/>
                  </a:lnTo>
                  <a:lnTo>
                    <a:pt x="6957940" y="2196640"/>
                  </a:lnTo>
                  <a:lnTo>
                    <a:pt x="7002233" y="2188109"/>
                  </a:lnTo>
                  <a:lnTo>
                    <a:pt x="7045871" y="2179568"/>
                  </a:lnTo>
                  <a:lnTo>
                    <a:pt x="7088832" y="2171016"/>
                  </a:lnTo>
                  <a:lnTo>
                    <a:pt x="7131095" y="2162458"/>
                  </a:lnTo>
                  <a:lnTo>
                    <a:pt x="7172636" y="2153894"/>
                  </a:lnTo>
                  <a:lnTo>
                    <a:pt x="7233929" y="2140968"/>
                  </a:lnTo>
                  <a:lnTo>
                    <a:pt x="7295240" y="2127694"/>
                  </a:lnTo>
                  <a:lnTo>
                    <a:pt x="7356517" y="2114092"/>
                  </a:lnTo>
                  <a:lnTo>
                    <a:pt x="7417708" y="2100182"/>
                  </a:lnTo>
                  <a:lnTo>
                    <a:pt x="7478760" y="2085982"/>
                  </a:lnTo>
                  <a:lnTo>
                    <a:pt x="7539621" y="2071514"/>
                  </a:lnTo>
                  <a:lnTo>
                    <a:pt x="7600240" y="2056797"/>
                  </a:lnTo>
                  <a:lnTo>
                    <a:pt x="7660563" y="2041849"/>
                  </a:lnTo>
                  <a:lnTo>
                    <a:pt x="7720539" y="2026691"/>
                  </a:lnTo>
                  <a:lnTo>
                    <a:pt x="7780116" y="2011343"/>
                  </a:lnTo>
                  <a:lnTo>
                    <a:pt x="7839241" y="1995824"/>
                  </a:lnTo>
                  <a:lnTo>
                    <a:pt x="7897862" y="1980154"/>
                  </a:lnTo>
                  <a:lnTo>
                    <a:pt x="7955927" y="1964352"/>
                  </a:lnTo>
                  <a:lnTo>
                    <a:pt x="8013384" y="1948439"/>
                  </a:lnTo>
                  <a:lnTo>
                    <a:pt x="8070180" y="1932433"/>
                  </a:lnTo>
                  <a:lnTo>
                    <a:pt x="8126263" y="1916354"/>
                  </a:lnTo>
                  <a:lnTo>
                    <a:pt x="8181582" y="1900223"/>
                  </a:lnTo>
                  <a:lnTo>
                    <a:pt x="8236083" y="1884058"/>
                  </a:lnTo>
                  <a:lnTo>
                    <a:pt x="8289716" y="1867880"/>
                  </a:lnTo>
                  <a:lnTo>
                    <a:pt x="8342426" y="1851708"/>
                  </a:lnTo>
                  <a:lnTo>
                    <a:pt x="8394164" y="1835561"/>
                  </a:lnTo>
                  <a:lnTo>
                    <a:pt x="8444875" y="1819460"/>
                  </a:lnTo>
                  <a:lnTo>
                    <a:pt x="8494508" y="1803424"/>
                  </a:lnTo>
                  <a:lnTo>
                    <a:pt x="8543011" y="1787472"/>
                  </a:lnTo>
                  <a:lnTo>
                    <a:pt x="8590332" y="1771624"/>
                  </a:lnTo>
                  <a:lnTo>
                    <a:pt x="8636418" y="1755901"/>
                  </a:lnTo>
                  <a:lnTo>
                    <a:pt x="8681217" y="1740321"/>
                  </a:lnTo>
                  <a:lnTo>
                    <a:pt x="8724677" y="1724904"/>
                  </a:lnTo>
                  <a:lnTo>
                    <a:pt x="8766746" y="1709670"/>
                  </a:lnTo>
                  <a:lnTo>
                    <a:pt x="8807371" y="1694639"/>
                  </a:lnTo>
                  <a:lnTo>
                    <a:pt x="8846501" y="1679830"/>
                  </a:lnTo>
                  <a:lnTo>
                    <a:pt x="8884083" y="1665263"/>
                  </a:lnTo>
                  <a:lnTo>
                    <a:pt x="8920065" y="1650957"/>
                  </a:lnTo>
                  <a:lnTo>
                    <a:pt x="8987020" y="1623208"/>
                  </a:lnTo>
                  <a:lnTo>
                    <a:pt x="9046949" y="1596742"/>
                  </a:lnTo>
                  <a:lnTo>
                    <a:pt x="9074148" y="1584038"/>
                  </a:lnTo>
                  <a:lnTo>
                    <a:pt x="9078271" y="1582028"/>
                  </a:lnTo>
                </a:path>
                <a:path w="9078595" h="2715260">
                  <a:moveTo>
                    <a:pt x="0" y="871372"/>
                  </a:moveTo>
                  <a:lnTo>
                    <a:pt x="35920" y="852340"/>
                  </a:lnTo>
                  <a:lnTo>
                    <a:pt x="71984" y="833309"/>
                  </a:lnTo>
                  <a:lnTo>
                    <a:pt x="108335" y="814282"/>
                  </a:lnTo>
                  <a:lnTo>
                    <a:pt x="145119" y="795260"/>
                  </a:lnTo>
                  <a:lnTo>
                    <a:pt x="182477" y="776244"/>
                  </a:lnTo>
                  <a:lnTo>
                    <a:pt x="220555" y="757238"/>
                  </a:lnTo>
                  <a:lnTo>
                    <a:pt x="259496" y="738241"/>
                  </a:lnTo>
                  <a:lnTo>
                    <a:pt x="299444" y="719257"/>
                  </a:lnTo>
                  <a:lnTo>
                    <a:pt x="340543" y="700287"/>
                  </a:lnTo>
                  <a:lnTo>
                    <a:pt x="382937" y="681331"/>
                  </a:lnTo>
                  <a:lnTo>
                    <a:pt x="426770" y="662394"/>
                  </a:lnTo>
                  <a:lnTo>
                    <a:pt x="472184" y="643474"/>
                  </a:lnTo>
                  <a:lnTo>
                    <a:pt x="519326" y="624576"/>
                  </a:lnTo>
                  <a:lnTo>
                    <a:pt x="568338" y="605700"/>
                  </a:lnTo>
                  <a:lnTo>
                    <a:pt x="619363" y="586848"/>
                  </a:lnTo>
                  <a:lnTo>
                    <a:pt x="672547" y="568022"/>
                  </a:lnTo>
                  <a:lnTo>
                    <a:pt x="728033" y="549223"/>
                  </a:lnTo>
                  <a:lnTo>
                    <a:pt x="785964" y="530453"/>
                  </a:lnTo>
                  <a:lnTo>
                    <a:pt x="846485" y="511714"/>
                  </a:lnTo>
                  <a:lnTo>
                    <a:pt x="909740" y="493008"/>
                  </a:lnTo>
                  <a:lnTo>
                    <a:pt x="975872" y="474337"/>
                  </a:lnTo>
                  <a:lnTo>
                    <a:pt x="1045025" y="455701"/>
                  </a:lnTo>
                  <a:lnTo>
                    <a:pt x="1082432" y="445844"/>
                  </a:lnTo>
                  <a:lnTo>
                    <a:pt x="1120567" y="435788"/>
                  </a:lnTo>
                  <a:lnTo>
                    <a:pt x="1159420" y="425547"/>
                  </a:lnTo>
                  <a:lnTo>
                    <a:pt x="1198980" y="415139"/>
                  </a:lnTo>
                  <a:lnTo>
                    <a:pt x="1239234" y="404578"/>
                  </a:lnTo>
                  <a:lnTo>
                    <a:pt x="1280171" y="393882"/>
                  </a:lnTo>
                  <a:lnTo>
                    <a:pt x="1321780" y="383065"/>
                  </a:lnTo>
                  <a:lnTo>
                    <a:pt x="1364049" y="372143"/>
                  </a:lnTo>
                  <a:lnTo>
                    <a:pt x="1406966" y="361133"/>
                  </a:lnTo>
                  <a:lnTo>
                    <a:pt x="1450520" y="350050"/>
                  </a:lnTo>
                  <a:lnTo>
                    <a:pt x="1494699" y="338911"/>
                  </a:lnTo>
                  <a:lnTo>
                    <a:pt x="1539492" y="327730"/>
                  </a:lnTo>
                  <a:lnTo>
                    <a:pt x="1584887" y="316524"/>
                  </a:lnTo>
                  <a:lnTo>
                    <a:pt x="1630872" y="305310"/>
                  </a:lnTo>
                  <a:lnTo>
                    <a:pt x="1677437" y="294101"/>
                  </a:lnTo>
                  <a:lnTo>
                    <a:pt x="1724569" y="282915"/>
                  </a:lnTo>
                  <a:lnTo>
                    <a:pt x="1772257" y="271768"/>
                  </a:lnTo>
                  <a:lnTo>
                    <a:pt x="1820489" y="260675"/>
                  </a:lnTo>
                  <a:lnTo>
                    <a:pt x="1869254" y="249651"/>
                  </a:lnTo>
                  <a:lnTo>
                    <a:pt x="1918540" y="238714"/>
                  </a:lnTo>
                  <a:lnTo>
                    <a:pt x="1968336" y="227879"/>
                  </a:lnTo>
                  <a:lnTo>
                    <a:pt x="2018630" y="217161"/>
                  </a:lnTo>
                  <a:lnTo>
                    <a:pt x="2069410" y="206577"/>
                  </a:lnTo>
                  <a:lnTo>
                    <a:pt x="2120666" y="196143"/>
                  </a:lnTo>
                  <a:lnTo>
                    <a:pt x="2172385" y="185873"/>
                  </a:lnTo>
                  <a:lnTo>
                    <a:pt x="2224555" y="175785"/>
                  </a:lnTo>
                  <a:lnTo>
                    <a:pt x="2277166" y="165894"/>
                  </a:lnTo>
                  <a:lnTo>
                    <a:pt x="2330206" y="156216"/>
                  </a:lnTo>
                  <a:lnTo>
                    <a:pt x="2383663" y="146767"/>
                  </a:lnTo>
                  <a:lnTo>
                    <a:pt x="2437525" y="137562"/>
                  </a:lnTo>
                  <a:lnTo>
                    <a:pt x="2491782" y="128618"/>
                  </a:lnTo>
                  <a:lnTo>
                    <a:pt x="2546421" y="119951"/>
                  </a:lnTo>
                  <a:lnTo>
                    <a:pt x="2601431" y="111575"/>
                  </a:lnTo>
                  <a:lnTo>
                    <a:pt x="2656800" y="103508"/>
                  </a:lnTo>
                  <a:lnTo>
                    <a:pt x="2712517" y="95765"/>
                  </a:lnTo>
                  <a:lnTo>
                    <a:pt x="2768570" y="88361"/>
                  </a:lnTo>
                  <a:lnTo>
                    <a:pt x="2824948" y="81314"/>
                  </a:lnTo>
                  <a:lnTo>
                    <a:pt x="2881639" y="74638"/>
                  </a:lnTo>
                  <a:lnTo>
                    <a:pt x="2938631" y="68350"/>
                  </a:lnTo>
                  <a:lnTo>
                    <a:pt x="2995914" y="62465"/>
                  </a:lnTo>
                  <a:lnTo>
                    <a:pt x="3053475" y="56999"/>
                  </a:lnTo>
                  <a:lnTo>
                    <a:pt x="3111303" y="51968"/>
                  </a:lnTo>
                  <a:lnTo>
                    <a:pt x="3155740" y="48359"/>
                  </a:lnTo>
                  <a:lnTo>
                    <a:pt x="3200516" y="44877"/>
                  </a:lnTo>
                  <a:lnTo>
                    <a:pt x="3245628" y="41521"/>
                  </a:lnTo>
                  <a:lnTo>
                    <a:pt x="3291067" y="38292"/>
                  </a:lnTo>
                  <a:lnTo>
                    <a:pt x="3336830" y="35191"/>
                  </a:lnTo>
                  <a:lnTo>
                    <a:pt x="3382910" y="32217"/>
                  </a:lnTo>
                  <a:lnTo>
                    <a:pt x="3429303" y="29372"/>
                  </a:lnTo>
                  <a:lnTo>
                    <a:pt x="3476001" y="26655"/>
                  </a:lnTo>
                  <a:lnTo>
                    <a:pt x="3523001" y="24067"/>
                  </a:lnTo>
                  <a:lnTo>
                    <a:pt x="3570296" y="21609"/>
                  </a:lnTo>
                  <a:lnTo>
                    <a:pt x="3617880" y="19281"/>
                  </a:lnTo>
                  <a:lnTo>
                    <a:pt x="3665749" y="17084"/>
                  </a:lnTo>
                  <a:lnTo>
                    <a:pt x="3713896" y="15017"/>
                  </a:lnTo>
                  <a:lnTo>
                    <a:pt x="3762316" y="13081"/>
                  </a:lnTo>
                  <a:lnTo>
                    <a:pt x="3811004" y="11277"/>
                  </a:lnTo>
                  <a:lnTo>
                    <a:pt x="3859954" y="9605"/>
                  </a:lnTo>
                  <a:lnTo>
                    <a:pt x="3909160" y="8066"/>
                  </a:lnTo>
                  <a:lnTo>
                    <a:pt x="3958616" y="6659"/>
                  </a:lnTo>
                  <a:lnTo>
                    <a:pt x="4008318" y="5386"/>
                  </a:lnTo>
                  <a:lnTo>
                    <a:pt x="4058260" y="4247"/>
                  </a:lnTo>
                  <a:lnTo>
                    <a:pt x="4108435" y="3241"/>
                  </a:lnTo>
                  <a:lnTo>
                    <a:pt x="4158839" y="2371"/>
                  </a:lnTo>
                  <a:lnTo>
                    <a:pt x="4209466" y="1636"/>
                  </a:lnTo>
                  <a:lnTo>
                    <a:pt x="4260311" y="1036"/>
                  </a:lnTo>
                  <a:lnTo>
                    <a:pt x="4311367" y="572"/>
                  </a:lnTo>
                  <a:lnTo>
                    <a:pt x="4362629" y="244"/>
                  </a:lnTo>
                  <a:lnTo>
                    <a:pt x="4414092" y="53"/>
                  </a:lnTo>
                  <a:lnTo>
                    <a:pt x="4465750" y="0"/>
                  </a:lnTo>
                  <a:lnTo>
                    <a:pt x="4517598" y="83"/>
                  </a:lnTo>
                  <a:lnTo>
                    <a:pt x="4569630" y="305"/>
                  </a:lnTo>
                  <a:lnTo>
                    <a:pt x="4621840" y="666"/>
                  </a:lnTo>
                  <a:lnTo>
                    <a:pt x="4674223" y="1165"/>
                  </a:lnTo>
                  <a:lnTo>
                    <a:pt x="4726773" y="1804"/>
                  </a:lnTo>
                  <a:lnTo>
                    <a:pt x="4779485" y="2583"/>
                  </a:lnTo>
                  <a:lnTo>
                    <a:pt x="4832353" y="3501"/>
                  </a:lnTo>
                  <a:lnTo>
                    <a:pt x="4885372" y="4560"/>
                  </a:lnTo>
                  <a:lnTo>
                    <a:pt x="4938536" y="5761"/>
                  </a:lnTo>
                  <a:lnTo>
                    <a:pt x="4991839" y="7102"/>
                  </a:lnTo>
                  <a:lnTo>
                    <a:pt x="5045276" y="8586"/>
                  </a:lnTo>
                  <a:lnTo>
                    <a:pt x="5098841" y="10212"/>
                  </a:lnTo>
                  <a:lnTo>
                    <a:pt x="5152530" y="11981"/>
                  </a:lnTo>
                  <a:lnTo>
                    <a:pt x="5206335" y="13893"/>
                  </a:lnTo>
                  <a:lnTo>
                    <a:pt x="5260252" y="15948"/>
                  </a:lnTo>
                  <a:lnTo>
                    <a:pt x="5314275" y="18147"/>
                  </a:lnTo>
                  <a:lnTo>
                    <a:pt x="5368399" y="20491"/>
                  </a:lnTo>
                  <a:lnTo>
                    <a:pt x="5422617" y="22980"/>
                  </a:lnTo>
                  <a:lnTo>
                    <a:pt x="5476925" y="25614"/>
                  </a:lnTo>
                  <a:lnTo>
                    <a:pt x="5531317" y="28394"/>
                  </a:lnTo>
                  <a:lnTo>
                    <a:pt x="5585787" y="31320"/>
                  </a:lnTo>
                  <a:lnTo>
                    <a:pt x="5640330" y="34392"/>
                  </a:lnTo>
                  <a:lnTo>
                    <a:pt x="5694940" y="37612"/>
                  </a:lnTo>
                  <a:lnTo>
                    <a:pt x="5749611" y="40979"/>
                  </a:lnTo>
                  <a:lnTo>
                    <a:pt x="5804338" y="44493"/>
                  </a:lnTo>
                  <a:lnTo>
                    <a:pt x="5859116" y="48156"/>
                  </a:lnTo>
                  <a:lnTo>
                    <a:pt x="5913939" y="51968"/>
                  </a:lnTo>
                  <a:lnTo>
                    <a:pt x="5961554" y="55463"/>
                  </a:lnTo>
                  <a:lnTo>
                    <a:pt x="6010111" y="59261"/>
                  </a:lnTo>
                  <a:lnTo>
                    <a:pt x="6059569" y="63352"/>
                  </a:lnTo>
                  <a:lnTo>
                    <a:pt x="6109886" y="67727"/>
                  </a:lnTo>
                  <a:lnTo>
                    <a:pt x="6161021" y="72376"/>
                  </a:lnTo>
                  <a:lnTo>
                    <a:pt x="6212932" y="77290"/>
                  </a:lnTo>
                  <a:lnTo>
                    <a:pt x="6265580" y="82458"/>
                  </a:lnTo>
                  <a:lnTo>
                    <a:pt x="6318922" y="87870"/>
                  </a:lnTo>
                  <a:lnTo>
                    <a:pt x="6372918" y="93517"/>
                  </a:lnTo>
                  <a:lnTo>
                    <a:pt x="6427526" y="99389"/>
                  </a:lnTo>
                  <a:lnTo>
                    <a:pt x="6482705" y="105477"/>
                  </a:lnTo>
                  <a:lnTo>
                    <a:pt x="6538413" y="111770"/>
                  </a:lnTo>
                  <a:lnTo>
                    <a:pt x="6594611" y="118258"/>
                  </a:lnTo>
                  <a:lnTo>
                    <a:pt x="6651256" y="124933"/>
                  </a:lnTo>
                  <a:lnTo>
                    <a:pt x="6708307" y="131783"/>
                  </a:lnTo>
                  <a:lnTo>
                    <a:pt x="6765724" y="138800"/>
                  </a:lnTo>
                  <a:lnTo>
                    <a:pt x="6823464" y="145974"/>
                  </a:lnTo>
                  <a:lnTo>
                    <a:pt x="6881487" y="153294"/>
                  </a:lnTo>
                  <a:lnTo>
                    <a:pt x="6939752" y="160751"/>
                  </a:lnTo>
                  <a:lnTo>
                    <a:pt x="6998218" y="168336"/>
                  </a:lnTo>
                  <a:lnTo>
                    <a:pt x="7056842" y="176038"/>
                  </a:lnTo>
                  <a:lnTo>
                    <a:pt x="7115585" y="183847"/>
                  </a:lnTo>
                  <a:lnTo>
                    <a:pt x="7174404" y="191755"/>
                  </a:lnTo>
                  <a:lnTo>
                    <a:pt x="7233260" y="199750"/>
                  </a:lnTo>
                  <a:lnTo>
                    <a:pt x="7292110" y="207824"/>
                  </a:lnTo>
                  <a:lnTo>
                    <a:pt x="7350913" y="215966"/>
                  </a:lnTo>
                  <a:lnTo>
                    <a:pt x="7409628" y="224167"/>
                  </a:lnTo>
                  <a:lnTo>
                    <a:pt x="7468215" y="232416"/>
                  </a:lnTo>
                  <a:lnTo>
                    <a:pt x="7526631" y="240705"/>
                  </a:lnTo>
                  <a:lnTo>
                    <a:pt x="7584836" y="249024"/>
                  </a:lnTo>
                  <a:lnTo>
                    <a:pt x="7642789" y="257361"/>
                  </a:lnTo>
                  <a:lnTo>
                    <a:pt x="7700448" y="265709"/>
                  </a:lnTo>
                  <a:lnTo>
                    <a:pt x="7757772" y="274057"/>
                  </a:lnTo>
                  <a:lnTo>
                    <a:pt x="7814720" y="282395"/>
                  </a:lnTo>
                  <a:lnTo>
                    <a:pt x="7871250" y="290713"/>
                  </a:lnTo>
                  <a:lnTo>
                    <a:pt x="7927323" y="299002"/>
                  </a:lnTo>
                  <a:lnTo>
                    <a:pt x="7982895" y="307251"/>
                  </a:lnTo>
                  <a:lnTo>
                    <a:pt x="8037927" y="315452"/>
                  </a:lnTo>
                  <a:lnTo>
                    <a:pt x="8092377" y="323595"/>
                  </a:lnTo>
                  <a:lnTo>
                    <a:pt x="8146204" y="331668"/>
                  </a:lnTo>
                  <a:lnTo>
                    <a:pt x="8199367" y="339664"/>
                  </a:lnTo>
                  <a:lnTo>
                    <a:pt x="8251824" y="347571"/>
                  </a:lnTo>
                  <a:lnTo>
                    <a:pt x="8303535" y="355380"/>
                  </a:lnTo>
                  <a:lnTo>
                    <a:pt x="8354457" y="363082"/>
                  </a:lnTo>
                  <a:lnTo>
                    <a:pt x="8404551" y="370667"/>
                  </a:lnTo>
                  <a:lnTo>
                    <a:pt x="8453775" y="378124"/>
                  </a:lnTo>
                  <a:lnTo>
                    <a:pt x="8502087" y="385444"/>
                  </a:lnTo>
                  <a:lnTo>
                    <a:pt x="8549447" y="392618"/>
                  </a:lnTo>
                  <a:lnTo>
                    <a:pt x="8595813" y="399635"/>
                  </a:lnTo>
                  <a:lnTo>
                    <a:pt x="8641144" y="406485"/>
                  </a:lnTo>
                  <a:lnTo>
                    <a:pt x="8685399" y="413160"/>
                  </a:lnTo>
                  <a:lnTo>
                    <a:pt x="8728537" y="419648"/>
                  </a:lnTo>
                  <a:lnTo>
                    <a:pt x="8770516" y="425941"/>
                  </a:lnTo>
                  <a:lnTo>
                    <a:pt x="8811296" y="432029"/>
                  </a:lnTo>
                  <a:lnTo>
                    <a:pt x="8850835" y="437901"/>
                  </a:lnTo>
                  <a:lnTo>
                    <a:pt x="8889092" y="443548"/>
                  </a:lnTo>
                  <a:lnTo>
                    <a:pt x="8961595" y="454128"/>
                  </a:lnTo>
                  <a:lnTo>
                    <a:pt x="9028477" y="463691"/>
                  </a:lnTo>
                  <a:lnTo>
                    <a:pt x="9059707" y="468066"/>
                  </a:lnTo>
                  <a:lnTo>
                    <a:pt x="9078271" y="470623"/>
                  </a:lnTo>
                </a:path>
              </a:pathLst>
            </a:custGeom>
            <a:ln w="63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3853" y="5640781"/>
              <a:ext cx="3004820" cy="1211580"/>
            </a:xfrm>
            <a:custGeom>
              <a:avLst/>
              <a:gdLst/>
              <a:ahLst/>
              <a:cxnLst/>
              <a:rect l="l" t="t" r="r" b="b"/>
              <a:pathLst>
                <a:path w="3004820" h="1211579">
                  <a:moveTo>
                    <a:pt x="0" y="0"/>
                  </a:moveTo>
                  <a:lnTo>
                    <a:pt x="51721" y="23517"/>
                  </a:lnTo>
                  <a:lnTo>
                    <a:pt x="103435" y="47027"/>
                  </a:lnTo>
                  <a:lnTo>
                    <a:pt x="155135" y="70525"/>
                  </a:lnTo>
                  <a:lnTo>
                    <a:pt x="206815" y="94002"/>
                  </a:lnTo>
                  <a:lnTo>
                    <a:pt x="258466" y="117452"/>
                  </a:lnTo>
                  <a:lnTo>
                    <a:pt x="310083" y="140868"/>
                  </a:lnTo>
                  <a:lnTo>
                    <a:pt x="361657" y="164244"/>
                  </a:lnTo>
                  <a:lnTo>
                    <a:pt x="413183" y="187573"/>
                  </a:lnTo>
                  <a:lnTo>
                    <a:pt x="464653" y="210849"/>
                  </a:lnTo>
                  <a:lnTo>
                    <a:pt x="516059" y="234063"/>
                  </a:lnTo>
                  <a:lnTo>
                    <a:pt x="567396" y="257211"/>
                  </a:lnTo>
                  <a:lnTo>
                    <a:pt x="618656" y="280284"/>
                  </a:lnTo>
                  <a:lnTo>
                    <a:pt x="669832" y="303277"/>
                  </a:lnTo>
                  <a:lnTo>
                    <a:pt x="720917" y="326182"/>
                  </a:lnTo>
                  <a:lnTo>
                    <a:pt x="771904" y="348994"/>
                  </a:lnTo>
                  <a:lnTo>
                    <a:pt x="822786" y="371704"/>
                  </a:lnTo>
                  <a:lnTo>
                    <a:pt x="873556" y="394306"/>
                  </a:lnTo>
                  <a:lnTo>
                    <a:pt x="924207" y="416795"/>
                  </a:lnTo>
                  <a:lnTo>
                    <a:pt x="974732" y="439162"/>
                  </a:lnTo>
                  <a:lnTo>
                    <a:pt x="1025125" y="461401"/>
                  </a:lnTo>
                  <a:lnTo>
                    <a:pt x="1075377" y="483506"/>
                  </a:lnTo>
                  <a:lnTo>
                    <a:pt x="1125482" y="505470"/>
                  </a:lnTo>
                  <a:lnTo>
                    <a:pt x="1175433" y="527285"/>
                  </a:lnTo>
                  <a:lnTo>
                    <a:pt x="1225224" y="548946"/>
                  </a:lnTo>
                  <a:lnTo>
                    <a:pt x="1274846" y="570446"/>
                  </a:lnTo>
                  <a:lnTo>
                    <a:pt x="1324293" y="591777"/>
                  </a:lnTo>
                  <a:lnTo>
                    <a:pt x="1373558" y="612933"/>
                  </a:lnTo>
                  <a:lnTo>
                    <a:pt x="1422635" y="633908"/>
                  </a:lnTo>
                  <a:lnTo>
                    <a:pt x="1471515" y="654695"/>
                  </a:lnTo>
                  <a:lnTo>
                    <a:pt x="1520192" y="675286"/>
                  </a:lnTo>
                  <a:lnTo>
                    <a:pt x="1568660" y="695675"/>
                  </a:lnTo>
                  <a:lnTo>
                    <a:pt x="1616910" y="715856"/>
                  </a:lnTo>
                  <a:lnTo>
                    <a:pt x="1664936" y="735822"/>
                  </a:lnTo>
                  <a:lnTo>
                    <a:pt x="1712731" y="755566"/>
                  </a:lnTo>
                  <a:lnTo>
                    <a:pt x="1760289" y="775081"/>
                  </a:lnTo>
                  <a:lnTo>
                    <a:pt x="1807601" y="794360"/>
                  </a:lnTo>
                  <a:lnTo>
                    <a:pt x="1854661" y="813398"/>
                  </a:lnTo>
                  <a:lnTo>
                    <a:pt x="1901462" y="832186"/>
                  </a:lnTo>
                  <a:lnTo>
                    <a:pt x="1947997" y="850719"/>
                  </a:lnTo>
                  <a:lnTo>
                    <a:pt x="1994259" y="868989"/>
                  </a:lnTo>
                  <a:lnTo>
                    <a:pt x="2040242" y="886991"/>
                  </a:lnTo>
                  <a:lnTo>
                    <a:pt x="2085937" y="904716"/>
                  </a:lnTo>
                  <a:lnTo>
                    <a:pt x="2131338" y="922159"/>
                  </a:lnTo>
                  <a:lnTo>
                    <a:pt x="2176438" y="939313"/>
                  </a:lnTo>
                  <a:lnTo>
                    <a:pt x="2221229" y="956171"/>
                  </a:lnTo>
                  <a:lnTo>
                    <a:pt x="2265706" y="972726"/>
                  </a:lnTo>
                  <a:lnTo>
                    <a:pt x="2309861" y="988971"/>
                  </a:lnTo>
                  <a:lnTo>
                    <a:pt x="2353687" y="1004901"/>
                  </a:lnTo>
                  <a:lnTo>
                    <a:pt x="2397177" y="1020507"/>
                  </a:lnTo>
                  <a:lnTo>
                    <a:pt x="2440323" y="1035784"/>
                  </a:lnTo>
                  <a:lnTo>
                    <a:pt x="2483120" y="1050724"/>
                  </a:lnTo>
                  <a:lnTo>
                    <a:pt x="2525559" y="1065322"/>
                  </a:lnTo>
                  <a:lnTo>
                    <a:pt x="2567635" y="1079569"/>
                  </a:lnTo>
                  <a:lnTo>
                    <a:pt x="2609339" y="1093460"/>
                  </a:lnTo>
                  <a:lnTo>
                    <a:pt x="2650665" y="1106988"/>
                  </a:lnTo>
                  <a:lnTo>
                    <a:pt x="2691607" y="1120146"/>
                  </a:lnTo>
                  <a:lnTo>
                    <a:pt x="2732156" y="1132927"/>
                  </a:lnTo>
                  <a:lnTo>
                    <a:pt x="2772306" y="1145324"/>
                  </a:lnTo>
                  <a:lnTo>
                    <a:pt x="2812050" y="1157331"/>
                  </a:lnTo>
                  <a:lnTo>
                    <a:pt x="2851381" y="1168942"/>
                  </a:lnTo>
                  <a:lnTo>
                    <a:pt x="2890292" y="1180149"/>
                  </a:lnTo>
                  <a:lnTo>
                    <a:pt x="2928775" y="1190945"/>
                  </a:lnTo>
                  <a:lnTo>
                    <a:pt x="2966825" y="1201324"/>
                  </a:lnTo>
                  <a:lnTo>
                    <a:pt x="3004433" y="1211280"/>
                  </a:lnTo>
                </a:path>
              </a:pathLst>
            </a:custGeom>
            <a:ln w="63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5728" y="5284470"/>
              <a:ext cx="9078595" cy="1467485"/>
            </a:xfrm>
            <a:custGeom>
              <a:avLst/>
              <a:gdLst/>
              <a:ahLst/>
              <a:cxnLst/>
              <a:rect l="l" t="t" r="r" b="b"/>
              <a:pathLst>
                <a:path w="9078595" h="1467484">
                  <a:moveTo>
                    <a:pt x="0" y="0"/>
                  </a:moveTo>
                  <a:lnTo>
                    <a:pt x="37324" y="13040"/>
                  </a:lnTo>
                  <a:lnTo>
                    <a:pt x="74769" y="26102"/>
                  </a:lnTo>
                  <a:lnTo>
                    <a:pt x="112458" y="39209"/>
                  </a:lnTo>
                  <a:lnTo>
                    <a:pt x="150511" y="52381"/>
                  </a:lnTo>
                  <a:lnTo>
                    <a:pt x="189051" y="65642"/>
                  </a:lnTo>
                  <a:lnTo>
                    <a:pt x="228197" y="79012"/>
                  </a:lnTo>
                  <a:lnTo>
                    <a:pt x="268073" y="92514"/>
                  </a:lnTo>
                  <a:lnTo>
                    <a:pt x="308800" y="106170"/>
                  </a:lnTo>
                  <a:lnTo>
                    <a:pt x="350499" y="120003"/>
                  </a:lnTo>
                  <a:lnTo>
                    <a:pt x="393291" y="134033"/>
                  </a:lnTo>
                  <a:lnTo>
                    <a:pt x="437298" y="148282"/>
                  </a:lnTo>
                  <a:lnTo>
                    <a:pt x="482643" y="162774"/>
                  </a:lnTo>
                  <a:lnTo>
                    <a:pt x="529445" y="177530"/>
                  </a:lnTo>
                  <a:lnTo>
                    <a:pt x="577828" y="192571"/>
                  </a:lnTo>
                  <a:lnTo>
                    <a:pt x="627911" y="207921"/>
                  </a:lnTo>
                  <a:lnTo>
                    <a:pt x="679818" y="223600"/>
                  </a:lnTo>
                  <a:lnTo>
                    <a:pt x="733668" y="239631"/>
                  </a:lnTo>
                  <a:lnTo>
                    <a:pt x="789585" y="256036"/>
                  </a:lnTo>
                  <a:lnTo>
                    <a:pt x="847689" y="272836"/>
                  </a:lnTo>
                  <a:lnTo>
                    <a:pt x="908102" y="290054"/>
                  </a:lnTo>
                  <a:lnTo>
                    <a:pt x="970946" y="307713"/>
                  </a:lnTo>
                  <a:lnTo>
                    <a:pt x="1036341" y="325833"/>
                  </a:lnTo>
                  <a:lnTo>
                    <a:pt x="1104411" y="344436"/>
                  </a:lnTo>
                  <a:lnTo>
                    <a:pt x="1142884" y="354885"/>
                  </a:lnTo>
                  <a:lnTo>
                    <a:pt x="1182229" y="365585"/>
                  </a:lnTo>
                  <a:lnTo>
                    <a:pt x="1222422" y="376525"/>
                  </a:lnTo>
                  <a:lnTo>
                    <a:pt x="1263437" y="387692"/>
                  </a:lnTo>
                  <a:lnTo>
                    <a:pt x="1305252" y="399076"/>
                  </a:lnTo>
                  <a:lnTo>
                    <a:pt x="1347842" y="410665"/>
                  </a:lnTo>
                  <a:lnTo>
                    <a:pt x="1391183" y="422448"/>
                  </a:lnTo>
                  <a:lnTo>
                    <a:pt x="1435251" y="434412"/>
                  </a:lnTo>
                  <a:lnTo>
                    <a:pt x="1480022" y="446546"/>
                  </a:lnTo>
                  <a:lnTo>
                    <a:pt x="1525472" y="458839"/>
                  </a:lnTo>
                  <a:lnTo>
                    <a:pt x="1571577" y="471279"/>
                  </a:lnTo>
                  <a:lnTo>
                    <a:pt x="1618313" y="483855"/>
                  </a:lnTo>
                  <a:lnTo>
                    <a:pt x="1665656" y="496555"/>
                  </a:lnTo>
                  <a:lnTo>
                    <a:pt x="1713581" y="509367"/>
                  </a:lnTo>
                  <a:lnTo>
                    <a:pt x="1762065" y="522281"/>
                  </a:lnTo>
                  <a:lnTo>
                    <a:pt x="1811084" y="535284"/>
                  </a:lnTo>
                  <a:lnTo>
                    <a:pt x="1860614" y="548365"/>
                  </a:lnTo>
                  <a:lnTo>
                    <a:pt x="1910630" y="561512"/>
                  </a:lnTo>
                  <a:lnTo>
                    <a:pt x="1961108" y="574714"/>
                  </a:lnTo>
                  <a:lnTo>
                    <a:pt x="2012026" y="587959"/>
                  </a:lnTo>
                  <a:lnTo>
                    <a:pt x="2063357" y="601237"/>
                  </a:lnTo>
                  <a:lnTo>
                    <a:pt x="2115080" y="614534"/>
                  </a:lnTo>
                  <a:lnTo>
                    <a:pt x="2167168" y="627840"/>
                  </a:lnTo>
                  <a:lnTo>
                    <a:pt x="2219599" y="641143"/>
                  </a:lnTo>
                  <a:lnTo>
                    <a:pt x="2272348" y="654432"/>
                  </a:lnTo>
                  <a:lnTo>
                    <a:pt x="2325392" y="667695"/>
                  </a:lnTo>
                  <a:lnTo>
                    <a:pt x="2378705" y="680920"/>
                  </a:lnTo>
                  <a:lnTo>
                    <a:pt x="2432265" y="694096"/>
                  </a:lnTo>
                  <a:lnTo>
                    <a:pt x="2486047" y="707212"/>
                  </a:lnTo>
                  <a:lnTo>
                    <a:pt x="2540027" y="720256"/>
                  </a:lnTo>
                  <a:lnTo>
                    <a:pt x="2594181" y="733216"/>
                  </a:lnTo>
                  <a:lnTo>
                    <a:pt x="2648486" y="746080"/>
                  </a:lnTo>
                  <a:lnTo>
                    <a:pt x="2702916" y="758838"/>
                  </a:lnTo>
                  <a:lnTo>
                    <a:pt x="2757448" y="771478"/>
                  </a:lnTo>
                  <a:lnTo>
                    <a:pt x="2812058" y="783988"/>
                  </a:lnTo>
                  <a:lnTo>
                    <a:pt x="2866721" y="796356"/>
                  </a:lnTo>
                  <a:lnTo>
                    <a:pt x="2921415" y="808572"/>
                  </a:lnTo>
                  <a:lnTo>
                    <a:pt x="2976114" y="820623"/>
                  </a:lnTo>
                  <a:lnTo>
                    <a:pt x="3030795" y="832498"/>
                  </a:lnTo>
                  <a:lnTo>
                    <a:pt x="3085434" y="844186"/>
                  </a:lnTo>
                  <a:lnTo>
                    <a:pt x="3140006" y="855674"/>
                  </a:lnTo>
                  <a:lnTo>
                    <a:pt x="3194488" y="866952"/>
                  </a:lnTo>
                  <a:lnTo>
                    <a:pt x="3240447" y="876340"/>
                  </a:lnTo>
                  <a:lnTo>
                    <a:pt x="3286870" y="885738"/>
                  </a:lnTo>
                  <a:lnTo>
                    <a:pt x="3333739" y="895144"/>
                  </a:lnTo>
                  <a:lnTo>
                    <a:pt x="3381033" y="904554"/>
                  </a:lnTo>
                  <a:lnTo>
                    <a:pt x="3428732" y="913965"/>
                  </a:lnTo>
                  <a:lnTo>
                    <a:pt x="3476818" y="923372"/>
                  </a:lnTo>
                  <a:lnTo>
                    <a:pt x="3525270" y="932774"/>
                  </a:lnTo>
                  <a:lnTo>
                    <a:pt x="3574069" y="942166"/>
                  </a:lnTo>
                  <a:lnTo>
                    <a:pt x="3623195" y="951544"/>
                  </a:lnTo>
                  <a:lnTo>
                    <a:pt x="3672628" y="960907"/>
                  </a:lnTo>
                  <a:lnTo>
                    <a:pt x="3722350" y="970249"/>
                  </a:lnTo>
                  <a:lnTo>
                    <a:pt x="3772339" y="979568"/>
                  </a:lnTo>
                  <a:lnTo>
                    <a:pt x="3822577" y="988860"/>
                  </a:lnTo>
                  <a:lnTo>
                    <a:pt x="3873044" y="998122"/>
                  </a:lnTo>
                  <a:lnTo>
                    <a:pt x="3923719" y="1007351"/>
                  </a:lnTo>
                  <a:lnTo>
                    <a:pt x="3974585" y="1016542"/>
                  </a:lnTo>
                  <a:lnTo>
                    <a:pt x="4025620" y="1025693"/>
                  </a:lnTo>
                  <a:lnTo>
                    <a:pt x="4076805" y="1034800"/>
                  </a:lnTo>
                  <a:lnTo>
                    <a:pt x="4128121" y="1043860"/>
                  </a:lnTo>
                  <a:lnTo>
                    <a:pt x="4179548" y="1052869"/>
                  </a:lnTo>
                  <a:lnTo>
                    <a:pt x="4231067" y="1061824"/>
                  </a:lnTo>
                  <a:lnTo>
                    <a:pt x="4282656" y="1070721"/>
                  </a:lnTo>
                  <a:lnTo>
                    <a:pt x="4334298" y="1079557"/>
                  </a:lnTo>
                  <a:lnTo>
                    <a:pt x="4385972" y="1088329"/>
                  </a:lnTo>
                  <a:lnTo>
                    <a:pt x="4437659" y="1097033"/>
                  </a:lnTo>
                  <a:lnTo>
                    <a:pt x="4489339" y="1105666"/>
                  </a:lnTo>
                  <a:lnTo>
                    <a:pt x="4540992" y="1114225"/>
                  </a:lnTo>
                  <a:lnTo>
                    <a:pt x="4592598" y="1122705"/>
                  </a:lnTo>
                  <a:lnTo>
                    <a:pt x="4644139" y="1131103"/>
                  </a:lnTo>
                  <a:lnTo>
                    <a:pt x="4695594" y="1139417"/>
                  </a:lnTo>
                  <a:lnTo>
                    <a:pt x="4746944" y="1147642"/>
                  </a:lnTo>
                  <a:lnTo>
                    <a:pt x="4798169" y="1155776"/>
                  </a:lnTo>
                  <a:lnTo>
                    <a:pt x="4849249" y="1163814"/>
                  </a:lnTo>
                  <a:lnTo>
                    <a:pt x="4900165" y="1171754"/>
                  </a:lnTo>
                  <a:lnTo>
                    <a:pt x="4950897" y="1179592"/>
                  </a:lnTo>
                  <a:lnTo>
                    <a:pt x="5001426" y="1187324"/>
                  </a:lnTo>
                  <a:lnTo>
                    <a:pt x="5051731" y="1194947"/>
                  </a:lnTo>
                  <a:lnTo>
                    <a:pt x="5101794" y="1202458"/>
                  </a:lnTo>
                  <a:lnTo>
                    <a:pt x="5151594" y="1209854"/>
                  </a:lnTo>
                  <a:lnTo>
                    <a:pt x="5201112" y="1217130"/>
                  </a:lnTo>
                  <a:lnTo>
                    <a:pt x="5250328" y="1224283"/>
                  </a:lnTo>
                  <a:lnTo>
                    <a:pt x="5299223" y="1231311"/>
                  </a:lnTo>
                  <a:lnTo>
                    <a:pt x="5347776" y="1238209"/>
                  </a:lnTo>
                  <a:lnTo>
                    <a:pt x="5395969" y="1244974"/>
                  </a:lnTo>
                  <a:lnTo>
                    <a:pt x="5443781" y="1251603"/>
                  </a:lnTo>
                  <a:lnTo>
                    <a:pt x="5491194" y="1258093"/>
                  </a:lnTo>
                  <a:lnTo>
                    <a:pt x="5538186" y="1264439"/>
                  </a:lnTo>
                  <a:lnTo>
                    <a:pt x="5584739" y="1270639"/>
                  </a:lnTo>
                  <a:lnTo>
                    <a:pt x="5630833" y="1276689"/>
                  </a:lnTo>
                  <a:lnTo>
                    <a:pt x="5676449" y="1282585"/>
                  </a:lnTo>
                  <a:lnTo>
                    <a:pt x="5731868" y="1289579"/>
                  </a:lnTo>
                  <a:lnTo>
                    <a:pt x="5787466" y="1296373"/>
                  </a:lnTo>
                  <a:lnTo>
                    <a:pt x="5843208" y="1302970"/>
                  </a:lnTo>
                  <a:lnTo>
                    <a:pt x="5899059" y="1309374"/>
                  </a:lnTo>
                  <a:lnTo>
                    <a:pt x="5954986" y="1315590"/>
                  </a:lnTo>
                  <a:lnTo>
                    <a:pt x="6010955" y="1321622"/>
                  </a:lnTo>
                  <a:lnTo>
                    <a:pt x="6066930" y="1327474"/>
                  </a:lnTo>
                  <a:lnTo>
                    <a:pt x="6122880" y="1333150"/>
                  </a:lnTo>
                  <a:lnTo>
                    <a:pt x="6178768" y="1338654"/>
                  </a:lnTo>
                  <a:lnTo>
                    <a:pt x="6234561" y="1343991"/>
                  </a:lnTo>
                  <a:lnTo>
                    <a:pt x="6290225" y="1349164"/>
                  </a:lnTo>
                  <a:lnTo>
                    <a:pt x="6345726" y="1354178"/>
                  </a:lnTo>
                  <a:lnTo>
                    <a:pt x="6401029" y="1359036"/>
                  </a:lnTo>
                  <a:lnTo>
                    <a:pt x="6456101" y="1363744"/>
                  </a:lnTo>
                  <a:lnTo>
                    <a:pt x="6510907" y="1368304"/>
                  </a:lnTo>
                  <a:lnTo>
                    <a:pt x="6565413" y="1372722"/>
                  </a:lnTo>
                  <a:lnTo>
                    <a:pt x="6619585" y="1377001"/>
                  </a:lnTo>
                  <a:lnTo>
                    <a:pt x="6673390" y="1381145"/>
                  </a:lnTo>
                  <a:lnTo>
                    <a:pt x="6726792" y="1385159"/>
                  </a:lnTo>
                  <a:lnTo>
                    <a:pt x="6779757" y="1389047"/>
                  </a:lnTo>
                  <a:lnTo>
                    <a:pt x="6832253" y="1392812"/>
                  </a:lnTo>
                  <a:lnTo>
                    <a:pt x="6884243" y="1396460"/>
                  </a:lnTo>
                  <a:lnTo>
                    <a:pt x="6935695" y="1399993"/>
                  </a:lnTo>
                  <a:lnTo>
                    <a:pt x="6986574" y="1403417"/>
                  </a:lnTo>
                  <a:lnTo>
                    <a:pt x="7036847" y="1406735"/>
                  </a:lnTo>
                  <a:lnTo>
                    <a:pt x="7086478" y="1409952"/>
                  </a:lnTo>
                  <a:lnTo>
                    <a:pt x="7135433" y="1413072"/>
                  </a:lnTo>
                  <a:lnTo>
                    <a:pt x="7183680" y="1416098"/>
                  </a:lnTo>
                  <a:lnTo>
                    <a:pt x="7231183" y="1419035"/>
                  </a:lnTo>
                  <a:lnTo>
                    <a:pt x="7277908" y="1421887"/>
                  </a:lnTo>
                  <a:lnTo>
                    <a:pt x="7323821" y="1424659"/>
                  </a:lnTo>
                  <a:lnTo>
                    <a:pt x="7368889" y="1427353"/>
                  </a:lnTo>
                  <a:lnTo>
                    <a:pt x="7413077" y="1429976"/>
                  </a:lnTo>
                  <a:lnTo>
                    <a:pt x="7456350" y="1432530"/>
                  </a:lnTo>
                  <a:lnTo>
                    <a:pt x="7498675" y="1435019"/>
                  </a:lnTo>
                  <a:lnTo>
                    <a:pt x="7540018" y="1437448"/>
                  </a:lnTo>
                  <a:lnTo>
                    <a:pt x="7580344" y="1439822"/>
                  </a:lnTo>
                  <a:lnTo>
                    <a:pt x="7619620" y="1442143"/>
                  </a:lnTo>
                  <a:lnTo>
                    <a:pt x="7657810" y="1444417"/>
                  </a:lnTo>
                  <a:lnTo>
                    <a:pt x="7694882" y="1446648"/>
                  </a:lnTo>
                  <a:lnTo>
                    <a:pt x="7730801" y="1448838"/>
                  </a:lnTo>
                  <a:lnTo>
                    <a:pt x="7812409" y="1453636"/>
                  </a:lnTo>
                  <a:lnTo>
                    <a:pt x="7887152" y="1457595"/>
                  </a:lnTo>
                  <a:lnTo>
                    <a:pt x="7955603" y="1460781"/>
                  </a:lnTo>
                  <a:lnTo>
                    <a:pt x="8018334" y="1463258"/>
                  </a:lnTo>
                  <a:lnTo>
                    <a:pt x="8075917" y="1465093"/>
                  </a:lnTo>
                  <a:lnTo>
                    <a:pt x="8128927" y="1466350"/>
                  </a:lnTo>
                  <a:lnTo>
                    <a:pt x="8177935" y="1467094"/>
                  </a:lnTo>
                  <a:lnTo>
                    <a:pt x="8223515" y="1467392"/>
                  </a:lnTo>
                  <a:lnTo>
                    <a:pt x="8266239" y="1467307"/>
                  </a:lnTo>
                  <a:lnTo>
                    <a:pt x="8306680" y="1466906"/>
                  </a:lnTo>
                  <a:lnTo>
                    <a:pt x="8345410" y="1466253"/>
                  </a:lnTo>
                  <a:lnTo>
                    <a:pt x="8420032" y="1464455"/>
                  </a:lnTo>
                  <a:lnTo>
                    <a:pt x="8457068" y="1463439"/>
                  </a:lnTo>
                  <a:lnTo>
                    <a:pt x="8494685" y="1462434"/>
                  </a:lnTo>
                  <a:lnTo>
                    <a:pt x="8533456" y="1461503"/>
                  </a:lnTo>
                  <a:lnTo>
                    <a:pt x="8573954" y="1460713"/>
                  </a:lnTo>
                  <a:lnTo>
                    <a:pt x="8636561" y="1459348"/>
                  </a:lnTo>
                  <a:lnTo>
                    <a:pt x="8696089" y="1457447"/>
                  </a:lnTo>
                  <a:lnTo>
                    <a:pt x="8752845" y="1455065"/>
                  </a:lnTo>
                  <a:lnTo>
                    <a:pt x="8807136" y="1452254"/>
                  </a:lnTo>
                  <a:lnTo>
                    <a:pt x="8859272" y="1449069"/>
                  </a:lnTo>
                  <a:lnTo>
                    <a:pt x="8909559" y="1445562"/>
                  </a:lnTo>
                  <a:lnTo>
                    <a:pt x="8958307" y="1441789"/>
                  </a:lnTo>
                  <a:lnTo>
                    <a:pt x="9005822" y="1437801"/>
                  </a:lnTo>
                  <a:lnTo>
                    <a:pt x="9052414" y="1433653"/>
                  </a:lnTo>
                  <a:lnTo>
                    <a:pt x="9078271" y="1431261"/>
                  </a:lnTo>
                </a:path>
              </a:pathLst>
            </a:custGeom>
            <a:ln w="63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215133" y="5137796"/>
              <a:ext cx="6929120" cy="1714500"/>
            </a:xfrm>
            <a:custGeom>
              <a:avLst/>
              <a:gdLst/>
              <a:ahLst/>
              <a:cxnLst/>
              <a:rect l="l" t="t" r="r" b="b"/>
              <a:pathLst>
                <a:path w="6929120" h="1714500">
                  <a:moveTo>
                    <a:pt x="0" y="1714264"/>
                  </a:moveTo>
                  <a:lnTo>
                    <a:pt x="32478" y="1677653"/>
                  </a:lnTo>
                  <a:lnTo>
                    <a:pt x="65063" y="1641069"/>
                  </a:lnTo>
                  <a:lnTo>
                    <a:pt x="97859" y="1604537"/>
                  </a:lnTo>
                  <a:lnTo>
                    <a:pt x="130971" y="1568084"/>
                  </a:lnTo>
                  <a:lnTo>
                    <a:pt x="164507" y="1531737"/>
                  </a:lnTo>
                  <a:lnTo>
                    <a:pt x="198571" y="1495521"/>
                  </a:lnTo>
                  <a:lnTo>
                    <a:pt x="233268" y="1459464"/>
                  </a:lnTo>
                  <a:lnTo>
                    <a:pt x="268706" y="1423592"/>
                  </a:lnTo>
                  <a:lnTo>
                    <a:pt x="304988" y="1387931"/>
                  </a:lnTo>
                  <a:lnTo>
                    <a:pt x="342222" y="1352508"/>
                  </a:lnTo>
                  <a:lnTo>
                    <a:pt x="380512" y="1317348"/>
                  </a:lnTo>
                  <a:lnTo>
                    <a:pt x="419965" y="1282480"/>
                  </a:lnTo>
                  <a:lnTo>
                    <a:pt x="460686" y="1247928"/>
                  </a:lnTo>
                  <a:lnTo>
                    <a:pt x="502780" y="1213720"/>
                  </a:lnTo>
                  <a:lnTo>
                    <a:pt x="546354" y="1179881"/>
                  </a:lnTo>
                  <a:lnTo>
                    <a:pt x="584055" y="1151726"/>
                  </a:lnTo>
                  <a:lnTo>
                    <a:pt x="623194" y="1123387"/>
                  </a:lnTo>
                  <a:lnTo>
                    <a:pt x="663629" y="1094938"/>
                  </a:lnTo>
                  <a:lnTo>
                    <a:pt x="705221" y="1066452"/>
                  </a:lnTo>
                  <a:lnTo>
                    <a:pt x="747827" y="1038004"/>
                  </a:lnTo>
                  <a:lnTo>
                    <a:pt x="791308" y="1009665"/>
                  </a:lnTo>
                  <a:lnTo>
                    <a:pt x="835523" y="981509"/>
                  </a:lnTo>
                  <a:lnTo>
                    <a:pt x="880331" y="953610"/>
                  </a:lnTo>
                  <a:lnTo>
                    <a:pt x="925591" y="926041"/>
                  </a:lnTo>
                  <a:lnTo>
                    <a:pt x="971163" y="898876"/>
                  </a:lnTo>
                  <a:lnTo>
                    <a:pt x="1016906" y="872186"/>
                  </a:lnTo>
                  <a:lnTo>
                    <a:pt x="1062679" y="846047"/>
                  </a:lnTo>
                  <a:lnTo>
                    <a:pt x="1108342" y="820531"/>
                  </a:lnTo>
                  <a:lnTo>
                    <a:pt x="1153753" y="795711"/>
                  </a:lnTo>
                  <a:lnTo>
                    <a:pt x="1198772" y="771661"/>
                  </a:lnTo>
                  <a:lnTo>
                    <a:pt x="1243258" y="748454"/>
                  </a:lnTo>
                  <a:lnTo>
                    <a:pt x="1287072" y="726164"/>
                  </a:lnTo>
                  <a:lnTo>
                    <a:pt x="1330070" y="704863"/>
                  </a:lnTo>
                  <a:lnTo>
                    <a:pt x="1376844" y="682270"/>
                  </a:lnTo>
                  <a:lnTo>
                    <a:pt x="1421710" y="661143"/>
                  </a:lnTo>
                  <a:lnTo>
                    <a:pt x="1465076" y="641327"/>
                  </a:lnTo>
                  <a:lnTo>
                    <a:pt x="1507353" y="622665"/>
                  </a:lnTo>
                  <a:lnTo>
                    <a:pt x="1548946" y="605001"/>
                  </a:lnTo>
                  <a:lnTo>
                    <a:pt x="1590266" y="588177"/>
                  </a:lnTo>
                  <a:lnTo>
                    <a:pt x="1631720" y="572039"/>
                  </a:lnTo>
                  <a:lnTo>
                    <a:pt x="1673717" y="556429"/>
                  </a:lnTo>
                  <a:lnTo>
                    <a:pt x="1716664" y="541190"/>
                  </a:lnTo>
                  <a:lnTo>
                    <a:pt x="1760971" y="526167"/>
                  </a:lnTo>
                  <a:lnTo>
                    <a:pt x="1807046" y="511202"/>
                  </a:lnTo>
                  <a:lnTo>
                    <a:pt x="1855297" y="496140"/>
                  </a:lnTo>
                  <a:lnTo>
                    <a:pt x="1906132" y="480824"/>
                  </a:lnTo>
                  <a:lnTo>
                    <a:pt x="1959960" y="465098"/>
                  </a:lnTo>
                  <a:lnTo>
                    <a:pt x="2017189" y="448804"/>
                  </a:lnTo>
                  <a:lnTo>
                    <a:pt x="2078228" y="431788"/>
                  </a:lnTo>
                  <a:lnTo>
                    <a:pt x="2118243" y="420886"/>
                  </a:lnTo>
                  <a:lnTo>
                    <a:pt x="2160523" y="409688"/>
                  </a:lnTo>
                  <a:lnTo>
                    <a:pt x="2204874" y="398231"/>
                  </a:lnTo>
                  <a:lnTo>
                    <a:pt x="2251101" y="386550"/>
                  </a:lnTo>
                  <a:lnTo>
                    <a:pt x="2299009" y="374682"/>
                  </a:lnTo>
                  <a:lnTo>
                    <a:pt x="2348404" y="362664"/>
                  </a:lnTo>
                  <a:lnTo>
                    <a:pt x="2399091" y="350531"/>
                  </a:lnTo>
                  <a:lnTo>
                    <a:pt x="2450875" y="338320"/>
                  </a:lnTo>
                  <a:lnTo>
                    <a:pt x="2503562" y="326068"/>
                  </a:lnTo>
                  <a:lnTo>
                    <a:pt x="2556958" y="313811"/>
                  </a:lnTo>
                  <a:lnTo>
                    <a:pt x="2610868" y="301585"/>
                  </a:lnTo>
                  <a:lnTo>
                    <a:pt x="2665097" y="289426"/>
                  </a:lnTo>
                  <a:lnTo>
                    <a:pt x="2719451" y="277371"/>
                  </a:lnTo>
                  <a:lnTo>
                    <a:pt x="2773734" y="265457"/>
                  </a:lnTo>
                  <a:lnTo>
                    <a:pt x="2827754" y="253720"/>
                  </a:lnTo>
                  <a:lnTo>
                    <a:pt x="2881314" y="242195"/>
                  </a:lnTo>
                  <a:lnTo>
                    <a:pt x="2934220" y="230920"/>
                  </a:lnTo>
                  <a:lnTo>
                    <a:pt x="2986279" y="219931"/>
                  </a:lnTo>
                  <a:lnTo>
                    <a:pt x="3037295" y="209264"/>
                  </a:lnTo>
                  <a:lnTo>
                    <a:pt x="3087073" y="198956"/>
                  </a:lnTo>
                  <a:lnTo>
                    <a:pt x="3135419" y="189042"/>
                  </a:lnTo>
                  <a:lnTo>
                    <a:pt x="3182139" y="179560"/>
                  </a:lnTo>
                  <a:lnTo>
                    <a:pt x="3227038" y="170546"/>
                  </a:lnTo>
                  <a:lnTo>
                    <a:pt x="3269921" y="162035"/>
                  </a:lnTo>
                  <a:lnTo>
                    <a:pt x="3310594" y="154066"/>
                  </a:lnTo>
                  <a:lnTo>
                    <a:pt x="3348863" y="146673"/>
                  </a:lnTo>
                  <a:lnTo>
                    <a:pt x="3418279" y="133601"/>
                  </a:lnTo>
                  <a:lnTo>
                    <a:pt x="3479443" y="122537"/>
                  </a:lnTo>
                  <a:lnTo>
                    <a:pt x="3533735" y="113235"/>
                  </a:lnTo>
                  <a:lnTo>
                    <a:pt x="3582532" y="105452"/>
                  </a:lnTo>
                  <a:lnTo>
                    <a:pt x="3627215" y="98946"/>
                  </a:lnTo>
                  <a:lnTo>
                    <a:pt x="3669162" y="93472"/>
                  </a:lnTo>
                  <a:lnTo>
                    <a:pt x="3709752" y="88788"/>
                  </a:lnTo>
                  <a:lnTo>
                    <a:pt x="3750364" y="84648"/>
                  </a:lnTo>
                  <a:lnTo>
                    <a:pt x="3792377" y="80811"/>
                  </a:lnTo>
                  <a:lnTo>
                    <a:pt x="3837171" y="77033"/>
                  </a:lnTo>
                  <a:lnTo>
                    <a:pt x="3886124" y="73070"/>
                  </a:lnTo>
                  <a:lnTo>
                    <a:pt x="3940615" y="68678"/>
                  </a:lnTo>
                  <a:lnTo>
                    <a:pt x="4002024" y="63615"/>
                  </a:lnTo>
                  <a:lnTo>
                    <a:pt x="4043532" y="60210"/>
                  </a:lnTo>
                  <a:lnTo>
                    <a:pt x="4087086" y="56789"/>
                  </a:lnTo>
                  <a:lnTo>
                    <a:pt x="4132493" y="53364"/>
                  </a:lnTo>
                  <a:lnTo>
                    <a:pt x="4179559" y="49946"/>
                  </a:lnTo>
                  <a:lnTo>
                    <a:pt x="4228092" y="46547"/>
                  </a:lnTo>
                  <a:lnTo>
                    <a:pt x="4277900" y="43178"/>
                  </a:lnTo>
                  <a:lnTo>
                    <a:pt x="4328790" y="39851"/>
                  </a:lnTo>
                  <a:lnTo>
                    <a:pt x="4380569" y="36578"/>
                  </a:lnTo>
                  <a:lnTo>
                    <a:pt x="4433044" y="33370"/>
                  </a:lnTo>
                  <a:lnTo>
                    <a:pt x="4486024" y="30239"/>
                  </a:lnTo>
                  <a:lnTo>
                    <a:pt x="4539315" y="27196"/>
                  </a:lnTo>
                  <a:lnTo>
                    <a:pt x="4592725" y="24253"/>
                  </a:lnTo>
                  <a:lnTo>
                    <a:pt x="4646061" y="21421"/>
                  </a:lnTo>
                  <a:lnTo>
                    <a:pt x="4699131" y="18713"/>
                  </a:lnTo>
                  <a:lnTo>
                    <a:pt x="4751742" y="16140"/>
                  </a:lnTo>
                  <a:lnTo>
                    <a:pt x="4803701" y="13712"/>
                  </a:lnTo>
                  <a:lnTo>
                    <a:pt x="4854816" y="11443"/>
                  </a:lnTo>
                  <a:lnTo>
                    <a:pt x="4904894" y="9344"/>
                  </a:lnTo>
                  <a:lnTo>
                    <a:pt x="4953742" y="7425"/>
                  </a:lnTo>
                  <a:lnTo>
                    <a:pt x="5001168" y="5700"/>
                  </a:lnTo>
                  <a:lnTo>
                    <a:pt x="5046980" y="4179"/>
                  </a:lnTo>
                  <a:lnTo>
                    <a:pt x="5311489" y="0"/>
                  </a:lnTo>
                  <a:lnTo>
                    <a:pt x="5586571" y="464"/>
                  </a:lnTo>
                  <a:lnTo>
                    <a:pt x="5802645" y="2786"/>
                  </a:lnTo>
                  <a:lnTo>
                    <a:pt x="5890133" y="4179"/>
                  </a:lnTo>
                  <a:lnTo>
                    <a:pt x="6495796" y="4179"/>
                  </a:lnTo>
                  <a:lnTo>
                    <a:pt x="6558133" y="6090"/>
                  </a:lnTo>
                  <a:lnTo>
                    <a:pt x="6618476" y="8729"/>
                  </a:lnTo>
                  <a:lnTo>
                    <a:pt x="6676124" y="11883"/>
                  </a:lnTo>
                  <a:lnTo>
                    <a:pt x="6730380" y="15339"/>
                  </a:lnTo>
                  <a:lnTo>
                    <a:pt x="6780547" y="18884"/>
                  </a:lnTo>
                  <a:lnTo>
                    <a:pt x="6825926" y="22306"/>
                  </a:lnTo>
                  <a:lnTo>
                    <a:pt x="6865819" y="25391"/>
                  </a:lnTo>
                  <a:lnTo>
                    <a:pt x="6899529" y="27928"/>
                  </a:lnTo>
                  <a:lnTo>
                    <a:pt x="6928865" y="30148"/>
                  </a:lnTo>
                </a:path>
              </a:pathLst>
            </a:custGeom>
            <a:ln w="63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177158" y="2750057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694055" y="0"/>
                  </a:moveTo>
                  <a:lnTo>
                    <a:pt x="3937" y="402970"/>
                  </a:lnTo>
                  <a:lnTo>
                    <a:pt x="0" y="1202181"/>
                  </a:lnTo>
                  <a:lnTo>
                    <a:pt x="700532" y="1606677"/>
                  </a:lnTo>
                  <a:lnTo>
                    <a:pt x="1390777" y="1203705"/>
                  </a:lnTo>
                  <a:lnTo>
                    <a:pt x="1394587" y="404367"/>
                  </a:lnTo>
                  <a:lnTo>
                    <a:pt x="694055" y="0"/>
                  </a:lnTo>
                  <a:close/>
                </a:path>
              </a:pathLst>
            </a:custGeom>
            <a:solidFill>
              <a:srgbClr val="FFFFFF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177158" y="2750057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937" y="402970"/>
                  </a:moveTo>
                  <a:lnTo>
                    <a:pt x="694055" y="0"/>
                  </a:lnTo>
                  <a:lnTo>
                    <a:pt x="1394587" y="404367"/>
                  </a:lnTo>
                  <a:lnTo>
                    <a:pt x="1390777" y="1203705"/>
                  </a:lnTo>
                  <a:lnTo>
                    <a:pt x="700532" y="1606677"/>
                  </a:lnTo>
                  <a:lnTo>
                    <a:pt x="0" y="1202181"/>
                  </a:lnTo>
                  <a:lnTo>
                    <a:pt x="3937" y="40297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901058" y="4016883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937" y="402971"/>
                  </a:moveTo>
                  <a:lnTo>
                    <a:pt x="694054" y="0"/>
                  </a:lnTo>
                  <a:lnTo>
                    <a:pt x="1394587" y="404368"/>
                  </a:lnTo>
                  <a:lnTo>
                    <a:pt x="1390777" y="1203706"/>
                  </a:lnTo>
                  <a:lnTo>
                    <a:pt x="700531" y="1606651"/>
                  </a:lnTo>
                  <a:lnTo>
                    <a:pt x="0" y="1202182"/>
                  </a:lnTo>
                  <a:lnTo>
                    <a:pt x="3937" y="402971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910583" y="1483233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694054" y="0"/>
                  </a:moveTo>
                  <a:lnTo>
                    <a:pt x="3937" y="402970"/>
                  </a:lnTo>
                  <a:lnTo>
                    <a:pt x="0" y="1202181"/>
                  </a:lnTo>
                  <a:lnTo>
                    <a:pt x="700531" y="1606677"/>
                  </a:lnTo>
                  <a:lnTo>
                    <a:pt x="1390777" y="1203705"/>
                  </a:lnTo>
                  <a:lnTo>
                    <a:pt x="1394587" y="404367"/>
                  </a:lnTo>
                  <a:lnTo>
                    <a:pt x="694054" y="0"/>
                  </a:lnTo>
                  <a:close/>
                </a:path>
              </a:pathLst>
            </a:custGeom>
            <a:solidFill>
              <a:srgbClr val="FFFFFF">
                <a:alpha val="705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910583" y="1483233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937" y="402970"/>
                  </a:moveTo>
                  <a:lnTo>
                    <a:pt x="694054" y="0"/>
                  </a:lnTo>
                  <a:lnTo>
                    <a:pt x="1394587" y="404367"/>
                  </a:lnTo>
                  <a:lnTo>
                    <a:pt x="1390777" y="1203705"/>
                  </a:lnTo>
                  <a:lnTo>
                    <a:pt x="700531" y="1606677"/>
                  </a:lnTo>
                  <a:lnTo>
                    <a:pt x="0" y="1202181"/>
                  </a:lnTo>
                  <a:lnTo>
                    <a:pt x="3937" y="40297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158108" y="216408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694055" y="0"/>
                  </a:moveTo>
                  <a:lnTo>
                    <a:pt x="3937" y="402971"/>
                  </a:lnTo>
                  <a:lnTo>
                    <a:pt x="0" y="1202182"/>
                  </a:lnTo>
                  <a:lnTo>
                    <a:pt x="700532" y="1606677"/>
                  </a:lnTo>
                  <a:lnTo>
                    <a:pt x="1390777" y="1203706"/>
                  </a:lnTo>
                  <a:lnTo>
                    <a:pt x="1394587" y="404368"/>
                  </a:lnTo>
                  <a:lnTo>
                    <a:pt x="694055" y="0"/>
                  </a:lnTo>
                  <a:close/>
                </a:path>
              </a:pathLst>
            </a:custGeom>
            <a:solidFill>
              <a:srgbClr val="FFFFFF">
                <a:alpha val="392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158108" y="216408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937" y="402971"/>
                  </a:moveTo>
                  <a:lnTo>
                    <a:pt x="694055" y="0"/>
                  </a:lnTo>
                  <a:lnTo>
                    <a:pt x="1394587" y="404368"/>
                  </a:lnTo>
                  <a:lnTo>
                    <a:pt x="1390777" y="1203706"/>
                  </a:lnTo>
                  <a:lnTo>
                    <a:pt x="700532" y="1606677"/>
                  </a:lnTo>
                  <a:lnTo>
                    <a:pt x="0" y="1202182"/>
                  </a:lnTo>
                  <a:lnTo>
                    <a:pt x="3937" y="402971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644008" y="5274183"/>
              <a:ext cx="1395095" cy="1584325"/>
            </a:xfrm>
            <a:custGeom>
              <a:avLst/>
              <a:gdLst/>
              <a:ahLst/>
              <a:cxnLst/>
              <a:rect l="l" t="t" r="r" b="b"/>
              <a:pathLst>
                <a:path w="1395095" h="1584325">
                  <a:moveTo>
                    <a:pt x="694054" y="0"/>
                  </a:moveTo>
                  <a:lnTo>
                    <a:pt x="3937" y="402958"/>
                  </a:lnTo>
                  <a:lnTo>
                    <a:pt x="0" y="1202220"/>
                  </a:lnTo>
                  <a:lnTo>
                    <a:pt x="660966" y="1583815"/>
                  </a:lnTo>
                  <a:lnTo>
                    <a:pt x="739656" y="1583815"/>
                  </a:lnTo>
                  <a:lnTo>
                    <a:pt x="1390777" y="1203667"/>
                  </a:lnTo>
                  <a:lnTo>
                    <a:pt x="1394587" y="404406"/>
                  </a:lnTo>
                  <a:lnTo>
                    <a:pt x="694054" y="0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644008" y="5274183"/>
              <a:ext cx="1395095" cy="1584325"/>
            </a:xfrm>
            <a:custGeom>
              <a:avLst/>
              <a:gdLst/>
              <a:ahLst/>
              <a:cxnLst/>
              <a:rect l="l" t="t" r="r" b="b"/>
              <a:pathLst>
                <a:path w="1395095" h="1584325">
                  <a:moveTo>
                    <a:pt x="3937" y="402958"/>
                  </a:moveTo>
                  <a:lnTo>
                    <a:pt x="694054" y="0"/>
                  </a:lnTo>
                  <a:lnTo>
                    <a:pt x="1394587" y="404406"/>
                  </a:lnTo>
                  <a:lnTo>
                    <a:pt x="1390777" y="1203667"/>
                  </a:lnTo>
                  <a:lnTo>
                    <a:pt x="739656" y="1583815"/>
                  </a:lnTo>
                </a:path>
                <a:path w="1395095" h="1584325">
                  <a:moveTo>
                    <a:pt x="660966" y="1583815"/>
                  </a:moveTo>
                  <a:lnTo>
                    <a:pt x="0" y="1202220"/>
                  </a:lnTo>
                  <a:lnTo>
                    <a:pt x="3937" y="402958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4214" y="4007358"/>
              <a:ext cx="802005" cy="1607185"/>
            </a:xfrm>
            <a:custGeom>
              <a:avLst/>
              <a:gdLst/>
              <a:ahLst/>
              <a:cxnLst/>
              <a:rect l="l" t="t" r="r" b="b"/>
              <a:pathLst>
                <a:path w="802005" h="1607185">
                  <a:moveTo>
                    <a:pt x="101349" y="0"/>
                  </a:moveTo>
                  <a:lnTo>
                    <a:pt x="0" y="62865"/>
                  </a:lnTo>
                  <a:lnTo>
                    <a:pt x="3425" y="1545971"/>
                  </a:lnTo>
                  <a:lnTo>
                    <a:pt x="107750" y="1606651"/>
                  </a:lnTo>
                  <a:lnTo>
                    <a:pt x="797982" y="1203706"/>
                  </a:lnTo>
                  <a:lnTo>
                    <a:pt x="801869" y="404368"/>
                  </a:lnTo>
                  <a:lnTo>
                    <a:pt x="101349" y="0"/>
                  </a:lnTo>
                  <a:close/>
                </a:path>
              </a:pathLst>
            </a:custGeom>
            <a:solidFill>
              <a:srgbClr val="FFFFFF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4214" y="4007358"/>
              <a:ext cx="1525905" cy="2851150"/>
            </a:xfrm>
            <a:custGeom>
              <a:avLst/>
              <a:gdLst/>
              <a:ahLst/>
              <a:cxnLst/>
              <a:rect l="l" t="t" r="r" b="b"/>
              <a:pathLst>
                <a:path w="1525905" h="2851150">
                  <a:moveTo>
                    <a:pt x="0" y="62865"/>
                  </a:moveTo>
                  <a:lnTo>
                    <a:pt x="101349" y="0"/>
                  </a:lnTo>
                  <a:lnTo>
                    <a:pt x="801869" y="404368"/>
                  </a:lnTo>
                  <a:lnTo>
                    <a:pt x="797982" y="1203706"/>
                  </a:lnTo>
                  <a:lnTo>
                    <a:pt x="107750" y="1606651"/>
                  </a:lnTo>
                  <a:lnTo>
                    <a:pt x="3425" y="1545971"/>
                  </a:lnTo>
                  <a:lnTo>
                    <a:pt x="0" y="62865"/>
                  </a:lnTo>
                  <a:close/>
                </a:path>
                <a:path w="1525905" h="2851150">
                  <a:moveTo>
                    <a:pt x="135030" y="1688833"/>
                  </a:moveTo>
                  <a:lnTo>
                    <a:pt x="825249" y="1285875"/>
                  </a:lnTo>
                  <a:lnTo>
                    <a:pt x="1525731" y="1690281"/>
                  </a:lnTo>
                  <a:lnTo>
                    <a:pt x="1521921" y="2489542"/>
                  </a:lnTo>
                  <a:lnTo>
                    <a:pt x="903407" y="2850640"/>
                  </a:lnTo>
                </a:path>
                <a:path w="1525905" h="2851150">
                  <a:moveTo>
                    <a:pt x="759090" y="2850640"/>
                  </a:moveTo>
                  <a:lnTo>
                    <a:pt x="131144" y="2488095"/>
                  </a:lnTo>
                  <a:lnTo>
                    <a:pt x="135030" y="1688833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33933" y="2740532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694118" y="0"/>
                  </a:moveTo>
                  <a:lnTo>
                    <a:pt x="3886" y="402970"/>
                  </a:lnTo>
                  <a:lnTo>
                    <a:pt x="0" y="1202181"/>
                  </a:lnTo>
                  <a:lnTo>
                    <a:pt x="700506" y="1606677"/>
                  </a:lnTo>
                  <a:lnTo>
                    <a:pt x="1390777" y="1203705"/>
                  </a:lnTo>
                  <a:lnTo>
                    <a:pt x="1394586" y="404367"/>
                  </a:lnTo>
                  <a:lnTo>
                    <a:pt x="694118" y="0"/>
                  </a:lnTo>
                  <a:close/>
                </a:path>
              </a:pathLst>
            </a:custGeom>
            <a:solidFill>
              <a:srgbClr val="FFFFFF">
                <a:alpha val="705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33933" y="2740532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886" y="402970"/>
                  </a:moveTo>
                  <a:lnTo>
                    <a:pt x="694118" y="0"/>
                  </a:lnTo>
                  <a:lnTo>
                    <a:pt x="1394586" y="404367"/>
                  </a:lnTo>
                  <a:lnTo>
                    <a:pt x="1390777" y="1203705"/>
                  </a:lnTo>
                  <a:lnTo>
                    <a:pt x="700506" y="1606677"/>
                  </a:lnTo>
                  <a:lnTo>
                    <a:pt x="0" y="1202181"/>
                  </a:lnTo>
                  <a:lnTo>
                    <a:pt x="3886" y="40297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957834" y="4016883"/>
              <a:ext cx="2128520" cy="2841625"/>
            </a:xfrm>
            <a:custGeom>
              <a:avLst/>
              <a:gdLst/>
              <a:ahLst/>
              <a:cxnLst/>
              <a:rect l="l" t="t" r="r" b="b"/>
              <a:pathLst>
                <a:path w="2128520" h="2841625">
                  <a:moveTo>
                    <a:pt x="3886" y="402971"/>
                  </a:moveTo>
                  <a:lnTo>
                    <a:pt x="694054" y="0"/>
                  </a:lnTo>
                  <a:lnTo>
                    <a:pt x="1394586" y="404368"/>
                  </a:lnTo>
                  <a:lnTo>
                    <a:pt x="1390777" y="1203706"/>
                  </a:lnTo>
                  <a:lnTo>
                    <a:pt x="700532" y="1606651"/>
                  </a:lnTo>
                  <a:lnTo>
                    <a:pt x="0" y="1202182"/>
                  </a:lnTo>
                  <a:lnTo>
                    <a:pt x="3886" y="402971"/>
                  </a:lnTo>
                  <a:close/>
                </a:path>
                <a:path w="2128520" h="2841625">
                  <a:moveTo>
                    <a:pt x="737361" y="1688833"/>
                  </a:moveTo>
                  <a:lnTo>
                    <a:pt x="1427480" y="1285875"/>
                  </a:lnTo>
                  <a:lnTo>
                    <a:pt x="2128012" y="1690281"/>
                  </a:lnTo>
                  <a:lnTo>
                    <a:pt x="2124202" y="2489542"/>
                  </a:lnTo>
                  <a:lnTo>
                    <a:pt x="1522025" y="2841115"/>
                  </a:lnTo>
                </a:path>
                <a:path w="2128520" h="2841625">
                  <a:moveTo>
                    <a:pt x="1344896" y="2841115"/>
                  </a:moveTo>
                  <a:lnTo>
                    <a:pt x="733424" y="2488095"/>
                  </a:lnTo>
                  <a:lnTo>
                    <a:pt x="737361" y="1688833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710308" y="2750057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694055" y="0"/>
                  </a:moveTo>
                  <a:lnTo>
                    <a:pt x="3937" y="402970"/>
                  </a:lnTo>
                  <a:lnTo>
                    <a:pt x="0" y="1202181"/>
                  </a:lnTo>
                  <a:lnTo>
                    <a:pt x="700532" y="1606677"/>
                  </a:lnTo>
                  <a:lnTo>
                    <a:pt x="1390777" y="1203705"/>
                  </a:lnTo>
                  <a:lnTo>
                    <a:pt x="1394587" y="404367"/>
                  </a:lnTo>
                  <a:lnTo>
                    <a:pt x="694055" y="0"/>
                  </a:lnTo>
                  <a:close/>
                </a:path>
              </a:pathLst>
            </a:custGeom>
            <a:solidFill>
              <a:srgbClr val="FFFFFF">
                <a:alpha val="705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710308" y="2750057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937" y="402970"/>
                  </a:moveTo>
                  <a:lnTo>
                    <a:pt x="694055" y="0"/>
                  </a:lnTo>
                  <a:lnTo>
                    <a:pt x="1394587" y="404367"/>
                  </a:lnTo>
                  <a:lnTo>
                    <a:pt x="1390777" y="1203705"/>
                  </a:lnTo>
                  <a:lnTo>
                    <a:pt x="700532" y="1606677"/>
                  </a:lnTo>
                  <a:lnTo>
                    <a:pt x="0" y="1202181"/>
                  </a:lnTo>
                  <a:lnTo>
                    <a:pt x="3937" y="40297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976884" y="1454658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886" y="402970"/>
                  </a:moveTo>
                  <a:lnTo>
                    <a:pt x="694054" y="0"/>
                  </a:lnTo>
                  <a:lnTo>
                    <a:pt x="1394586" y="404367"/>
                  </a:lnTo>
                  <a:lnTo>
                    <a:pt x="1390777" y="1203705"/>
                  </a:lnTo>
                  <a:lnTo>
                    <a:pt x="700532" y="1606677"/>
                  </a:lnTo>
                  <a:lnTo>
                    <a:pt x="0" y="1202181"/>
                  </a:lnTo>
                  <a:lnTo>
                    <a:pt x="3886" y="40297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987159" y="4035933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694055" y="0"/>
                  </a:moveTo>
                  <a:lnTo>
                    <a:pt x="3937" y="402971"/>
                  </a:lnTo>
                  <a:lnTo>
                    <a:pt x="0" y="1202182"/>
                  </a:lnTo>
                  <a:lnTo>
                    <a:pt x="700532" y="1606651"/>
                  </a:lnTo>
                  <a:lnTo>
                    <a:pt x="1390777" y="1203706"/>
                  </a:lnTo>
                  <a:lnTo>
                    <a:pt x="1394587" y="404368"/>
                  </a:lnTo>
                  <a:lnTo>
                    <a:pt x="694055" y="0"/>
                  </a:lnTo>
                  <a:close/>
                </a:path>
              </a:pathLst>
            </a:custGeom>
            <a:solidFill>
              <a:srgbClr val="FFFFFF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987159" y="4035933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937" y="402971"/>
                  </a:moveTo>
                  <a:lnTo>
                    <a:pt x="694055" y="0"/>
                  </a:lnTo>
                  <a:lnTo>
                    <a:pt x="1394587" y="404368"/>
                  </a:lnTo>
                  <a:lnTo>
                    <a:pt x="1390777" y="1203706"/>
                  </a:lnTo>
                  <a:lnTo>
                    <a:pt x="700532" y="1606651"/>
                  </a:lnTo>
                  <a:lnTo>
                    <a:pt x="0" y="1202182"/>
                  </a:lnTo>
                  <a:lnTo>
                    <a:pt x="3937" y="402971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730109" y="5312283"/>
              <a:ext cx="1395095" cy="1546225"/>
            </a:xfrm>
            <a:custGeom>
              <a:avLst/>
              <a:gdLst/>
              <a:ahLst/>
              <a:cxnLst/>
              <a:rect l="l" t="t" r="r" b="b"/>
              <a:pathLst>
                <a:path w="1395095" h="1546225">
                  <a:moveTo>
                    <a:pt x="3937" y="402958"/>
                  </a:moveTo>
                  <a:lnTo>
                    <a:pt x="694055" y="0"/>
                  </a:lnTo>
                  <a:lnTo>
                    <a:pt x="1394587" y="404406"/>
                  </a:lnTo>
                  <a:lnTo>
                    <a:pt x="1390777" y="1203667"/>
                  </a:lnTo>
                  <a:lnTo>
                    <a:pt x="804914" y="1545715"/>
                  </a:lnTo>
                </a:path>
                <a:path w="1395095" h="1546225">
                  <a:moveTo>
                    <a:pt x="594972" y="1545715"/>
                  </a:moveTo>
                  <a:lnTo>
                    <a:pt x="0" y="1202220"/>
                  </a:lnTo>
                  <a:lnTo>
                    <a:pt x="3937" y="402958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730109" y="2759582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694055" y="0"/>
                  </a:moveTo>
                  <a:lnTo>
                    <a:pt x="3937" y="402970"/>
                  </a:lnTo>
                  <a:lnTo>
                    <a:pt x="0" y="1202181"/>
                  </a:lnTo>
                  <a:lnTo>
                    <a:pt x="700532" y="1606677"/>
                  </a:lnTo>
                  <a:lnTo>
                    <a:pt x="1390777" y="1203705"/>
                  </a:lnTo>
                  <a:lnTo>
                    <a:pt x="1394587" y="404367"/>
                  </a:lnTo>
                  <a:lnTo>
                    <a:pt x="694055" y="0"/>
                  </a:lnTo>
                  <a:close/>
                </a:path>
              </a:pathLst>
            </a:custGeom>
            <a:solidFill>
              <a:srgbClr val="FFFFFF">
                <a:alpha val="705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730109" y="2759582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937" y="402970"/>
                  </a:moveTo>
                  <a:lnTo>
                    <a:pt x="694055" y="0"/>
                  </a:lnTo>
                  <a:lnTo>
                    <a:pt x="1394587" y="404367"/>
                  </a:lnTo>
                  <a:lnTo>
                    <a:pt x="1390777" y="1203705"/>
                  </a:lnTo>
                  <a:lnTo>
                    <a:pt x="700532" y="1606677"/>
                  </a:lnTo>
                  <a:lnTo>
                    <a:pt x="0" y="1202181"/>
                  </a:lnTo>
                  <a:lnTo>
                    <a:pt x="3937" y="40297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463534" y="4043867"/>
              <a:ext cx="680720" cy="1587500"/>
            </a:xfrm>
            <a:custGeom>
              <a:avLst/>
              <a:gdLst/>
              <a:ahLst/>
              <a:cxnLst/>
              <a:rect l="l" t="t" r="r" b="b"/>
              <a:pathLst>
                <a:path w="680720" h="1587500">
                  <a:moveTo>
                    <a:pt x="680466" y="0"/>
                  </a:moveTo>
                  <a:lnTo>
                    <a:pt x="3937" y="395036"/>
                  </a:lnTo>
                  <a:lnTo>
                    <a:pt x="0" y="1194247"/>
                  </a:lnTo>
                  <a:lnTo>
                    <a:pt x="680466" y="1587131"/>
                  </a:lnTo>
                  <a:lnTo>
                    <a:pt x="680466" y="0"/>
                  </a:lnTo>
                  <a:close/>
                </a:path>
              </a:pathLst>
            </a:custGeom>
            <a:solidFill>
              <a:srgbClr val="FFFFFF">
                <a:alpha val="392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463534" y="4043867"/>
              <a:ext cx="680720" cy="1587500"/>
            </a:xfrm>
            <a:custGeom>
              <a:avLst/>
              <a:gdLst/>
              <a:ahLst/>
              <a:cxnLst/>
              <a:rect l="l" t="t" r="r" b="b"/>
              <a:pathLst>
                <a:path w="680720" h="1587500">
                  <a:moveTo>
                    <a:pt x="3937" y="395036"/>
                  </a:moveTo>
                  <a:lnTo>
                    <a:pt x="680466" y="0"/>
                  </a:lnTo>
                </a:path>
                <a:path w="680720" h="1587500">
                  <a:moveTo>
                    <a:pt x="680466" y="1587131"/>
                  </a:moveTo>
                  <a:lnTo>
                    <a:pt x="0" y="1194247"/>
                  </a:lnTo>
                  <a:lnTo>
                    <a:pt x="3937" y="395036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463534" y="1500692"/>
              <a:ext cx="680720" cy="1587500"/>
            </a:xfrm>
            <a:custGeom>
              <a:avLst/>
              <a:gdLst/>
              <a:ahLst/>
              <a:cxnLst/>
              <a:rect l="l" t="t" r="r" b="b"/>
              <a:pathLst>
                <a:path w="680720" h="1587500">
                  <a:moveTo>
                    <a:pt x="3937" y="395036"/>
                  </a:moveTo>
                  <a:lnTo>
                    <a:pt x="680466" y="0"/>
                  </a:lnTo>
                </a:path>
                <a:path w="680720" h="1587500">
                  <a:moveTo>
                    <a:pt x="680466" y="1587155"/>
                  </a:moveTo>
                  <a:lnTo>
                    <a:pt x="0" y="1194247"/>
                  </a:lnTo>
                  <a:lnTo>
                    <a:pt x="3937" y="395036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57200" y="333476"/>
              <a:ext cx="8229600" cy="6186170"/>
            </a:xfrm>
            <a:custGeom>
              <a:avLst/>
              <a:gdLst/>
              <a:ahLst/>
              <a:cxnLst/>
              <a:rect l="l" t="t" r="r" b="b"/>
              <a:pathLst>
                <a:path w="8229600" h="6186170">
                  <a:moveTo>
                    <a:pt x="8229600" y="0"/>
                  </a:moveTo>
                  <a:lnTo>
                    <a:pt x="0" y="0"/>
                  </a:lnTo>
                  <a:lnTo>
                    <a:pt x="0" y="6185661"/>
                  </a:lnTo>
                  <a:lnTo>
                    <a:pt x="8229600" y="6185661"/>
                  </a:lnTo>
                  <a:lnTo>
                    <a:pt x="8229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57200" y="333476"/>
              <a:ext cx="8229600" cy="6186170"/>
            </a:xfrm>
            <a:custGeom>
              <a:avLst/>
              <a:gdLst/>
              <a:ahLst/>
              <a:cxnLst/>
              <a:rect l="l" t="t" r="r" b="b"/>
              <a:pathLst>
                <a:path w="8229600" h="6186170">
                  <a:moveTo>
                    <a:pt x="0" y="6185661"/>
                  </a:moveTo>
                  <a:lnTo>
                    <a:pt x="8229600" y="6185661"/>
                  </a:lnTo>
                  <a:lnTo>
                    <a:pt x="8229600" y="0"/>
                  </a:lnTo>
                  <a:lnTo>
                    <a:pt x="0" y="0"/>
                  </a:lnTo>
                  <a:lnTo>
                    <a:pt x="0" y="6185661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561205" y="0"/>
              <a:ext cx="3679190" cy="678180"/>
            </a:xfrm>
            <a:custGeom>
              <a:avLst/>
              <a:gdLst/>
              <a:ahLst/>
              <a:cxnLst/>
              <a:rect l="l" t="t" r="r" b="b"/>
              <a:pathLst>
                <a:path w="3679190" h="678180">
                  <a:moveTo>
                    <a:pt x="0" y="677672"/>
                  </a:moveTo>
                  <a:lnTo>
                    <a:pt x="3679062" y="677672"/>
                  </a:lnTo>
                  <a:lnTo>
                    <a:pt x="3679062" y="0"/>
                  </a:lnTo>
                  <a:lnTo>
                    <a:pt x="0" y="0"/>
                  </a:lnTo>
                  <a:lnTo>
                    <a:pt x="0" y="677672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561205" y="0"/>
              <a:ext cx="3679190" cy="678180"/>
            </a:xfrm>
            <a:custGeom>
              <a:avLst/>
              <a:gdLst/>
              <a:ahLst/>
              <a:cxnLst/>
              <a:rect l="l" t="t" r="r" b="b"/>
              <a:pathLst>
                <a:path w="3679190" h="678180">
                  <a:moveTo>
                    <a:pt x="0" y="677672"/>
                  </a:moveTo>
                  <a:lnTo>
                    <a:pt x="3679062" y="677672"/>
                  </a:lnTo>
                  <a:lnTo>
                    <a:pt x="3679062" y="0"/>
                  </a:lnTo>
                </a:path>
                <a:path w="3679190" h="678180">
                  <a:moveTo>
                    <a:pt x="0" y="0"/>
                  </a:moveTo>
                  <a:lnTo>
                    <a:pt x="0" y="677672"/>
                  </a:lnTo>
                </a:path>
              </a:pathLst>
            </a:custGeom>
            <a:ln w="15875">
              <a:solidFill>
                <a:srgbClr val="74A40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649088" y="0"/>
              <a:ext cx="3505200" cy="602615"/>
            </a:xfrm>
            <a:custGeom>
              <a:avLst/>
              <a:gdLst/>
              <a:ahLst/>
              <a:cxnLst/>
              <a:rect l="l" t="t" r="r" b="b"/>
              <a:pathLst>
                <a:path w="3505200" h="602615">
                  <a:moveTo>
                    <a:pt x="0" y="602488"/>
                  </a:moveTo>
                  <a:lnTo>
                    <a:pt x="3505199" y="602488"/>
                  </a:lnTo>
                  <a:lnTo>
                    <a:pt x="3505199" y="0"/>
                  </a:lnTo>
                  <a:lnTo>
                    <a:pt x="0" y="0"/>
                  </a:lnTo>
                  <a:lnTo>
                    <a:pt x="0" y="602488"/>
                  </a:lnTo>
                  <a:close/>
                </a:path>
              </a:pathLst>
            </a:custGeom>
            <a:solidFill>
              <a:srgbClr val="7068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>
            <a:spLocks noGrp="1"/>
          </p:cNvSpPr>
          <p:nvPr>
            <p:ph type="title"/>
          </p:nvPr>
        </p:nvSpPr>
        <p:spPr>
          <a:xfrm>
            <a:off x="1122375" y="1123264"/>
            <a:ext cx="512254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/>
              <a:t>Çok</a:t>
            </a:r>
            <a:r>
              <a:rPr sz="3600" spc="-85"/>
              <a:t> </a:t>
            </a:r>
            <a:r>
              <a:rPr sz="3600" spc="-50"/>
              <a:t>Yollu</a:t>
            </a:r>
            <a:r>
              <a:rPr sz="3600" spc="-70"/>
              <a:t> </a:t>
            </a:r>
            <a:r>
              <a:rPr sz="3600"/>
              <a:t>Ağaçlar</a:t>
            </a:r>
            <a:r>
              <a:rPr sz="3600" spc="-55"/>
              <a:t> </a:t>
            </a:r>
            <a:r>
              <a:rPr sz="3600" spc="-10"/>
              <a:t>:B+-Trees</a:t>
            </a:r>
            <a:endParaRPr sz="3600"/>
          </a:p>
        </p:txBody>
      </p:sp>
      <p:sp>
        <p:nvSpPr>
          <p:cNvPr id="47" name="object 47"/>
          <p:cNvSpPr txBox="1"/>
          <p:nvPr/>
        </p:nvSpPr>
        <p:spPr>
          <a:xfrm>
            <a:off x="576173" y="1599412"/>
            <a:ext cx="7449184" cy="148907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 spc="430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000" b="1" spc="-20">
                <a:solidFill>
                  <a:srgbClr val="FF0000"/>
                </a:solidFill>
                <a:latin typeface="Calibri"/>
                <a:cs typeface="Calibri"/>
              </a:rPr>
              <a:t>B+-</a:t>
            </a:r>
            <a:r>
              <a:rPr sz="2000" b="1" spc="-10">
                <a:solidFill>
                  <a:srgbClr val="FF0000"/>
                </a:solidFill>
                <a:latin typeface="Calibri"/>
                <a:cs typeface="Calibri"/>
              </a:rPr>
              <a:t>Trees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 spc="370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Diğer</a:t>
            </a:r>
            <a:r>
              <a:rPr sz="2000" spc="-2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bir</a:t>
            </a:r>
            <a:r>
              <a:rPr sz="2000" spc="-2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ifadeyle;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 spc="355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B-</a:t>
            </a:r>
            <a:r>
              <a:rPr sz="2000" spc="-40">
                <a:solidFill>
                  <a:srgbClr val="3D3C2C"/>
                </a:solidFill>
                <a:latin typeface="Calibri"/>
                <a:cs typeface="Calibri"/>
              </a:rPr>
              <a:t>Tree’de</a:t>
            </a:r>
            <a:r>
              <a:rPr sz="2000" spc="-20">
                <a:solidFill>
                  <a:srgbClr val="3D3C2C"/>
                </a:solidFill>
                <a:latin typeface="Calibri"/>
                <a:cs typeface="Calibri"/>
              </a:rPr>
              <a:t> referans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herhangi</a:t>
            </a:r>
            <a:r>
              <a:rPr sz="20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bir</a:t>
            </a:r>
            <a:r>
              <a:rPr sz="2000" spc="-2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node</a:t>
            </a:r>
            <a:r>
              <a:rPr sz="20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ile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 yapılabilmektedir.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 spc="325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B+-</a:t>
            </a:r>
            <a:r>
              <a:rPr sz="2000" spc="-40">
                <a:solidFill>
                  <a:srgbClr val="3D3C2C"/>
                </a:solidFill>
                <a:latin typeface="Calibri"/>
                <a:cs typeface="Calibri"/>
              </a:rPr>
              <a:t>Tree’de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ise</a:t>
            </a:r>
            <a:r>
              <a:rPr sz="2000" spc="-2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20">
                <a:solidFill>
                  <a:srgbClr val="3D3C2C"/>
                </a:solidFill>
                <a:latin typeface="Calibri"/>
                <a:cs typeface="Calibri"/>
              </a:rPr>
              <a:t>referanas</a:t>
            </a:r>
            <a:r>
              <a:rPr sz="20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sadece</a:t>
            </a:r>
            <a:r>
              <a:rPr sz="20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yaprak</a:t>
            </a:r>
            <a:r>
              <a:rPr sz="20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node’ları</a:t>
            </a:r>
            <a:r>
              <a:rPr sz="20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ile</a:t>
            </a:r>
            <a:r>
              <a:rPr sz="20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yapılabilmektedir.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8" name="object 48"/>
          <p:cNvPicPr/>
          <p:nvPr/>
        </p:nvPicPr>
        <p:blipFill>
          <a:blip r:embed="rId3"/>
          <a:stretch>
            <a:fillRect/>
          </a:stretch>
        </p:blipFill>
        <p:spPr>
          <a:xfrm>
            <a:off x="1571625" y="3571875"/>
            <a:ext cx="6011926" cy="248602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92009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199" y="0"/>
                </a:moveTo>
                <a:lnTo>
                  <a:pt x="0" y="0"/>
                </a:lnTo>
                <a:lnTo>
                  <a:pt x="0" y="6858000"/>
                </a:lnTo>
                <a:lnTo>
                  <a:pt x="1600199" y="6858000"/>
                </a:lnTo>
                <a:lnTo>
                  <a:pt x="1600199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597" y="0"/>
            <a:ext cx="991235" cy="6858000"/>
          </a:xfrm>
          <a:custGeom>
            <a:avLst/>
            <a:gdLst/>
            <a:ahLst/>
            <a:cxnLst/>
            <a:rect l="l" t="t" r="r" b="b"/>
            <a:pathLst>
              <a:path w="991235" h="6858000">
                <a:moveTo>
                  <a:pt x="990612" y="0"/>
                </a:moveTo>
                <a:lnTo>
                  <a:pt x="457200" y="0"/>
                </a:lnTo>
                <a:lnTo>
                  <a:pt x="228612" y="0"/>
                </a:lnTo>
                <a:lnTo>
                  <a:pt x="0" y="0"/>
                </a:lnTo>
                <a:lnTo>
                  <a:pt x="0" y="6858000"/>
                </a:lnTo>
                <a:lnTo>
                  <a:pt x="228612" y="6858000"/>
                </a:lnTo>
                <a:lnTo>
                  <a:pt x="457200" y="6858000"/>
                </a:lnTo>
                <a:lnTo>
                  <a:pt x="990612" y="6858000"/>
                </a:lnTo>
                <a:lnTo>
                  <a:pt x="990612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14907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00519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457200" y="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4572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06996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230997" y="0"/>
            <a:ext cx="913130" cy="6858000"/>
          </a:xfrm>
          <a:custGeom>
            <a:avLst/>
            <a:gdLst/>
            <a:ahLst/>
            <a:cxnLst/>
            <a:rect l="l" t="t" r="r" b="b"/>
            <a:pathLst>
              <a:path w="913128" h="6858000">
                <a:moveTo>
                  <a:pt x="912990" y="0"/>
                </a:moveTo>
                <a:lnTo>
                  <a:pt x="762000" y="0"/>
                </a:lnTo>
                <a:lnTo>
                  <a:pt x="533400" y="0"/>
                </a:lnTo>
                <a:lnTo>
                  <a:pt x="0" y="0"/>
                </a:lnTo>
                <a:lnTo>
                  <a:pt x="0" y="6858000"/>
                </a:lnTo>
                <a:lnTo>
                  <a:pt x="533400" y="6858000"/>
                </a:lnTo>
                <a:lnTo>
                  <a:pt x="762000" y="6858000"/>
                </a:lnTo>
                <a:lnTo>
                  <a:pt x="912990" y="6858000"/>
                </a:lnTo>
                <a:lnTo>
                  <a:pt x="91299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87596" y="0"/>
            <a:ext cx="2819400" cy="6858000"/>
          </a:xfrm>
          <a:custGeom>
            <a:avLst/>
            <a:gdLst/>
            <a:ahLst/>
            <a:cxnLst/>
            <a:rect l="l" t="t" r="r" b="b"/>
            <a:pathLst>
              <a:path w="2819400" h="6858000">
                <a:moveTo>
                  <a:pt x="2819400" y="0"/>
                </a:moveTo>
                <a:lnTo>
                  <a:pt x="0" y="0"/>
                </a:lnTo>
                <a:lnTo>
                  <a:pt x="0" y="6858000"/>
                </a:lnTo>
                <a:lnTo>
                  <a:pt x="2819400" y="6858000"/>
                </a:lnTo>
                <a:lnTo>
                  <a:pt x="28194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50678" y="-7937"/>
            <a:ext cx="9100185" cy="6872605"/>
            <a:chOff x="50678" y="-7937"/>
            <a:chExt cx="9100185" cy="6872605"/>
          </a:xfrm>
        </p:grpSpPr>
        <p:sp>
          <p:nvSpPr>
            <p:cNvPr id="11" name="object 11"/>
            <p:cNvSpPr/>
            <p:nvPr/>
          </p:nvSpPr>
          <p:spPr>
            <a:xfrm>
              <a:off x="2973197" y="0"/>
              <a:ext cx="990600" cy="6858000"/>
            </a:xfrm>
            <a:custGeom>
              <a:avLst/>
              <a:gdLst/>
              <a:ahLst/>
              <a:cxnLst/>
              <a:rect l="l" t="t" r="r" b="b"/>
              <a:pathLst>
                <a:path w="990600" h="6858000">
                  <a:moveTo>
                    <a:pt x="990600" y="0"/>
                  </a:moveTo>
                  <a:lnTo>
                    <a:pt x="457200" y="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6858000"/>
                  </a:lnTo>
                  <a:lnTo>
                    <a:pt x="228600" y="6858000"/>
                  </a:lnTo>
                  <a:lnTo>
                    <a:pt x="457200" y="6858000"/>
                  </a:lnTo>
                  <a:lnTo>
                    <a:pt x="990600" y="6858000"/>
                  </a:lnTo>
                  <a:lnTo>
                    <a:pt x="990600" y="0"/>
                  </a:lnTo>
                  <a:close/>
                </a:path>
              </a:pathLst>
            </a:custGeom>
            <a:solidFill>
              <a:srgbClr val="FFFFFF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5728" y="3486886"/>
              <a:ext cx="9078595" cy="2715260"/>
            </a:xfrm>
            <a:custGeom>
              <a:avLst/>
              <a:gdLst/>
              <a:ahLst/>
              <a:cxnLst/>
              <a:rect l="l" t="t" r="r" b="b"/>
              <a:pathLst>
                <a:path w="9078595" h="2715260">
                  <a:moveTo>
                    <a:pt x="0" y="2664523"/>
                  </a:moveTo>
                  <a:lnTo>
                    <a:pt x="44898" y="2667221"/>
                  </a:lnTo>
                  <a:lnTo>
                    <a:pt x="89828" y="2669913"/>
                  </a:lnTo>
                  <a:lnTo>
                    <a:pt x="134823" y="2672590"/>
                  </a:lnTo>
                  <a:lnTo>
                    <a:pt x="179914" y="2675246"/>
                  </a:lnTo>
                  <a:lnTo>
                    <a:pt x="225134" y="2677875"/>
                  </a:lnTo>
                  <a:lnTo>
                    <a:pt x="270515" y="2680469"/>
                  </a:lnTo>
                  <a:lnTo>
                    <a:pt x="316090" y="2683022"/>
                  </a:lnTo>
                  <a:lnTo>
                    <a:pt x="361890" y="2685526"/>
                  </a:lnTo>
                  <a:lnTo>
                    <a:pt x="407948" y="2687974"/>
                  </a:lnTo>
                  <a:lnTo>
                    <a:pt x="454295" y="2690360"/>
                  </a:lnTo>
                  <a:lnTo>
                    <a:pt x="500965" y="2692676"/>
                  </a:lnTo>
                  <a:lnTo>
                    <a:pt x="547990" y="2694916"/>
                  </a:lnTo>
                  <a:lnTo>
                    <a:pt x="595400" y="2697073"/>
                  </a:lnTo>
                  <a:lnTo>
                    <a:pt x="643230" y="2699140"/>
                  </a:lnTo>
                  <a:lnTo>
                    <a:pt x="691511" y="2701109"/>
                  </a:lnTo>
                  <a:lnTo>
                    <a:pt x="740275" y="2702975"/>
                  </a:lnTo>
                  <a:lnTo>
                    <a:pt x="789554" y="2704729"/>
                  </a:lnTo>
                  <a:lnTo>
                    <a:pt x="839382" y="2706365"/>
                  </a:lnTo>
                  <a:lnTo>
                    <a:pt x="889789" y="2707877"/>
                  </a:lnTo>
                  <a:lnTo>
                    <a:pt x="940808" y="2709256"/>
                  </a:lnTo>
                  <a:lnTo>
                    <a:pt x="992472" y="2710497"/>
                  </a:lnTo>
                  <a:lnTo>
                    <a:pt x="1044812" y="2711592"/>
                  </a:lnTo>
                  <a:lnTo>
                    <a:pt x="1097861" y="2712535"/>
                  </a:lnTo>
                  <a:lnTo>
                    <a:pt x="1151651" y="2713317"/>
                  </a:lnTo>
                  <a:lnTo>
                    <a:pt x="1206215" y="2713933"/>
                  </a:lnTo>
                  <a:lnTo>
                    <a:pt x="1261583" y="2714376"/>
                  </a:lnTo>
                  <a:lnTo>
                    <a:pt x="1317790" y="2714638"/>
                  </a:lnTo>
                  <a:lnTo>
                    <a:pt x="1374866" y="2714713"/>
                  </a:lnTo>
                  <a:lnTo>
                    <a:pt x="1432845" y="2714594"/>
                  </a:lnTo>
                  <a:lnTo>
                    <a:pt x="1491758" y="2714273"/>
                  </a:lnTo>
                  <a:lnTo>
                    <a:pt x="1551637" y="2713744"/>
                  </a:lnTo>
                  <a:lnTo>
                    <a:pt x="1612515" y="2713000"/>
                  </a:lnTo>
                  <a:lnTo>
                    <a:pt x="1674425" y="2712034"/>
                  </a:lnTo>
                  <a:lnTo>
                    <a:pt x="1717553" y="2711288"/>
                  </a:lnTo>
                  <a:lnTo>
                    <a:pt x="1761085" y="2710534"/>
                  </a:lnTo>
                  <a:lnTo>
                    <a:pt x="1805014" y="2709765"/>
                  </a:lnTo>
                  <a:lnTo>
                    <a:pt x="1849338" y="2708979"/>
                  </a:lnTo>
                  <a:lnTo>
                    <a:pt x="1894050" y="2708171"/>
                  </a:lnTo>
                  <a:lnTo>
                    <a:pt x="1939146" y="2707337"/>
                  </a:lnTo>
                  <a:lnTo>
                    <a:pt x="1984623" y="2706473"/>
                  </a:lnTo>
                  <a:lnTo>
                    <a:pt x="2030476" y="2705574"/>
                  </a:lnTo>
                  <a:lnTo>
                    <a:pt x="2076699" y="2704637"/>
                  </a:lnTo>
                  <a:lnTo>
                    <a:pt x="2123289" y="2703656"/>
                  </a:lnTo>
                  <a:lnTo>
                    <a:pt x="2170241" y="2702629"/>
                  </a:lnTo>
                  <a:lnTo>
                    <a:pt x="2217550" y="2701550"/>
                  </a:lnTo>
                  <a:lnTo>
                    <a:pt x="2265212" y="2700416"/>
                  </a:lnTo>
                  <a:lnTo>
                    <a:pt x="2313223" y="2699223"/>
                  </a:lnTo>
                  <a:lnTo>
                    <a:pt x="2361578" y="2697965"/>
                  </a:lnTo>
                  <a:lnTo>
                    <a:pt x="2410272" y="2696640"/>
                  </a:lnTo>
                  <a:lnTo>
                    <a:pt x="2459301" y="2695242"/>
                  </a:lnTo>
                  <a:lnTo>
                    <a:pt x="2508661" y="2693769"/>
                  </a:lnTo>
                  <a:lnTo>
                    <a:pt x="2558346" y="2692214"/>
                  </a:lnTo>
                  <a:lnTo>
                    <a:pt x="2608353" y="2690575"/>
                  </a:lnTo>
                  <a:lnTo>
                    <a:pt x="2658676" y="2688847"/>
                  </a:lnTo>
                  <a:lnTo>
                    <a:pt x="2709312" y="2687026"/>
                  </a:lnTo>
                  <a:lnTo>
                    <a:pt x="2760256" y="2685107"/>
                  </a:lnTo>
                  <a:lnTo>
                    <a:pt x="2811503" y="2683087"/>
                  </a:lnTo>
                  <a:lnTo>
                    <a:pt x="2863049" y="2680962"/>
                  </a:lnTo>
                  <a:lnTo>
                    <a:pt x="2914889" y="2678726"/>
                  </a:lnTo>
                  <a:lnTo>
                    <a:pt x="2967020" y="2676377"/>
                  </a:lnTo>
                  <a:lnTo>
                    <a:pt x="3019435" y="2673909"/>
                  </a:lnTo>
                  <a:lnTo>
                    <a:pt x="3072131" y="2671319"/>
                  </a:lnTo>
                  <a:lnTo>
                    <a:pt x="3125103" y="2668602"/>
                  </a:lnTo>
                  <a:lnTo>
                    <a:pt x="3178347" y="2665754"/>
                  </a:lnTo>
                  <a:lnTo>
                    <a:pt x="3231859" y="2662772"/>
                  </a:lnTo>
                  <a:lnTo>
                    <a:pt x="3285633" y="2659650"/>
                  </a:lnTo>
                  <a:lnTo>
                    <a:pt x="3339665" y="2656385"/>
                  </a:lnTo>
                  <a:lnTo>
                    <a:pt x="3393951" y="2652973"/>
                  </a:lnTo>
                  <a:lnTo>
                    <a:pt x="3448486" y="2649408"/>
                  </a:lnTo>
                  <a:lnTo>
                    <a:pt x="3503265" y="2645688"/>
                  </a:lnTo>
                  <a:lnTo>
                    <a:pt x="3558285" y="2641807"/>
                  </a:lnTo>
                  <a:lnTo>
                    <a:pt x="3613541" y="2637763"/>
                  </a:lnTo>
                  <a:lnTo>
                    <a:pt x="3669027" y="2633550"/>
                  </a:lnTo>
                  <a:lnTo>
                    <a:pt x="3724740" y="2629164"/>
                  </a:lnTo>
                  <a:lnTo>
                    <a:pt x="3780676" y="2624601"/>
                  </a:lnTo>
                  <a:lnTo>
                    <a:pt x="3836829" y="2619857"/>
                  </a:lnTo>
                  <a:lnTo>
                    <a:pt x="3893195" y="2614928"/>
                  </a:lnTo>
                  <a:lnTo>
                    <a:pt x="3949769" y="2609810"/>
                  </a:lnTo>
                  <a:lnTo>
                    <a:pt x="4006548" y="2604498"/>
                  </a:lnTo>
                  <a:lnTo>
                    <a:pt x="4063526" y="2598988"/>
                  </a:lnTo>
                  <a:lnTo>
                    <a:pt x="4120699" y="2593276"/>
                  </a:lnTo>
                  <a:lnTo>
                    <a:pt x="4166073" y="2588638"/>
                  </a:lnTo>
                  <a:lnTo>
                    <a:pt x="4212041" y="2583873"/>
                  </a:lnTo>
                  <a:lnTo>
                    <a:pt x="4258581" y="2578986"/>
                  </a:lnTo>
                  <a:lnTo>
                    <a:pt x="4305669" y="2573976"/>
                  </a:lnTo>
                  <a:lnTo>
                    <a:pt x="4353284" y="2568847"/>
                  </a:lnTo>
                  <a:lnTo>
                    <a:pt x="4401403" y="2563601"/>
                  </a:lnTo>
                  <a:lnTo>
                    <a:pt x="4450004" y="2558240"/>
                  </a:lnTo>
                  <a:lnTo>
                    <a:pt x="4499066" y="2552765"/>
                  </a:lnTo>
                  <a:lnTo>
                    <a:pt x="4548564" y="2547178"/>
                  </a:lnTo>
                  <a:lnTo>
                    <a:pt x="4598478" y="2541483"/>
                  </a:lnTo>
                  <a:lnTo>
                    <a:pt x="4648785" y="2535680"/>
                  </a:lnTo>
                  <a:lnTo>
                    <a:pt x="4699462" y="2529772"/>
                  </a:lnTo>
                  <a:lnTo>
                    <a:pt x="4750488" y="2523761"/>
                  </a:lnTo>
                  <a:lnTo>
                    <a:pt x="4801840" y="2517649"/>
                  </a:lnTo>
                  <a:lnTo>
                    <a:pt x="4853496" y="2511437"/>
                  </a:lnTo>
                  <a:lnTo>
                    <a:pt x="4905433" y="2505129"/>
                  </a:lnTo>
                  <a:lnTo>
                    <a:pt x="4957629" y="2498725"/>
                  </a:lnTo>
                  <a:lnTo>
                    <a:pt x="5010063" y="2492229"/>
                  </a:lnTo>
                  <a:lnTo>
                    <a:pt x="5062711" y="2485642"/>
                  </a:lnTo>
                  <a:lnTo>
                    <a:pt x="5115551" y="2478965"/>
                  </a:lnTo>
                  <a:lnTo>
                    <a:pt x="5168562" y="2472202"/>
                  </a:lnTo>
                  <a:lnTo>
                    <a:pt x="5221720" y="2465355"/>
                  </a:lnTo>
                  <a:lnTo>
                    <a:pt x="5275004" y="2458424"/>
                  </a:lnTo>
                  <a:lnTo>
                    <a:pt x="5328391" y="2451413"/>
                  </a:lnTo>
                  <a:lnTo>
                    <a:pt x="5381859" y="2444323"/>
                  </a:lnTo>
                  <a:lnTo>
                    <a:pt x="5435386" y="2437156"/>
                  </a:lnTo>
                  <a:lnTo>
                    <a:pt x="5488949" y="2429915"/>
                  </a:lnTo>
                  <a:lnTo>
                    <a:pt x="5542527" y="2422601"/>
                  </a:lnTo>
                  <a:lnTo>
                    <a:pt x="5596096" y="2415217"/>
                  </a:lnTo>
                  <a:lnTo>
                    <a:pt x="5649634" y="2407764"/>
                  </a:lnTo>
                  <a:lnTo>
                    <a:pt x="5703120" y="2400245"/>
                  </a:lnTo>
                  <a:lnTo>
                    <a:pt x="5756531" y="2392661"/>
                  </a:lnTo>
                  <a:lnTo>
                    <a:pt x="5809844" y="2385015"/>
                  </a:lnTo>
                  <a:lnTo>
                    <a:pt x="5863038" y="2377309"/>
                  </a:lnTo>
                  <a:lnTo>
                    <a:pt x="5916090" y="2369545"/>
                  </a:lnTo>
                  <a:lnTo>
                    <a:pt x="5968978" y="2361724"/>
                  </a:lnTo>
                  <a:lnTo>
                    <a:pt x="6021680" y="2353849"/>
                  </a:lnTo>
                  <a:lnTo>
                    <a:pt x="6074172" y="2345922"/>
                  </a:lnTo>
                  <a:lnTo>
                    <a:pt x="6126434" y="2337944"/>
                  </a:lnTo>
                  <a:lnTo>
                    <a:pt x="6178442" y="2329919"/>
                  </a:lnTo>
                  <a:lnTo>
                    <a:pt x="6230175" y="2321848"/>
                  </a:lnTo>
                  <a:lnTo>
                    <a:pt x="6281610" y="2313732"/>
                  </a:lnTo>
                  <a:lnTo>
                    <a:pt x="6332724" y="2305575"/>
                  </a:lnTo>
                  <a:lnTo>
                    <a:pt x="6383496" y="2297378"/>
                  </a:lnTo>
                  <a:lnTo>
                    <a:pt x="6433904" y="2289143"/>
                  </a:lnTo>
                  <a:lnTo>
                    <a:pt x="6483924" y="2280872"/>
                  </a:lnTo>
                  <a:lnTo>
                    <a:pt x="6533536" y="2272567"/>
                  </a:lnTo>
                  <a:lnTo>
                    <a:pt x="6582715" y="2264230"/>
                  </a:lnTo>
                  <a:lnTo>
                    <a:pt x="6631441" y="2255864"/>
                  </a:lnTo>
                  <a:lnTo>
                    <a:pt x="6679690" y="2247470"/>
                  </a:lnTo>
                  <a:lnTo>
                    <a:pt x="6727441" y="2239051"/>
                  </a:lnTo>
                  <a:lnTo>
                    <a:pt x="6774672" y="2230608"/>
                  </a:lnTo>
                  <a:lnTo>
                    <a:pt x="6821359" y="2222143"/>
                  </a:lnTo>
                  <a:lnTo>
                    <a:pt x="6867481" y="2213659"/>
                  </a:lnTo>
                  <a:lnTo>
                    <a:pt x="6913016" y="2205157"/>
                  </a:lnTo>
                  <a:lnTo>
                    <a:pt x="6957940" y="2196640"/>
                  </a:lnTo>
                  <a:lnTo>
                    <a:pt x="7002233" y="2188109"/>
                  </a:lnTo>
                  <a:lnTo>
                    <a:pt x="7045871" y="2179568"/>
                  </a:lnTo>
                  <a:lnTo>
                    <a:pt x="7088832" y="2171016"/>
                  </a:lnTo>
                  <a:lnTo>
                    <a:pt x="7131095" y="2162458"/>
                  </a:lnTo>
                  <a:lnTo>
                    <a:pt x="7172636" y="2153894"/>
                  </a:lnTo>
                  <a:lnTo>
                    <a:pt x="7233929" y="2140968"/>
                  </a:lnTo>
                  <a:lnTo>
                    <a:pt x="7295240" y="2127694"/>
                  </a:lnTo>
                  <a:lnTo>
                    <a:pt x="7356517" y="2114092"/>
                  </a:lnTo>
                  <a:lnTo>
                    <a:pt x="7417708" y="2100182"/>
                  </a:lnTo>
                  <a:lnTo>
                    <a:pt x="7478760" y="2085982"/>
                  </a:lnTo>
                  <a:lnTo>
                    <a:pt x="7539621" y="2071514"/>
                  </a:lnTo>
                  <a:lnTo>
                    <a:pt x="7600240" y="2056797"/>
                  </a:lnTo>
                  <a:lnTo>
                    <a:pt x="7660563" y="2041849"/>
                  </a:lnTo>
                  <a:lnTo>
                    <a:pt x="7720539" y="2026691"/>
                  </a:lnTo>
                  <a:lnTo>
                    <a:pt x="7780116" y="2011343"/>
                  </a:lnTo>
                  <a:lnTo>
                    <a:pt x="7839241" y="1995824"/>
                  </a:lnTo>
                  <a:lnTo>
                    <a:pt x="7897862" y="1980154"/>
                  </a:lnTo>
                  <a:lnTo>
                    <a:pt x="7955927" y="1964352"/>
                  </a:lnTo>
                  <a:lnTo>
                    <a:pt x="8013384" y="1948439"/>
                  </a:lnTo>
                  <a:lnTo>
                    <a:pt x="8070180" y="1932433"/>
                  </a:lnTo>
                  <a:lnTo>
                    <a:pt x="8126263" y="1916354"/>
                  </a:lnTo>
                  <a:lnTo>
                    <a:pt x="8181582" y="1900223"/>
                  </a:lnTo>
                  <a:lnTo>
                    <a:pt x="8236083" y="1884058"/>
                  </a:lnTo>
                  <a:lnTo>
                    <a:pt x="8289716" y="1867880"/>
                  </a:lnTo>
                  <a:lnTo>
                    <a:pt x="8342426" y="1851708"/>
                  </a:lnTo>
                  <a:lnTo>
                    <a:pt x="8394164" y="1835561"/>
                  </a:lnTo>
                  <a:lnTo>
                    <a:pt x="8444875" y="1819460"/>
                  </a:lnTo>
                  <a:lnTo>
                    <a:pt x="8494508" y="1803424"/>
                  </a:lnTo>
                  <a:lnTo>
                    <a:pt x="8543011" y="1787472"/>
                  </a:lnTo>
                  <a:lnTo>
                    <a:pt x="8590332" y="1771624"/>
                  </a:lnTo>
                  <a:lnTo>
                    <a:pt x="8636418" y="1755901"/>
                  </a:lnTo>
                  <a:lnTo>
                    <a:pt x="8681217" y="1740321"/>
                  </a:lnTo>
                  <a:lnTo>
                    <a:pt x="8724677" y="1724904"/>
                  </a:lnTo>
                  <a:lnTo>
                    <a:pt x="8766746" y="1709670"/>
                  </a:lnTo>
                  <a:lnTo>
                    <a:pt x="8807371" y="1694639"/>
                  </a:lnTo>
                  <a:lnTo>
                    <a:pt x="8846501" y="1679830"/>
                  </a:lnTo>
                  <a:lnTo>
                    <a:pt x="8884083" y="1665263"/>
                  </a:lnTo>
                  <a:lnTo>
                    <a:pt x="8920065" y="1650957"/>
                  </a:lnTo>
                  <a:lnTo>
                    <a:pt x="8987020" y="1623208"/>
                  </a:lnTo>
                  <a:lnTo>
                    <a:pt x="9046949" y="1596742"/>
                  </a:lnTo>
                  <a:lnTo>
                    <a:pt x="9074148" y="1584038"/>
                  </a:lnTo>
                  <a:lnTo>
                    <a:pt x="9078271" y="1582028"/>
                  </a:lnTo>
                </a:path>
                <a:path w="9078595" h="2715260">
                  <a:moveTo>
                    <a:pt x="0" y="871372"/>
                  </a:moveTo>
                  <a:lnTo>
                    <a:pt x="35920" y="852340"/>
                  </a:lnTo>
                  <a:lnTo>
                    <a:pt x="71984" y="833309"/>
                  </a:lnTo>
                  <a:lnTo>
                    <a:pt x="108335" y="814282"/>
                  </a:lnTo>
                  <a:lnTo>
                    <a:pt x="145119" y="795260"/>
                  </a:lnTo>
                  <a:lnTo>
                    <a:pt x="182477" y="776244"/>
                  </a:lnTo>
                  <a:lnTo>
                    <a:pt x="220555" y="757238"/>
                  </a:lnTo>
                  <a:lnTo>
                    <a:pt x="259496" y="738241"/>
                  </a:lnTo>
                  <a:lnTo>
                    <a:pt x="299444" y="719257"/>
                  </a:lnTo>
                  <a:lnTo>
                    <a:pt x="340543" y="700287"/>
                  </a:lnTo>
                  <a:lnTo>
                    <a:pt x="382937" y="681331"/>
                  </a:lnTo>
                  <a:lnTo>
                    <a:pt x="426770" y="662394"/>
                  </a:lnTo>
                  <a:lnTo>
                    <a:pt x="472184" y="643474"/>
                  </a:lnTo>
                  <a:lnTo>
                    <a:pt x="519326" y="624576"/>
                  </a:lnTo>
                  <a:lnTo>
                    <a:pt x="568338" y="605700"/>
                  </a:lnTo>
                  <a:lnTo>
                    <a:pt x="619363" y="586848"/>
                  </a:lnTo>
                  <a:lnTo>
                    <a:pt x="672547" y="568022"/>
                  </a:lnTo>
                  <a:lnTo>
                    <a:pt x="728033" y="549223"/>
                  </a:lnTo>
                  <a:lnTo>
                    <a:pt x="785964" y="530453"/>
                  </a:lnTo>
                  <a:lnTo>
                    <a:pt x="846485" y="511714"/>
                  </a:lnTo>
                  <a:lnTo>
                    <a:pt x="909740" y="493008"/>
                  </a:lnTo>
                  <a:lnTo>
                    <a:pt x="975872" y="474337"/>
                  </a:lnTo>
                  <a:lnTo>
                    <a:pt x="1045025" y="455701"/>
                  </a:lnTo>
                  <a:lnTo>
                    <a:pt x="1082432" y="445844"/>
                  </a:lnTo>
                  <a:lnTo>
                    <a:pt x="1120567" y="435788"/>
                  </a:lnTo>
                  <a:lnTo>
                    <a:pt x="1159420" y="425547"/>
                  </a:lnTo>
                  <a:lnTo>
                    <a:pt x="1198980" y="415139"/>
                  </a:lnTo>
                  <a:lnTo>
                    <a:pt x="1239234" y="404578"/>
                  </a:lnTo>
                  <a:lnTo>
                    <a:pt x="1280171" y="393882"/>
                  </a:lnTo>
                  <a:lnTo>
                    <a:pt x="1321780" y="383065"/>
                  </a:lnTo>
                  <a:lnTo>
                    <a:pt x="1364049" y="372143"/>
                  </a:lnTo>
                  <a:lnTo>
                    <a:pt x="1406966" y="361133"/>
                  </a:lnTo>
                  <a:lnTo>
                    <a:pt x="1450520" y="350050"/>
                  </a:lnTo>
                  <a:lnTo>
                    <a:pt x="1494699" y="338911"/>
                  </a:lnTo>
                  <a:lnTo>
                    <a:pt x="1539492" y="327730"/>
                  </a:lnTo>
                  <a:lnTo>
                    <a:pt x="1584887" y="316524"/>
                  </a:lnTo>
                  <a:lnTo>
                    <a:pt x="1630872" y="305310"/>
                  </a:lnTo>
                  <a:lnTo>
                    <a:pt x="1677437" y="294101"/>
                  </a:lnTo>
                  <a:lnTo>
                    <a:pt x="1724569" y="282915"/>
                  </a:lnTo>
                  <a:lnTo>
                    <a:pt x="1772257" y="271768"/>
                  </a:lnTo>
                  <a:lnTo>
                    <a:pt x="1820489" y="260675"/>
                  </a:lnTo>
                  <a:lnTo>
                    <a:pt x="1869254" y="249651"/>
                  </a:lnTo>
                  <a:lnTo>
                    <a:pt x="1918540" y="238714"/>
                  </a:lnTo>
                  <a:lnTo>
                    <a:pt x="1968336" y="227879"/>
                  </a:lnTo>
                  <a:lnTo>
                    <a:pt x="2018630" y="217161"/>
                  </a:lnTo>
                  <a:lnTo>
                    <a:pt x="2069410" y="206577"/>
                  </a:lnTo>
                  <a:lnTo>
                    <a:pt x="2120666" y="196143"/>
                  </a:lnTo>
                  <a:lnTo>
                    <a:pt x="2172385" y="185873"/>
                  </a:lnTo>
                  <a:lnTo>
                    <a:pt x="2224555" y="175785"/>
                  </a:lnTo>
                  <a:lnTo>
                    <a:pt x="2277166" y="165894"/>
                  </a:lnTo>
                  <a:lnTo>
                    <a:pt x="2330206" y="156216"/>
                  </a:lnTo>
                  <a:lnTo>
                    <a:pt x="2383663" y="146767"/>
                  </a:lnTo>
                  <a:lnTo>
                    <a:pt x="2437525" y="137562"/>
                  </a:lnTo>
                  <a:lnTo>
                    <a:pt x="2491782" y="128618"/>
                  </a:lnTo>
                  <a:lnTo>
                    <a:pt x="2546421" y="119951"/>
                  </a:lnTo>
                  <a:lnTo>
                    <a:pt x="2601431" y="111575"/>
                  </a:lnTo>
                  <a:lnTo>
                    <a:pt x="2656800" y="103508"/>
                  </a:lnTo>
                  <a:lnTo>
                    <a:pt x="2712517" y="95765"/>
                  </a:lnTo>
                  <a:lnTo>
                    <a:pt x="2768570" y="88361"/>
                  </a:lnTo>
                  <a:lnTo>
                    <a:pt x="2824948" y="81314"/>
                  </a:lnTo>
                  <a:lnTo>
                    <a:pt x="2881639" y="74638"/>
                  </a:lnTo>
                  <a:lnTo>
                    <a:pt x="2938631" y="68350"/>
                  </a:lnTo>
                  <a:lnTo>
                    <a:pt x="2995914" y="62465"/>
                  </a:lnTo>
                  <a:lnTo>
                    <a:pt x="3053475" y="56999"/>
                  </a:lnTo>
                  <a:lnTo>
                    <a:pt x="3111303" y="51968"/>
                  </a:lnTo>
                  <a:lnTo>
                    <a:pt x="3155740" y="48359"/>
                  </a:lnTo>
                  <a:lnTo>
                    <a:pt x="3200516" y="44877"/>
                  </a:lnTo>
                  <a:lnTo>
                    <a:pt x="3245628" y="41521"/>
                  </a:lnTo>
                  <a:lnTo>
                    <a:pt x="3291067" y="38292"/>
                  </a:lnTo>
                  <a:lnTo>
                    <a:pt x="3336830" y="35191"/>
                  </a:lnTo>
                  <a:lnTo>
                    <a:pt x="3382910" y="32217"/>
                  </a:lnTo>
                  <a:lnTo>
                    <a:pt x="3429303" y="29372"/>
                  </a:lnTo>
                  <a:lnTo>
                    <a:pt x="3476001" y="26655"/>
                  </a:lnTo>
                  <a:lnTo>
                    <a:pt x="3523001" y="24067"/>
                  </a:lnTo>
                  <a:lnTo>
                    <a:pt x="3570296" y="21609"/>
                  </a:lnTo>
                  <a:lnTo>
                    <a:pt x="3617880" y="19281"/>
                  </a:lnTo>
                  <a:lnTo>
                    <a:pt x="3665749" y="17084"/>
                  </a:lnTo>
                  <a:lnTo>
                    <a:pt x="3713896" y="15017"/>
                  </a:lnTo>
                  <a:lnTo>
                    <a:pt x="3762316" y="13081"/>
                  </a:lnTo>
                  <a:lnTo>
                    <a:pt x="3811004" y="11277"/>
                  </a:lnTo>
                  <a:lnTo>
                    <a:pt x="3859954" y="9605"/>
                  </a:lnTo>
                  <a:lnTo>
                    <a:pt x="3909160" y="8066"/>
                  </a:lnTo>
                  <a:lnTo>
                    <a:pt x="3958616" y="6659"/>
                  </a:lnTo>
                  <a:lnTo>
                    <a:pt x="4008318" y="5386"/>
                  </a:lnTo>
                  <a:lnTo>
                    <a:pt x="4058260" y="4247"/>
                  </a:lnTo>
                  <a:lnTo>
                    <a:pt x="4108435" y="3241"/>
                  </a:lnTo>
                  <a:lnTo>
                    <a:pt x="4158839" y="2371"/>
                  </a:lnTo>
                  <a:lnTo>
                    <a:pt x="4209466" y="1636"/>
                  </a:lnTo>
                  <a:lnTo>
                    <a:pt x="4260311" y="1036"/>
                  </a:lnTo>
                  <a:lnTo>
                    <a:pt x="4311367" y="572"/>
                  </a:lnTo>
                  <a:lnTo>
                    <a:pt x="4362629" y="244"/>
                  </a:lnTo>
                  <a:lnTo>
                    <a:pt x="4414092" y="53"/>
                  </a:lnTo>
                  <a:lnTo>
                    <a:pt x="4465750" y="0"/>
                  </a:lnTo>
                  <a:lnTo>
                    <a:pt x="4517598" y="83"/>
                  </a:lnTo>
                  <a:lnTo>
                    <a:pt x="4569630" y="305"/>
                  </a:lnTo>
                  <a:lnTo>
                    <a:pt x="4621840" y="666"/>
                  </a:lnTo>
                  <a:lnTo>
                    <a:pt x="4674223" y="1165"/>
                  </a:lnTo>
                  <a:lnTo>
                    <a:pt x="4726773" y="1804"/>
                  </a:lnTo>
                  <a:lnTo>
                    <a:pt x="4779485" y="2583"/>
                  </a:lnTo>
                  <a:lnTo>
                    <a:pt x="4832353" y="3501"/>
                  </a:lnTo>
                  <a:lnTo>
                    <a:pt x="4885372" y="4560"/>
                  </a:lnTo>
                  <a:lnTo>
                    <a:pt x="4938536" y="5761"/>
                  </a:lnTo>
                  <a:lnTo>
                    <a:pt x="4991839" y="7102"/>
                  </a:lnTo>
                  <a:lnTo>
                    <a:pt x="5045276" y="8586"/>
                  </a:lnTo>
                  <a:lnTo>
                    <a:pt x="5098841" y="10212"/>
                  </a:lnTo>
                  <a:lnTo>
                    <a:pt x="5152530" y="11981"/>
                  </a:lnTo>
                  <a:lnTo>
                    <a:pt x="5206335" y="13893"/>
                  </a:lnTo>
                  <a:lnTo>
                    <a:pt x="5260252" y="15948"/>
                  </a:lnTo>
                  <a:lnTo>
                    <a:pt x="5314275" y="18147"/>
                  </a:lnTo>
                  <a:lnTo>
                    <a:pt x="5368399" y="20491"/>
                  </a:lnTo>
                  <a:lnTo>
                    <a:pt x="5422617" y="22980"/>
                  </a:lnTo>
                  <a:lnTo>
                    <a:pt x="5476925" y="25614"/>
                  </a:lnTo>
                  <a:lnTo>
                    <a:pt x="5531317" y="28394"/>
                  </a:lnTo>
                  <a:lnTo>
                    <a:pt x="5585787" y="31320"/>
                  </a:lnTo>
                  <a:lnTo>
                    <a:pt x="5640330" y="34392"/>
                  </a:lnTo>
                  <a:lnTo>
                    <a:pt x="5694940" y="37612"/>
                  </a:lnTo>
                  <a:lnTo>
                    <a:pt x="5749611" y="40979"/>
                  </a:lnTo>
                  <a:lnTo>
                    <a:pt x="5804338" y="44493"/>
                  </a:lnTo>
                  <a:lnTo>
                    <a:pt x="5859116" y="48156"/>
                  </a:lnTo>
                  <a:lnTo>
                    <a:pt x="5913939" y="51968"/>
                  </a:lnTo>
                  <a:lnTo>
                    <a:pt x="5961554" y="55463"/>
                  </a:lnTo>
                  <a:lnTo>
                    <a:pt x="6010111" y="59261"/>
                  </a:lnTo>
                  <a:lnTo>
                    <a:pt x="6059569" y="63352"/>
                  </a:lnTo>
                  <a:lnTo>
                    <a:pt x="6109886" y="67727"/>
                  </a:lnTo>
                  <a:lnTo>
                    <a:pt x="6161021" y="72376"/>
                  </a:lnTo>
                  <a:lnTo>
                    <a:pt x="6212932" y="77290"/>
                  </a:lnTo>
                  <a:lnTo>
                    <a:pt x="6265580" y="82458"/>
                  </a:lnTo>
                  <a:lnTo>
                    <a:pt x="6318922" y="87870"/>
                  </a:lnTo>
                  <a:lnTo>
                    <a:pt x="6372918" y="93517"/>
                  </a:lnTo>
                  <a:lnTo>
                    <a:pt x="6427526" y="99389"/>
                  </a:lnTo>
                  <a:lnTo>
                    <a:pt x="6482705" y="105477"/>
                  </a:lnTo>
                  <a:lnTo>
                    <a:pt x="6538413" y="111770"/>
                  </a:lnTo>
                  <a:lnTo>
                    <a:pt x="6594611" y="118258"/>
                  </a:lnTo>
                  <a:lnTo>
                    <a:pt x="6651256" y="124933"/>
                  </a:lnTo>
                  <a:lnTo>
                    <a:pt x="6708307" y="131783"/>
                  </a:lnTo>
                  <a:lnTo>
                    <a:pt x="6765724" y="138800"/>
                  </a:lnTo>
                  <a:lnTo>
                    <a:pt x="6823464" y="145974"/>
                  </a:lnTo>
                  <a:lnTo>
                    <a:pt x="6881487" y="153294"/>
                  </a:lnTo>
                  <a:lnTo>
                    <a:pt x="6939752" y="160751"/>
                  </a:lnTo>
                  <a:lnTo>
                    <a:pt x="6998218" y="168336"/>
                  </a:lnTo>
                  <a:lnTo>
                    <a:pt x="7056842" y="176038"/>
                  </a:lnTo>
                  <a:lnTo>
                    <a:pt x="7115585" y="183847"/>
                  </a:lnTo>
                  <a:lnTo>
                    <a:pt x="7174404" y="191755"/>
                  </a:lnTo>
                  <a:lnTo>
                    <a:pt x="7233260" y="199750"/>
                  </a:lnTo>
                  <a:lnTo>
                    <a:pt x="7292110" y="207824"/>
                  </a:lnTo>
                  <a:lnTo>
                    <a:pt x="7350913" y="215966"/>
                  </a:lnTo>
                  <a:lnTo>
                    <a:pt x="7409628" y="224167"/>
                  </a:lnTo>
                  <a:lnTo>
                    <a:pt x="7468215" y="232416"/>
                  </a:lnTo>
                  <a:lnTo>
                    <a:pt x="7526631" y="240705"/>
                  </a:lnTo>
                  <a:lnTo>
                    <a:pt x="7584836" y="249024"/>
                  </a:lnTo>
                  <a:lnTo>
                    <a:pt x="7642789" y="257361"/>
                  </a:lnTo>
                  <a:lnTo>
                    <a:pt x="7700448" y="265709"/>
                  </a:lnTo>
                  <a:lnTo>
                    <a:pt x="7757772" y="274057"/>
                  </a:lnTo>
                  <a:lnTo>
                    <a:pt x="7814720" y="282395"/>
                  </a:lnTo>
                  <a:lnTo>
                    <a:pt x="7871250" y="290713"/>
                  </a:lnTo>
                  <a:lnTo>
                    <a:pt x="7927323" y="299002"/>
                  </a:lnTo>
                  <a:lnTo>
                    <a:pt x="7982895" y="307251"/>
                  </a:lnTo>
                  <a:lnTo>
                    <a:pt x="8037927" y="315452"/>
                  </a:lnTo>
                  <a:lnTo>
                    <a:pt x="8092377" y="323595"/>
                  </a:lnTo>
                  <a:lnTo>
                    <a:pt x="8146204" y="331668"/>
                  </a:lnTo>
                  <a:lnTo>
                    <a:pt x="8199367" y="339664"/>
                  </a:lnTo>
                  <a:lnTo>
                    <a:pt x="8251824" y="347571"/>
                  </a:lnTo>
                  <a:lnTo>
                    <a:pt x="8303535" y="355380"/>
                  </a:lnTo>
                  <a:lnTo>
                    <a:pt x="8354457" y="363082"/>
                  </a:lnTo>
                  <a:lnTo>
                    <a:pt x="8404551" y="370667"/>
                  </a:lnTo>
                  <a:lnTo>
                    <a:pt x="8453775" y="378124"/>
                  </a:lnTo>
                  <a:lnTo>
                    <a:pt x="8502087" y="385444"/>
                  </a:lnTo>
                  <a:lnTo>
                    <a:pt x="8549447" y="392618"/>
                  </a:lnTo>
                  <a:lnTo>
                    <a:pt x="8595813" y="399635"/>
                  </a:lnTo>
                  <a:lnTo>
                    <a:pt x="8641144" y="406485"/>
                  </a:lnTo>
                  <a:lnTo>
                    <a:pt x="8685399" y="413160"/>
                  </a:lnTo>
                  <a:lnTo>
                    <a:pt x="8728537" y="419648"/>
                  </a:lnTo>
                  <a:lnTo>
                    <a:pt x="8770516" y="425941"/>
                  </a:lnTo>
                  <a:lnTo>
                    <a:pt x="8811296" y="432029"/>
                  </a:lnTo>
                  <a:lnTo>
                    <a:pt x="8850835" y="437901"/>
                  </a:lnTo>
                  <a:lnTo>
                    <a:pt x="8889092" y="443548"/>
                  </a:lnTo>
                  <a:lnTo>
                    <a:pt x="8961595" y="454128"/>
                  </a:lnTo>
                  <a:lnTo>
                    <a:pt x="9028477" y="463691"/>
                  </a:lnTo>
                  <a:lnTo>
                    <a:pt x="9059707" y="468066"/>
                  </a:lnTo>
                  <a:lnTo>
                    <a:pt x="9078271" y="470623"/>
                  </a:lnTo>
                </a:path>
              </a:pathLst>
            </a:custGeom>
            <a:ln w="63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3853" y="5640781"/>
              <a:ext cx="3004820" cy="1211580"/>
            </a:xfrm>
            <a:custGeom>
              <a:avLst/>
              <a:gdLst/>
              <a:ahLst/>
              <a:cxnLst/>
              <a:rect l="l" t="t" r="r" b="b"/>
              <a:pathLst>
                <a:path w="3004820" h="1211579">
                  <a:moveTo>
                    <a:pt x="0" y="0"/>
                  </a:moveTo>
                  <a:lnTo>
                    <a:pt x="51721" y="23517"/>
                  </a:lnTo>
                  <a:lnTo>
                    <a:pt x="103435" y="47027"/>
                  </a:lnTo>
                  <a:lnTo>
                    <a:pt x="155135" y="70525"/>
                  </a:lnTo>
                  <a:lnTo>
                    <a:pt x="206815" y="94002"/>
                  </a:lnTo>
                  <a:lnTo>
                    <a:pt x="258466" y="117452"/>
                  </a:lnTo>
                  <a:lnTo>
                    <a:pt x="310083" y="140868"/>
                  </a:lnTo>
                  <a:lnTo>
                    <a:pt x="361657" y="164244"/>
                  </a:lnTo>
                  <a:lnTo>
                    <a:pt x="413183" y="187573"/>
                  </a:lnTo>
                  <a:lnTo>
                    <a:pt x="464653" y="210849"/>
                  </a:lnTo>
                  <a:lnTo>
                    <a:pt x="516059" y="234063"/>
                  </a:lnTo>
                  <a:lnTo>
                    <a:pt x="567396" y="257211"/>
                  </a:lnTo>
                  <a:lnTo>
                    <a:pt x="618656" y="280284"/>
                  </a:lnTo>
                  <a:lnTo>
                    <a:pt x="669832" y="303277"/>
                  </a:lnTo>
                  <a:lnTo>
                    <a:pt x="720917" y="326182"/>
                  </a:lnTo>
                  <a:lnTo>
                    <a:pt x="771904" y="348994"/>
                  </a:lnTo>
                  <a:lnTo>
                    <a:pt x="822786" y="371704"/>
                  </a:lnTo>
                  <a:lnTo>
                    <a:pt x="873556" y="394306"/>
                  </a:lnTo>
                  <a:lnTo>
                    <a:pt x="924207" y="416795"/>
                  </a:lnTo>
                  <a:lnTo>
                    <a:pt x="974732" y="439162"/>
                  </a:lnTo>
                  <a:lnTo>
                    <a:pt x="1025125" y="461401"/>
                  </a:lnTo>
                  <a:lnTo>
                    <a:pt x="1075377" y="483506"/>
                  </a:lnTo>
                  <a:lnTo>
                    <a:pt x="1125482" y="505470"/>
                  </a:lnTo>
                  <a:lnTo>
                    <a:pt x="1175433" y="527285"/>
                  </a:lnTo>
                  <a:lnTo>
                    <a:pt x="1225224" y="548946"/>
                  </a:lnTo>
                  <a:lnTo>
                    <a:pt x="1274846" y="570446"/>
                  </a:lnTo>
                  <a:lnTo>
                    <a:pt x="1324293" y="591777"/>
                  </a:lnTo>
                  <a:lnTo>
                    <a:pt x="1373558" y="612933"/>
                  </a:lnTo>
                  <a:lnTo>
                    <a:pt x="1422635" y="633908"/>
                  </a:lnTo>
                  <a:lnTo>
                    <a:pt x="1471515" y="654695"/>
                  </a:lnTo>
                  <a:lnTo>
                    <a:pt x="1520192" y="675286"/>
                  </a:lnTo>
                  <a:lnTo>
                    <a:pt x="1568660" y="695675"/>
                  </a:lnTo>
                  <a:lnTo>
                    <a:pt x="1616910" y="715856"/>
                  </a:lnTo>
                  <a:lnTo>
                    <a:pt x="1664936" y="735822"/>
                  </a:lnTo>
                  <a:lnTo>
                    <a:pt x="1712731" y="755566"/>
                  </a:lnTo>
                  <a:lnTo>
                    <a:pt x="1760289" y="775081"/>
                  </a:lnTo>
                  <a:lnTo>
                    <a:pt x="1807601" y="794360"/>
                  </a:lnTo>
                  <a:lnTo>
                    <a:pt x="1854661" y="813398"/>
                  </a:lnTo>
                  <a:lnTo>
                    <a:pt x="1901462" y="832186"/>
                  </a:lnTo>
                  <a:lnTo>
                    <a:pt x="1947997" y="850719"/>
                  </a:lnTo>
                  <a:lnTo>
                    <a:pt x="1994259" y="868989"/>
                  </a:lnTo>
                  <a:lnTo>
                    <a:pt x="2040242" y="886991"/>
                  </a:lnTo>
                  <a:lnTo>
                    <a:pt x="2085937" y="904716"/>
                  </a:lnTo>
                  <a:lnTo>
                    <a:pt x="2131338" y="922159"/>
                  </a:lnTo>
                  <a:lnTo>
                    <a:pt x="2176438" y="939313"/>
                  </a:lnTo>
                  <a:lnTo>
                    <a:pt x="2221229" y="956171"/>
                  </a:lnTo>
                  <a:lnTo>
                    <a:pt x="2265706" y="972726"/>
                  </a:lnTo>
                  <a:lnTo>
                    <a:pt x="2309861" y="988971"/>
                  </a:lnTo>
                  <a:lnTo>
                    <a:pt x="2353687" y="1004901"/>
                  </a:lnTo>
                  <a:lnTo>
                    <a:pt x="2397177" y="1020507"/>
                  </a:lnTo>
                  <a:lnTo>
                    <a:pt x="2440323" y="1035784"/>
                  </a:lnTo>
                  <a:lnTo>
                    <a:pt x="2483120" y="1050724"/>
                  </a:lnTo>
                  <a:lnTo>
                    <a:pt x="2525559" y="1065322"/>
                  </a:lnTo>
                  <a:lnTo>
                    <a:pt x="2567635" y="1079569"/>
                  </a:lnTo>
                  <a:lnTo>
                    <a:pt x="2609339" y="1093460"/>
                  </a:lnTo>
                  <a:lnTo>
                    <a:pt x="2650665" y="1106988"/>
                  </a:lnTo>
                  <a:lnTo>
                    <a:pt x="2691607" y="1120146"/>
                  </a:lnTo>
                  <a:lnTo>
                    <a:pt x="2732156" y="1132927"/>
                  </a:lnTo>
                  <a:lnTo>
                    <a:pt x="2772306" y="1145324"/>
                  </a:lnTo>
                  <a:lnTo>
                    <a:pt x="2812050" y="1157331"/>
                  </a:lnTo>
                  <a:lnTo>
                    <a:pt x="2851381" y="1168942"/>
                  </a:lnTo>
                  <a:lnTo>
                    <a:pt x="2890292" y="1180149"/>
                  </a:lnTo>
                  <a:lnTo>
                    <a:pt x="2928775" y="1190945"/>
                  </a:lnTo>
                  <a:lnTo>
                    <a:pt x="2966825" y="1201324"/>
                  </a:lnTo>
                  <a:lnTo>
                    <a:pt x="3004433" y="1211280"/>
                  </a:lnTo>
                </a:path>
              </a:pathLst>
            </a:custGeom>
            <a:ln w="63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5728" y="5284470"/>
              <a:ext cx="9078595" cy="1467485"/>
            </a:xfrm>
            <a:custGeom>
              <a:avLst/>
              <a:gdLst/>
              <a:ahLst/>
              <a:cxnLst/>
              <a:rect l="l" t="t" r="r" b="b"/>
              <a:pathLst>
                <a:path w="9078595" h="1467484">
                  <a:moveTo>
                    <a:pt x="0" y="0"/>
                  </a:moveTo>
                  <a:lnTo>
                    <a:pt x="37324" y="13040"/>
                  </a:lnTo>
                  <a:lnTo>
                    <a:pt x="74769" y="26102"/>
                  </a:lnTo>
                  <a:lnTo>
                    <a:pt x="112458" y="39209"/>
                  </a:lnTo>
                  <a:lnTo>
                    <a:pt x="150511" y="52381"/>
                  </a:lnTo>
                  <a:lnTo>
                    <a:pt x="189051" y="65642"/>
                  </a:lnTo>
                  <a:lnTo>
                    <a:pt x="228197" y="79012"/>
                  </a:lnTo>
                  <a:lnTo>
                    <a:pt x="268073" y="92514"/>
                  </a:lnTo>
                  <a:lnTo>
                    <a:pt x="308800" y="106170"/>
                  </a:lnTo>
                  <a:lnTo>
                    <a:pt x="350499" y="120003"/>
                  </a:lnTo>
                  <a:lnTo>
                    <a:pt x="393291" y="134033"/>
                  </a:lnTo>
                  <a:lnTo>
                    <a:pt x="437298" y="148282"/>
                  </a:lnTo>
                  <a:lnTo>
                    <a:pt x="482643" y="162774"/>
                  </a:lnTo>
                  <a:lnTo>
                    <a:pt x="529445" y="177530"/>
                  </a:lnTo>
                  <a:lnTo>
                    <a:pt x="577828" y="192571"/>
                  </a:lnTo>
                  <a:lnTo>
                    <a:pt x="627911" y="207921"/>
                  </a:lnTo>
                  <a:lnTo>
                    <a:pt x="679818" y="223600"/>
                  </a:lnTo>
                  <a:lnTo>
                    <a:pt x="733668" y="239631"/>
                  </a:lnTo>
                  <a:lnTo>
                    <a:pt x="789585" y="256036"/>
                  </a:lnTo>
                  <a:lnTo>
                    <a:pt x="847689" y="272836"/>
                  </a:lnTo>
                  <a:lnTo>
                    <a:pt x="908102" y="290054"/>
                  </a:lnTo>
                  <a:lnTo>
                    <a:pt x="970946" y="307713"/>
                  </a:lnTo>
                  <a:lnTo>
                    <a:pt x="1036341" y="325833"/>
                  </a:lnTo>
                  <a:lnTo>
                    <a:pt x="1104411" y="344436"/>
                  </a:lnTo>
                  <a:lnTo>
                    <a:pt x="1142884" y="354885"/>
                  </a:lnTo>
                  <a:lnTo>
                    <a:pt x="1182229" y="365585"/>
                  </a:lnTo>
                  <a:lnTo>
                    <a:pt x="1222422" y="376525"/>
                  </a:lnTo>
                  <a:lnTo>
                    <a:pt x="1263437" y="387692"/>
                  </a:lnTo>
                  <a:lnTo>
                    <a:pt x="1305252" y="399076"/>
                  </a:lnTo>
                  <a:lnTo>
                    <a:pt x="1347842" y="410665"/>
                  </a:lnTo>
                  <a:lnTo>
                    <a:pt x="1391183" y="422448"/>
                  </a:lnTo>
                  <a:lnTo>
                    <a:pt x="1435251" y="434412"/>
                  </a:lnTo>
                  <a:lnTo>
                    <a:pt x="1480022" y="446546"/>
                  </a:lnTo>
                  <a:lnTo>
                    <a:pt x="1525472" y="458839"/>
                  </a:lnTo>
                  <a:lnTo>
                    <a:pt x="1571577" y="471279"/>
                  </a:lnTo>
                  <a:lnTo>
                    <a:pt x="1618313" y="483855"/>
                  </a:lnTo>
                  <a:lnTo>
                    <a:pt x="1665656" y="496555"/>
                  </a:lnTo>
                  <a:lnTo>
                    <a:pt x="1713581" y="509367"/>
                  </a:lnTo>
                  <a:lnTo>
                    <a:pt x="1762065" y="522281"/>
                  </a:lnTo>
                  <a:lnTo>
                    <a:pt x="1811084" y="535284"/>
                  </a:lnTo>
                  <a:lnTo>
                    <a:pt x="1860614" y="548365"/>
                  </a:lnTo>
                  <a:lnTo>
                    <a:pt x="1910630" y="561512"/>
                  </a:lnTo>
                  <a:lnTo>
                    <a:pt x="1961108" y="574714"/>
                  </a:lnTo>
                  <a:lnTo>
                    <a:pt x="2012026" y="587959"/>
                  </a:lnTo>
                  <a:lnTo>
                    <a:pt x="2063357" y="601237"/>
                  </a:lnTo>
                  <a:lnTo>
                    <a:pt x="2115080" y="614534"/>
                  </a:lnTo>
                  <a:lnTo>
                    <a:pt x="2167168" y="627840"/>
                  </a:lnTo>
                  <a:lnTo>
                    <a:pt x="2219599" y="641143"/>
                  </a:lnTo>
                  <a:lnTo>
                    <a:pt x="2272348" y="654432"/>
                  </a:lnTo>
                  <a:lnTo>
                    <a:pt x="2325392" y="667695"/>
                  </a:lnTo>
                  <a:lnTo>
                    <a:pt x="2378705" y="680920"/>
                  </a:lnTo>
                  <a:lnTo>
                    <a:pt x="2432265" y="694096"/>
                  </a:lnTo>
                  <a:lnTo>
                    <a:pt x="2486047" y="707212"/>
                  </a:lnTo>
                  <a:lnTo>
                    <a:pt x="2540027" y="720256"/>
                  </a:lnTo>
                  <a:lnTo>
                    <a:pt x="2594181" y="733216"/>
                  </a:lnTo>
                  <a:lnTo>
                    <a:pt x="2648486" y="746080"/>
                  </a:lnTo>
                  <a:lnTo>
                    <a:pt x="2702916" y="758838"/>
                  </a:lnTo>
                  <a:lnTo>
                    <a:pt x="2757448" y="771478"/>
                  </a:lnTo>
                  <a:lnTo>
                    <a:pt x="2812058" y="783988"/>
                  </a:lnTo>
                  <a:lnTo>
                    <a:pt x="2866721" y="796356"/>
                  </a:lnTo>
                  <a:lnTo>
                    <a:pt x="2921415" y="808572"/>
                  </a:lnTo>
                  <a:lnTo>
                    <a:pt x="2976114" y="820623"/>
                  </a:lnTo>
                  <a:lnTo>
                    <a:pt x="3030795" y="832498"/>
                  </a:lnTo>
                  <a:lnTo>
                    <a:pt x="3085434" y="844186"/>
                  </a:lnTo>
                  <a:lnTo>
                    <a:pt x="3140006" y="855674"/>
                  </a:lnTo>
                  <a:lnTo>
                    <a:pt x="3194488" y="866952"/>
                  </a:lnTo>
                  <a:lnTo>
                    <a:pt x="3240447" y="876340"/>
                  </a:lnTo>
                  <a:lnTo>
                    <a:pt x="3286870" y="885738"/>
                  </a:lnTo>
                  <a:lnTo>
                    <a:pt x="3333739" y="895144"/>
                  </a:lnTo>
                  <a:lnTo>
                    <a:pt x="3381033" y="904554"/>
                  </a:lnTo>
                  <a:lnTo>
                    <a:pt x="3428732" y="913965"/>
                  </a:lnTo>
                  <a:lnTo>
                    <a:pt x="3476818" y="923372"/>
                  </a:lnTo>
                  <a:lnTo>
                    <a:pt x="3525270" y="932774"/>
                  </a:lnTo>
                  <a:lnTo>
                    <a:pt x="3574069" y="942166"/>
                  </a:lnTo>
                  <a:lnTo>
                    <a:pt x="3623195" y="951544"/>
                  </a:lnTo>
                  <a:lnTo>
                    <a:pt x="3672628" y="960907"/>
                  </a:lnTo>
                  <a:lnTo>
                    <a:pt x="3722350" y="970249"/>
                  </a:lnTo>
                  <a:lnTo>
                    <a:pt x="3772339" y="979568"/>
                  </a:lnTo>
                  <a:lnTo>
                    <a:pt x="3822577" y="988860"/>
                  </a:lnTo>
                  <a:lnTo>
                    <a:pt x="3873044" y="998122"/>
                  </a:lnTo>
                  <a:lnTo>
                    <a:pt x="3923719" y="1007351"/>
                  </a:lnTo>
                  <a:lnTo>
                    <a:pt x="3974585" y="1016542"/>
                  </a:lnTo>
                  <a:lnTo>
                    <a:pt x="4025620" y="1025693"/>
                  </a:lnTo>
                  <a:lnTo>
                    <a:pt x="4076805" y="1034800"/>
                  </a:lnTo>
                  <a:lnTo>
                    <a:pt x="4128121" y="1043860"/>
                  </a:lnTo>
                  <a:lnTo>
                    <a:pt x="4179548" y="1052869"/>
                  </a:lnTo>
                  <a:lnTo>
                    <a:pt x="4231067" y="1061824"/>
                  </a:lnTo>
                  <a:lnTo>
                    <a:pt x="4282656" y="1070721"/>
                  </a:lnTo>
                  <a:lnTo>
                    <a:pt x="4334298" y="1079557"/>
                  </a:lnTo>
                  <a:lnTo>
                    <a:pt x="4385972" y="1088329"/>
                  </a:lnTo>
                  <a:lnTo>
                    <a:pt x="4437659" y="1097033"/>
                  </a:lnTo>
                  <a:lnTo>
                    <a:pt x="4489339" y="1105666"/>
                  </a:lnTo>
                  <a:lnTo>
                    <a:pt x="4540992" y="1114225"/>
                  </a:lnTo>
                  <a:lnTo>
                    <a:pt x="4592598" y="1122705"/>
                  </a:lnTo>
                  <a:lnTo>
                    <a:pt x="4644139" y="1131103"/>
                  </a:lnTo>
                  <a:lnTo>
                    <a:pt x="4695594" y="1139417"/>
                  </a:lnTo>
                  <a:lnTo>
                    <a:pt x="4746944" y="1147642"/>
                  </a:lnTo>
                  <a:lnTo>
                    <a:pt x="4798169" y="1155776"/>
                  </a:lnTo>
                  <a:lnTo>
                    <a:pt x="4849249" y="1163814"/>
                  </a:lnTo>
                  <a:lnTo>
                    <a:pt x="4900165" y="1171754"/>
                  </a:lnTo>
                  <a:lnTo>
                    <a:pt x="4950897" y="1179592"/>
                  </a:lnTo>
                  <a:lnTo>
                    <a:pt x="5001426" y="1187324"/>
                  </a:lnTo>
                  <a:lnTo>
                    <a:pt x="5051731" y="1194947"/>
                  </a:lnTo>
                  <a:lnTo>
                    <a:pt x="5101794" y="1202458"/>
                  </a:lnTo>
                  <a:lnTo>
                    <a:pt x="5151594" y="1209854"/>
                  </a:lnTo>
                  <a:lnTo>
                    <a:pt x="5201112" y="1217130"/>
                  </a:lnTo>
                  <a:lnTo>
                    <a:pt x="5250328" y="1224283"/>
                  </a:lnTo>
                  <a:lnTo>
                    <a:pt x="5299223" y="1231311"/>
                  </a:lnTo>
                  <a:lnTo>
                    <a:pt x="5347776" y="1238209"/>
                  </a:lnTo>
                  <a:lnTo>
                    <a:pt x="5395969" y="1244974"/>
                  </a:lnTo>
                  <a:lnTo>
                    <a:pt x="5443781" y="1251603"/>
                  </a:lnTo>
                  <a:lnTo>
                    <a:pt x="5491194" y="1258093"/>
                  </a:lnTo>
                  <a:lnTo>
                    <a:pt x="5538186" y="1264439"/>
                  </a:lnTo>
                  <a:lnTo>
                    <a:pt x="5584739" y="1270639"/>
                  </a:lnTo>
                  <a:lnTo>
                    <a:pt x="5630833" y="1276689"/>
                  </a:lnTo>
                  <a:lnTo>
                    <a:pt x="5676449" y="1282585"/>
                  </a:lnTo>
                  <a:lnTo>
                    <a:pt x="5731868" y="1289579"/>
                  </a:lnTo>
                  <a:lnTo>
                    <a:pt x="5787466" y="1296373"/>
                  </a:lnTo>
                  <a:lnTo>
                    <a:pt x="5843208" y="1302970"/>
                  </a:lnTo>
                  <a:lnTo>
                    <a:pt x="5899059" y="1309374"/>
                  </a:lnTo>
                  <a:lnTo>
                    <a:pt x="5954986" y="1315590"/>
                  </a:lnTo>
                  <a:lnTo>
                    <a:pt x="6010955" y="1321622"/>
                  </a:lnTo>
                  <a:lnTo>
                    <a:pt x="6066930" y="1327474"/>
                  </a:lnTo>
                  <a:lnTo>
                    <a:pt x="6122880" y="1333150"/>
                  </a:lnTo>
                  <a:lnTo>
                    <a:pt x="6178768" y="1338654"/>
                  </a:lnTo>
                  <a:lnTo>
                    <a:pt x="6234561" y="1343991"/>
                  </a:lnTo>
                  <a:lnTo>
                    <a:pt x="6290225" y="1349164"/>
                  </a:lnTo>
                  <a:lnTo>
                    <a:pt x="6345726" y="1354178"/>
                  </a:lnTo>
                  <a:lnTo>
                    <a:pt x="6401029" y="1359036"/>
                  </a:lnTo>
                  <a:lnTo>
                    <a:pt x="6456101" y="1363744"/>
                  </a:lnTo>
                  <a:lnTo>
                    <a:pt x="6510907" y="1368304"/>
                  </a:lnTo>
                  <a:lnTo>
                    <a:pt x="6565413" y="1372722"/>
                  </a:lnTo>
                  <a:lnTo>
                    <a:pt x="6619585" y="1377001"/>
                  </a:lnTo>
                  <a:lnTo>
                    <a:pt x="6673390" y="1381145"/>
                  </a:lnTo>
                  <a:lnTo>
                    <a:pt x="6726792" y="1385159"/>
                  </a:lnTo>
                  <a:lnTo>
                    <a:pt x="6779757" y="1389047"/>
                  </a:lnTo>
                  <a:lnTo>
                    <a:pt x="6832253" y="1392812"/>
                  </a:lnTo>
                  <a:lnTo>
                    <a:pt x="6884243" y="1396460"/>
                  </a:lnTo>
                  <a:lnTo>
                    <a:pt x="6935695" y="1399993"/>
                  </a:lnTo>
                  <a:lnTo>
                    <a:pt x="6986574" y="1403417"/>
                  </a:lnTo>
                  <a:lnTo>
                    <a:pt x="7036847" y="1406735"/>
                  </a:lnTo>
                  <a:lnTo>
                    <a:pt x="7086478" y="1409952"/>
                  </a:lnTo>
                  <a:lnTo>
                    <a:pt x="7135433" y="1413072"/>
                  </a:lnTo>
                  <a:lnTo>
                    <a:pt x="7183680" y="1416098"/>
                  </a:lnTo>
                  <a:lnTo>
                    <a:pt x="7231183" y="1419035"/>
                  </a:lnTo>
                  <a:lnTo>
                    <a:pt x="7277908" y="1421887"/>
                  </a:lnTo>
                  <a:lnTo>
                    <a:pt x="7323821" y="1424659"/>
                  </a:lnTo>
                  <a:lnTo>
                    <a:pt x="7368889" y="1427353"/>
                  </a:lnTo>
                  <a:lnTo>
                    <a:pt x="7413077" y="1429976"/>
                  </a:lnTo>
                  <a:lnTo>
                    <a:pt x="7456350" y="1432530"/>
                  </a:lnTo>
                  <a:lnTo>
                    <a:pt x="7498675" y="1435019"/>
                  </a:lnTo>
                  <a:lnTo>
                    <a:pt x="7540018" y="1437448"/>
                  </a:lnTo>
                  <a:lnTo>
                    <a:pt x="7580344" y="1439822"/>
                  </a:lnTo>
                  <a:lnTo>
                    <a:pt x="7619620" y="1442143"/>
                  </a:lnTo>
                  <a:lnTo>
                    <a:pt x="7657810" y="1444417"/>
                  </a:lnTo>
                  <a:lnTo>
                    <a:pt x="7694882" y="1446648"/>
                  </a:lnTo>
                  <a:lnTo>
                    <a:pt x="7730801" y="1448838"/>
                  </a:lnTo>
                  <a:lnTo>
                    <a:pt x="7812409" y="1453636"/>
                  </a:lnTo>
                  <a:lnTo>
                    <a:pt x="7887152" y="1457595"/>
                  </a:lnTo>
                  <a:lnTo>
                    <a:pt x="7955603" y="1460781"/>
                  </a:lnTo>
                  <a:lnTo>
                    <a:pt x="8018334" y="1463258"/>
                  </a:lnTo>
                  <a:lnTo>
                    <a:pt x="8075917" y="1465093"/>
                  </a:lnTo>
                  <a:lnTo>
                    <a:pt x="8128927" y="1466350"/>
                  </a:lnTo>
                  <a:lnTo>
                    <a:pt x="8177935" y="1467094"/>
                  </a:lnTo>
                  <a:lnTo>
                    <a:pt x="8223515" y="1467392"/>
                  </a:lnTo>
                  <a:lnTo>
                    <a:pt x="8266239" y="1467307"/>
                  </a:lnTo>
                  <a:lnTo>
                    <a:pt x="8306680" y="1466906"/>
                  </a:lnTo>
                  <a:lnTo>
                    <a:pt x="8345410" y="1466253"/>
                  </a:lnTo>
                  <a:lnTo>
                    <a:pt x="8420032" y="1464455"/>
                  </a:lnTo>
                  <a:lnTo>
                    <a:pt x="8457068" y="1463439"/>
                  </a:lnTo>
                  <a:lnTo>
                    <a:pt x="8494685" y="1462434"/>
                  </a:lnTo>
                  <a:lnTo>
                    <a:pt x="8533456" y="1461503"/>
                  </a:lnTo>
                  <a:lnTo>
                    <a:pt x="8573954" y="1460713"/>
                  </a:lnTo>
                  <a:lnTo>
                    <a:pt x="8636561" y="1459348"/>
                  </a:lnTo>
                  <a:lnTo>
                    <a:pt x="8696089" y="1457447"/>
                  </a:lnTo>
                  <a:lnTo>
                    <a:pt x="8752845" y="1455065"/>
                  </a:lnTo>
                  <a:lnTo>
                    <a:pt x="8807136" y="1452254"/>
                  </a:lnTo>
                  <a:lnTo>
                    <a:pt x="8859272" y="1449069"/>
                  </a:lnTo>
                  <a:lnTo>
                    <a:pt x="8909559" y="1445562"/>
                  </a:lnTo>
                  <a:lnTo>
                    <a:pt x="8958307" y="1441789"/>
                  </a:lnTo>
                  <a:lnTo>
                    <a:pt x="9005822" y="1437801"/>
                  </a:lnTo>
                  <a:lnTo>
                    <a:pt x="9052414" y="1433653"/>
                  </a:lnTo>
                  <a:lnTo>
                    <a:pt x="9078271" y="1431261"/>
                  </a:lnTo>
                </a:path>
              </a:pathLst>
            </a:custGeom>
            <a:ln w="63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215133" y="5137796"/>
              <a:ext cx="6929120" cy="1714500"/>
            </a:xfrm>
            <a:custGeom>
              <a:avLst/>
              <a:gdLst/>
              <a:ahLst/>
              <a:cxnLst/>
              <a:rect l="l" t="t" r="r" b="b"/>
              <a:pathLst>
                <a:path w="6929120" h="1714500">
                  <a:moveTo>
                    <a:pt x="0" y="1714264"/>
                  </a:moveTo>
                  <a:lnTo>
                    <a:pt x="32478" y="1677653"/>
                  </a:lnTo>
                  <a:lnTo>
                    <a:pt x="65063" y="1641069"/>
                  </a:lnTo>
                  <a:lnTo>
                    <a:pt x="97859" y="1604537"/>
                  </a:lnTo>
                  <a:lnTo>
                    <a:pt x="130971" y="1568084"/>
                  </a:lnTo>
                  <a:lnTo>
                    <a:pt x="164507" y="1531737"/>
                  </a:lnTo>
                  <a:lnTo>
                    <a:pt x="198571" y="1495521"/>
                  </a:lnTo>
                  <a:lnTo>
                    <a:pt x="233268" y="1459464"/>
                  </a:lnTo>
                  <a:lnTo>
                    <a:pt x="268706" y="1423592"/>
                  </a:lnTo>
                  <a:lnTo>
                    <a:pt x="304988" y="1387931"/>
                  </a:lnTo>
                  <a:lnTo>
                    <a:pt x="342222" y="1352508"/>
                  </a:lnTo>
                  <a:lnTo>
                    <a:pt x="380512" y="1317348"/>
                  </a:lnTo>
                  <a:lnTo>
                    <a:pt x="419965" y="1282480"/>
                  </a:lnTo>
                  <a:lnTo>
                    <a:pt x="460686" y="1247928"/>
                  </a:lnTo>
                  <a:lnTo>
                    <a:pt x="502780" y="1213720"/>
                  </a:lnTo>
                  <a:lnTo>
                    <a:pt x="546354" y="1179881"/>
                  </a:lnTo>
                  <a:lnTo>
                    <a:pt x="584055" y="1151726"/>
                  </a:lnTo>
                  <a:lnTo>
                    <a:pt x="623194" y="1123387"/>
                  </a:lnTo>
                  <a:lnTo>
                    <a:pt x="663629" y="1094938"/>
                  </a:lnTo>
                  <a:lnTo>
                    <a:pt x="705221" y="1066452"/>
                  </a:lnTo>
                  <a:lnTo>
                    <a:pt x="747827" y="1038004"/>
                  </a:lnTo>
                  <a:lnTo>
                    <a:pt x="791308" y="1009665"/>
                  </a:lnTo>
                  <a:lnTo>
                    <a:pt x="835523" y="981509"/>
                  </a:lnTo>
                  <a:lnTo>
                    <a:pt x="880331" y="953610"/>
                  </a:lnTo>
                  <a:lnTo>
                    <a:pt x="925591" y="926041"/>
                  </a:lnTo>
                  <a:lnTo>
                    <a:pt x="971163" y="898876"/>
                  </a:lnTo>
                  <a:lnTo>
                    <a:pt x="1016906" y="872186"/>
                  </a:lnTo>
                  <a:lnTo>
                    <a:pt x="1062679" y="846047"/>
                  </a:lnTo>
                  <a:lnTo>
                    <a:pt x="1108342" y="820531"/>
                  </a:lnTo>
                  <a:lnTo>
                    <a:pt x="1153753" y="795711"/>
                  </a:lnTo>
                  <a:lnTo>
                    <a:pt x="1198772" y="771661"/>
                  </a:lnTo>
                  <a:lnTo>
                    <a:pt x="1243258" y="748454"/>
                  </a:lnTo>
                  <a:lnTo>
                    <a:pt x="1287072" y="726164"/>
                  </a:lnTo>
                  <a:lnTo>
                    <a:pt x="1330070" y="704863"/>
                  </a:lnTo>
                  <a:lnTo>
                    <a:pt x="1376844" y="682270"/>
                  </a:lnTo>
                  <a:lnTo>
                    <a:pt x="1421710" y="661143"/>
                  </a:lnTo>
                  <a:lnTo>
                    <a:pt x="1465076" y="641327"/>
                  </a:lnTo>
                  <a:lnTo>
                    <a:pt x="1507353" y="622665"/>
                  </a:lnTo>
                  <a:lnTo>
                    <a:pt x="1548946" y="605001"/>
                  </a:lnTo>
                  <a:lnTo>
                    <a:pt x="1590266" y="588177"/>
                  </a:lnTo>
                  <a:lnTo>
                    <a:pt x="1631720" y="572039"/>
                  </a:lnTo>
                  <a:lnTo>
                    <a:pt x="1673717" y="556429"/>
                  </a:lnTo>
                  <a:lnTo>
                    <a:pt x="1716664" y="541190"/>
                  </a:lnTo>
                  <a:lnTo>
                    <a:pt x="1760971" y="526167"/>
                  </a:lnTo>
                  <a:lnTo>
                    <a:pt x="1807046" y="511202"/>
                  </a:lnTo>
                  <a:lnTo>
                    <a:pt x="1855297" y="496140"/>
                  </a:lnTo>
                  <a:lnTo>
                    <a:pt x="1906132" y="480824"/>
                  </a:lnTo>
                  <a:lnTo>
                    <a:pt x="1959960" y="465098"/>
                  </a:lnTo>
                  <a:lnTo>
                    <a:pt x="2017189" y="448804"/>
                  </a:lnTo>
                  <a:lnTo>
                    <a:pt x="2078228" y="431788"/>
                  </a:lnTo>
                  <a:lnTo>
                    <a:pt x="2118243" y="420886"/>
                  </a:lnTo>
                  <a:lnTo>
                    <a:pt x="2160523" y="409688"/>
                  </a:lnTo>
                  <a:lnTo>
                    <a:pt x="2204874" y="398231"/>
                  </a:lnTo>
                  <a:lnTo>
                    <a:pt x="2251101" y="386550"/>
                  </a:lnTo>
                  <a:lnTo>
                    <a:pt x="2299009" y="374682"/>
                  </a:lnTo>
                  <a:lnTo>
                    <a:pt x="2348404" y="362664"/>
                  </a:lnTo>
                  <a:lnTo>
                    <a:pt x="2399091" y="350531"/>
                  </a:lnTo>
                  <a:lnTo>
                    <a:pt x="2450875" y="338320"/>
                  </a:lnTo>
                  <a:lnTo>
                    <a:pt x="2503562" y="326068"/>
                  </a:lnTo>
                  <a:lnTo>
                    <a:pt x="2556958" y="313811"/>
                  </a:lnTo>
                  <a:lnTo>
                    <a:pt x="2610868" y="301585"/>
                  </a:lnTo>
                  <a:lnTo>
                    <a:pt x="2665097" y="289426"/>
                  </a:lnTo>
                  <a:lnTo>
                    <a:pt x="2719451" y="277371"/>
                  </a:lnTo>
                  <a:lnTo>
                    <a:pt x="2773734" y="265457"/>
                  </a:lnTo>
                  <a:lnTo>
                    <a:pt x="2827754" y="253720"/>
                  </a:lnTo>
                  <a:lnTo>
                    <a:pt x="2881314" y="242195"/>
                  </a:lnTo>
                  <a:lnTo>
                    <a:pt x="2934220" y="230920"/>
                  </a:lnTo>
                  <a:lnTo>
                    <a:pt x="2986279" y="219931"/>
                  </a:lnTo>
                  <a:lnTo>
                    <a:pt x="3037295" y="209264"/>
                  </a:lnTo>
                  <a:lnTo>
                    <a:pt x="3087073" y="198956"/>
                  </a:lnTo>
                  <a:lnTo>
                    <a:pt x="3135419" y="189042"/>
                  </a:lnTo>
                  <a:lnTo>
                    <a:pt x="3182139" y="179560"/>
                  </a:lnTo>
                  <a:lnTo>
                    <a:pt x="3227038" y="170546"/>
                  </a:lnTo>
                  <a:lnTo>
                    <a:pt x="3269921" y="162035"/>
                  </a:lnTo>
                  <a:lnTo>
                    <a:pt x="3310594" y="154066"/>
                  </a:lnTo>
                  <a:lnTo>
                    <a:pt x="3348863" y="146673"/>
                  </a:lnTo>
                  <a:lnTo>
                    <a:pt x="3418279" y="133601"/>
                  </a:lnTo>
                  <a:lnTo>
                    <a:pt x="3479443" y="122537"/>
                  </a:lnTo>
                  <a:lnTo>
                    <a:pt x="3533735" y="113235"/>
                  </a:lnTo>
                  <a:lnTo>
                    <a:pt x="3582532" y="105452"/>
                  </a:lnTo>
                  <a:lnTo>
                    <a:pt x="3627215" y="98946"/>
                  </a:lnTo>
                  <a:lnTo>
                    <a:pt x="3669162" y="93472"/>
                  </a:lnTo>
                  <a:lnTo>
                    <a:pt x="3709752" y="88788"/>
                  </a:lnTo>
                  <a:lnTo>
                    <a:pt x="3750364" y="84648"/>
                  </a:lnTo>
                  <a:lnTo>
                    <a:pt x="3792377" y="80811"/>
                  </a:lnTo>
                  <a:lnTo>
                    <a:pt x="3837171" y="77033"/>
                  </a:lnTo>
                  <a:lnTo>
                    <a:pt x="3886124" y="73070"/>
                  </a:lnTo>
                  <a:lnTo>
                    <a:pt x="3940615" y="68678"/>
                  </a:lnTo>
                  <a:lnTo>
                    <a:pt x="4002024" y="63615"/>
                  </a:lnTo>
                  <a:lnTo>
                    <a:pt x="4043532" y="60210"/>
                  </a:lnTo>
                  <a:lnTo>
                    <a:pt x="4087086" y="56789"/>
                  </a:lnTo>
                  <a:lnTo>
                    <a:pt x="4132493" y="53364"/>
                  </a:lnTo>
                  <a:lnTo>
                    <a:pt x="4179559" y="49946"/>
                  </a:lnTo>
                  <a:lnTo>
                    <a:pt x="4228092" y="46547"/>
                  </a:lnTo>
                  <a:lnTo>
                    <a:pt x="4277900" y="43178"/>
                  </a:lnTo>
                  <a:lnTo>
                    <a:pt x="4328790" y="39851"/>
                  </a:lnTo>
                  <a:lnTo>
                    <a:pt x="4380569" y="36578"/>
                  </a:lnTo>
                  <a:lnTo>
                    <a:pt x="4433044" y="33370"/>
                  </a:lnTo>
                  <a:lnTo>
                    <a:pt x="4486024" y="30239"/>
                  </a:lnTo>
                  <a:lnTo>
                    <a:pt x="4539315" y="27196"/>
                  </a:lnTo>
                  <a:lnTo>
                    <a:pt x="4592725" y="24253"/>
                  </a:lnTo>
                  <a:lnTo>
                    <a:pt x="4646061" y="21421"/>
                  </a:lnTo>
                  <a:lnTo>
                    <a:pt x="4699131" y="18713"/>
                  </a:lnTo>
                  <a:lnTo>
                    <a:pt x="4751742" y="16140"/>
                  </a:lnTo>
                  <a:lnTo>
                    <a:pt x="4803701" y="13712"/>
                  </a:lnTo>
                  <a:lnTo>
                    <a:pt x="4854816" y="11443"/>
                  </a:lnTo>
                  <a:lnTo>
                    <a:pt x="4904894" y="9344"/>
                  </a:lnTo>
                  <a:lnTo>
                    <a:pt x="4953742" y="7425"/>
                  </a:lnTo>
                  <a:lnTo>
                    <a:pt x="5001168" y="5700"/>
                  </a:lnTo>
                  <a:lnTo>
                    <a:pt x="5046980" y="4179"/>
                  </a:lnTo>
                  <a:lnTo>
                    <a:pt x="5311489" y="0"/>
                  </a:lnTo>
                  <a:lnTo>
                    <a:pt x="5586571" y="464"/>
                  </a:lnTo>
                  <a:lnTo>
                    <a:pt x="5802645" y="2786"/>
                  </a:lnTo>
                  <a:lnTo>
                    <a:pt x="5890133" y="4179"/>
                  </a:lnTo>
                  <a:lnTo>
                    <a:pt x="6495796" y="4179"/>
                  </a:lnTo>
                  <a:lnTo>
                    <a:pt x="6558133" y="6090"/>
                  </a:lnTo>
                  <a:lnTo>
                    <a:pt x="6618476" y="8729"/>
                  </a:lnTo>
                  <a:lnTo>
                    <a:pt x="6676124" y="11883"/>
                  </a:lnTo>
                  <a:lnTo>
                    <a:pt x="6730380" y="15339"/>
                  </a:lnTo>
                  <a:lnTo>
                    <a:pt x="6780547" y="18884"/>
                  </a:lnTo>
                  <a:lnTo>
                    <a:pt x="6825926" y="22306"/>
                  </a:lnTo>
                  <a:lnTo>
                    <a:pt x="6865819" y="25391"/>
                  </a:lnTo>
                  <a:lnTo>
                    <a:pt x="6899529" y="27928"/>
                  </a:lnTo>
                  <a:lnTo>
                    <a:pt x="6928865" y="30148"/>
                  </a:lnTo>
                </a:path>
              </a:pathLst>
            </a:custGeom>
            <a:ln w="63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177158" y="2750057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694055" y="0"/>
                  </a:moveTo>
                  <a:lnTo>
                    <a:pt x="3937" y="402970"/>
                  </a:lnTo>
                  <a:lnTo>
                    <a:pt x="0" y="1202181"/>
                  </a:lnTo>
                  <a:lnTo>
                    <a:pt x="700532" y="1606677"/>
                  </a:lnTo>
                  <a:lnTo>
                    <a:pt x="1390777" y="1203705"/>
                  </a:lnTo>
                  <a:lnTo>
                    <a:pt x="1394587" y="404367"/>
                  </a:lnTo>
                  <a:lnTo>
                    <a:pt x="694055" y="0"/>
                  </a:lnTo>
                  <a:close/>
                </a:path>
              </a:pathLst>
            </a:custGeom>
            <a:solidFill>
              <a:srgbClr val="FFFFFF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177158" y="2750057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937" y="402970"/>
                  </a:moveTo>
                  <a:lnTo>
                    <a:pt x="694055" y="0"/>
                  </a:lnTo>
                  <a:lnTo>
                    <a:pt x="1394587" y="404367"/>
                  </a:lnTo>
                  <a:lnTo>
                    <a:pt x="1390777" y="1203705"/>
                  </a:lnTo>
                  <a:lnTo>
                    <a:pt x="700532" y="1606677"/>
                  </a:lnTo>
                  <a:lnTo>
                    <a:pt x="0" y="1202181"/>
                  </a:lnTo>
                  <a:lnTo>
                    <a:pt x="3937" y="40297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901058" y="4016883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937" y="402971"/>
                  </a:moveTo>
                  <a:lnTo>
                    <a:pt x="694054" y="0"/>
                  </a:lnTo>
                  <a:lnTo>
                    <a:pt x="1394587" y="404368"/>
                  </a:lnTo>
                  <a:lnTo>
                    <a:pt x="1390777" y="1203706"/>
                  </a:lnTo>
                  <a:lnTo>
                    <a:pt x="700531" y="1606651"/>
                  </a:lnTo>
                  <a:lnTo>
                    <a:pt x="0" y="1202182"/>
                  </a:lnTo>
                  <a:lnTo>
                    <a:pt x="3937" y="402971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910583" y="1483233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694054" y="0"/>
                  </a:moveTo>
                  <a:lnTo>
                    <a:pt x="3937" y="402970"/>
                  </a:lnTo>
                  <a:lnTo>
                    <a:pt x="0" y="1202181"/>
                  </a:lnTo>
                  <a:lnTo>
                    <a:pt x="700531" y="1606677"/>
                  </a:lnTo>
                  <a:lnTo>
                    <a:pt x="1390777" y="1203705"/>
                  </a:lnTo>
                  <a:lnTo>
                    <a:pt x="1394587" y="404367"/>
                  </a:lnTo>
                  <a:lnTo>
                    <a:pt x="694054" y="0"/>
                  </a:lnTo>
                  <a:close/>
                </a:path>
              </a:pathLst>
            </a:custGeom>
            <a:solidFill>
              <a:srgbClr val="FFFFFF">
                <a:alpha val="705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910583" y="1483233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937" y="402970"/>
                  </a:moveTo>
                  <a:lnTo>
                    <a:pt x="694054" y="0"/>
                  </a:lnTo>
                  <a:lnTo>
                    <a:pt x="1394587" y="404367"/>
                  </a:lnTo>
                  <a:lnTo>
                    <a:pt x="1390777" y="1203705"/>
                  </a:lnTo>
                  <a:lnTo>
                    <a:pt x="700531" y="1606677"/>
                  </a:lnTo>
                  <a:lnTo>
                    <a:pt x="0" y="1202181"/>
                  </a:lnTo>
                  <a:lnTo>
                    <a:pt x="3937" y="40297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158108" y="216408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694055" y="0"/>
                  </a:moveTo>
                  <a:lnTo>
                    <a:pt x="3937" y="402971"/>
                  </a:lnTo>
                  <a:lnTo>
                    <a:pt x="0" y="1202182"/>
                  </a:lnTo>
                  <a:lnTo>
                    <a:pt x="700532" y="1606677"/>
                  </a:lnTo>
                  <a:lnTo>
                    <a:pt x="1390777" y="1203706"/>
                  </a:lnTo>
                  <a:lnTo>
                    <a:pt x="1394587" y="404368"/>
                  </a:lnTo>
                  <a:lnTo>
                    <a:pt x="694055" y="0"/>
                  </a:lnTo>
                  <a:close/>
                </a:path>
              </a:pathLst>
            </a:custGeom>
            <a:solidFill>
              <a:srgbClr val="FFFFFF">
                <a:alpha val="392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158108" y="216408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937" y="402971"/>
                  </a:moveTo>
                  <a:lnTo>
                    <a:pt x="694055" y="0"/>
                  </a:lnTo>
                  <a:lnTo>
                    <a:pt x="1394587" y="404368"/>
                  </a:lnTo>
                  <a:lnTo>
                    <a:pt x="1390777" y="1203706"/>
                  </a:lnTo>
                  <a:lnTo>
                    <a:pt x="700532" y="1606677"/>
                  </a:lnTo>
                  <a:lnTo>
                    <a:pt x="0" y="1202182"/>
                  </a:lnTo>
                  <a:lnTo>
                    <a:pt x="3937" y="402971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644008" y="5274183"/>
              <a:ext cx="1395095" cy="1584325"/>
            </a:xfrm>
            <a:custGeom>
              <a:avLst/>
              <a:gdLst/>
              <a:ahLst/>
              <a:cxnLst/>
              <a:rect l="l" t="t" r="r" b="b"/>
              <a:pathLst>
                <a:path w="1395095" h="1584325">
                  <a:moveTo>
                    <a:pt x="694054" y="0"/>
                  </a:moveTo>
                  <a:lnTo>
                    <a:pt x="3937" y="402958"/>
                  </a:lnTo>
                  <a:lnTo>
                    <a:pt x="0" y="1202220"/>
                  </a:lnTo>
                  <a:lnTo>
                    <a:pt x="660966" y="1583815"/>
                  </a:lnTo>
                  <a:lnTo>
                    <a:pt x="739656" y="1583815"/>
                  </a:lnTo>
                  <a:lnTo>
                    <a:pt x="1390777" y="1203667"/>
                  </a:lnTo>
                  <a:lnTo>
                    <a:pt x="1394587" y="404406"/>
                  </a:lnTo>
                  <a:lnTo>
                    <a:pt x="694054" y="0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644008" y="5274183"/>
              <a:ext cx="1395095" cy="1584325"/>
            </a:xfrm>
            <a:custGeom>
              <a:avLst/>
              <a:gdLst/>
              <a:ahLst/>
              <a:cxnLst/>
              <a:rect l="l" t="t" r="r" b="b"/>
              <a:pathLst>
                <a:path w="1395095" h="1584325">
                  <a:moveTo>
                    <a:pt x="3937" y="402958"/>
                  </a:moveTo>
                  <a:lnTo>
                    <a:pt x="694054" y="0"/>
                  </a:lnTo>
                  <a:lnTo>
                    <a:pt x="1394587" y="404406"/>
                  </a:lnTo>
                  <a:lnTo>
                    <a:pt x="1390777" y="1203667"/>
                  </a:lnTo>
                  <a:lnTo>
                    <a:pt x="739656" y="1583815"/>
                  </a:lnTo>
                </a:path>
                <a:path w="1395095" h="1584325">
                  <a:moveTo>
                    <a:pt x="660966" y="1583815"/>
                  </a:moveTo>
                  <a:lnTo>
                    <a:pt x="0" y="1202220"/>
                  </a:lnTo>
                  <a:lnTo>
                    <a:pt x="3937" y="402958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4214" y="4007358"/>
              <a:ext cx="802005" cy="1607185"/>
            </a:xfrm>
            <a:custGeom>
              <a:avLst/>
              <a:gdLst/>
              <a:ahLst/>
              <a:cxnLst/>
              <a:rect l="l" t="t" r="r" b="b"/>
              <a:pathLst>
                <a:path w="802005" h="1607185">
                  <a:moveTo>
                    <a:pt x="101349" y="0"/>
                  </a:moveTo>
                  <a:lnTo>
                    <a:pt x="0" y="62865"/>
                  </a:lnTo>
                  <a:lnTo>
                    <a:pt x="3425" y="1545971"/>
                  </a:lnTo>
                  <a:lnTo>
                    <a:pt x="107750" y="1606651"/>
                  </a:lnTo>
                  <a:lnTo>
                    <a:pt x="797982" y="1203706"/>
                  </a:lnTo>
                  <a:lnTo>
                    <a:pt x="801869" y="404368"/>
                  </a:lnTo>
                  <a:lnTo>
                    <a:pt x="101349" y="0"/>
                  </a:lnTo>
                  <a:close/>
                </a:path>
              </a:pathLst>
            </a:custGeom>
            <a:solidFill>
              <a:srgbClr val="FFFFFF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4214" y="4007358"/>
              <a:ext cx="1525905" cy="2851150"/>
            </a:xfrm>
            <a:custGeom>
              <a:avLst/>
              <a:gdLst/>
              <a:ahLst/>
              <a:cxnLst/>
              <a:rect l="l" t="t" r="r" b="b"/>
              <a:pathLst>
                <a:path w="1525905" h="2851150">
                  <a:moveTo>
                    <a:pt x="0" y="62865"/>
                  </a:moveTo>
                  <a:lnTo>
                    <a:pt x="101349" y="0"/>
                  </a:lnTo>
                  <a:lnTo>
                    <a:pt x="801869" y="404368"/>
                  </a:lnTo>
                  <a:lnTo>
                    <a:pt x="797982" y="1203706"/>
                  </a:lnTo>
                  <a:lnTo>
                    <a:pt x="107750" y="1606651"/>
                  </a:lnTo>
                  <a:lnTo>
                    <a:pt x="3425" y="1545971"/>
                  </a:lnTo>
                  <a:lnTo>
                    <a:pt x="0" y="62865"/>
                  </a:lnTo>
                  <a:close/>
                </a:path>
                <a:path w="1525905" h="2851150">
                  <a:moveTo>
                    <a:pt x="135030" y="1688833"/>
                  </a:moveTo>
                  <a:lnTo>
                    <a:pt x="825249" y="1285875"/>
                  </a:lnTo>
                  <a:lnTo>
                    <a:pt x="1525731" y="1690281"/>
                  </a:lnTo>
                  <a:lnTo>
                    <a:pt x="1521921" y="2489542"/>
                  </a:lnTo>
                  <a:lnTo>
                    <a:pt x="903407" y="2850640"/>
                  </a:lnTo>
                </a:path>
                <a:path w="1525905" h="2851150">
                  <a:moveTo>
                    <a:pt x="759090" y="2850640"/>
                  </a:moveTo>
                  <a:lnTo>
                    <a:pt x="131144" y="2488095"/>
                  </a:lnTo>
                  <a:lnTo>
                    <a:pt x="135030" y="1688833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33933" y="2740532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694118" y="0"/>
                  </a:moveTo>
                  <a:lnTo>
                    <a:pt x="3886" y="402970"/>
                  </a:lnTo>
                  <a:lnTo>
                    <a:pt x="0" y="1202181"/>
                  </a:lnTo>
                  <a:lnTo>
                    <a:pt x="700506" y="1606677"/>
                  </a:lnTo>
                  <a:lnTo>
                    <a:pt x="1390777" y="1203705"/>
                  </a:lnTo>
                  <a:lnTo>
                    <a:pt x="1394586" y="404367"/>
                  </a:lnTo>
                  <a:lnTo>
                    <a:pt x="694118" y="0"/>
                  </a:lnTo>
                  <a:close/>
                </a:path>
              </a:pathLst>
            </a:custGeom>
            <a:solidFill>
              <a:srgbClr val="FFFFFF">
                <a:alpha val="705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33933" y="2740532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886" y="402970"/>
                  </a:moveTo>
                  <a:lnTo>
                    <a:pt x="694118" y="0"/>
                  </a:lnTo>
                  <a:lnTo>
                    <a:pt x="1394586" y="404367"/>
                  </a:lnTo>
                  <a:lnTo>
                    <a:pt x="1390777" y="1203705"/>
                  </a:lnTo>
                  <a:lnTo>
                    <a:pt x="700506" y="1606677"/>
                  </a:lnTo>
                  <a:lnTo>
                    <a:pt x="0" y="1202181"/>
                  </a:lnTo>
                  <a:lnTo>
                    <a:pt x="3886" y="40297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957834" y="4016883"/>
              <a:ext cx="2128520" cy="2841625"/>
            </a:xfrm>
            <a:custGeom>
              <a:avLst/>
              <a:gdLst/>
              <a:ahLst/>
              <a:cxnLst/>
              <a:rect l="l" t="t" r="r" b="b"/>
              <a:pathLst>
                <a:path w="2128520" h="2841625">
                  <a:moveTo>
                    <a:pt x="3886" y="402971"/>
                  </a:moveTo>
                  <a:lnTo>
                    <a:pt x="694054" y="0"/>
                  </a:lnTo>
                  <a:lnTo>
                    <a:pt x="1394586" y="404368"/>
                  </a:lnTo>
                  <a:lnTo>
                    <a:pt x="1390777" y="1203706"/>
                  </a:lnTo>
                  <a:lnTo>
                    <a:pt x="700532" y="1606651"/>
                  </a:lnTo>
                  <a:lnTo>
                    <a:pt x="0" y="1202182"/>
                  </a:lnTo>
                  <a:lnTo>
                    <a:pt x="3886" y="402971"/>
                  </a:lnTo>
                  <a:close/>
                </a:path>
                <a:path w="2128520" h="2841625">
                  <a:moveTo>
                    <a:pt x="737361" y="1688833"/>
                  </a:moveTo>
                  <a:lnTo>
                    <a:pt x="1427480" y="1285875"/>
                  </a:lnTo>
                  <a:lnTo>
                    <a:pt x="2128012" y="1690281"/>
                  </a:lnTo>
                  <a:lnTo>
                    <a:pt x="2124202" y="2489542"/>
                  </a:lnTo>
                  <a:lnTo>
                    <a:pt x="1522025" y="2841115"/>
                  </a:lnTo>
                </a:path>
                <a:path w="2128520" h="2841625">
                  <a:moveTo>
                    <a:pt x="1344896" y="2841115"/>
                  </a:moveTo>
                  <a:lnTo>
                    <a:pt x="733424" y="2488095"/>
                  </a:lnTo>
                  <a:lnTo>
                    <a:pt x="737361" y="1688833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710308" y="2750057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694055" y="0"/>
                  </a:moveTo>
                  <a:lnTo>
                    <a:pt x="3937" y="402970"/>
                  </a:lnTo>
                  <a:lnTo>
                    <a:pt x="0" y="1202181"/>
                  </a:lnTo>
                  <a:lnTo>
                    <a:pt x="700532" y="1606677"/>
                  </a:lnTo>
                  <a:lnTo>
                    <a:pt x="1390777" y="1203705"/>
                  </a:lnTo>
                  <a:lnTo>
                    <a:pt x="1394587" y="404367"/>
                  </a:lnTo>
                  <a:lnTo>
                    <a:pt x="694055" y="0"/>
                  </a:lnTo>
                  <a:close/>
                </a:path>
              </a:pathLst>
            </a:custGeom>
            <a:solidFill>
              <a:srgbClr val="FFFFFF">
                <a:alpha val="705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710308" y="2750057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937" y="402970"/>
                  </a:moveTo>
                  <a:lnTo>
                    <a:pt x="694055" y="0"/>
                  </a:lnTo>
                  <a:lnTo>
                    <a:pt x="1394587" y="404367"/>
                  </a:lnTo>
                  <a:lnTo>
                    <a:pt x="1390777" y="1203705"/>
                  </a:lnTo>
                  <a:lnTo>
                    <a:pt x="700532" y="1606677"/>
                  </a:lnTo>
                  <a:lnTo>
                    <a:pt x="0" y="1202181"/>
                  </a:lnTo>
                  <a:lnTo>
                    <a:pt x="3937" y="40297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976884" y="1454658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886" y="402970"/>
                  </a:moveTo>
                  <a:lnTo>
                    <a:pt x="694054" y="0"/>
                  </a:lnTo>
                  <a:lnTo>
                    <a:pt x="1394586" y="404367"/>
                  </a:lnTo>
                  <a:lnTo>
                    <a:pt x="1390777" y="1203705"/>
                  </a:lnTo>
                  <a:lnTo>
                    <a:pt x="700532" y="1606677"/>
                  </a:lnTo>
                  <a:lnTo>
                    <a:pt x="0" y="1202181"/>
                  </a:lnTo>
                  <a:lnTo>
                    <a:pt x="3886" y="40297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987159" y="4035933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694055" y="0"/>
                  </a:moveTo>
                  <a:lnTo>
                    <a:pt x="3937" y="402971"/>
                  </a:lnTo>
                  <a:lnTo>
                    <a:pt x="0" y="1202182"/>
                  </a:lnTo>
                  <a:lnTo>
                    <a:pt x="700532" y="1606651"/>
                  </a:lnTo>
                  <a:lnTo>
                    <a:pt x="1390777" y="1203706"/>
                  </a:lnTo>
                  <a:lnTo>
                    <a:pt x="1394587" y="404368"/>
                  </a:lnTo>
                  <a:lnTo>
                    <a:pt x="694055" y="0"/>
                  </a:lnTo>
                  <a:close/>
                </a:path>
              </a:pathLst>
            </a:custGeom>
            <a:solidFill>
              <a:srgbClr val="FFFFFF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987159" y="4035933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937" y="402971"/>
                  </a:moveTo>
                  <a:lnTo>
                    <a:pt x="694055" y="0"/>
                  </a:lnTo>
                  <a:lnTo>
                    <a:pt x="1394587" y="404368"/>
                  </a:lnTo>
                  <a:lnTo>
                    <a:pt x="1390777" y="1203706"/>
                  </a:lnTo>
                  <a:lnTo>
                    <a:pt x="700532" y="1606651"/>
                  </a:lnTo>
                  <a:lnTo>
                    <a:pt x="0" y="1202182"/>
                  </a:lnTo>
                  <a:lnTo>
                    <a:pt x="3937" y="402971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730109" y="5312283"/>
              <a:ext cx="1395095" cy="1546225"/>
            </a:xfrm>
            <a:custGeom>
              <a:avLst/>
              <a:gdLst/>
              <a:ahLst/>
              <a:cxnLst/>
              <a:rect l="l" t="t" r="r" b="b"/>
              <a:pathLst>
                <a:path w="1395095" h="1546225">
                  <a:moveTo>
                    <a:pt x="3937" y="402958"/>
                  </a:moveTo>
                  <a:lnTo>
                    <a:pt x="694055" y="0"/>
                  </a:lnTo>
                  <a:lnTo>
                    <a:pt x="1394587" y="404406"/>
                  </a:lnTo>
                  <a:lnTo>
                    <a:pt x="1390777" y="1203667"/>
                  </a:lnTo>
                  <a:lnTo>
                    <a:pt x="804914" y="1545715"/>
                  </a:lnTo>
                </a:path>
                <a:path w="1395095" h="1546225">
                  <a:moveTo>
                    <a:pt x="594972" y="1545715"/>
                  </a:moveTo>
                  <a:lnTo>
                    <a:pt x="0" y="1202220"/>
                  </a:lnTo>
                  <a:lnTo>
                    <a:pt x="3937" y="402958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730109" y="2759582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694055" y="0"/>
                  </a:moveTo>
                  <a:lnTo>
                    <a:pt x="3937" y="402970"/>
                  </a:lnTo>
                  <a:lnTo>
                    <a:pt x="0" y="1202181"/>
                  </a:lnTo>
                  <a:lnTo>
                    <a:pt x="700532" y="1606677"/>
                  </a:lnTo>
                  <a:lnTo>
                    <a:pt x="1390777" y="1203705"/>
                  </a:lnTo>
                  <a:lnTo>
                    <a:pt x="1394587" y="404367"/>
                  </a:lnTo>
                  <a:lnTo>
                    <a:pt x="694055" y="0"/>
                  </a:lnTo>
                  <a:close/>
                </a:path>
              </a:pathLst>
            </a:custGeom>
            <a:solidFill>
              <a:srgbClr val="FFFFFF">
                <a:alpha val="705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730109" y="2759582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937" y="402970"/>
                  </a:moveTo>
                  <a:lnTo>
                    <a:pt x="694055" y="0"/>
                  </a:lnTo>
                  <a:lnTo>
                    <a:pt x="1394587" y="404367"/>
                  </a:lnTo>
                  <a:lnTo>
                    <a:pt x="1390777" y="1203705"/>
                  </a:lnTo>
                  <a:lnTo>
                    <a:pt x="700532" y="1606677"/>
                  </a:lnTo>
                  <a:lnTo>
                    <a:pt x="0" y="1202181"/>
                  </a:lnTo>
                  <a:lnTo>
                    <a:pt x="3937" y="40297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463534" y="4043867"/>
              <a:ext cx="680720" cy="1587500"/>
            </a:xfrm>
            <a:custGeom>
              <a:avLst/>
              <a:gdLst/>
              <a:ahLst/>
              <a:cxnLst/>
              <a:rect l="l" t="t" r="r" b="b"/>
              <a:pathLst>
                <a:path w="680720" h="1587500">
                  <a:moveTo>
                    <a:pt x="680466" y="0"/>
                  </a:moveTo>
                  <a:lnTo>
                    <a:pt x="3937" y="395036"/>
                  </a:lnTo>
                  <a:lnTo>
                    <a:pt x="0" y="1194247"/>
                  </a:lnTo>
                  <a:lnTo>
                    <a:pt x="680466" y="1587131"/>
                  </a:lnTo>
                  <a:lnTo>
                    <a:pt x="680466" y="0"/>
                  </a:lnTo>
                  <a:close/>
                </a:path>
              </a:pathLst>
            </a:custGeom>
            <a:solidFill>
              <a:srgbClr val="FFFFFF">
                <a:alpha val="392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463534" y="4043867"/>
              <a:ext cx="680720" cy="1587500"/>
            </a:xfrm>
            <a:custGeom>
              <a:avLst/>
              <a:gdLst/>
              <a:ahLst/>
              <a:cxnLst/>
              <a:rect l="l" t="t" r="r" b="b"/>
              <a:pathLst>
                <a:path w="680720" h="1587500">
                  <a:moveTo>
                    <a:pt x="3937" y="395036"/>
                  </a:moveTo>
                  <a:lnTo>
                    <a:pt x="680466" y="0"/>
                  </a:lnTo>
                </a:path>
                <a:path w="680720" h="1587500">
                  <a:moveTo>
                    <a:pt x="680466" y="1587131"/>
                  </a:moveTo>
                  <a:lnTo>
                    <a:pt x="0" y="1194247"/>
                  </a:lnTo>
                  <a:lnTo>
                    <a:pt x="3937" y="395036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463534" y="1500692"/>
              <a:ext cx="680720" cy="1587500"/>
            </a:xfrm>
            <a:custGeom>
              <a:avLst/>
              <a:gdLst/>
              <a:ahLst/>
              <a:cxnLst/>
              <a:rect l="l" t="t" r="r" b="b"/>
              <a:pathLst>
                <a:path w="680720" h="1587500">
                  <a:moveTo>
                    <a:pt x="3937" y="395036"/>
                  </a:moveTo>
                  <a:lnTo>
                    <a:pt x="680466" y="0"/>
                  </a:lnTo>
                </a:path>
                <a:path w="680720" h="1587500">
                  <a:moveTo>
                    <a:pt x="680466" y="1587155"/>
                  </a:moveTo>
                  <a:lnTo>
                    <a:pt x="0" y="1194247"/>
                  </a:lnTo>
                  <a:lnTo>
                    <a:pt x="3937" y="395036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57200" y="333476"/>
              <a:ext cx="8229600" cy="6186170"/>
            </a:xfrm>
            <a:custGeom>
              <a:avLst/>
              <a:gdLst/>
              <a:ahLst/>
              <a:cxnLst/>
              <a:rect l="l" t="t" r="r" b="b"/>
              <a:pathLst>
                <a:path w="8229600" h="6186170">
                  <a:moveTo>
                    <a:pt x="8229600" y="0"/>
                  </a:moveTo>
                  <a:lnTo>
                    <a:pt x="0" y="0"/>
                  </a:lnTo>
                  <a:lnTo>
                    <a:pt x="0" y="6185661"/>
                  </a:lnTo>
                  <a:lnTo>
                    <a:pt x="8229600" y="6185661"/>
                  </a:lnTo>
                  <a:lnTo>
                    <a:pt x="8229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57200" y="333476"/>
              <a:ext cx="8229600" cy="6186170"/>
            </a:xfrm>
            <a:custGeom>
              <a:avLst/>
              <a:gdLst/>
              <a:ahLst/>
              <a:cxnLst/>
              <a:rect l="l" t="t" r="r" b="b"/>
              <a:pathLst>
                <a:path w="8229600" h="6186170">
                  <a:moveTo>
                    <a:pt x="0" y="6185661"/>
                  </a:moveTo>
                  <a:lnTo>
                    <a:pt x="8229600" y="6185661"/>
                  </a:lnTo>
                  <a:lnTo>
                    <a:pt x="8229600" y="0"/>
                  </a:lnTo>
                  <a:lnTo>
                    <a:pt x="0" y="0"/>
                  </a:lnTo>
                  <a:lnTo>
                    <a:pt x="0" y="6185661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561205" y="0"/>
              <a:ext cx="3679190" cy="678180"/>
            </a:xfrm>
            <a:custGeom>
              <a:avLst/>
              <a:gdLst/>
              <a:ahLst/>
              <a:cxnLst/>
              <a:rect l="l" t="t" r="r" b="b"/>
              <a:pathLst>
                <a:path w="3679190" h="678180">
                  <a:moveTo>
                    <a:pt x="0" y="677672"/>
                  </a:moveTo>
                  <a:lnTo>
                    <a:pt x="3679062" y="677672"/>
                  </a:lnTo>
                  <a:lnTo>
                    <a:pt x="3679062" y="0"/>
                  </a:lnTo>
                  <a:lnTo>
                    <a:pt x="0" y="0"/>
                  </a:lnTo>
                  <a:lnTo>
                    <a:pt x="0" y="677672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561205" y="0"/>
              <a:ext cx="3679190" cy="678180"/>
            </a:xfrm>
            <a:custGeom>
              <a:avLst/>
              <a:gdLst/>
              <a:ahLst/>
              <a:cxnLst/>
              <a:rect l="l" t="t" r="r" b="b"/>
              <a:pathLst>
                <a:path w="3679190" h="678180">
                  <a:moveTo>
                    <a:pt x="0" y="677672"/>
                  </a:moveTo>
                  <a:lnTo>
                    <a:pt x="3679062" y="677672"/>
                  </a:lnTo>
                  <a:lnTo>
                    <a:pt x="3679062" y="0"/>
                  </a:lnTo>
                </a:path>
                <a:path w="3679190" h="678180">
                  <a:moveTo>
                    <a:pt x="0" y="0"/>
                  </a:moveTo>
                  <a:lnTo>
                    <a:pt x="0" y="677672"/>
                  </a:lnTo>
                </a:path>
              </a:pathLst>
            </a:custGeom>
            <a:ln w="15875">
              <a:solidFill>
                <a:srgbClr val="74A40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649088" y="0"/>
              <a:ext cx="3505200" cy="602615"/>
            </a:xfrm>
            <a:custGeom>
              <a:avLst/>
              <a:gdLst/>
              <a:ahLst/>
              <a:cxnLst/>
              <a:rect l="l" t="t" r="r" b="b"/>
              <a:pathLst>
                <a:path w="3505200" h="602615">
                  <a:moveTo>
                    <a:pt x="0" y="602488"/>
                  </a:moveTo>
                  <a:lnTo>
                    <a:pt x="3505199" y="602488"/>
                  </a:lnTo>
                  <a:lnTo>
                    <a:pt x="3505199" y="0"/>
                  </a:lnTo>
                  <a:lnTo>
                    <a:pt x="0" y="0"/>
                  </a:lnTo>
                  <a:lnTo>
                    <a:pt x="0" y="602488"/>
                  </a:lnTo>
                  <a:close/>
                </a:path>
              </a:pathLst>
            </a:custGeom>
            <a:solidFill>
              <a:srgbClr val="7068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>
            <a:spLocks noGrp="1"/>
          </p:cNvSpPr>
          <p:nvPr>
            <p:ph type="title"/>
          </p:nvPr>
        </p:nvSpPr>
        <p:spPr>
          <a:xfrm>
            <a:off x="1122375" y="1123264"/>
            <a:ext cx="512064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/>
              <a:t>Çok</a:t>
            </a:r>
            <a:r>
              <a:rPr sz="3600" spc="-105"/>
              <a:t> </a:t>
            </a:r>
            <a:r>
              <a:rPr sz="3600" spc="-40"/>
              <a:t>Yollu</a:t>
            </a:r>
            <a:r>
              <a:rPr sz="3600" spc="-80"/>
              <a:t> </a:t>
            </a:r>
            <a:r>
              <a:rPr sz="3600"/>
              <a:t>Ağaçlar:</a:t>
            </a:r>
            <a:r>
              <a:rPr sz="3600" spc="-85"/>
              <a:t> </a:t>
            </a:r>
            <a:r>
              <a:rPr sz="3600" spc="-10"/>
              <a:t>B+-Trees</a:t>
            </a:r>
            <a:endParaRPr sz="3600"/>
          </a:p>
        </p:txBody>
      </p:sp>
      <p:sp>
        <p:nvSpPr>
          <p:cNvPr id="47" name="object 47"/>
          <p:cNvSpPr txBox="1"/>
          <p:nvPr/>
        </p:nvSpPr>
        <p:spPr>
          <a:xfrm>
            <a:off x="576173" y="1599412"/>
            <a:ext cx="6205220" cy="185483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 spc="430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000" b="1" spc="-20">
                <a:solidFill>
                  <a:srgbClr val="FF0000"/>
                </a:solidFill>
                <a:latin typeface="Calibri"/>
                <a:cs typeface="Calibri"/>
              </a:rPr>
              <a:t>B+-</a:t>
            </a:r>
            <a:r>
              <a:rPr sz="2000" b="1" spc="-10">
                <a:solidFill>
                  <a:srgbClr val="FF0000"/>
                </a:solidFill>
                <a:latin typeface="Calibri"/>
                <a:cs typeface="Calibri"/>
              </a:rPr>
              <a:t>Trees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 spc="400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Örnek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 spc="365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000" i="1">
                <a:solidFill>
                  <a:srgbClr val="3D3C2C"/>
                </a:solidFill>
                <a:latin typeface="Calibri"/>
                <a:cs typeface="Calibri"/>
              </a:rPr>
              <a:t>d</a:t>
            </a:r>
            <a:r>
              <a:rPr sz="2000" i="1" spc="-2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i="1">
                <a:solidFill>
                  <a:srgbClr val="3D3C2C"/>
                </a:solidFill>
                <a:latin typeface="Calibri"/>
                <a:cs typeface="Calibri"/>
              </a:rPr>
              <a:t>=</a:t>
            </a:r>
            <a:r>
              <a:rPr sz="2000" i="1" spc="-1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i="1">
                <a:solidFill>
                  <a:srgbClr val="3D3C2C"/>
                </a:solidFill>
                <a:latin typeface="Calibri"/>
                <a:cs typeface="Calibri"/>
              </a:rPr>
              <a:t>2</a:t>
            </a:r>
            <a:r>
              <a:rPr sz="2000" i="1" spc="-1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(capacity</a:t>
            </a:r>
            <a:r>
              <a:rPr sz="2000" spc="-2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order)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 spc="355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000" i="1">
                <a:solidFill>
                  <a:srgbClr val="3D3C2C"/>
                </a:solidFill>
                <a:latin typeface="Calibri"/>
                <a:cs typeface="Calibri"/>
              </a:rPr>
              <a:t>s</a:t>
            </a:r>
            <a:r>
              <a:rPr sz="2000" i="1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i="1">
                <a:solidFill>
                  <a:srgbClr val="3D3C2C"/>
                </a:solidFill>
                <a:latin typeface="Calibri"/>
                <a:cs typeface="Calibri"/>
              </a:rPr>
              <a:t>=</a:t>
            </a:r>
            <a:r>
              <a:rPr sz="2000" i="1" spc="-1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i="1">
                <a:solidFill>
                  <a:srgbClr val="3D3C2C"/>
                </a:solidFill>
                <a:latin typeface="Calibri"/>
                <a:cs typeface="Calibri"/>
              </a:rPr>
              <a:t>1</a:t>
            </a:r>
            <a:r>
              <a:rPr sz="2000" i="1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(sequence</a:t>
            </a:r>
            <a:r>
              <a:rPr sz="20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set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 order)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 spc="400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000" i="1" spc="-10">
                <a:solidFill>
                  <a:srgbClr val="3D3C2C"/>
                </a:solidFill>
                <a:latin typeface="Calibri"/>
                <a:cs typeface="Calibri"/>
              </a:rPr>
              <a:t>80,50,100,90,60,65,70,75,55,64,51,76,77,78,200,300,150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8" name="object 48"/>
          <p:cNvPicPr/>
          <p:nvPr/>
        </p:nvPicPr>
        <p:blipFill>
          <a:blip r:embed="rId3"/>
          <a:stretch>
            <a:fillRect/>
          </a:stretch>
        </p:blipFill>
        <p:spPr>
          <a:xfrm>
            <a:off x="1500250" y="3500437"/>
            <a:ext cx="6591300" cy="291465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49851" y="0"/>
            <a:ext cx="3505200" cy="601980"/>
          </a:xfrm>
          <a:custGeom>
            <a:avLst/>
            <a:gdLst/>
            <a:ahLst/>
            <a:cxnLst/>
            <a:rect l="l" t="t" r="r" b="b"/>
            <a:pathLst>
              <a:path w="3505200" h="601980">
                <a:moveTo>
                  <a:pt x="0" y="601726"/>
                </a:moveTo>
                <a:lnTo>
                  <a:pt x="3505200" y="601726"/>
                </a:lnTo>
                <a:lnTo>
                  <a:pt x="3505200" y="0"/>
                </a:lnTo>
                <a:lnTo>
                  <a:pt x="0" y="0"/>
                </a:lnTo>
                <a:lnTo>
                  <a:pt x="0" y="601726"/>
                </a:lnTo>
                <a:close/>
              </a:path>
            </a:pathLst>
          </a:custGeom>
          <a:solidFill>
            <a:srgbClr val="7068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5133" rIns="0" bIns="0" rtlCol="0">
            <a:spAutoFit/>
          </a:bodyPr>
          <a:lstStyle/>
          <a:p>
            <a:pPr marL="515620">
              <a:lnSpc>
                <a:spcPct val="100000"/>
              </a:lnSpc>
              <a:spcBef>
                <a:spcPts val="100"/>
              </a:spcBef>
            </a:pPr>
            <a:r>
              <a:rPr sz="3600"/>
              <a:t>Çok</a:t>
            </a:r>
            <a:r>
              <a:rPr sz="3600" spc="-95"/>
              <a:t> </a:t>
            </a:r>
            <a:r>
              <a:rPr sz="3600" spc="-45"/>
              <a:t>Yollu</a:t>
            </a:r>
            <a:r>
              <a:rPr sz="3600" spc="-75"/>
              <a:t> </a:t>
            </a:r>
            <a:r>
              <a:rPr sz="3600"/>
              <a:t>Ağaçlar</a:t>
            </a:r>
            <a:r>
              <a:rPr sz="3600" spc="-100"/>
              <a:t> </a:t>
            </a:r>
            <a:r>
              <a:rPr sz="3600"/>
              <a:t>-</a:t>
            </a:r>
            <a:r>
              <a:rPr sz="3600" spc="-10"/>
              <a:t>B-Trees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1190345" y="2286126"/>
            <a:ext cx="6492875" cy="3501390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287020" marR="712470" indent="-274955">
              <a:lnSpc>
                <a:spcPts val="1920"/>
              </a:lnSpc>
              <a:spcBef>
                <a:spcPts val="565"/>
              </a:spcBef>
            </a:pP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 spc="325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Root</a:t>
            </a:r>
            <a:r>
              <a:rPr sz="2000" spc="-6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(kök)</a:t>
            </a:r>
            <a:r>
              <a:rPr sz="20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node</a:t>
            </a:r>
            <a:r>
              <a:rPr sz="20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en</a:t>
            </a:r>
            <a:r>
              <a:rPr sz="20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az</a:t>
            </a:r>
            <a:r>
              <a:rPr sz="20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iki</a:t>
            </a:r>
            <a:r>
              <a:rPr sz="20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tane</a:t>
            </a:r>
            <a:r>
              <a:rPr sz="20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yaprak</a:t>
            </a:r>
            <a:r>
              <a:rPr sz="20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olmayan</a:t>
            </a:r>
            <a:r>
              <a:rPr sz="20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node’a sahiptir.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5"/>
              </a:spcBef>
            </a:pPr>
            <a:endParaRPr sz="2000">
              <a:latin typeface="Calibri"/>
              <a:cs typeface="Calibri"/>
            </a:endParaRPr>
          </a:p>
          <a:p>
            <a:pPr marL="287020" marR="5080" indent="-274955">
              <a:lnSpc>
                <a:spcPct val="80000"/>
              </a:lnSpc>
            </a:pP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 spc="330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000" spc="-25">
                <a:solidFill>
                  <a:srgbClr val="3D3C2C"/>
                </a:solidFill>
                <a:latin typeface="Calibri"/>
                <a:cs typeface="Calibri"/>
              </a:rPr>
              <a:t>Yaprak</a:t>
            </a:r>
            <a:r>
              <a:rPr sz="20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ve</a:t>
            </a:r>
            <a:r>
              <a:rPr sz="20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kök</a:t>
            </a:r>
            <a:r>
              <a:rPr sz="20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olmayan</a:t>
            </a:r>
            <a:r>
              <a:rPr sz="20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her</a:t>
            </a:r>
            <a:r>
              <a:rPr sz="20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node</a:t>
            </a:r>
            <a:r>
              <a:rPr sz="20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k-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1</a:t>
            </a:r>
            <a:r>
              <a:rPr sz="20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tane</a:t>
            </a:r>
            <a:r>
              <a:rPr sz="20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anahtara</a:t>
            </a:r>
            <a:r>
              <a:rPr sz="20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ve</a:t>
            </a:r>
            <a:r>
              <a:rPr sz="20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k</a:t>
            </a:r>
            <a:r>
              <a:rPr sz="20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20">
                <a:solidFill>
                  <a:srgbClr val="3D3C2C"/>
                </a:solidFill>
                <a:latin typeface="Calibri"/>
                <a:cs typeface="Calibri"/>
              </a:rPr>
              <a:t>adet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alt</a:t>
            </a:r>
            <a:r>
              <a:rPr sz="20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ağaç</a:t>
            </a:r>
            <a:r>
              <a:rPr sz="20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referansına</a:t>
            </a:r>
            <a:r>
              <a:rPr sz="2000" spc="-25">
                <a:solidFill>
                  <a:srgbClr val="3D3C2C"/>
                </a:solidFill>
                <a:latin typeface="Calibri"/>
                <a:cs typeface="Calibri"/>
              </a:rPr>
              <a:t> sahiptir.</a:t>
            </a:r>
            <a:r>
              <a:rPr sz="20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(</a:t>
            </a:r>
            <a:r>
              <a:rPr sz="2000">
                <a:solidFill>
                  <a:srgbClr val="FF0000"/>
                </a:solidFill>
                <a:latin typeface="Calibri"/>
                <a:cs typeface="Calibri"/>
              </a:rPr>
              <a:t>m/2</a:t>
            </a:r>
            <a:r>
              <a:rPr sz="2000" spc="-3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FF0000"/>
                </a:solidFill>
                <a:latin typeface="Calibri"/>
                <a:cs typeface="Calibri"/>
              </a:rPr>
              <a:t>≤</a:t>
            </a:r>
            <a:r>
              <a:rPr sz="2000" spc="-4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FF0000"/>
                </a:solidFill>
                <a:latin typeface="Calibri"/>
                <a:cs typeface="Calibri"/>
              </a:rPr>
              <a:t>k</a:t>
            </a:r>
            <a:r>
              <a:rPr sz="2000" spc="-3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FF0000"/>
                </a:solidFill>
                <a:latin typeface="Calibri"/>
                <a:cs typeface="Calibri"/>
              </a:rPr>
              <a:t>≤</a:t>
            </a:r>
            <a:r>
              <a:rPr sz="2000" spc="-3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25">
                <a:solidFill>
                  <a:srgbClr val="FF0000"/>
                </a:solidFill>
                <a:latin typeface="Calibri"/>
                <a:cs typeface="Calibri"/>
              </a:rPr>
              <a:t>m</a:t>
            </a:r>
            <a:r>
              <a:rPr sz="2000" spc="-25">
                <a:solidFill>
                  <a:srgbClr val="3D3C2C"/>
                </a:solidFill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405"/>
              </a:spcBef>
            </a:pP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 spc="350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Her</a:t>
            </a:r>
            <a:r>
              <a:rPr sz="2000" spc="-2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yaprak</a:t>
            </a:r>
            <a:r>
              <a:rPr sz="20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node’u</a:t>
            </a:r>
            <a:r>
              <a:rPr sz="20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k</a:t>
            </a:r>
            <a:r>
              <a:rPr sz="2000" spc="-2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-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1</a:t>
            </a:r>
            <a:r>
              <a:rPr sz="20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anahtara</a:t>
            </a:r>
            <a:r>
              <a:rPr sz="2000" spc="-25">
                <a:solidFill>
                  <a:srgbClr val="3D3C2C"/>
                </a:solidFill>
                <a:latin typeface="Calibri"/>
                <a:cs typeface="Calibri"/>
              </a:rPr>
              <a:t> sahiptir.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 (</a:t>
            </a:r>
            <a:r>
              <a:rPr sz="2000">
                <a:solidFill>
                  <a:srgbClr val="FF0000"/>
                </a:solidFill>
                <a:latin typeface="Calibri"/>
                <a:cs typeface="Calibri"/>
              </a:rPr>
              <a:t>m/2</a:t>
            </a:r>
            <a:r>
              <a:rPr sz="2000" spc="-3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FF0000"/>
                </a:solidFill>
                <a:latin typeface="Calibri"/>
                <a:cs typeface="Calibri"/>
              </a:rPr>
              <a:t>≤</a:t>
            </a:r>
            <a:r>
              <a:rPr sz="2000" spc="-2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FF0000"/>
                </a:solidFill>
                <a:latin typeface="Calibri"/>
                <a:cs typeface="Calibri"/>
              </a:rPr>
              <a:t>k</a:t>
            </a:r>
            <a:r>
              <a:rPr sz="2000" spc="-1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FF0000"/>
                </a:solidFill>
                <a:latin typeface="Calibri"/>
                <a:cs typeface="Calibri"/>
              </a:rPr>
              <a:t>≤</a:t>
            </a:r>
            <a:r>
              <a:rPr sz="2000" spc="-25">
                <a:solidFill>
                  <a:srgbClr val="FF0000"/>
                </a:solidFill>
                <a:latin typeface="Calibri"/>
                <a:cs typeface="Calibri"/>
              </a:rPr>
              <a:t> m</a:t>
            </a:r>
            <a:r>
              <a:rPr sz="2000" spc="-25">
                <a:solidFill>
                  <a:srgbClr val="3D3C2C"/>
                </a:solidFill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400"/>
              </a:spcBef>
            </a:pP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 spc="350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Bütün</a:t>
            </a:r>
            <a:r>
              <a:rPr sz="20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yapraklar</a:t>
            </a:r>
            <a:r>
              <a:rPr sz="20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aynı</a:t>
            </a:r>
            <a:r>
              <a:rPr sz="20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seviyededir.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2160"/>
              </a:lnSpc>
              <a:spcBef>
                <a:spcPts val="2400"/>
              </a:spcBef>
            </a:pP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 spc="325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Herhangi</a:t>
            </a:r>
            <a:r>
              <a:rPr sz="2000" spc="-5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bir</a:t>
            </a:r>
            <a:r>
              <a:rPr sz="20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döndürmeye</a:t>
            </a:r>
            <a:r>
              <a:rPr sz="2000" spc="-7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gerek</a:t>
            </a:r>
            <a:r>
              <a:rPr sz="20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kalmadan</a:t>
            </a:r>
            <a:r>
              <a:rPr sz="2000" spc="-20">
                <a:solidFill>
                  <a:srgbClr val="3D3C2C"/>
                </a:solidFill>
                <a:latin typeface="Calibri"/>
                <a:cs typeface="Calibri"/>
              </a:rPr>
              <a:t> (AVL</a:t>
            </a:r>
            <a:r>
              <a:rPr sz="2000" spc="-9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tree</a:t>
            </a:r>
            <a:r>
              <a:rPr sz="20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20">
                <a:solidFill>
                  <a:srgbClr val="3D3C2C"/>
                </a:solidFill>
                <a:latin typeface="Calibri"/>
                <a:cs typeface="Calibri"/>
              </a:rPr>
              <a:t>deki</a:t>
            </a:r>
            <a:endParaRPr sz="2000">
              <a:latin typeface="Calibri"/>
              <a:cs typeface="Calibri"/>
            </a:endParaRPr>
          </a:p>
          <a:p>
            <a:pPr marL="287020">
              <a:lnSpc>
                <a:spcPts val="2160"/>
              </a:lnSpc>
            </a:pP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gibi)</a:t>
            </a:r>
            <a:r>
              <a:rPr sz="2000" spc="-6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otomatik</a:t>
            </a:r>
            <a:r>
              <a:rPr sz="2000" spc="-5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olarak</a:t>
            </a:r>
            <a:r>
              <a:rPr sz="2000" spc="-6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balance</a:t>
            </a:r>
            <a:r>
              <a:rPr sz="2000" spc="-6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edilirler.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92009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199" y="0"/>
                </a:moveTo>
                <a:lnTo>
                  <a:pt x="0" y="0"/>
                </a:lnTo>
                <a:lnTo>
                  <a:pt x="0" y="6858000"/>
                </a:lnTo>
                <a:lnTo>
                  <a:pt x="1600199" y="6858000"/>
                </a:lnTo>
                <a:lnTo>
                  <a:pt x="1600199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597" y="0"/>
            <a:ext cx="991235" cy="6858000"/>
          </a:xfrm>
          <a:custGeom>
            <a:avLst/>
            <a:gdLst/>
            <a:ahLst/>
            <a:cxnLst/>
            <a:rect l="l" t="t" r="r" b="b"/>
            <a:pathLst>
              <a:path w="991235" h="6858000">
                <a:moveTo>
                  <a:pt x="990612" y="0"/>
                </a:moveTo>
                <a:lnTo>
                  <a:pt x="457200" y="0"/>
                </a:lnTo>
                <a:lnTo>
                  <a:pt x="228612" y="0"/>
                </a:lnTo>
                <a:lnTo>
                  <a:pt x="0" y="0"/>
                </a:lnTo>
                <a:lnTo>
                  <a:pt x="0" y="6858000"/>
                </a:lnTo>
                <a:lnTo>
                  <a:pt x="228612" y="6858000"/>
                </a:lnTo>
                <a:lnTo>
                  <a:pt x="457200" y="6858000"/>
                </a:lnTo>
                <a:lnTo>
                  <a:pt x="990612" y="6858000"/>
                </a:lnTo>
                <a:lnTo>
                  <a:pt x="990612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14907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00519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457200" y="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4572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06996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230997" y="0"/>
            <a:ext cx="913130" cy="6858000"/>
          </a:xfrm>
          <a:custGeom>
            <a:avLst/>
            <a:gdLst/>
            <a:ahLst/>
            <a:cxnLst/>
            <a:rect l="l" t="t" r="r" b="b"/>
            <a:pathLst>
              <a:path w="913128" h="6858000">
                <a:moveTo>
                  <a:pt x="912990" y="0"/>
                </a:moveTo>
                <a:lnTo>
                  <a:pt x="762000" y="0"/>
                </a:lnTo>
                <a:lnTo>
                  <a:pt x="533400" y="0"/>
                </a:lnTo>
                <a:lnTo>
                  <a:pt x="0" y="0"/>
                </a:lnTo>
                <a:lnTo>
                  <a:pt x="0" y="6858000"/>
                </a:lnTo>
                <a:lnTo>
                  <a:pt x="533400" y="6858000"/>
                </a:lnTo>
                <a:lnTo>
                  <a:pt x="762000" y="6858000"/>
                </a:lnTo>
                <a:lnTo>
                  <a:pt x="912990" y="6858000"/>
                </a:lnTo>
                <a:lnTo>
                  <a:pt x="91299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87596" y="0"/>
            <a:ext cx="2819400" cy="6858000"/>
          </a:xfrm>
          <a:custGeom>
            <a:avLst/>
            <a:gdLst/>
            <a:ahLst/>
            <a:cxnLst/>
            <a:rect l="l" t="t" r="r" b="b"/>
            <a:pathLst>
              <a:path w="2819400" h="6858000">
                <a:moveTo>
                  <a:pt x="2819400" y="0"/>
                </a:moveTo>
                <a:lnTo>
                  <a:pt x="0" y="0"/>
                </a:lnTo>
                <a:lnTo>
                  <a:pt x="0" y="6858000"/>
                </a:lnTo>
                <a:lnTo>
                  <a:pt x="2819400" y="6858000"/>
                </a:lnTo>
                <a:lnTo>
                  <a:pt x="28194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50678" y="-7937"/>
            <a:ext cx="9100185" cy="6872605"/>
            <a:chOff x="50678" y="-7937"/>
            <a:chExt cx="9100185" cy="6872605"/>
          </a:xfrm>
        </p:grpSpPr>
        <p:sp>
          <p:nvSpPr>
            <p:cNvPr id="11" name="object 11"/>
            <p:cNvSpPr/>
            <p:nvPr/>
          </p:nvSpPr>
          <p:spPr>
            <a:xfrm>
              <a:off x="2973197" y="0"/>
              <a:ext cx="990600" cy="6858000"/>
            </a:xfrm>
            <a:custGeom>
              <a:avLst/>
              <a:gdLst/>
              <a:ahLst/>
              <a:cxnLst/>
              <a:rect l="l" t="t" r="r" b="b"/>
              <a:pathLst>
                <a:path w="990600" h="6858000">
                  <a:moveTo>
                    <a:pt x="990600" y="0"/>
                  </a:moveTo>
                  <a:lnTo>
                    <a:pt x="457200" y="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6858000"/>
                  </a:lnTo>
                  <a:lnTo>
                    <a:pt x="228600" y="6858000"/>
                  </a:lnTo>
                  <a:lnTo>
                    <a:pt x="457200" y="6858000"/>
                  </a:lnTo>
                  <a:lnTo>
                    <a:pt x="990600" y="6858000"/>
                  </a:lnTo>
                  <a:lnTo>
                    <a:pt x="990600" y="0"/>
                  </a:lnTo>
                  <a:close/>
                </a:path>
              </a:pathLst>
            </a:custGeom>
            <a:solidFill>
              <a:srgbClr val="FFFFFF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5728" y="3486886"/>
              <a:ext cx="9078595" cy="2715260"/>
            </a:xfrm>
            <a:custGeom>
              <a:avLst/>
              <a:gdLst/>
              <a:ahLst/>
              <a:cxnLst/>
              <a:rect l="l" t="t" r="r" b="b"/>
              <a:pathLst>
                <a:path w="9078595" h="2715260">
                  <a:moveTo>
                    <a:pt x="0" y="2664523"/>
                  </a:moveTo>
                  <a:lnTo>
                    <a:pt x="44898" y="2667221"/>
                  </a:lnTo>
                  <a:lnTo>
                    <a:pt x="89828" y="2669913"/>
                  </a:lnTo>
                  <a:lnTo>
                    <a:pt x="134823" y="2672590"/>
                  </a:lnTo>
                  <a:lnTo>
                    <a:pt x="179914" y="2675246"/>
                  </a:lnTo>
                  <a:lnTo>
                    <a:pt x="225134" y="2677875"/>
                  </a:lnTo>
                  <a:lnTo>
                    <a:pt x="270515" y="2680469"/>
                  </a:lnTo>
                  <a:lnTo>
                    <a:pt x="316090" y="2683022"/>
                  </a:lnTo>
                  <a:lnTo>
                    <a:pt x="361890" y="2685526"/>
                  </a:lnTo>
                  <a:lnTo>
                    <a:pt x="407948" y="2687974"/>
                  </a:lnTo>
                  <a:lnTo>
                    <a:pt x="454295" y="2690360"/>
                  </a:lnTo>
                  <a:lnTo>
                    <a:pt x="500965" y="2692676"/>
                  </a:lnTo>
                  <a:lnTo>
                    <a:pt x="547990" y="2694916"/>
                  </a:lnTo>
                  <a:lnTo>
                    <a:pt x="595400" y="2697073"/>
                  </a:lnTo>
                  <a:lnTo>
                    <a:pt x="643230" y="2699140"/>
                  </a:lnTo>
                  <a:lnTo>
                    <a:pt x="691511" y="2701109"/>
                  </a:lnTo>
                  <a:lnTo>
                    <a:pt x="740275" y="2702975"/>
                  </a:lnTo>
                  <a:lnTo>
                    <a:pt x="789554" y="2704729"/>
                  </a:lnTo>
                  <a:lnTo>
                    <a:pt x="839382" y="2706365"/>
                  </a:lnTo>
                  <a:lnTo>
                    <a:pt x="889789" y="2707877"/>
                  </a:lnTo>
                  <a:lnTo>
                    <a:pt x="940808" y="2709256"/>
                  </a:lnTo>
                  <a:lnTo>
                    <a:pt x="992472" y="2710497"/>
                  </a:lnTo>
                  <a:lnTo>
                    <a:pt x="1044812" y="2711592"/>
                  </a:lnTo>
                  <a:lnTo>
                    <a:pt x="1097861" y="2712535"/>
                  </a:lnTo>
                  <a:lnTo>
                    <a:pt x="1151651" y="2713317"/>
                  </a:lnTo>
                  <a:lnTo>
                    <a:pt x="1206215" y="2713933"/>
                  </a:lnTo>
                  <a:lnTo>
                    <a:pt x="1261583" y="2714376"/>
                  </a:lnTo>
                  <a:lnTo>
                    <a:pt x="1317790" y="2714638"/>
                  </a:lnTo>
                  <a:lnTo>
                    <a:pt x="1374866" y="2714713"/>
                  </a:lnTo>
                  <a:lnTo>
                    <a:pt x="1432845" y="2714594"/>
                  </a:lnTo>
                  <a:lnTo>
                    <a:pt x="1491758" y="2714273"/>
                  </a:lnTo>
                  <a:lnTo>
                    <a:pt x="1551637" y="2713744"/>
                  </a:lnTo>
                  <a:lnTo>
                    <a:pt x="1612515" y="2713000"/>
                  </a:lnTo>
                  <a:lnTo>
                    <a:pt x="1674425" y="2712034"/>
                  </a:lnTo>
                  <a:lnTo>
                    <a:pt x="1717553" y="2711288"/>
                  </a:lnTo>
                  <a:lnTo>
                    <a:pt x="1761085" y="2710534"/>
                  </a:lnTo>
                  <a:lnTo>
                    <a:pt x="1805014" y="2709765"/>
                  </a:lnTo>
                  <a:lnTo>
                    <a:pt x="1849338" y="2708979"/>
                  </a:lnTo>
                  <a:lnTo>
                    <a:pt x="1894050" y="2708171"/>
                  </a:lnTo>
                  <a:lnTo>
                    <a:pt x="1939146" y="2707337"/>
                  </a:lnTo>
                  <a:lnTo>
                    <a:pt x="1984623" y="2706473"/>
                  </a:lnTo>
                  <a:lnTo>
                    <a:pt x="2030476" y="2705574"/>
                  </a:lnTo>
                  <a:lnTo>
                    <a:pt x="2076699" y="2704637"/>
                  </a:lnTo>
                  <a:lnTo>
                    <a:pt x="2123289" y="2703656"/>
                  </a:lnTo>
                  <a:lnTo>
                    <a:pt x="2170241" y="2702629"/>
                  </a:lnTo>
                  <a:lnTo>
                    <a:pt x="2217550" y="2701550"/>
                  </a:lnTo>
                  <a:lnTo>
                    <a:pt x="2265212" y="2700416"/>
                  </a:lnTo>
                  <a:lnTo>
                    <a:pt x="2313223" y="2699223"/>
                  </a:lnTo>
                  <a:lnTo>
                    <a:pt x="2361578" y="2697965"/>
                  </a:lnTo>
                  <a:lnTo>
                    <a:pt x="2410272" y="2696640"/>
                  </a:lnTo>
                  <a:lnTo>
                    <a:pt x="2459301" y="2695242"/>
                  </a:lnTo>
                  <a:lnTo>
                    <a:pt x="2508661" y="2693769"/>
                  </a:lnTo>
                  <a:lnTo>
                    <a:pt x="2558346" y="2692214"/>
                  </a:lnTo>
                  <a:lnTo>
                    <a:pt x="2608353" y="2690575"/>
                  </a:lnTo>
                  <a:lnTo>
                    <a:pt x="2658676" y="2688847"/>
                  </a:lnTo>
                  <a:lnTo>
                    <a:pt x="2709312" y="2687026"/>
                  </a:lnTo>
                  <a:lnTo>
                    <a:pt x="2760256" y="2685107"/>
                  </a:lnTo>
                  <a:lnTo>
                    <a:pt x="2811503" y="2683087"/>
                  </a:lnTo>
                  <a:lnTo>
                    <a:pt x="2863049" y="2680962"/>
                  </a:lnTo>
                  <a:lnTo>
                    <a:pt x="2914889" y="2678726"/>
                  </a:lnTo>
                  <a:lnTo>
                    <a:pt x="2967020" y="2676377"/>
                  </a:lnTo>
                  <a:lnTo>
                    <a:pt x="3019435" y="2673909"/>
                  </a:lnTo>
                  <a:lnTo>
                    <a:pt x="3072131" y="2671319"/>
                  </a:lnTo>
                  <a:lnTo>
                    <a:pt x="3125103" y="2668602"/>
                  </a:lnTo>
                  <a:lnTo>
                    <a:pt x="3178347" y="2665754"/>
                  </a:lnTo>
                  <a:lnTo>
                    <a:pt x="3231859" y="2662772"/>
                  </a:lnTo>
                  <a:lnTo>
                    <a:pt x="3285633" y="2659650"/>
                  </a:lnTo>
                  <a:lnTo>
                    <a:pt x="3339665" y="2656385"/>
                  </a:lnTo>
                  <a:lnTo>
                    <a:pt x="3393951" y="2652973"/>
                  </a:lnTo>
                  <a:lnTo>
                    <a:pt x="3448486" y="2649408"/>
                  </a:lnTo>
                  <a:lnTo>
                    <a:pt x="3503265" y="2645688"/>
                  </a:lnTo>
                  <a:lnTo>
                    <a:pt x="3558285" y="2641807"/>
                  </a:lnTo>
                  <a:lnTo>
                    <a:pt x="3613541" y="2637763"/>
                  </a:lnTo>
                  <a:lnTo>
                    <a:pt x="3669027" y="2633550"/>
                  </a:lnTo>
                  <a:lnTo>
                    <a:pt x="3724740" y="2629164"/>
                  </a:lnTo>
                  <a:lnTo>
                    <a:pt x="3780676" y="2624601"/>
                  </a:lnTo>
                  <a:lnTo>
                    <a:pt x="3836829" y="2619857"/>
                  </a:lnTo>
                  <a:lnTo>
                    <a:pt x="3893195" y="2614928"/>
                  </a:lnTo>
                  <a:lnTo>
                    <a:pt x="3949769" y="2609810"/>
                  </a:lnTo>
                  <a:lnTo>
                    <a:pt x="4006548" y="2604498"/>
                  </a:lnTo>
                  <a:lnTo>
                    <a:pt x="4063526" y="2598988"/>
                  </a:lnTo>
                  <a:lnTo>
                    <a:pt x="4120699" y="2593276"/>
                  </a:lnTo>
                  <a:lnTo>
                    <a:pt x="4166073" y="2588638"/>
                  </a:lnTo>
                  <a:lnTo>
                    <a:pt x="4212041" y="2583873"/>
                  </a:lnTo>
                  <a:lnTo>
                    <a:pt x="4258581" y="2578986"/>
                  </a:lnTo>
                  <a:lnTo>
                    <a:pt x="4305669" y="2573976"/>
                  </a:lnTo>
                  <a:lnTo>
                    <a:pt x="4353284" y="2568847"/>
                  </a:lnTo>
                  <a:lnTo>
                    <a:pt x="4401403" y="2563601"/>
                  </a:lnTo>
                  <a:lnTo>
                    <a:pt x="4450004" y="2558240"/>
                  </a:lnTo>
                  <a:lnTo>
                    <a:pt x="4499066" y="2552765"/>
                  </a:lnTo>
                  <a:lnTo>
                    <a:pt x="4548564" y="2547178"/>
                  </a:lnTo>
                  <a:lnTo>
                    <a:pt x="4598478" y="2541483"/>
                  </a:lnTo>
                  <a:lnTo>
                    <a:pt x="4648785" y="2535680"/>
                  </a:lnTo>
                  <a:lnTo>
                    <a:pt x="4699462" y="2529772"/>
                  </a:lnTo>
                  <a:lnTo>
                    <a:pt x="4750488" y="2523761"/>
                  </a:lnTo>
                  <a:lnTo>
                    <a:pt x="4801840" y="2517649"/>
                  </a:lnTo>
                  <a:lnTo>
                    <a:pt x="4853496" y="2511437"/>
                  </a:lnTo>
                  <a:lnTo>
                    <a:pt x="4905433" y="2505129"/>
                  </a:lnTo>
                  <a:lnTo>
                    <a:pt x="4957629" y="2498725"/>
                  </a:lnTo>
                  <a:lnTo>
                    <a:pt x="5010063" y="2492229"/>
                  </a:lnTo>
                  <a:lnTo>
                    <a:pt x="5062711" y="2485642"/>
                  </a:lnTo>
                  <a:lnTo>
                    <a:pt x="5115551" y="2478965"/>
                  </a:lnTo>
                  <a:lnTo>
                    <a:pt x="5168562" y="2472202"/>
                  </a:lnTo>
                  <a:lnTo>
                    <a:pt x="5221720" y="2465355"/>
                  </a:lnTo>
                  <a:lnTo>
                    <a:pt x="5275004" y="2458424"/>
                  </a:lnTo>
                  <a:lnTo>
                    <a:pt x="5328391" y="2451413"/>
                  </a:lnTo>
                  <a:lnTo>
                    <a:pt x="5381859" y="2444323"/>
                  </a:lnTo>
                  <a:lnTo>
                    <a:pt x="5435386" y="2437156"/>
                  </a:lnTo>
                  <a:lnTo>
                    <a:pt x="5488949" y="2429915"/>
                  </a:lnTo>
                  <a:lnTo>
                    <a:pt x="5542527" y="2422601"/>
                  </a:lnTo>
                  <a:lnTo>
                    <a:pt x="5596096" y="2415217"/>
                  </a:lnTo>
                  <a:lnTo>
                    <a:pt x="5649634" y="2407764"/>
                  </a:lnTo>
                  <a:lnTo>
                    <a:pt x="5703120" y="2400245"/>
                  </a:lnTo>
                  <a:lnTo>
                    <a:pt x="5756531" y="2392661"/>
                  </a:lnTo>
                  <a:lnTo>
                    <a:pt x="5809844" y="2385015"/>
                  </a:lnTo>
                  <a:lnTo>
                    <a:pt x="5863038" y="2377309"/>
                  </a:lnTo>
                  <a:lnTo>
                    <a:pt x="5916090" y="2369545"/>
                  </a:lnTo>
                  <a:lnTo>
                    <a:pt x="5968978" y="2361724"/>
                  </a:lnTo>
                  <a:lnTo>
                    <a:pt x="6021680" y="2353849"/>
                  </a:lnTo>
                  <a:lnTo>
                    <a:pt x="6074172" y="2345922"/>
                  </a:lnTo>
                  <a:lnTo>
                    <a:pt x="6126434" y="2337944"/>
                  </a:lnTo>
                  <a:lnTo>
                    <a:pt x="6178442" y="2329919"/>
                  </a:lnTo>
                  <a:lnTo>
                    <a:pt x="6230175" y="2321848"/>
                  </a:lnTo>
                  <a:lnTo>
                    <a:pt x="6281610" y="2313732"/>
                  </a:lnTo>
                  <a:lnTo>
                    <a:pt x="6332724" y="2305575"/>
                  </a:lnTo>
                  <a:lnTo>
                    <a:pt x="6383496" y="2297378"/>
                  </a:lnTo>
                  <a:lnTo>
                    <a:pt x="6433904" y="2289143"/>
                  </a:lnTo>
                  <a:lnTo>
                    <a:pt x="6483924" y="2280872"/>
                  </a:lnTo>
                  <a:lnTo>
                    <a:pt x="6533536" y="2272567"/>
                  </a:lnTo>
                  <a:lnTo>
                    <a:pt x="6582715" y="2264230"/>
                  </a:lnTo>
                  <a:lnTo>
                    <a:pt x="6631441" y="2255864"/>
                  </a:lnTo>
                  <a:lnTo>
                    <a:pt x="6679690" y="2247470"/>
                  </a:lnTo>
                  <a:lnTo>
                    <a:pt x="6727441" y="2239051"/>
                  </a:lnTo>
                  <a:lnTo>
                    <a:pt x="6774672" y="2230608"/>
                  </a:lnTo>
                  <a:lnTo>
                    <a:pt x="6821359" y="2222143"/>
                  </a:lnTo>
                  <a:lnTo>
                    <a:pt x="6867481" y="2213659"/>
                  </a:lnTo>
                  <a:lnTo>
                    <a:pt x="6913016" y="2205157"/>
                  </a:lnTo>
                  <a:lnTo>
                    <a:pt x="6957940" y="2196640"/>
                  </a:lnTo>
                  <a:lnTo>
                    <a:pt x="7002233" y="2188109"/>
                  </a:lnTo>
                  <a:lnTo>
                    <a:pt x="7045871" y="2179568"/>
                  </a:lnTo>
                  <a:lnTo>
                    <a:pt x="7088832" y="2171016"/>
                  </a:lnTo>
                  <a:lnTo>
                    <a:pt x="7131095" y="2162458"/>
                  </a:lnTo>
                  <a:lnTo>
                    <a:pt x="7172636" y="2153894"/>
                  </a:lnTo>
                  <a:lnTo>
                    <a:pt x="7233929" y="2140968"/>
                  </a:lnTo>
                  <a:lnTo>
                    <a:pt x="7295240" y="2127694"/>
                  </a:lnTo>
                  <a:lnTo>
                    <a:pt x="7356517" y="2114092"/>
                  </a:lnTo>
                  <a:lnTo>
                    <a:pt x="7417708" y="2100182"/>
                  </a:lnTo>
                  <a:lnTo>
                    <a:pt x="7478760" y="2085982"/>
                  </a:lnTo>
                  <a:lnTo>
                    <a:pt x="7539621" y="2071514"/>
                  </a:lnTo>
                  <a:lnTo>
                    <a:pt x="7600240" y="2056797"/>
                  </a:lnTo>
                  <a:lnTo>
                    <a:pt x="7660563" y="2041849"/>
                  </a:lnTo>
                  <a:lnTo>
                    <a:pt x="7720539" y="2026691"/>
                  </a:lnTo>
                  <a:lnTo>
                    <a:pt x="7780116" y="2011343"/>
                  </a:lnTo>
                  <a:lnTo>
                    <a:pt x="7839241" y="1995824"/>
                  </a:lnTo>
                  <a:lnTo>
                    <a:pt x="7897862" y="1980154"/>
                  </a:lnTo>
                  <a:lnTo>
                    <a:pt x="7955927" y="1964352"/>
                  </a:lnTo>
                  <a:lnTo>
                    <a:pt x="8013384" y="1948439"/>
                  </a:lnTo>
                  <a:lnTo>
                    <a:pt x="8070180" y="1932433"/>
                  </a:lnTo>
                  <a:lnTo>
                    <a:pt x="8126263" y="1916354"/>
                  </a:lnTo>
                  <a:lnTo>
                    <a:pt x="8181582" y="1900223"/>
                  </a:lnTo>
                  <a:lnTo>
                    <a:pt x="8236083" y="1884058"/>
                  </a:lnTo>
                  <a:lnTo>
                    <a:pt x="8289716" y="1867880"/>
                  </a:lnTo>
                  <a:lnTo>
                    <a:pt x="8342426" y="1851708"/>
                  </a:lnTo>
                  <a:lnTo>
                    <a:pt x="8394164" y="1835561"/>
                  </a:lnTo>
                  <a:lnTo>
                    <a:pt x="8444875" y="1819460"/>
                  </a:lnTo>
                  <a:lnTo>
                    <a:pt x="8494508" y="1803424"/>
                  </a:lnTo>
                  <a:lnTo>
                    <a:pt x="8543011" y="1787472"/>
                  </a:lnTo>
                  <a:lnTo>
                    <a:pt x="8590332" y="1771624"/>
                  </a:lnTo>
                  <a:lnTo>
                    <a:pt x="8636418" y="1755901"/>
                  </a:lnTo>
                  <a:lnTo>
                    <a:pt x="8681217" y="1740321"/>
                  </a:lnTo>
                  <a:lnTo>
                    <a:pt x="8724677" y="1724904"/>
                  </a:lnTo>
                  <a:lnTo>
                    <a:pt x="8766746" y="1709670"/>
                  </a:lnTo>
                  <a:lnTo>
                    <a:pt x="8807371" y="1694639"/>
                  </a:lnTo>
                  <a:lnTo>
                    <a:pt x="8846501" y="1679830"/>
                  </a:lnTo>
                  <a:lnTo>
                    <a:pt x="8884083" y="1665263"/>
                  </a:lnTo>
                  <a:lnTo>
                    <a:pt x="8920065" y="1650957"/>
                  </a:lnTo>
                  <a:lnTo>
                    <a:pt x="8987020" y="1623208"/>
                  </a:lnTo>
                  <a:lnTo>
                    <a:pt x="9046949" y="1596742"/>
                  </a:lnTo>
                  <a:lnTo>
                    <a:pt x="9074148" y="1584038"/>
                  </a:lnTo>
                  <a:lnTo>
                    <a:pt x="9078271" y="1582028"/>
                  </a:lnTo>
                </a:path>
                <a:path w="9078595" h="2715260">
                  <a:moveTo>
                    <a:pt x="0" y="871372"/>
                  </a:moveTo>
                  <a:lnTo>
                    <a:pt x="35920" y="852340"/>
                  </a:lnTo>
                  <a:lnTo>
                    <a:pt x="71984" y="833309"/>
                  </a:lnTo>
                  <a:lnTo>
                    <a:pt x="108335" y="814282"/>
                  </a:lnTo>
                  <a:lnTo>
                    <a:pt x="145119" y="795260"/>
                  </a:lnTo>
                  <a:lnTo>
                    <a:pt x="182477" y="776244"/>
                  </a:lnTo>
                  <a:lnTo>
                    <a:pt x="220555" y="757238"/>
                  </a:lnTo>
                  <a:lnTo>
                    <a:pt x="259496" y="738241"/>
                  </a:lnTo>
                  <a:lnTo>
                    <a:pt x="299444" y="719257"/>
                  </a:lnTo>
                  <a:lnTo>
                    <a:pt x="340543" y="700287"/>
                  </a:lnTo>
                  <a:lnTo>
                    <a:pt x="382937" y="681331"/>
                  </a:lnTo>
                  <a:lnTo>
                    <a:pt x="426770" y="662394"/>
                  </a:lnTo>
                  <a:lnTo>
                    <a:pt x="472184" y="643474"/>
                  </a:lnTo>
                  <a:lnTo>
                    <a:pt x="519326" y="624576"/>
                  </a:lnTo>
                  <a:lnTo>
                    <a:pt x="568338" y="605700"/>
                  </a:lnTo>
                  <a:lnTo>
                    <a:pt x="619363" y="586848"/>
                  </a:lnTo>
                  <a:lnTo>
                    <a:pt x="672547" y="568022"/>
                  </a:lnTo>
                  <a:lnTo>
                    <a:pt x="728033" y="549223"/>
                  </a:lnTo>
                  <a:lnTo>
                    <a:pt x="785964" y="530453"/>
                  </a:lnTo>
                  <a:lnTo>
                    <a:pt x="846485" y="511714"/>
                  </a:lnTo>
                  <a:lnTo>
                    <a:pt x="909740" y="493008"/>
                  </a:lnTo>
                  <a:lnTo>
                    <a:pt x="975872" y="474337"/>
                  </a:lnTo>
                  <a:lnTo>
                    <a:pt x="1045025" y="455701"/>
                  </a:lnTo>
                  <a:lnTo>
                    <a:pt x="1082432" y="445844"/>
                  </a:lnTo>
                  <a:lnTo>
                    <a:pt x="1120567" y="435788"/>
                  </a:lnTo>
                  <a:lnTo>
                    <a:pt x="1159420" y="425547"/>
                  </a:lnTo>
                  <a:lnTo>
                    <a:pt x="1198980" y="415139"/>
                  </a:lnTo>
                  <a:lnTo>
                    <a:pt x="1239234" y="404578"/>
                  </a:lnTo>
                  <a:lnTo>
                    <a:pt x="1280171" y="393882"/>
                  </a:lnTo>
                  <a:lnTo>
                    <a:pt x="1321780" y="383065"/>
                  </a:lnTo>
                  <a:lnTo>
                    <a:pt x="1364049" y="372143"/>
                  </a:lnTo>
                  <a:lnTo>
                    <a:pt x="1406966" y="361133"/>
                  </a:lnTo>
                  <a:lnTo>
                    <a:pt x="1450520" y="350050"/>
                  </a:lnTo>
                  <a:lnTo>
                    <a:pt x="1494699" y="338911"/>
                  </a:lnTo>
                  <a:lnTo>
                    <a:pt x="1539492" y="327730"/>
                  </a:lnTo>
                  <a:lnTo>
                    <a:pt x="1584887" y="316524"/>
                  </a:lnTo>
                  <a:lnTo>
                    <a:pt x="1630872" y="305310"/>
                  </a:lnTo>
                  <a:lnTo>
                    <a:pt x="1677437" y="294101"/>
                  </a:lnTo>
                  <a:lnTo>
                    <a:pt x="1724569" y="282915"/>
                  </a:lnTo>
                  <a:lnTo>
                    <a:pt x="1772257" y="271768"/>
                  </a:lnTo>
                  <a:lnTo>
                    <a:pt x="1820489" y="260675"/>
                  </a:lnTo>
                  <a:lnTo>
                    <a:pt x="1869254" y="249651"/>
                  </a:lnTo>
                  <a:lnTo>
                    <a:pt x="1918540" y="238714"/>
                  </a:lnTo>
                  <a:lnTo>
                    <a:pt x="1968336" y="227879"/>
                  </a:lnTo>
                  <a:lnTo>
                    <a:pt x="2018630" y="217161"/>
                  </a:lnTo>
                  <a:lnTo>
                    <a:pt x="2069410" y="206577"/>
                  </a:lnTo>
                  <a:lnTo>
                    <a:pt x="2120666" y="196143"/>
                  </a:lnTo>
                  <a:lnTo>
                    <a:pt x="2172385" y="185873"/>
                  </a:lnTo>
                  <a:lnTo>
                    <a:pt x="2224555" y="175785"/>
                  </a:lnTo>
                  <a:lnTo>
                    <a:pt x="2277166" y="165894"/>
                  </a:lnTo>
                  <a:lnTo>
                    <a:pt x="2330206" y="156216"/>
                  </a:lnTo>
                  <a:lnTo>
                    <a:pt x="2383663" y="146767"/>
                  </a:lnTo>
                  <a:lnTo>
                    <a:pt x="2437525" y="137562"/>
                  </a:lnTo>
                  <a:lnTo>
                    <a:pt x="2491782" y="128618"/>
                  </a:lnTo>
                  <a:lnTo>
                    <a:pt x="2546421" y="119951"/>
                  </a:lnTo>
                  <a:lnTo>
                    <a:pt x="2601431" y="111575"/>
                  </a:lnTo>
                  <a:lnTo>
                    <a:pt x="2656800" y="103508"/>
                  </a:lnTo>
                  <a:lnTo>
                    <a:pt x="2712517" y="95765"/>
                  </a:lnTo>
                  <a:lnTo>
                    <a:pt x="2768570" y="88361"/>
                  </a:lnTo>
                  <a:lnTo>
                    <a:pt x="2824948" y="81314"/>
                  </a:lnTo>
                  <a:lnTo>
                    <a:pt x="2881639" y="74638"/>
                  </a:lnTo>
                  <a:lnTo>
                    <a:pt x="2938631" y="68350"/>
                  </a:lnTo>
                  <a:lnTo>
                    <a:pt x="2995914" y="62465"/>
                  </a:lnTo>
                  <a:lnTo>
                    <a:pt x="3053475" y="56999"/>
                  </a:lnTo>
                  <a:lnTo>
                    <a:pt x="3111303" y="51968"/>
                  </a:lnTo>
                  <a:lnTo>
                    <a:pt x="3155740" y="48359"/>
                  </a:lnTo>
                  <a:lnTo>
                    <a:pt x="3200516" y="44877"/>
                  </a:lnTo>
                  <a:lnTo>
                    <a:pt x="3245628" y="41521"/>
                  </a:lnTo>
                  <a:lnTo>
                    <a:pt x="3291067" y="38292"/>
                  </a:lnTo>
                  <a:lnTo>
                    <a:pt x="3336830" y="35191"/>
                  </a:lnTo>
                  <a:lnTo>
                    <a:pt x="3382910" y="32217"/>
                  </a:lnTo>
                  <a:lnTo>
                    <a:pt x="3429303" y="29372"/>
                  </a:lnTo>
                  <a:lnTo>
                    <a:pt x="3476001" y="26655"/>
                  </a:lnTo>
                  <a:lnTo>
                    <a:pt x="3523001" y="24067"/>
                  </a:lnTo>
                  <a:lnTo>
                    <a:pt x="3570296" y="21609"/>
                  </a:lnTo>
                  <a:lnTo>
                    <a:pt x="3617880" y="19281"/>
                  </a:lnTo>
                  <a:lnTo>
                    <a:pt x="3665749" y="17084"/>
                  </a:lnTo>
                  <a:lnTo>
                    <a:pt x="3713896" y="15017"/>
                  </a:lnTo>
                  <a:lnTo>
                    <a:pt x="3762316" y="13081"/>
                  </a:lnTo>
                  <a:lnTo>
                    <a:pt x="3811004" y="11277"/>
                  </a:lnTo>
                  <a:lnTo>
                    <a:pt x="3859954" y="9605"/>
                  </a:lnTo>
                  <a:lnTo>
                    <a:pt x="3909160" y="8066"/>
                  </a:lnTo>
                  <a:lnTo>
                    <a:pt x="3958616" y="6659"/>
                  </a:lnTo>
                  <a:lnTo>
                    <a:pt x="4008318" y="5386"/>
                  </a:lnTo>
                  <a:lnTo>
                    <a:pt x="4058260" y="4247"/>
                  </a:lnTo>
                  <a:lnTo>
                    <a:pt x="4108435" y="3241"/>
                  </a:lnTo>
                  <a:lnTo>
                    <a:pt x="4158839" y="2371"/>
                  </a:lnTo>
                  <a:lnTo>
                    <a:pt x="4209466" y="1636"/>
                  </a:lnTo>
                  <a:lnTo>
                    <a:pt x="4260311" y="1036"/>
                  </a:lnTo>
                  <a:lnTo>
                    <a:pt x="4311367" y="572"/>
                  </a:lnTo>
                  <a:lnTo>
                    <a:pt x="4362629" y="244"/>
                  </a:lnTo>
                  <a:lnTo>
                    <a:pt x="4414092" y="53"/>
                  </a:lnTo>
                  <a:lnTo>
                    <a:pt x="4465750" y="0"/>
                  </a:lnTo>
                  <a:lnTo>
                    <a:pt x="4517598" y="83"/>
                  </a:lnTo>
                  <a:lnTo>
                    <a:pt x="4569630" y="305"/>
                  </a:lnTo>
                  <a:lnTo>
                    <a:pt x="4621840" y="666"/>
                  </a:lnTo>
                  <a:lnTo>
                    <a:pt x="4674223" y="1165"/>
                  </a:lnTo>
                  <a:lnTo>
                    <a:pt x="4726773" y="1804"/>
                  </a:lnTo>
                  <a:lnTo>
                    <a:pt x="4779485" y="2583"/>
                  </a:lnTo>
                  <a:lnTo>
                    <a:pt x="4832353" y="3501"/>
                  </a:lnTo>
                  <a:lnTo>
                    <a:pt x="4885372" y="4560"/>
                  </a:lnTo>
                  <a:lnTo>
                    <a:pt x="4938536" y="5761"/>
                  </a:lnTo>
                  <a:lnTo>
                    <a:pt x="4991839" y="7102"/>
                  </a:lnTo>
                  <a:lnTo>
                    <a:pt x="5045276" y="8586"/>
                  </a:lnTo>
                  <a:lnTo>
                    <a:pt x="5098841" y="10212"/>
                  </a:lnTo>
                  <a:lnTo>
                    <a:pt x="5152530" y="11981"/>
                  </a:lnTo>
                  <a:lnTo>
                    <a:pt x="5206335" y="13893"/>
                  </a:lnTo>
                  <a:lnTo>
                    <a:pt x="5260252" y="15948"/>
                  </a:lnTo>
                  <a:lnTo>
                    <a:pt x="5314275" y="18147"/>
                  </a:lnTo>
                  <a:lnTo>
                    <a:pt x="5368399" y="20491"/>
                  </a:lnTo>
                  <a:lnTo>
                    <a:pt x="5422617" y="22980"/>
                  </a:lnTo>
                  <a:lnTo>
                    <a:pt x="5476925" y="25614"/>
                  </a:lnTo>
                  <a:lnTo>
                    <a:pt x="5531317" y="28394"/>
                  </a:lnTo>
                  <a:lnTo>
                    <a:pt x="5585787" y="31320"/>
                  </a:lnTo>
                  <a:lnTo>
                    <a:pt x="5640330" y="34392"/>
                  </a:lnTo>
                  <a:lnTo>
                    <a:pt x="5694940" y="37612"/>
                  </a:lnTo>
                  <a:lnTo>
                    <a:pt x="5749611" y="40979"/>
                  </a:lnTo>
                  <a:lnTo>
                    <a:pt x="5804338" y="44493"/>
                  </a:lnTo>
                  <a:lnTo>
                    <a:pt x="5859116" y="48156"/>
                  </a:lnTo>
                  <a:lnTo>
                    <a:pt x="5913939" y="51968"/>
                  </a:lnTo>
                  <a:lnTo>
                    <a:pt x="5961554" y="55463"/>
                  </a:lnTo>
                  <a:lnTo>
                    <a:pt x="6010111" y="59261"/>
                  </a:lnTo>
                  <a:lnTo>
                    <a:pt x="6059569" y="63352"/>
                  </a:lnTo>
                  <a:lnTo>
                    <a:pt x="6109886" y="67727"/>
                  </a:lnTo>
                  <a:lnTo>
                    <a:pt x="6161021" y="72376"/>
                  </a:lnTo>
                  <a:lnTo>
                    <a:pt x="6212932" y="77290"/>
                  </a:lnTo>
                  <a:lnTo>
                    <a:pt x="6265580" y="82458"/>
                  </a:lnTo>
                  <a:lnTo>
                    <a:pt x="6318922" y="87870"/>
                  </a:lnTo>
                  <a:lnTo>
                    <a:pt x="6372918" y="93517"/>
                  </a:lnTo>
                  <a:lnTo>
                    <a:pt x="6427526" y="99389"/>
                  </a:lnTo>
                  <a:lnTo>
                    <a:pt x="6482705" y="105477"/>
                  </a:lnTo>
                  <a:lnTo>
                    <a:pt x="6538413" y="111770"/>
                  </a:lnTo>
                  <a:lnTo>
                    <a:pt x="6594611" y="118258"/>
                  </a:lnTo>
                  <a:lnTo>
                    <a:pt x="6651256" y="124933"/>
                  </a:lnTo>
                  <a:lnTo>
                    <a:pt x="6708307" y="131783"/>
                  </a:lnTo>
                  <a:lnTo>
                    <a:pt x="6765724" y="138800"/>
                  </a:lnTo>
                  <a:lnTo>
                    <a:pt x="6823464" y="145974"/>
                  </a:lnTo>
                  <a:lnTo>
                    <a:pt x="6881487" y="153294"/>
                  </a:lnTo>
                  <a:lnTo>
                    <a:pt x="6939752" y="160751"/>
                  </a:lnTo>
                  <a:lnTo>
                    <a:pt x="6998218" y="168336"/>
                  </a:lnTo>
                  <a:lnTo>
                    <a:pt x="7056842" y="176038"/>
                  </a:lnTo>
                  <a:lnTo>
                    <a:pt x="7115585" y="183847"/>
                  </a:lnTo>
                  <a:lnTo>
                    <a:pt x="7174404" y="191755"/>
                  </a:lnTo>
                  <a:lnTo>
                    <a:pt x="7233260" y="199750"/>
                  </a:lnTo>
                  <a:lnTo>
                    <a:pt x="7292110" y="207824"/>
                  </a:lnTo>
                  <a:lnTo>
                    <a:pt x="7350913" y="215966"/>
                  </a:lnTo>
                  <a:lnTo>
                    <a:pt x="7409628" y="224167"/>
                  </a:lnTo>
                  <a:lnTo>
                    <a:pt x="7468215" y="232416"/>
                  </a:lnTo>
                  <a:lnTo>
                    <a:pt x="7526631" y="240705"/>
                  </a:lnTo>
                  <a:lnTo>
                    <a:pt x="7584836" y="249024"/>
                  </a:lnTo>
                  <a:lnTo>
                    <a:pt x="7642789" y="257361"/>
                  </a:lnTo>
                  <a:lnTo>
                    <a:pt x="7700448" y="265709"/>
                  </a:lnTo>
                  <a:lnTo>
                    <a:pt x="7757772" y="274057"/>
                  </a:lnTo>
                  <a:lnTo>
                    <a:pt x="7814720" y="282395"/>
                  </a:lnTo>
                  <a:lnTo>
                    <a:pt x="7871250" y="290713"/>
                  </a:lnTo>
                  <a:lnTo>
                    <a:pt x="7927323" y="299002"/>
                  </a:lnTo>
                  <a:lnTo>
                    <a:pt x="7982895" y="307251"/>
                  </a:lnTo>
                  <a:lnTo>
                    <a:pt x="8037927" y="315452"/>
                  </a:lnTo>
                  <a:lnTo>
                    <a:pt x="8092377" y="323595"/>
                  </a:lnTo>
                  <a:lnTo>
                    <a:pt x="8146204" y="331668"/>
                  </a:lnTo>
                  <a:lnTo>
                    <a:pt x="8199367" y="339664"/>
                  </a:lnTo>
                  <a:lnTo>
                    <a:pt x="8251824" y="347571"/>
                  </a:lnTo>
                  <a:lnTo>
                    <a:pt x="8303535" y="355380"/>
                  </a:lnTo>
                  <a:lnTo>
                    <a:pt x="8354457" y="363082"/>
                  </a:lnTo>
                  <a:lnTo>
                    <a:pt x="8404551" y="370667"/>
                  </a:lnTo>
                  <a:lnTo>
                    <a:pt x="8453775" y="378124"/>
                  </a:lnTo>
                  <a:lnTo>
                    <a:pt x="8502087" y="385444"/>
                  </a:lnTo>
                  <a:lnTo>
                    <a:pt x="8549447" y="392618"/>
                  </a:lnTo>
                  <a:lnTo>
                    <a:pt x="8595813" y="399635"/>
                  </a:lnTo>
                  <a:lnTo>
                    <a:pt x="8641144" y="406485"/>
                  </a:lnTo>
                  <a:lnTo>
                    <a:pt x="8685399" y="413160"/>
                  </a:lnTo>
                  <a:lnTo>
                    <a:pt x="8728537" y="419648"/>
                  </a:lnTo>
                  <a:lnTo>
                    <a:pt x="8770516" y="425941"/>
                  </a:lnTo>
                  <a:lnTo>
                    <a:pt x="8811296" y="432029"/>
                  </a:lnTo>
                  <a:lnTo>
                    <a:pt x="8850835" y="437901"/>
                  </a:lnTo>
                  <a:lnTo>
                    <a:pt x="8889092" y="443548"/>
                  </a:lnTo>
                  <a:lnTo>
                    <a:pt x="8961595" y="454128"/>
                  </a:lnTo>
                  <a:lnTo>
                    <a:pt x="9028477" y="463691"/>
                  </a:lnTo>
                  <a:lnTo>
                    <a:pt x="9059707" y="468066"/>
                  </a:lnTo>
                  <a:lnTo>
                    <a:pt x="9078271" y="470623"/>
                  </a:lnTo>
                </a:path>
              </a:pathLst>
            </a:custGeom>
            <a:ln w="63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3853" y="5640781"/>
              <a:ext cx="3004820" cy="1211580"/>
            </a:xfrm>
            <a:custGeom>
              <a:avLst/>
              <a:gdLst/>
              <a:ahLst/>
              <a:cxnLst/>
              <a:rect l="l" t="t" r="r" b="b"/>
              <a:pathLst>
                <a:path w="3004820" h="1211579">
                  <a:moveTo>
                    <a:pt x="0" y="0"/>
                  </a:moveTo>
                  <a:lnTo>
                    <a:pt x="51721" y="23517"/>
                  </a:lnTo>
                  <a:lnTo>
                    <a:pt x="103435" y="47027"/>
                  </a:lnTo>
                  <a:lnTo>
                    <a:pt x="155135" y="70525"/>
                  </a:lnTo>
                  <a:lnTo>
                    <a:pt x="206815" y="94002"/>
                  </a:lnTo>
                  <a:lnTo>
                    <a:pt x="258466" y="117452"/>
                  </a:lnTo>
                  <a:lnTo>
                    <a:pt x="310083" y="140868"/>
                  </a:lnTo>
                  <a:lnTo>
                    <a:pt x="361657" y="164244"/>
                  </a:lnTo>
                  <a:lnTo>
                    <a:pt x="413183" y="187573"/>
                  </a:lnTo>
                  <a:lnTo>
                    <a:pt x="464653" y="210849"/>
                  </a:lnTo>
                  <a:lnTo>
                    <a:pt x="516059" y="234063"/>
                  </a:lnTo>
                  <a:lnTo>
                    <a:pt x="567396" y="257211"/>
                  </a:lnTo>
                  <a:lnTo>
                    <a:pt x="618656" y="280284"/>
                  </a:lnTo>
                  <a:lnTo>
                    <a:pt x="669832" y="303277"/>
                  </a:lnTo>
                  <a:lnTo>
                    <a:pt x="720917" y="326182"/>
                  </a:lnTo>
                  <a:lnTo>
                    <a:pt x="771904" y="348994"/>
                  </a:lnTo>
                  <a:lnTo>
                    <a:pt x="822786" y="371704"/>
                  </a:lnTo>
                  <a:lnTo>
                    <a:pt x="873556" y="394306"/>
                  </a:lnTo>
                  <a:lnTo>
                    <a:pt x="924207" y="416795"/>
                  </a:lnTo>
                  <a:lnTo>
                    <a:pt x="974732" y="439162"/>
                  </a:lnTo>
                  <a:lnTo>
                    <a:pt x="1025125" y="461401"/>
                  </a:lnTo>
                  <a:lnTo>
                    <a:pt x="1075377" y="483506"/>
                  </a:lnTo>
                  <a:lnTo>
                    <a:pt x="1125482" y="505470"/>
                  </a:lnTo>
                  <a:lnTo>
                    <a:pt x="1175433" y="527285"/>
                  </a:lnTo>
                  <a:lnTo>
                    <a:pt x="1225224" y="548946"/>
                  </a:lnTo>
                  <a:lnTo>
                    <a:pt x="1274846" y="570446"/>
                  </a:lnTo>
                  <a:lnTo>
                    <a:pt x="1324293" y="591777"/>
                  </a:lnTo>
                  <a:lnTo>
                    <a:pt x="1373558" y="612933"/>
                  </a:lnTo>
                  <a:lnTo>
                    <a:pt x="1422635" y="633908"/>
                  </a:lnTo>
                  <a:lnTo>
                    <a:pt x="1471515" y="654695"/>
                  </a:lnTo>
                  <a:lnTo>
                    <a:pt x="1520192" y="675286"/>
                  </a:lnTo>
                  <a:lnTo>
                    <a:pt x="1568660" y="695675"/>
                  </a:lnTo>
                  <a:lnTo>
                    <a:pt x="1616910" y="715856"/>
                  </a:lnTo>
                  <a:lnTo>
                    <a:pt x="1664936" y="735822"/>
                  </a:lnTo>
                  <a:lnTo>
                    <a:pt x="1712731" y="755566"/>
                  </a:lnTo>
                  <a:lnTo>
                    <a:pt x="1760289" y="775081"/>
                  </a:lnTo>
                  <a:lnTo>
                    <a:pt x="1807601" y="794360"/>
                  </a:lnTo>
                  <a:lnTo>
                    <a:pt x="1854661" y="813398"/>
                  </a:lnTo>
                  <a:lnTo>
                    <a:pt x="1901462" y="832186"/>
                  </a:lnTo>
                  <a:lnTo>
                    <a:pt x="1947997" y="850719"/>
                  </a:lnTo>
                  <a:lnTo>
                    <a:pt x="1994259" y="868989"/>
                  </a:lnTo>
                  <a:lnTo>
                    <a:pt x="2040242" y="886991"/>
                  </a:lnTo>
                  <a:lnTo>
                    <a:pt x="2085937" y="904716"/>
                  </a:lnTo>
                  <a:lnTo>
                    <a:pt x="2131338" y="922159"/>
                  </a:lnTo>
                  <a:lnTo>
                    <a:pt x="2176438" y="939313"/>
                  </a:lnTo>
                  <a:lnTo>
                    <a:pt x="2221229" y="956171"/>
                  </a:lnTo>
                  <a:lnTo>
                    <a:pt x="2265706" y="972726"/>
                  </a:lnTo>
                  <a:lnTo>
                    <a:pt x="2309861" y="988971"/>
                  </a:lnTo>
                  <a:lnTo>
                    <a:pt x="2353687" y="1004901"/>
                  </a:lnTo>
                  <a:lnTo>
                    <a:pt x="2397177" y="1020507"/>
                  </a:lnTo>
                  <a:lnTo>
                    <a:pt x="2440323" y="1035784"/>
                  </a:lnTo>
                  <a:lnTo>
                    <a:pt x="2483120" y="1050724"/>
                  </a:lnTo>
                  <a:lnTo>
                    <a:pt x="2525559" y="1065322"/>
                  </a:lnTo>
                  <a:lnTo>
                    <a:pt x="2567635" y="1079569"/>
                  </a:lnTo>
                  <a:lnTo>
                    <a:pt x="2609339" y="1093460"/>
                  </a:lnTo>
                  <a:lnTo>
                    <a:pt x="2650665" y="1106988"/>
                  </a:lnTo>
                  <a:lnTo>
                    <a:pt x="2691607" y="1120146"/>
                  </a:lnTo>
                  <a:lnTo>
                    <a:pt x="2732156" y="1132927"/>
                  </a:lnTo>
                  <a:lnTo>
                    <a:pt x="2772306" y="1145324"/>
                  </a:lnTo>
                  <a:lnTo>
                    <a:pt x="2812050" y="1157331"/>
                  </a:lnTo>
                  <a:lnTo>
                    <a:pt x="2851381" y="1168942"/>
                  </a:lnTo>
                  <a:lnTo>
                    <a:pt x="2890292" y="1180149"/>
                  </a:lnTo>
                  <a:lnTo>
                    <a:pt x="2928775" y="1190945"/>
                  </a:lnTo>
                  <a:lnTo>
                    <a:pt x="2966825" y="1201324"/>
                  </a:lnTo>
                  <a:lnTo>
                    <a:pt x="3004433" y="1211280"/>
                  </a:lnTo>
                </a:path>
              </a:pathLst>
            </a:custGeom>
            <a:ln w="63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5728" y="5284470"/>
              <a:ext cx="9078595" cy="1467485"/>
            </a:xfrm>
            <a:custGeom>
              <a:avLst/>
              <a:gdLst/>
              <a:ahLst/>
              <a:cxnLst/>
              <a:rect l="l" t="t" r="r" b="b"/>
              <a:pathLst>
                <a:path w="9078595" h="1467484">
                  <a:moveTo>
                    <a:pt x="0" y="0"/>
                  </a:moveTo>
                  <a:lnTo>
                    <a:pt x="37324" y="13040"/>
                  </a:lnTo>
                  <a:lnTo>
                    <a:pt x="74769" y="26102"/>
                  </a:lnTo>
                  <a:lnTo>
                    <a:pt x="112458" y="39209"/>
                  </a:lnTo>
                  <a:lnTo>
                    <a:pt x="150511" y="52381"/>
                  </a:lnTo>
                  <a:lnTo>
                    <a:pt x="189051" y="65642"/>
                  </a:lnTo>
                  <a:lnTo>
                    <a:pt x="228197" y="79012"/>
                  </a:lnTo>
                  <a:lnTo>
                    <a:pt x="268073" y="92514"/>
                  </a:lnTo>
                  <a:lnTo>
                    <a:pt x="308800" y="106170"/>
                  </a:lnTo>
                  <a:lnTo>
                    <a:pt x="350499" y="120003"/>
                  </a:lnTo>
                  <a:lnTo>
                    <a:pt x="393291" y="134033"/>
                  </a:lnTo>
                  <a:lnTo>
                    <a:pt x="437298" y="148282"/>
                  </a:lnTo>
                  <a:lnTo>
                    <a:pt x="482643" y="162774"/>
                  </a:lnTo>
                  <a:lnTo>
                    <a:pt x="529445" y="177530"/>
                  </a:lnTo>
                  <a:lnTo>
                    <a:pt x="577828" y="192571"/>
                  </a:lnTo>
                  <a:lnTo>
                    <a:pt x="627911" y="207921"/>
                  </a:lnTo>
                  <a:lnTo>
                    <a:pt x="679818" y="223600"/>
                  </a:lnTo>
                  <a:lnTo>
                    <a:pt x="733668" y="239631"/>
                  </a:lnTo>
                  <a:lnTo>
                    <a:pt x="789585" y="256036"/>
                  </a:lnTo>
                  <a:lnTo>
                    <a:pt x="847689" y="272836"/>
                  </a:lnTo>
                  <a:lnTo>
                    <a:pt x="908102" y="290054"/>
                  </a:lnTo>
                  <a:lnTo>
                    <a:pt x="970946" y="307713"/>
                  </a:lnTo>
                  <a:lnTo>
                    <a:pt x="1036341" y="325833"/>
                  </a:lnTo>
                  <a:lnTo>
                    <a:pt x="1104411" y="344436"/>
                  </a:lnTo>
                  <a:lnTo>
                    <a:pt x="1142884" y="354885"/>
                  </a:lnTo>
                  <a:lnTo>
                    <a:pt x="1182229" y="365585"/>
                  </a:lnTo>
                  <a:lnTo>
                    <a:pt x="1222422" y="376525"/>
                  </a:lnTo>
                  <a:lnTo>
                    <a:pt x="1263437" y="387692"/>
                  </a:lnTo>
                  <a:lnTo>
                    <a:pt x="1305252" y="399076"/>
                  </a:lnTo>
                  <a:lnTo>
                    <a:pt x="1347842" y="410665"/>
                  </a:lnTo>
                  <a:lnTo>
                    <a:pt x="1391183" y="422448"/>
                  </a:lnTo>
                  <a:lnTo>
                    <a:pt x="1435251" y="434412"/>
                  </a:lnTo>
                  <a:lnTo>
                    <a:pt x="1480022" y="446546"/>
                  </a:lnTo>
                  <a:lnTo>
                    <a:pt x="1525472" y="458839"/>
                  </a:lnTo>
                  <a:lnTo>
                    <a:pt x="1571577" y="471279"/>
                  </a:lnTo>
                  <a:lnTo>
                    <a:pt x="1618313" y="483855"/>
                  </a:lnTo>
                  <a:lnTo>
                    <a:pt x="1665656" y="496555"/>
                  </a:lnTo>
                  <a:lnTo>
                    <a:pt x="1713581" y="509367"/>
                  </a:lnTo>
                  <a:lnTo>
                    <a:pt x="1762065" y="522281"/>
                  </a:lnTo>
                  <a:lnTo>
                    <a:pt x="1811084" y="535284"/>
                  </a:lnTo>
                  <a:lnTo>
                    <a:pt x="1860614" y="548365"/>
                  </a:lnTo>
                  <a:lnTo>
                    <a:pt x="1910630" y="561512"/>
                  </a:lnTo>
                  <a:lnTo>
                    <a:pt x="1961108" y="574714"/>
                  </a:lnTo>
                  <a:lnTo>
                    <a:pt x="2012026" y="587959"/>
                  </a:lnTo>
                  <a:lnTo>
                    <a:pt x="2063357" y="601237"/>
                  </a:lnTo>
                  <a:lnTo>
                    <a:pt x="2115080" y="614534"/>
                  </a:lnTo>
                  <a:lnTo>
                    <a:pt x="2167168" y="627840"/>
                  </a:lnTo>
                  <a:lnTo>
                    <a:pt x="2219599" y="641143"/>
                  </a:lnTo>
                  <a:lnTo>
                    <a:pt x="2272348" y="654432"/>
                  </a:lnTo>
                  <a:lnTo>
                    <a:pt x="2325392" y="667695"/>
                  </a:lnTo>
                  <a:lnTo>
                    <a:pt x="2378705" y="680920"/>
                  </a:lnTo>
                  <a:lnTo>
                    <a:pt x="2432265" y="694096"/>
                  </a:lnTo>
                  <a:lnTo>
                    <a:pt x="2486047" y="707212"/>
                  </a:lnTo>
                  <a:lnTo>
                    <a:pt x="2540027" y="720256"/>
                  </a:lnTo>
                  <a:lnTo>
                    <a:pt x="2594181" y="733216"/>
                  </a:lnTo>
                  <a:lnTo>
                    <a:pt x="2648486" y="746080"/>
                  </a:lnTo>
                  <a:lnTo>
                    <a:pt x="2702916" y="758838"/>
                  </a:lnTo>
                  <a:lnTo>
                    <a:pt x="2757448" y="771478"/>
                  </a:lnTo>
                  <a:lnTo>
                    <a:pt x="2812058" y="783988"/>
                  </a:lnTo>
                  <a:lnTo>
                    <a:pt x="2866721" y="796356"/>
                  </a:lnTo>
                  <a:lnTo>
                    <a:pt x="2921415" y="808572"/>
                  </a:lnTo>
                  <a:lnTo>
                    <a:pt x="2976114" y="820623"/>
                  </a:lnTo>
                  <a:lnTo>
                    <a:pt x="3030795" y="832498"/>
                  </a:lnTo>
                  <a:lnTo>
                    <a:pt x="3085434" y="844186"/>
                  </a:lnTo>
                  <a:lnTo>
                    <a:pt x="3140006" y="855674"/>
                  </a:lnTo>
                  <a:lnTo>
                    <a:pt x="3194488" y="866952"/>
                  </a:lnTo>
                  <a:lnTo>
                    <a:pt x="3240447" y="876340"/>
                  </a:lnTo>
                  <a:lnTo>
                    <a:pt x="3286870" y="885738"/>
                  </a:lnTo>
                  <a:lnTo>
                    <a:pt x="3333739" y="895144"/>
                  </a:lnTo>
                  <a:lnTo>
                    <a:pt x="3381033" y="904554"/>
                  </a:lnTo>
                  <a:lnTo>
                    <a:pt x="3428732" y="913965"/>
                  </a:lnTo>
                  <a:lnTo>
                    <a:pt x="3476818" y="923372"/>
                  </a:lnTo>
                  <a:lnTo>
                    <a:pt x="3525270" y="932774"/>
                  </a:lnTo>
                  <a:lnTo>
                    <a:pt x="3574069" y="942166"/>
                  </a:lnTo>
                  <a:lnTo>
                    <a:pt x="3623195" y="951544"/>
                  </a:lnTo>
                  <a:lnTo>
                    <a:pt x="3672628" y="960907"/>
                  </a:lnTo>
                  <a:lnTo>
                    <a:pt x="3722350" y="970249"/>
                  </a:lnTo>
                  <a:lnTo>
                    <a:pt x="3772339" y="979568"/>
                  </a:lnTo>
                  <a:lnTo>
                    <a:pt x="3822577" y="988860"/>
                  </a:lnTo>
                  <a:lnTo>
                    <a:pt x="3873044" y="998122"/>
                  </a:lnTo>
                  <a:lnTo>
                    <a:pt x="3923719" y="1007351"/>
                  </a:lnTo>
                  <a:lnTo>
                    <a:pt x="3974585" y="1016542"/>
                  </a:lnTo>
                  <a:lnTo>
                    <a:pt x="4025620" y="1025693"/>
                  </a:lnTo>
                  <a:lnTo>
                    <a:pt x="4076805" y="1034800"/>
                  </a:lnTo>
                  <a:lnTo>
                    <a:pt x="4128121" y="1043860"/>
                  </a:lnTo>
                  <a:lnTo>
                    <a:pt x="4179548" y="1052869"/>
                  </a:lnTo>
                  <a:lnTo>
                    <a:pt x="4231067" y="1061824"/>
                  </a:lnTo>
                  <a:lnTo>
                    <a:pt x="4282656" y="1070721"/>
                  </a:lnTo>
                  <a:lnTo>
                    <a:pt x="4334298" y="1079557"/>
                  </a:lnTo>
                  <a:lnTo>
                    <a:pt x="4385972" y="1088329"/>
                  </a:lnTo>
                  <a:lnTo>
                    <a:pt x="4437659" y="1097033"/>
                  </a:lnTo>
                  <a:lnTo>
                    <a:pt x="4489339" y="1105666"/>
                  </a:lnTo>
                  <a:lnTo>
                    <a:pt x="4540992" y="1114225"/>
                  </a:lnTo>
                  <a:lnTo>
                    <a:pt x="4592598" y="1122705"/>
                  </a:lnTo>
                  <a:lnTo>
                    <a:pt x="4644139" y="1131103"/>
                  </a:lnTo>
                  <a:lnTo>
                    <a:pt x="4695594" y="1139417"/>
                  </a:lnTo>
                  <a:lnTo>
                    <a:pt x="4746944" y="1147642"/>
                  </a:lnTo>
                  <a:lnTo>
                    <a:pt x="4798169" y="1155776"/>
                  </a:lnTo>
                  <a:lnTo>
                    <a:pt x="4849249" y="1163814"/>
                  </a:lnTo>
                  <a:lnTo>
                    <a:pt x="4900165" y="1171754"/>
                  </a:lnTo>
                  <a:lnTo>
                    <a:pt x="4950897" y="1179592"/>
                  </a:lnTo>
                  <a:lnTo>
                    <a:pt x="5001426" y="1187324"/>
                  </a:lnTo>
                  <a:lnTo>
                    <a:pt x="5051731" y="1194947"/>
                  </a:lnTo>
                  <a:lnTo>
                    <a:pt x="5101794" y="1202458"/>
                  </a:lnTo>
                  <a:lnTo>
                    <a:pt x="5151594" y="1209854"/>
                  </a:lnTo>
                  <a:lnTo>
                    <a:pt x="5201112" y="1217130"/>
                  </a:lnTo>
                  <a:lnTo>
                    <a:pt x="5250328" y="1224283"/>
                  </a:lnTo>
                  <a:lnTo>
                    <a:pt x="5299223" y="1231311"/>
                  </a:lnTo>
                  <a:lnTo>
                    <a:pt x="5347776" y="1238209"/>
                  </a:lnTo>
                  <a:lnTo>
                    <a:pt x="5395969" y="1244974"/>
                  </a:lnTo>
                  <a:lnTo>
                    <a:pt x="5443781" y="1251603"/>
                  </a:lnTo>
                  <a:lnTo>
                    <a:pt x="5491194" y="1258093"/>
                  </a:lnTo>
                  <a:lnTo>
                    <a:pt x="5538186" y="1264439"/>
                  </a:lnTo>
                  <a:lnTo>
                    <a:pt x="5584739" y="1270639"/>
                  </a:lnTo>
                  <a:lnTo>
                    <a:pt x="5630833" y="1276689"/>
                  </a:lnTo>
                  <a:lnTo>
                    <a:pt x="5676449" y="1282585"/>
                  </a:lnTo>
                  <a:lnTo>
                    <a:pt x="5731868" y="1289579"/>
                  </a:lnTo>
                  <a:lnTo>
                    <a:pt x="5787466" y="1296373"/>
                  </a:lnTo>
                  <a:lnTo>
                    <a:pt x="5843208" y="1302970"/>
                  </a:lnTo>
                  <a:lnTo>
                    <a:pt x="5899059" y="1309374"/>
                  </a:lnTo>
                  <a:lnTo>
                    <a:pt x="5954986" y="1315590"/>
                  </a:lnTo>
                  <a:lnTo>
                    <a:pt x="6010955" y="1321622"/>
                  </a:lnTo>
                  <a:lnTo>
                    <a:pt x="6066930" y="1327474"/>
                  </a:lnTo>
                  <a:lnTo>
                    <a:pt x="6122880" y="1333150"/>
                  </a:lnTo>
                  <a:lnTo>
                    <a:pt x="6178768" y="1338654"/>
                  </a:lnTo>
                  <a:lnTo>
                    <a:pt x="6234561" y="1343991"/>
                  </a:lnTo>
                  <a:lnTo>
                    <a:pt x="6290225" y="1349164"/>
                  </a:lnTo>
                  <a:lnTo>
                    <a:pt x="6345726" y="1354178"/>
                  </a:lnTo>
                  <a:lnTo>
                    <a:pt x="6401029" y="1359036"/>
                  </a:lnTo>
                  <a:lnTo>
                    <a:pt x="6456101" y="1363744"/>
                  </a:lnTo>
                  <a:lnTo>
                    <a:pt x="6510907" y="1368304"/>
                  </a:lnTo>
                  <a:lnTo>
                    <a:pt x="6565413" y="1372722"/>
                  </a:lnTo>
                  <a:lnTo>
                    <a:pt x="6619585" y="1377001"/>
                  </a:lnTo>
                  <a:lnTo>
                    <a:pt x="6673390" y="1381145"/>
                  </a:lnTo>
                  <a:lnTo>
                    <a:pt x="6726792" y="1385159"/>
                  </a:lnTo>
                  <a:lnTo>
                    <a:pt x="6779757" y="1389047"/>
                  </a:lnTo>
                  <a:lnTo>
                    <a:pt x="6832253" y="1392812"/>
                  </a:lnTo>
                  <a:lnTo>
                    <a:pt x="6884243" y="1396460"/>
                  </a:lnTo>
                  <a:lnTo>
                    <a:pt x="6935695" y="1399993"/>
                  </a:lnTo>
                  <a:lnTo>
                    <a:pt x="6986574" y="1403417"/>
                  </a:lnTo>
                  <a:lnTo>
                    <a:pt x="7036847" y="1406735"/>
                  </a:lnTo>
                  <a:lnTo>
                    <a:pt x="7086478" y="1409952"/>
                  </a:lnTo>
                  <a:lnTo>
                    <a:pt x="7135433" y="1413072"/>
                  </a:lnTo>
                  <a:lnTo>
                    <a:pt x="7183680" y="1416098"/>
                  </a:lnTo>
                  <a:lnTo>
                    <a:pt x="7231183" y="1419035"/>
                  </a:lnTo>
                  <a:lnTo>
                    <a:pt x="7277908" y="1421887"/>
                  </a:lnTo>
                  <a:lnTo>
                    <a:pt x="7323821" y="1424659"/>
                  </a:lnTo>
                  <a:lnTo>
                    <a:pt x="7368889" y="1427353"/>
                  </a:lnTo>
                  <a:lnTo>
                    <a:pt x="7413077" y="1429976"/>
                  </a:lnTo>
                  <a:lnTo>
                    <a:pt x="7456350" y="1432530"/>
                  </a:lnTo>
                  <a:lnTo>
                    <a:pt x="7498675" y="1435019"/>
                  </a:lnTo>
                  <a:lnTo>
                    <a:pt x="7540018" y="1437448"/>
                  </a:lnTo>
                  <a:lnTo>
                    <a:pt x="7580344" y="1439822"/>
                  </a:lnTo>
                  <a:lnTo>
                    <a:pt x="7619620" y="1442143"/>
                  </a:lnTo>
                  <a:lnTo>
                    <a:pt x="7657810" y="1444417"/>
                  </a:lnTo>
                  <a:lnTo>
                    <a:pt x="7694882" y="1446648"/>
                  </a:lnTo>
                  <a:lnTo>
                    <a:pt x="7730801" y="1448838"/>
                  </a:lnTo>
                  <a:lnTo>
                    <a:pt x="7812409" y="1453636"/>
                  </a:lnTo>
                  <a:lnTo>
                    <a:pt x="7887152" y="1457595"/>
                  </a:lnTo>
                  <a:lnTo>
                    <a:pt x="7955603" y="1460781"/>
                  </a:lnTo>
                  <a:lnTo>
                    <a:pt x="8018334" y="1463258"/>
                  </a:lnTo>
                  <a:lnTo>
                    <a:pt x="8075917" y="1465093"/>
                  </a:lnTo>
                  <a:lnTo>
                    <a:pt x="8128927" y="1466350"/>
                  </a:lnTo>
                  <a:lnTo>
                    <a:pt x="8177935" y="1467094"/>
                  </a:lnTo>
                  <a:lnTo>
                    <a:pt x="8223515" y="1467392"/>
                  </a:lnTo>
                  <a:lnTo>
                    <a:pt x="8266239" y="1467307"/>
                  </a:lnTo>
                  <a:lnTo>
                    <a:pt x="8306680" y="1466906"/>
                  </a:lnTo>
                  <a:lnTo>
                    <a:pt x="8345410" y="1466253"/>
                  </a:lnTo>
                  <a:lnTo>
                    <a:pt x="8420032" y="1464455"/>
                  </a:lnTo>
                  <a:lnTo>
                    <a:pt x="8457068" y="1463439"/>
                  </a:lnTo>
                  <a:lnTo>
                    <a:pt x="8494685" y="1462434"/>
                  </a:lnTo>
                  <a:lnTo>
                    <a:pt x="8533456" y="1461503"/>
                  </a:lnTo>
                  <a:lnTo>
                    <a:pt x="8573954" y="1460713"/>
                  </a:lnTo>
                  <a:lnTo>
                    <a:pt x="8636561" y="1459348"/>
                  </a:lnTo>
                  <a:lnTo>
                    <a:pt x="8696089" y="1457447"/>
                  </a:lnTo>
                  <a:lnTo>
                    <a:pt x="8752845" y="1455065"/>
                  </a:lnTo>
                  <a:lnTo>
                    <a:pt x="8807136" y="1452254"/>
                  </a:lnTo>
                  <a:lnTo>
                    <a:pt x="8859272" y="1449069"/>
                  </a:lnTo>
                  <a:lnTo>
                    <a:pt x="8909559" y="1445562"/>
                  </a:lnTo>
                  <a:lnTo>
                    <a:pt x="8958307" y="1441789"/>
                  </a:lnTo>
                  <a:lnTo>
                    <a:pt x="9005822" y="1437801"/>
                  </a:lnTo>
                  <a:lnTo>
                    <a:pt x="9052414" y="1433653"/>
                  </a:lnTo>
                  <a:lnTo>
                    <a:pt x="9078271" y="1431261"/>
                  </a:lnTo>
                </a:path>
              </a:pathLst>
            </a:custGeom>
            <a:ln w="63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215133" y="5137796"/>
              <a:ext cx="6929120" cy="1714500"/>
            </a:xfrm>
            <a:custGeom>
              <a:avLst/>
              <a:gdLst/>
              <a:ahLst/>
              <a:cxnLst/>
              <a:rect l="l" t="t" r="r" b="b"/>
              <a:pathLst>
                <a:path w="6929120" h="1714500">
                  <a:moveTo>
                    <a:pt x="0" y="1714264"/>
                  </a:moveTo>
                  <a:lnTo>
                    <a:pt x="32478" y="1677653"/>
                  </a:lnTo>
                  <a:lnTo>
                    <a:pt x="65063" y="1641069"/>
                  </a:lnTo>
                  <a:lnTo>
                    <a:pt x="97859" y="1604537"/>
                  </a:lnTo>
                  <a:lnTo>
                    <a:pt x="130971" y="1568084"/>
                  </a:lnTo>
                  <a:lnTo>
                    <a:pt x="164507" y="1531737"/>
                  </a:lnTo>
                  <a:lnTo>
                    <a:pt x="198571" y="1495521"/>
                  </a:lnTo>
                  <a:lnTo>
                    <a:pt x="233268" y="1459464"/>
                  </a:lnTo>
                  <a:lnTo>
                    <a:pt x="268706" y="1423592"/>
                  </a:lnTo>
                  <a:lnTo>
                    <a:pt x="304988" y="1387931"/>
                  </a:lnTo>
                  <a:lnTo>
                    <a:pt x="342222" y="1352508"/>
                  </a:lnTo>
                  <a:lnTo>
                    <a:pt x="380512" y="1317348"/>
                  </a:lnTo>
                  <a:lnTo>
                    <a:pt x="419965" y="1282480"/>
                  </a:lnTo>
                  <a:lnTo>
                    <a:pt x="460686" y="1247928"/>
                  </a:lnTo>
                  <a:lnTo>
                    <a:pt x="502780" y="1213720"/>
                  </a:lnTo>
                  <a:lnTo>
                    <a:pt x="546354" y="1179881"/>
                  </a:lnTo>
                  <a:lnTo>
                    <a:pt x="584055" y="1151726"/>
                  </a:lnTo>
                  <a:lnTo>
                    <a:pt x="623194" y="1123387"/>
                  </a:lnTo>
                  <a:lnTo>
                    <a:pt x="663629" y="1094938"/>
                  </a:lnTo>
                  <a:lnTo>
                    <a:pt x="705221" y="1066452"/>
                  </a:lnTo>
                  <a:lnTo>
                    <a:pt x="747827" y="1038004"/>
                  </a:lnTo>
                  <a:lnTo>
                    <a:pt x="791308" y="1009665"/>
                  </a:lnTo>
                  <a:lnTo>
                    <a:pt x="835523" y="981509"/>
                  </a:lnTo>
                  <a:lnTo>
                    <a:pt x="880331" y="953610"/>
                  </a:lnTo>
                  <a:lnTo>
                    <a:pt x="925591" y="926041"/>
                  </a:lnTo>
                  <a:lnTo>
                    <a:pt x="971163" y="898876"/>
                  </a:lnTo>
                  <a:lnTo>
                    <a:pt x="1016906" y="872186"/>
                  </a:lnTo>
                  <a:lnTo>
                    <a:pt x="1062679" y="846047"/>
                  </a:lnTo>
                  <a:lnTo>
                    <a:pt x="1108342" y="820531"/>
                  </a:lnTo>
                  <a:lnTo>
                    <a:pt x="1153753" y="795711"/>
                  </a:lnTo>
                  <a:lnTo>
                    <a:pt x="1198772" y="771661"/>
                  </a:lnTo>
                  <a:lnTo>
                    <a:pt x="1243258" y="748454"/>
                  </a:lnTo>
                  <a:lnTo>
                    <a:pt x="1287072" y="726164"/>
                  </a:lnTo>
                  <a:lnTo>
                    <a:pt x="1330070" y="704863"/>
                  </a:lnTo>
                  <a:lnTo>
                    <a:pt x="1376844" y="682270"/>
                  </a:lnTo>
                  <a:lnTo>
                    <a:pt x="1421710" y="661143"/>
                  </a:lnTo>
                  <a:lnTo>
                    <a:pt x="1465076" y="641327"/>
                  </a:lnTo>
                  <a:lnTo>
                    <a:pt x="1507353" y="622665"/>
                  </a:lnTo>
                  <a:lnTo>
                    <a:pt x="1548946" y="605001"/>
                  </a:lnTo>
                  <a:lnTo>
                    <a:pt x="1590266" y="588177"/>
                  </a:lnTo>
                  <a:lnTo>
                    <a:pt x="1631720" y="572039"/>
                  </a:lnTo>
                  <a:lnTo>
                    <a:pt x="1673717" y="556429"/>
                  </a:lnTo>
                  <a:lnTo>
                    <a:pt x="1716664" y="541190"/>
                  </a:lnTo>
                  <a:lnTo>
                    <a:pt x="1760971" y="526167"/>
                  </a:lnTo>
                  <a:lnTo>
                    <a:pt x="1807046" y="511202"/>
                  </a:lnTo>
                  <a:lnTo>
                    <a:pt x="1855297" y="496140"/>
                  </a:lnTo>
                  <a:lnTo>
                    <a:pt x="1906132" y="480824"/>
                  </a:lnTo>
                  <a:lnTo>
                    <a:pt x="1959960" y="465098"/>
                  </a:lnTo>
                  <a:lnTo>
                    <a:pt x="2017189" y="448804"/>
                  </a:lnTo>
                  <a:lnTo>
                    <a:pt x="2078228" y="431788"/>
                  </a:lnTo>
                  <a:lnTo>
                    <a:pt x="2118243" y="420886"/>
                  </a:lnTo>
                  <a:lnTo>
                    <a:pt x="2160523" y="409688"/>
                  </a:lnTo>
                  <a:lnTo>
                    <a:pt x="2204874" y="398231"/>
                  </a:lnTo>
                  <a:lnTo>
                    <a:pt x="2251101" y="386550"/>
                  </a:lnTo>
                  <a:lnTo>
                    <a:pt x="2299009" y="374682"/>
                  </a:lnTo>
                  <a:lnTo>
                    <a:pt x="2348404" y="362664"/>
                  </a:lnTo>
                  <a:lnTo>
                    <a:pt x="2399091" y="350531"/>
                  </a:lnTo>
                  <a:lnTo>
                    <a:pt x="2450875" y="338320"/>
                  </a:lnTo>
                  <a:lnTo>
                    <a:pt x="2503562" y="326068"/>
                  </a:lnTo>
                  <a:lnTo>
                    <a:pt x="2556958" y="313811"/>
                  </a:lnTo>
                  <a:lnTo>
                    <a:pt x="2610868" y="301585"/>
                  </a:lnTo>
                  <a:lnTo>
                    <a:pt x="2665097" y="289426"/>
                  </a:lnTo>
                  <a:lnTo>
                    <a:pt x="2719451" y="277371"/>
                  </a:lnTo>
                  <a:lnTo>
                    <a:pt x="2773734" y="265457"/>
                  </a:lnTo>
                  <a:lnTo>
                    <a:pt x="2827754" y="253720"/>
                  </a:lnTo>
                  <a:lnTo>
                    <a:pt x="2881314" y="242195"/>
                  </a:lnTo>
                  <a:lnTo>
                    <a:pt x="2934220" y="230920"/>
                  </a:lnTo>
                  <a:lnTo>
                    <a:pt x="2986279" y="219931"/>
                  </a:lnTo>
                  <a:lnTo>
                    <a:pt x="3037295" y="209264"/>
                  </a:lnTo>
                  <a:lnTo>
                    <a:pt x="3087073" y="198956"/>
                  </a:lnTo>
                  <a:lnTo>
                    <a:pt x="3135419" y="189042"/>
                  </a:lnTo>
                  <a:lnTo>
                    <a:pt x="3182139" y="179560"/>
                  </a:lnTo>
                  <a:lnTo>
                    <a:pt x="3227038" y="170546"/>
                  </a:lnTo>
                  <a:lnTo>
                    <a:pt x="3269921" y="162035"/>
                  </a:lnTo>
                  <a:lnTo>
                    <a:pt x="3310594" y="154066"/>
                  </a:lnTo>
                  <a:lnTo>
                    <a:pt x="3348863" y="146673"/>
                  </a:lnTo>
                  <a:lnTo>
                    <a:pt x="3418279" y="133601"/>
                  </a:lnTo>
                  <a:lnTo>
                    <a:pt x="3479443" y="122537"/>
                  </a:lnTo>
                  <a:lnTo>
                    <a:pt x="3533735" y="113235"/>
                  </a:lnTo>
                  <a:lnTo>
                    <a:pt x="3582532" y="105452"/>
                  </a:lnTo>
                  <a:lnTo>
                    <a:pt x="3627215" y="98946"/>
                  </a:lnTo>
                  <a:lnTo>
                    <a:pt x="3669162" y="93472"/>
                  </a:lnTo>
                  <a:lnTo>
                    <a:pt x="3709752" y="88788"/>
                  </a:lnTo>
                  <a:lnTo>
                    <a:pt x="3750364" y="84648"/>
                  </a:lnTo>
                  <a:lnTo>
                    <a:pt x="3792377" y="80811"/>
                  </a:lnTo>
                  <a:lnTo>
                    <a:pt x="3837171" y="77033"/>
                  </a:lnTo>
                  <a:lnTo>
                    <a:pt x="3886124" y="73070"/>
                  </a:lnTo>
                  <a:lnTo>
                    <a:pt x="3940615" y="68678"/>
                  </a:lnTo>
                  <a:lnTo>
                    <a:pt x="4002024" y="63615"/>
                  </a:lnTo>
                  <a:lnTo>
                    <a:pt x="4043532" y="60210"/>
                  </a:lnTo>
                  <a:lnTo>
                    <a:pt x="4087086" y="56789"/>
                  </a:lnTo>
                  <a:lnTo>
                    <a:pt x="4132493" y="53364"/>
                  </a:lnTo>
                  <a:lnTo>
                    <a:pt x="4179559" y="49946"/>
                  </a:lnTo>
                  <a:lnTo>
                    <a:pt x="4228092" y="46547"/>
                  </a:lnTo>
                  <a:lnTo>
                    <a:pt x="4277900" y="43178"/>
                  </a:lnTo>
                  <a:lnTo>
                    <a:pt x="4328790" y="39851"/>
                  </a:lnTo>
                  <a:lnTo>
                    <a:pt x="4380569" y="36578"/>
                  </a:lnTo>
                  <a:lnTo>
                    <a:pt x="4433044" y="33370"/>
                  </a:lnTo>
                  <a:lnTo>
                    <a:pt x="4486024" y="30239"/>
                  </a:lnTo>
                  <a:lnTo>
                    <a:pt x="4539315" y="27196"/>
                  </a:lnTo>
                  <a:lnTo>
                    <a:pt x="4592725" y="24253"/>
                  </a:lnTo>
                  <a:lnTo>
                    <a:pt x="4646061" y="21421"/>
                  </a:lnTo>
                  <a:lnTo>
                    <a:pt x="4699131" y="18713"/>
                  </a:lnTo>
                  <a:lnTo>
                    <a:pt x="4751742" y="16140"/>
                  </a:lnTo>
                  <a:lnTo>
                    <a:pt x="4803701" y="13712"/>
                  </a:lnTo>
                  <a:lnTo>
                    <a:pt x="4854816" y="11443"/>
                  </a:lnTo>
                  <a:lnTo>
                    <a:pt x="4904894" y="9344"/>
                  </a:lnTo>
                  <a:lnTo>
                    <a:pt x="4953742" y="7425"/>
                  </a:lnTo>
                  <a:lnTo>
                    <a:pt x="5001168" y="5700"/>
                  </a:lnTo>
                  <a:lnTo>
                    <a:pt x="5046980" y="4179"/>
                  </a:lnTo>
                  <a:lnTo>
                    <a:pt x="5311489" y="0"/>
                  </a:lnTo>
                  <a:lnTo>
                    <a:pt x="5586571" y="464"/>
                  </a:lnTo>
                  <a:lnTo>
                    <a:pt x="5802645" y="2786"/>
                  </a:lnTo>
                  <a:lnTo>
                    <a:pt x="5890133" y="4179"/>
                  </a:lnTo>
                  <a:lnTo>
                    <a:pt x="6495796" y="4179"/>
                  </a:lnTo>
                  <a:lnTo>
                    <a:pt x="6558133" y="6090"/>
                  </a:lnTo>
                  <a:lnTo>
                    <a:pt x="6618476" y="8729"/>
                  </a:lnTo>
                  <a:lnTo>
                    <a:pt x="6676124" y="11883"/>
                  </a:lnTo>
                  <a:lnTo>
                    <a:pt x="6730380" y="15339"/>
                  </a:lnTo>
                  <a:lnTo>
                    <a:pt x="6780547" y="18884"/>
                  </a:lnTo>
                  <a:lnTo>
                    <a:pt x="6825926" y="22306"/>
                  </a:lnTo>
                  <a:lnTo>
                    <a:pt x="6865819" y="25391"/>
                  </a:lnTo>
                  <a:lnTo>
                    <a:pt x="6899529" y="27928"/>
                  </a:lnTo>
                  <a:lnTo>
                    <a:pt x="6928865" y="30148"/>
                  </a:lnTo>
                </a:path>
              </a:pathLst>
            </a:custGeom>
            <a:ln w="63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177158" y="2750057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694055" y="0"/>
                  </a:moveTo>
                  <a:lnTo>
                    <a:pt x="3937" y="402970"/>
                  </a:lnTo>
                  <a:lnTo>
                    <a:pt x="0" y="1202181"/>
                  </a:lnTo>
                  <a:lnTo>
                    <a:pt x="700532" y="1606677"/>
                  </a:lnTo>
                  <a:lnTo>
                    <a:pt x="1390777" y="1203705"/>
                  </a:lnTo>
                  <a:lnTo>
                    <a:pt x="1394587" y="404367"/>
                  </a:lnTo>
                  <a:lnTo>
                    <a:pt x="694055" y="0"/>
                  </a:lnTo>
                  <a:close/>
                </a:path>
              </a:pathLst>
            </a:custGeom>
            <a:solidFill>
              <a:srgbClr val="FFFFFF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177158" y="2750057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937" y="402970"/>
                  </a:moveTo>
                  <a:lnTo>
                    <a:pt x="694055" y="0"/>
                  </a:lnTo>
                  <a:lnTo>
                    <a:pt x="1394587" y="404367"/>
                  </a:lnTo>
                  <a:lnTo>
                    <a:pt x="1390777" y="1203705"/>
                  </a:lnTo>
                  <a:lnTo>
                    <a:pt x="700532" y="1606677"/>
                  </a:lnTo>
                  <a:lnTo>
                    <a:pt x="0" y="1202181"/>
                  </a:lnTo>
                  <a:lnTo>
                    <a:pt x="3937" y="40297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901058" y="4016883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937" y="402971"/>
                  </a:moveTo>
                  <a:lnTo>
                    <a:pt x="694054" y="0"/>
                  </a:lnTo>
                  <a:lnTo>
                    <a:pt x="1394587" y="404368"/>
                  </a:lnTo>
                  <a:lnTo>
                    <a:pt x="1390777" y="1203706"/>
                  </a:lnTo>
                  <a:lnTo>
                    <a:pt x="700531" y="1606651"/>
                  </a:lnTo>
                  <a:lnTo>
                    <a:pt x="0" y="1202182"/>
                  </a:lnTo>
                  <a:lnTo>
                    <a:pt x="3937" y="402971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910583" y="1483233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694054" y="0"/>
                  </a:moveTo>
                  <a:lnTo>
                    <a:pt x="3937" y="402970"/>
                  </a:lnTo>
                  <a:lnTo>
                    <a:pt x="0" y="1202181"/>
                  </a:lnTo>
                  <a:lnTo>
                    <a:pt x="700531" y="1606677"/>
                  </a:lnTo>
                  <a:lnTo>
                    <a:pt x="1390777" y="1203705"/>
                  </a:lnTo>
                  <a:lnTo>
                    <a:pt x="1394587" y="404367"/>
                  </a:lnTo>
                  <a:lnTo>
                    <a:pt x="694054" y="0"/>
                  </a:lnTo>
                  <a:close/>
                </a:path>
              </a:pathLst>
            </a:custGeom>
            <a:solidFill>
              <a:srgbClr val="FFFFFF">
                <a:alpha val="705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910583" y="1483233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937" y="402970"/>
                  </a:moveTo>
                  <a:lnTo>
                    <a:pt x="694054" y="0"/>
                  </a:lnTo>
                  <a:lnTo>
                    <a:pt x="1394587" y="404367"/>
                  </a:lnTo>
                  <a:lnTo>
                    <a:pt x="1390777" y="1203705"/>
                  </a:lnTo>
                  <a:lnTo>
                    <a:pt x="700531" y="1606677"/>
                  </a:lnTo>
                  <a:lnTo>
                    <a:pt x="0" y="1202181"/>
                  </a:lnTo>
                  <a:lnTo>
                    <a:pt x="3937" y="40297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158108" y="216408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694055" y="0"/>
                  </a:moveTo>
                  <a:lnTo>
                    <a:pt x="3937" y="402971"/>
                  </a:lnTo>
                  <a:lnTo>
                    <a:pt x="0" y="1202182"/>
                  </a:lnTo>
                  <a:lnTo>
                    <a:pt x="700532" y="1606677"/>
                  </a:lnTo>
                  <a:lnTo>
                    <a:pt x="1390777" y="1203706"/>
                  </a:lnTo>
                  <a:lnTo>
                    <a:pt x="1394587" y="404368"/>
                  </a:lnTo>
                  <a:lnTo>
                    <a:pt x="694055" y="0"/>
                  </a:lnTo>
                  <a:close/>
                </a:path>
              </a:pathLst>
            </a:custGeom>
            <a:solidFill>
              <a:srgbClr val="FFFFFF">
                <a:alpha val="392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158108" y="216408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937" y="402971"/>
                  </a:moveTo>
                  <a:lnTo>
                    <a:pt x="694055" y="0"/>
                  </a:lnTo>
                  <a:lnTo>
                    <a:pt x="1394587" y="404368"/>
                  </a:lnTo>
                  <a:lnTo>
                    <a:pt x="1390777" y="1203706"/>
                  </a:lnTo>
                  <a:lnTo>
                    <a:pt x="700532" y="1606677"/>
                  </a:lnTo>
                  <a:lnTo>
                    <a:pt x="0" y="1202182"/>
                  </a:lnTo>
                  <a:lnTo>
                    <a:pt x="3937" y="402971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644008" y="5274183"/>
              <a:ext cx="1395095" cy="1584325"/>
            </a:xfrm>
            <a:custGeom>
              <a:avLst/>
              <a:gdLst/>
              <a:ahLst/>
              <a:cxnLst/>
              <a:rect l="l" t="t" r="r" b="b"/>
              <a:pathLst>
                <a:path w="1395095" h="1584325">
                  <a:moveTo>
                    <a:pt x="694054" y="0"/>
                  </a:moveTo>
                  <a:lnTo>
                    <a:pt x="3937" y="402958"/>
                  </a:lnTo>
                  <a:lnTo>
                    <a:pt x="0" y="1202220"/>
                  </a:lnTo>
                  <a:lnTo>
                    <a:pt x="660966" y="1583815"/>
                  </a:lnTo>
                  <a:lnTo>
                    <a:pt x="739656" y="1583815"/>
                  </a:lnTo>
                  <a:lnTo>
                    <a:pt x="1390777" y="1203667"/>
                  </a:lnTo>
                  <a:lnTo>
                    <a:pt x="1394587" y="404406"/>
                  </a:lnTo>
                  <a:lnTo>
                    <a:pt x="694054" y="0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644008" y="5274183"/>
              <a:ext cx="1395095" cy="1584325"/>
            </a:xfrm>
            <a:custGeom>
              <a:avLst/>
              <a:gdLst/>
              <a:ahLst/>
              <a:cxnLst/>
              <a:rect l="l" t="t" r="r" b="b"/>
              <a:pathLst>
                <a:path w="1395095" h="1584325">
                  <a:moveTo>
                    <a:pt x="3937" y="402958"/>
                  </a:moveTo>
                  <a:lnTo>
                    <a:pt x="694054" y="0"/>
                  </a:lnTo>
                  <a:lnTo>
                    <a:pt x="1394587" y="404406"/>
                  </a:lnTo>
                  <a:lnTo>
                    <a:pt x="1390777" y="1203667"/>
                  </a:lnTo>
                  <a:lnTo>
                    <a:pt x="739656" y="1583815"/>
                  </a:lnTo>
                </a:path>
                <a:path w="1395095" h="1584325">
                  <a:moveTo>
                    <a:pt x="660966" y="1583815"/>
                  </a:moveTo>
                  <a:lnTo>
                    <a:pt x="0" y="1202220"/>
                  </a:lnTo>
                  <a:lnTo>
                    <a:pt x="3937" y="402958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4214" y="4007358"/>
              <a:ext cx="802005" cy="1607185"/>
            </a:xfrm>
            <a:custGeom>
              <a:avLst/>
              <a:gdLst/>
              <a:ahLst/>
              <a:cxnLst/>
              <a:rect l="l" t="t" r="r" b="b"/>
              <a:pathLst>
                <a:path w="802005" h="1607185">
                  <a:moveTo>
                    <a:pt x="101349" y="0"/>
                  </a:moveTo>
                  <a:lnTo>
                    <a:pt x="0" y="62865"/>
                  </a:lnTo>
                  <a:lnTo>
                    <a:pt x="3425" y="1545971"/>
                  </a:lnTo>
                  <a:lnTo>
                    <a:pt x="107750" y="1606651"/>
                  </a:lnTo>
                  <a:lnTo>
                    <a:pt x="797982" y="1203706"/>
                  </a:lnTo>
                  <a:lnTo>
                    <a:pt x="801869" y="404368"/>
                  </a:lnTo>
                  <a:lnTo>
                    <a:pt x="101349" y="0"/>
                  </a:lnTo>
                  <a:close/>
                </a:path>
              </a:pathLst>
            </a:custGeom>
            <a:solidFill>
              <a:srgbClr val="FFFFFF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4214" y="4007358"/>
              <a:ext cx="1525905" cy="2851150"/>
            </a:xfrm>
            <a:custGeom>
              <a:avLst/>
              <a:gdLst/>
              <a:ahLst/>
              <a:cxnLst/>
              <a:rect l="l" t="t" r="r" b="b"/>
              <a:pathLst>
                <a:path w="1525905" h="2851150">
                  <a:moveTo>
                    <a:pt x="0" y="62865"/>
                  </a:moveTo>
                  <a:lnTo>
                    <a:pt x="101349" y="0"/>
                  </a:lnTo>
                  <a:lnTo>
                    <a:pt x="801869" y="404368"/>
                  </a:lnTo>
                  <a:lnTo>
                    <a:pt x="797982" y="1203706"/>
                  </a:lnTo>
                  <a:lnTo>
                    <a:pt x="107750" y="1606651"/>
                  </a:lnTo>
                  <a:lnTo>
                    <a:pt x="3425" y="1545971"/>
                  </a:lnTo>
                  <a:lnTo>
                    <a:pt x="0" y="62865"/>
                  </a:lnTo>
                  <a:close/>
                </a:path>
                <a:path w="1525905" h="2851150">
                  <a:moveTo>
                    <a:pt x="135030" y="1688833"/>
                  </a:moveTo>
                  <a:lnTo>
                    <a:pt x="825249" y="1285875"/>
                  </a:lnTo>
                  <a:lnTo>
                    <a:pt x="1525731" y="1690281"/>
                  </a:lnTo>
                  <a:lnTo>
                    <a:pt x="1521921" y="2489542"/>
                  </a:lnTo>
                  <a:lnTo>
                    <a:pt x="903407" y="2850640"/>
                  </a:lnTo>
                </a:path>
                <a:path w="1525905" h="2851150">
                  <a:moveTo>
                    <a:pt x="759090" y="2850640"/>
                  </a:moveTo>
                  <a:lnTo>
                    <a:pt x="131144" y="2488095"/>
                  </a:lnTo>
                  <a:lnTo>
                    <a:pt x="135030" y="1688833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33933" y="2740532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694118" y="0"/>
                  </a:moveTo>
                  <a:lnTo>
                    <a:pt x="3886" y="402970"/>
                  </a:lnTo>
                  <a:lnTo>
                    <a:pt x="0" y="1202181"/>
                  </a:lnTo>
                  <a:lnTo>
                    <a:pt x="700506" y="1606677"/>
                  </a:lnTo>
                  <a:lnTo>
                    <a:pt x="1390777" y="1203705"/>
                  </a:lnTo>
                  <a:lnTo>
                    <a:pt x="1394586" y="404367"/>
                  </a:lnTo>
                  <a:lnTo>
                    <a:pt x="694118" y="0"/>
                  </a:lnTo>
                  <a:close/>
                </a:path>
              </a:pathLst>
            </a:custGeom>
            <a:solidFill>
              <a:srgbClr val="FFFFFF">
                <a:alpha val="705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33933" y="2740532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886" y="402970"/>
                  </a:moveTo>
                  <a:lnTo>
                    <a:pt x="694118" y="0"/>
                  </a:lnTo>
                  <a:lnTo>
                    <a:pt x="1394586" y="404367"/>
                  </a:lnTo>
                  <a:lnTo>
                    <a:pt x="1390777" y="1203705"/>
                  </a:lnTo>
                  <a:lnTo>
                    <a:pt x="700506" y="1606677"/>
                  </a:lnTo>
                  <a:lnTo>
                    <a:pt x="0" y="1202181"/>
                  </a:lnTo>
                  <a:lnTo>
                    <a:pt x="3886" y="40297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957834" y="4016883"/>
              <a:ext cx="2128520" cy="2841625"/>
            </a:xfrm>
            <a:custGeom>
              <a:avLst/>
              <a:gdLst/>
              <a:ahLst/>
              <a:cxnLst/>
              <a:rect l="l" t="t" r="r" b="b"/>
              <a:pathLst>
                <a:path w="2128520" h="2841625">
                  <a:moveTo>
                    <a:pt x="3886" y="402971"/>
                  </a:moveTo>
                  <a:lnTo>
                    <a:pt x="694054" y="0"/>
                  </a:lnTo>
                  <a:lnTo>
                    <a:pt x="1394586" y="404368"/>
                  </a:lnTo>
                  <a:lnTo>
                    <a:pt x="1390777" y="1203706"/>
                  </a:lnTo>
                  <a:lnTo>
                    <a:pt x="700532" y="1606651"/>
                  </a:lnTo>
                  <a:lnTo>
                    <a:pt x="0" y="1202182"/>
                  </a:lnTo>
                  <a:lnTo>
                    <a:pt x="3886" y="402971"/>
                  </a:lnTo>
                  <a:close/>
                </a:path>
                <a:path w="2128520" h="2841625">
                  <a:moveTo>
                    <a:pt x="737361" y="1688833"/>
                  </a:moveTo>
                  <a:lnTo>
                    <a:pt x="1427480" y="1285875"/>
                  </a:lnTo>
                  <a:lnTo>
                    <a:pt x="2128012" y="1690281"/>
                  </a:lnTo>
                  <a:lnTo>
                    <a:pt x="2124202" y="2489542"/>
                  </a:lnTo>
                  <a:lnTo>
                    <a:pt x="1522025" y="2841115"/>
                  </a:lnTo>
                </a:path>
                <a:path w="2128520" h="2841625">
                  <a:moveTo>
                    <a:pt x="1344896" y="2841115"/>
                  </a:moveTo>
                  <a:lnTo>
                    <a:pt x="733424" y="2488095"/>
                  </a:lnTo>
                  <a:lnTo>
                    <a:pt x="737361" y="1688833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710308" y="2750057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694055" y="0"/>
                  </a:moveTo>
                  <a:lnTo>
                    <a:pt x="3937" y="402970"/>
                  </a:lnTo>
                  <a:lnTo>
                    <a:pt x="0" y="1202181"/>
                  </a:lnTo>
                  <a:lnTo>
                    <a:pt x="700532" y="1606677"/>
                  </a:lnTo>
                  <a:lnTo>
                    <a:pt x="1390777" y="1203705"/>
                  </a:lnTo>
                  <a:lnTo>
                    <a:pt x="1394587" y="404367"/>
                  </a:lnTo>
                  <a:lnTo>
                    <a:pt x="694055" y="0"/>
                  </a:lnTo>
                  <a:close/>
                </a:path>
              </a:pathLst>
            </a:custGeom>
            <a:solidFill>
              <a:srgbClr val="FFFFFF">
                <a:alpha val="705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710308" y="2750057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937" y="402970"/>
                  </a:moveTo>
                  <a:lnTo>
                    <a:pt x="694055" y="0"/>
                  </a:lnTo>
                  <a:lnTo>
                    <a:pt x="1394587" y="404367"/>
                  </a:lnTo>
                  <a:lnTo>
                    <a:pt x="1390777" y="1203705"/>
                  </a:lnTo>
                  <a:lnTo>
                    <a:pt x="700532" y="1606677"/>
                  </a:lnTo>
                  <a:lnTo>
                    <a:pt x="0" y="1202181"/>
                  </a:lnTo>
                  <a:lnTo>
                    <a:pt x="3937" y="40297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976884" y="1454658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886" y="402970"/>
                  </a:moveTo>
                  <a:lnTo>
                    <a:pt x="694054" y="0"/>
                  </a:lnTo>
                  <a:lnTo>
                    <a:pt x="1394586" y="404367"/>
                  </a:lnTo>
                  <a:lnTo>
                    <a:pt x="1390777" y="1203705"/>
                  </a:lnTo>
                  <a:lnTo>
                    <a:pt x="700532" y="1606677"/>
                  </a:lnTo>
                  <a:lnTo>
                    <a:pt x="0" y="1202181"/>
                  </a:lnTo>
                  <a:lnTo>
                    <a:pt x="3886" y="40297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987159" y="4035933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694055" y="0"/>
                  </a:moveTo>
                  <a:lnTo>
                    <a:pt x="3937" y="402971"/>
                  </a:lnTo>
                  <a:lnTo>
                    <a:pt x="0" y="1202182"/>
                  </a:lnTo>
                  <a:lnTo>
                    <a:pt x="700532" y="1606651"/>
                  </a:lnTo>
                  <a:lnTo>
                    <a:pt x="1390777" y="1203706"/>
                  </a:lnTo>
                  <a:lnTo>
                    <a:pt x="1394587" y="404368"/>
                  </a:lnTo>
                  <a:lnTo>
                    <a:pt x="694055" y="0"/>
                  </a:lnTo>
                  <a:close/>
                </a:path>
              </a:pathLst>
            </a:custGeom>
            <a:solidFill>
              <a:srgbClr val="FFFFFF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987159" y="4035933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937" y="402971"/>
                  </a:moveTo>
                  <a:lnTo>
                    <a:pt x="694055" y="0"/>
                  </a:lnTo>
                  <a:lnTo>
                    <a:pt x="1394587" y="404368"/>
                  </a:lnTo>
                  <a:lnTo>
                    <a:pt x="1390777" y="1203706"/>
                  </a:lnTo>
                  <a:lnTo>
                    <a:pt x="700532" y="1606651"/>
                  </a:lnTo>
                  <a:lnTo>
                    <a:pt x="0" y="1202182"/>
                  </a:lnTo>
                  <a:lnTo>
                    <a:pt x="3937" y="402971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730109" y="5312283"/>
              <a:ext cx="1395095" cy="1546225"/>
            </a:xfrm>
            <a:custGeom>
              <a:avLst/>
              <a:gdLst/>
              <a:ahLst/>
              <a:cxnLst/>
              <a:rect l="l" t="t" r="r" b="b"/>
              <a:pathLst>
                <a:path w="1395095" h="1546225">
                  <a:moveTo>
                    <a:pt x="3937" y="402958"/>
                  </a:moveTo>
                  <a:lnTo>
                    <a:pt x="694055" y="0"/>
                  </a:lnTo>
                  <a:lnTo>
                    <a:pt x="1394587" y="404406"/>
                  </a:lnTo>
                  <a:lnTo>
                    <a:pt x="1390777" y="1203667"/>
                  </a:lnTo>
                  <a:lnTo>
                    <a:pt x="804914" y="1545715"/>
                  </a:lnTo>
                </a:path>
                <a:path w="1395095" h="1546225">
                  <a:moveTo>
                    <a:pt x="594972" y="1545715"/>
                  </a:moveTo>
                  <a:lnTo>
                    <a:pt x="0" y="1202220"/>
                  </a:lnTo>
                  <a:lnTo>
                    <a:pt x="3937" y="402958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730109" y="2759582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694055" y="0"/>
                  </a:moveTo>
                  <a:lnTo>
                    <a:pt x="3937" y="402970"/>
                  </a:lnTo>
                  <a:lnTo>
                    <a:pt x="0" y="1202181"/>
                  </a:lnTo>
                  <a:lnTo>
                    <a:pt x="700532" y="1606677"/>
                  </a:lnTo>
                  <a:lnTo>
                    <a:pt x="1390777" y="1203705"/>
                  </a:lnTo>
                  <a:lnTo>
                    <a:pt x="1394587" y="404367"/>
                  </a:lnTo>
                  <a:lnTo>
                    <a:pt x="694055" y="0"/>
                  </a:lnTo>
                  <a:close/>
                </a:path>
              </a:pathLst>
            </a:custGeom>
            <a:solidFill>
              <a:srgbClr val="FFFFFF">
                <a:alpha val="705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730109" y="2759582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937" y="402970"/>
                  </a:moveTo>
                  <a:lnTo>
                    <a:pt x="694055" y="0"/>
                  </a:lnTo>
                  <a:lnTo>
                    <a:pt x="1394587" y="404367"/>
                  </a:lnTo>
                  <a:lnTo>
                    <a:pt x="1390777" y="1203705"/>
                  </a:lnTo>
                  <a:lnTo>
                    <a:pt x="700532" y="1606677"/>
                  </a:lnTo>
                  <a:lnTo>
                    <a:pt x="0" y="1202181"/>
                  </a:lnTo>
                  <a:lnTo>
                    <a:pt x="3937" y="40297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463534" y="4043867"/>
              <a:ext cx="680720" cy="1587500"/>
            </a:xfrm>
            <a:custGeom>
              <a:avLst/>
              <a:gdLst/>
              <a:ahLst/>
              <a:cxnLst/>
              <a:rect l="l" t="t" r="r" b="b"/>
              <a:pathLst>
                <a:path w="680720" h="1587500">
                  <a:moveTo>
                    <a:pt x="680466" y="0"/>
                  </a:moveTo>
                  <a:lnTo>
                    <a:pt x="3937" y="395036"/>
                  </a:lnTo>
                  <a:lnTo>
                    <a:pt x="0" y="1194247"/>
                  </a:lnTo>
                  <a:lnTo>
                    <a:pt x="680466" y="1587131"/>
                  </a:lnTo>
                  <a:lnTo>
                    <a:pt x="680466" y="0"/>
                  </a:lnTo>
                  <a:close/>
                </a:path>
              </a:pathLst>
            </a:custGeom>
            <a:solidFill>
              <a:srgbClr val="FFFFFF">
                <a:alpha val="392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463534" y="4043867"/>
              <a:ext cx="680720" cy="1587500"/>
            </a:xfrm>
            <a:custGeom>
              <a:avLst/>
              <a:gdLst/>
              <a:ahLst/>
              <a:cxnLst/>
              <a:rect l="l" t="t" r="r" b="b"/>
              <a:pathLst>
                <a:path w="680720" h="1587500">
                  <a:moveTo>
                    <a:pt x="3937" y="395036"/>
                  </a:moveTo>
                  <a:lnTo>
                    <a:pt x="680466" y="0"/>
                  </a:lnTo>
                </a:path>
                <a:path w="680720" h="1587500">
                  <a:moveTo>
                    <a:pt x="680466" y="1587131"/>
                  </a:moveTo>
                  <a:lnTo>
                    <a:pt x="0" y="1194247"/>
                  </a:lnTo>
                  <a:lnTo>
                    <a:pt x="3937" y="395036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463534" y="1500692"/>
              <a:ext cx="680720" cy="1587500"/>
            </a:xfrm>
            <a:custGeom>
              <a:avLst/>
              <a:gdLst/>
              <a:ahLst/>
              <a:cxnLst/>
              <a:rect l="l" t="t" r="r" b="b"/>
              <a:pathLst>
                <a:path w="680720" h="1587500">
                  <a:moveTo>
                    <a:pt x="3937" y="395036"/>
                  </a:moveTo>
                  <a:lnTo>
                    <a:pt x="680466" y="0"/>
                  </a:lnTo>
                </a:path>
                <a:path w="680720" h="1587500">
                  <a:moveTo>
                    <a:pt x="680466" y="1587155"/>
                  </a:moveTo>
                  <a:lnTo>
                    <a:pt x="0" y="1194247"/>
                  </a:lnTo>
                  <a:lnTo>
                    <a:pt x="3937" y="395036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57200" y="333476"/>
              <a:ext cx="8229600" cy="6186170"/>
            </a:xfrm>
            <a:custGeom>
              <a:avLst/>
              <a:gdLst/>
              <a:ahLst/>
              <a:cxnLst/>
              <a:rect l="l" t="t" r="r" b="b"/>
              <a:pathLst>
                <a:path w="8229600" h="6186170">
                  <a:moveTo>
                    <a:pt x="8229600" y="0"/>
                  </a:moveTo>
                  <a:lnTo>
                    <a:pt x="0" y="0"/>
                  </a:lnTo>
                  <a:lnTo>
                    <a:pt x="0" y="6185661"/>
                  </a:lnTo>
                  <a:lnTo>
                    <a:pt x="8229600" y="6185661"/>
                  </a:lnTo>
                  <a:lnTo>
                    <a:pt x="8229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57200" y="333476"/>
              <a:ext cx="8229600" cy="6186170"/>
            </a:xfrm>
            <a:custGeom>
              <a:avLst/>
              <a:gdLst/>
              <a:ahLst/>
              <a:cxnLst/>
              <a:rect l="l" t="t" r="r" b="b"/>
              <a:pathLst>
                <a:path w="8229600" h="6186170">
                  <a:moveTo>
                    <a:pt x="0" y="6185661"/>
                  </a:moveTo>
                  <a:lnTo>
                    <a:pt x="8229600" y="6185661"/>
                  </a:lnTo>
                  <a:lnTo>
                    <a:pt x="8229600" y="0"/>
                  </a:lnTo>
                  <a:lnTo>
                    <a:pt x="0" y="0"/>
                  </a:lnTo>
                  <a:lnTo>
                    <a:pt x="0" y="6185661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561205" y="0"/>
              <a:ext cx="3679190" cy="678180"/>
            </a:xfrm>
            <a:custGeom>
              <a:avLst/>
              <a:gdLst/>
              <a:ahLst/>
              <a:cxnLst/>
              <a:rect l="l" t="t" r="r" b="b"/>
              <a:pathLst>
                <a:path w="3679190" h="678180">
                  <a:moveTo>
                    <a:pt x="0" y="677672"/>
                  </a:moveTo>
                  <a:lnTo>
                    <a:pt x="3679062" y="677672"/>
                  </a:lnTo>
                  <a:lnTo>
                    <a:pt x="3679062" y="0"/>
                  </a:lnTo>
                  <a:lnTo>
                    <a:pt x="0" y="0"/>
                  </a:lnTo>
                  <a:lnTo>
                    <a:pt x="0" y="677672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561205" y="0"/>
              <a:ext cx="3679190" cy="678180"/>
            </a:xfrm>
            <a:custGeom>
              <a:avLst/>
              <a:gdLst/>
              <a:ahLst/>
              <a:cxnLst/>
              <a:rect l="l" t="t" r="r" b="b"/>
              <a:pathLst>
                <a:path w="3679190" h="678180">
                  <a:moveTo>
                    <a:pt x="0" y="677672"/>
                  </a:moveTo>
                  <a:lnTo>
                    <a:pt x="3679062" y="677672"/>
                  </a:lnTo>
                  <a:lnTo>
                    <a:pt x="3679062" y="0"/>
                  </a:lnTo>
                </a:path>
                <a:path w="3679190" h="678180">
                  <a:moveTo>
                    <a:pt x="0" y="0"/>
                  </a:moveTo>
                  <a:lnTo>
                    <a:pt x="0" y="677672"/>
                  </a:lnTo>
                </a:path>
              </a:pathLst>
            </a:custGeom>
            <a:ln w="15875">
              <a:solidFill>
                <a:srgbClr val="74A40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649088" y="0"/>
              <a:ext cx="3505200" cy="602615"/>
            </a:xfrm>
            <a:custGeom>
              <a:avLst/>
              <a:gdLst/>
              <a:ahLst/>
              <a:cxnLst/>
              <a:rect l="l" t="t" r="r" b="b"/>
              <a:pathLst>
                <a:path w="3505200" h="602615">
                  <a:moveTo>
                    <a:pt x="0" y="602488"/>
                  </a:moveTo>
                  <a:lnTo>
                    <a:pt x="3505199" y="602488"/>
                  </a:lnTo>
                  <a:lnTo>
                    <a:pt x="3505199" y="0"/>
                  </a:lnTo>
                  <a:lnTo>
                    <a:pt x="0" y="0"/>
                  </a:lnTo>
                  <a:lnTo>
                    <a:pt x="0" y="602488"/>
                  </a:lnTo>
                  <a:close/>
                </a:path>
              </a:pathLst>
            </a:custGeom>
            <a:solidFill>
              <a:srgbClr val="7068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>
            <a:spLocks noGrp="1"/>
          </p:cNvSpPr>
          <p:nvPr>
            <p:ph type="title"/>
          </p:nvPr>
        </p:nvSpPr>
        <p:spPr>
          <a:xfrm>
            <a:off x="1122375" y="1123264"/>
            <a:ext cx="52228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/>
              <a:t>Çok</a:t>
            </a:r>
            <a:r>
              <a:rPr sz="3600" spc="-90"/>
              <a:t> </a:t>
            </a:r>
            <a:r>
              <a:rPr sz="3600" spc="-50"/>
              <a:t>Yollu</a:t>
            </a:r>
            <a:r>
              <a:rPr sz="3600" spc="-70"/>
              <a:t> </a:t>
            </a:r>
            <a:r>
              <a:rPr sz="3600"/>
              <a:t>Ağaçlar</a:t>
            </a:r>
            <a:r>
              <a:rPr sz="3600" spc="-60"/>
              <a:t> </a:t>
            </a:r>
            <a:r>
              <a:rPr sz="3600" spc="-10"/>
              <a:t>–B+-Trees</a:t>
            </a:r>
            <a:endParaRPr sz="3600"/>
          </a:p>
        </p:txBody>
      </p:sp>
      <p:sp>
        <p:nvSpPr>
          <p:cNvPr id="47" name="object 47"/>
          <p:cNvSpPr txBox="1"/>
          <p:nvPr/>
        </p:nvSpPr>
        <p:spPr>
          <a:xfrm>
            <a:off x="576173" y="1599412"/>
            <a:ext cx="6205220" cy="185483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 spc="430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000" b="1" spc="-20">
                <a:solidFill>
                  <a:srgbClr val="FF0000"/>
                </a:solidFill>
                <a:latin typeface="Calibri"/>
                <a:cs typeface="Calibri"/>
              </a:rPr>
              <a:t>B+-</a:t>
            </a:r>
            <a:r>
              <a:rPr sz="2000" b="1" spc="-10">
                <a:solidFill>
                  <a:srgbClr val="FF0000"/>
                </a:solidFill>
                <a:latin typeface="Calibri"/>
                <a:cs typeface="Calibri"/>
              </a:rPr>
              <a:t>Trees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 spc="400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Örnek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 spc="365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000" i="1">
                <a:solidFill>
                  <a:srgbClr val="3D3C2C"/>
                </a:solidFill>
                <a:latin typeface="Calibri"/>
                <a:cs typeface="Calibri"/>
              </a:rPr>
              <a:t>d</a:t>
            </a:r>
            <a:r>
              <a:rPr sz="2000" i="1" spc="-2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i="1">
                <a:solidFill>
                  <a:srgbClr val="3D3C2C"/>
                </a:solidFill>
                <a:latin typeface="Calibri"/>
                <a:cs typeface="Calibri"/>
              </a:rPr>
              <a:t>=</a:t>
            </a:r>
            <a:r>
              <a:rPr sz="2000" i="1" spc="-1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i="1">
                <a:solidFill>
                  <a:srgbClr val="3D3C2C"/>
                </a:solidFill>
                <a:latin typeface="Calibri"/>
                <a:cs typeface="Calibri"/>
              </a:rPr>
              <a:t>2</a:t>
            </a:r>
            <a:r>
              <a:rPr sz="2000" i="1" spc="-1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(capacity</a:t>
            </a:r>
            <a:r>
              <a:rPr sz="2000" spc="-2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order)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 spc="355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000" i="1">
                <a:solidFill>
                  <a:srgbClr val="3D3C2C"/>
                </a:solidFill>
                <a:latin typeface="Calibri"/>
                <a:cs typeface="Calibri"/>
              </a:rPr>
              <a:t>s</a:t>
            </a:r>
            <a:r>
              <a:rPr sz="2000" i="1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i="1">
                <a:solidFill>
                  <a:srgbClr val="3D3C2C"/>
                </a:solidFill>
                <a:latin typeface="Calibri"/>
                <a:cs typeface="Calibri"/>
              </a:rPr>
              <a:t>=</a:t>
            </a:r>
            <a:r>
              <a:rPr sz="2000" i="1" spc="-1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i="1">
                <a:solidFill>
                  <a:srgbClr val="3D3C2C"/>
                </a:solidFill>
                <a:latin typeface="Calibri"/>
                <a:cs typeface="Calibri"/>
              </a:rPr>
              <a:t>1</a:t>
            </a:r>
            <a:r>
              <a:rPr sz="2000" i="1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(sequence</a:t>
            </a:r>
            <a:r>
              <a:rPr sz="20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set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 order)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 spc="400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000" i="1" spc="-10">
                <a:solidFill>
                  <a:srgbClr val="3D3C2C"/>
                </a:solidFill>
                <a:latin typeface="Calibri"/>
                <a:cs typeface="Calibri"/>
              </a:rPr>
              <a:t>80,50,100,90,60,65,70,75,55,64,51,76,77,78,200,300,150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8" name="object 48"/>
          <p:cNvPicPr/>
          <p:nvPr/>
        </p:nvPicPr>
        <p:blipFill>
          <a:blip r:embed="rId3"/>
          <a:stretch>
            <a:fillRect/>
          </a:stretch>
        </p:blipFill>
        <p:spPr>
          <a:xfrm>
            <a:off x="1143000" y="3479507"/>
            <a:ext cx="6453378" cy="3045841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92009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199" y="0"/>
                </a:moveTo>
                <a:lnTo>
                  <a:pt x="0" y="0"/>
                </a:lnTo>
                <a:lnTo>
                  <a:pt x="0" y="6858000"/>
                </a:lnTo>
                <a:lnTo>
                  <a:pt x="1600199" y="6858000"/>
                </a:lnTo>
                <a:lnTo>
                  <a:pt x="1600199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597" y="0"/>
            <a:ext cx="991235" cy="6858000"/>
          </a:xfrm>
          <a:custGeom>
            <a:avLst/>
            <a:gdLst/>
            <a:ahLst/>
            <a:cxnLst/>
            <a:rect l="l" t="t" r="r" b="b"/>
            <a:pathLst>
              <a:path w="991235" h="6858000">
                <a:moveTo>
                  <a:pt x="990612" y="0"/>
                </a:moveTo>
                <a:lnTo>
                  <a:pt x="457200" y="0"/>
                </a:lnTo>
                <a:lnTo>
                  <a:pt x="228612" y="0"/>
                </a:lnTo>
                <a:lnTo>
                  <a:pt x="0" y="0"/>
                </a:lnTo>
                <a:lnTo>
                  <a:pt x="0" y="6858000"/>
                </a:lnTo>
                <a:lnTo>
                  <a:pt x="228612" y="6858000"/>
                </a:lnTo>
                <a:lnTo>
                  <a:pt x="457200" y="6858000"/>
                </a:lnTo>
                <a:lnTo>
                  <a:pt x="990612" y="6858000"/>
                </a:lnTo>
                <a:lnTo>
                  <a:pt x="990612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14907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00519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457200" y="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4572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06996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230997" y="0"/>
            <a:ext cx="913130" cy="6858000"/>
          </a:xfrm>
          <a:custGeom>
            <a:avLst/>
            <a:gdLst/>
            <a:ahLst/>
            <a:cxnLst/>
            <a:rect l="l" t="t" r="r" b="b"/>
            <a:pathLst>
              <a:path w="913128" h="6858000">
                <a:moveTo>
                  <a:pt x="912990" y="0"/>
                </a:moveTo>
                <a:lnTo>
                  <a:pt x="762000" y="0"/>
                </a:lnTo>
                <a:lnTo>
                  <a:pt x="533400" y="0"/>
                </a:lnTo>
                <a:lnTo>
                  <a:pt x="0" y="0"/>
                </a:lnTo>
                <a:lnTo>
                  <a:pt x="0" y="6858000"/>
                </a:lnTo>
                <a:lnTo>
                  <a:pt x="533400" y="6858000"/>
                </a:lnTo>
                <a:lnTo>
                  <a:pt x="762000" y="6858000"/>
                </a:lnTo>
                <a:lnTo>
                  <a:pt x="912990" y="6858000"/>
                </a:lnTo>
                <a:lnTo>
                  <a:pt x="91299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87596" y="0"/>
            <a:ext cx="2819400" cy="6858000"/>
          </a:xfrm>
          <a:custGeom>
            <a:avLst/>
            <a:gdLst/>
            <a:ahLst/>
            <a:cxnLst/>
            <a:rect l="l" t="t" r="r" b="b"/>
            <a:pathLst>
              <a:path w="2819400" h="6858000">
                <a:moveTo>
                  <a:pt x="2819400" y="0"/>
                </a:moveTo>
                <a:lnTo>
                  <a:pt x="0" y="0"/>
                </a:lnTo>
                <a:lnTo>
                  <a:pt x="0" y="6858000"/>
                </a:lnTo>
                <a:lnTo>
                  <a:pt x="2819400" y="6858000"/>
                </a:lnTo>
                <a:lnTo>
                  <a:pt x="28194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50678" y="-7937"/>
            <a:ext cx="9100185" cy="6872605"/>
            <a:chOff x="50678" y="-7937"/>
            <a:chExt cx="9100185" cy="6872605"/>
          </a:xfrm>
        </p:grpSpPr>
        <p:sp>
          <p:nvSpPr>
            <p:cNvPr id="11" name="object 11"/>
            <p:cNvSpPr/>
            <p:nvPr/>
          </p:nvSpPr>
          <p:spPr>
            <a:xfrm>
              <a:off x="2973197" y="0"/>
              <a:ext cx="990600" cy="6858000"/>
            </a:xfrm>
            <a:custGeom>
              <a:avLst/>
              <a:gdLst/>
              <a:ahLst/>
              <a:cxnLst/>
              <a:rect l="l" t="t" r="r" b="b"/>
              <a:pathLst>
                <a:path w="990600" h="6858000">
                  <a:moveTo>
                    <a:pt x="990600" y="0"/>
                  </a:moveTo>
                  <a:lnTo>
                    <a:pt x="457200" y="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6858000"/>
                  </a:lnTo>
                  <a:lnTo>
                    <a:pt x="228600" y="6858000"/>
                  </a:lnTo>
                  <a:lnTo>
                    <a:pt x="457200" y="6858000"/>
                  </a:lnTo>
                  <a:lnTo>
                    <a:pt x="990600" y="6858000"/>
                  </a:lnTo>
                  <a:lnTo>
                    <a:pt x="990600" y="0"/>
                  </a:lnTo>
                  <a:close/>
                </a:path>
              </a:pathLst>
            </a:custGeom>
            <a:solidFill>
              <a:srgbClr val="FFFFFF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5728" y="3486886"/>
              <a:ext cx="9078595" cy="2715260"/>
            </a:xfrm>
            <a:custGeom>
              <a:avLst/>
              <a:gdLst/>
              <a:ahLst/>
              <a:cxnLst/>
              <a:rect l="l" t="t" r="r" b="b"/>
              <a:pathLst>
                <a:path w="9078595" h="2715260">
                  <a:moveTo>
                    <a:pt x="0" y="2664523"/>
                  </a:moveTo>
                  <a:lnTo>
                    <a:pt x="44898" y="2667221"/>
                  </a:lnTo>
                  <a:lnTo>
                    <a:pt x="89828" y="2669913"/>
                  </a:lnTo>
                  <a:lnTo>
                    <a:pt x="134823" y="2672590"/>
                  </a:lnTo>
                  <a:lnTo>
                    <a:pt x="179914" y="2675246"/>
                  </a:lnTo>
                  <a:lnTo>
                    <a:pt x="225134" y="2677875"/>
                  </a:lnTo>
                  <a:lnTo>
                    <a:pt x="270515" y="2680469"/>
                  </a:lnTo>
                  <a:lnTo>
                    <a:pt x="316090" y="2683022"/>
                  </a:lnTo>
                  <a:lnTo>
                    <a:pt x="361890" y="2685526"/>
                  </a:lnTo>
                  <a:lnTo>
                    <a:pt x="407948" y="2687974"/>
                  </a:lnTo>
                  <a:lnTo>
                    <a:pt x="454295" y="2690360"/>
                  </a:lnTo>
                  <a:lnTo>
                    <a:pt x="500965" y="2692676"/>
                  </a:lnTo>
                  <a:lnTo>
                    <a:pt x="547990" y="2694916"/>
                  </a:lnTo>
                  <a:lnTo>
                    <a:pt x="595400" y="2697073"/>
                  </a:lnTo>
                  <a:lnTo>
                    <a:pt x="643230" y="2699140"/>
                  </a:lnTo>
                  <a:lnTo>
                    <a:pt x="691511" y="2701109"/>
                  </a:lnTo>
                  <a:lnTo>
                    <a:pt x="740275" y="2702975"/>
                  </a:lnTo>
                  <a:lnTo>
                    <a:pt x="789554" y="2704729"/>
                  </a:lnTo>
                  <a:lnTo>
                    <a:pt x="839382" y="2706365"/>
                  </a:lnTo>
                  <a:lnTo>
                    <a:pt x="889789" y="2707877"/>
                  </a:lnTo>
                  <a:lnTo>
                    <a:pt x="940808" y="2709256"/>
                  </a:lnTo>
                  <a:lnTo>
                    <a:pt x="992472" y="2710497"/>
                  </a:lnTo>
                  <a:lnTo>
                    <a:pt x="1044812" y="2711592"/>
                  </a:lnTo>
                  <a:lnTo>
                    <a:pt x="1097861" y="2712535"/>
                  </a:lnTo>
                  <a:lnTo>
                    <a:pt x="1151651" y="2713317"/>
                  </a:lnTo>
                  <a:lnTo>
                    <a:pt x="1206215" y="2713933"/>
                  </a:lnTo>
                  <a:lnTo>
                    <a:pt x="1261583" y="2714376"/>
                  </a:lnTo>
                  <a:lnTo>
                    <a:pt x="1317790" y="2714638"/>
                  </a:lnTo>
                  <a:lnTo>
                    <a:pt x="1374866" y="2714713"/>
                  </a:lnTo>
                  <a:lnTo>
                    <a:pt x="1432845" y="2714594"/>
                  </a:lnTo>
                  <a:lnTo>
                    <a:pt x="1491758" y="2714273"/>
                  </a:lnTo>
                  <a:lnTo>
                    <a:pt x="1551637" y="2713744"/>
                  </a:lnTo>
                  <a:lnTo>
                    <a:pt x="1612515" y="2713000"/>
                  </a:lnTo>
                  <a:lnTo>
                    <a:pt x="1674425" y="2712034"/>
                  </a:lnTo>
                  <a:lnTo>
                    <a:pt x="1717553" y="2711288"/>
                  </a:lnTo>
                  <a:lnTo>
                    <a:pt x="1761085" y="2710534"/>
                  </a:lnTo>
                  <a:lnTo>
                    <a:pt x="1805014" y="2709765"/>
                  </a:lnTo>
                  <a:lnTo>
                    <a:pt x="1849338" y="2708979"/>
                  </a:lnTo>
                  <a:lnTo>
                    <a:pt x="1894050" y="2708171"/>
                  </a:lnTo>
                  <a:lnTo>
                    <a:pt x="1939146" y="2707337"/>
                  </a:lnTo>
                  <a:lnTo>
                    <a:pt x="1984623" y="2706473"/>
                  </a:lnTo>
                  <a:lnTo>
                    <a:pt x="2030476" y="2705574"/>
                  </a:lnTo>
                  <a:lnTo>
                    <a:pt x="2076699" y="2704637"/>
                  </a:lnTo>
                  <a:lnTo>
                    <a:pt x="2123289" y="2703656"/>
                  </a:lnTo>
                  <a:lnTo>
                    <a:pt x="2170241" y="2702629"/>
                  </a:lnTo>
                  <a:lnTo>
                    <a:pt x="2217550" y="2701550"/>
                  </a:lnTo>
                  <a:lnTo>
                    <a:pt x="2265212" y="2700416"/>
                  </a:lnTo>
                  <a:lnTo>
                    <a:pt x="2313223" y="2699223"/>
                  </a:lnTo>
                  <a:lnTo>
                    <a:pt x="2361578" y="2697965"/>
                  </a:lnTo>
                  <a:lnTo>
                    <a:pt x="2410272" y="2696640"/>
                  </a:lnTo>
                  <a:lnTo>
                    <a:pt x="2459301" y="2695242"/>
                  </a:lnTo>
                  <a:lnTo>
                    <a:pt x="2508661" y="2693769"/>
                  </a:lnTo>
                  <a:lnTo>
                    <a:pt x="2558346" y="2692214"/>
                  </a:lnTo>
                  <a:lnTo>
                    <a:pt x="2608353" y="2690575"/>
                  </a:lnTo>
                  <a:lnTo>
                    <a:pt x="2658676" y="2688847"/>
                  </a:lnTo>
                  <a:lnTo>
                    <a:pt x="2709312" y="2687026"/>
                  </a:lnTo>
                  <a:lnTo>
                    <a:pt x="2760256" y="2685107"/>
                  </a:lnTo>
                  <a:lnTo>
                    <a:pt x="2811503" y="2683087"/>
                  </a:lnTo>
                  <a:lnTo>
                    <a:pt x="2863049" y="2680962"/>
                  </a:lnTo>
                  <a:lnTo>
                    <a:pt x="2914889" y="2678726"/>
                  </a:lnTo>
                  <a:lnTo>
                    <a:pt x="2967020" y="2676377"/>
                  </a:lnTo>
                  <a:lnTo>
                    <a:pt x="3019435" y="2673909"/>
                  </a:lnTo>
                  <a:lnTo>
                    <a:pt x="3072131" y="2671319"/>
                  </a:lnTo>
                  <a:lnTo>
                    <a:pt x="3125103" y="2668602"/>
                  </a:lnTo>
                  <a:lnTo>
                    <a:pt x="3178347" y="2665754"/>
                  </a:lnTo>
                  <a:lnTo>
                    <a:pt x="3231859" y="2662772"/>
                  </a:lnTo>
                  <a:lnTo>
                    <a:pt x="3285633" y="2659650"/>
                  </a:lnTo>
                  <a:lnTo>
                    <a:pt x="3339665" y="2656385"/>
                  </a:lnTo>
                  <a:lnTo>
                    <a:pt x="3393951" y="2652973"/>
                  </a:lnTo>
                  <a:lnTo>
                    <a:pt x="3448486" y="2649408"/>
                  </a:lnTo>
                  <a:lnTo>
                    <a:pt x="3503265" y="2645688"/>
                  </a:lnTo>
                  <a:lnTo>
                    <a:pt x="3558285" y="2641807"/>
                  </a:lnTo>
                  <a:lnTo>
                    <a:pt x="3613541" y="2637763"/>
                  </a:lnTo>
                  <a:lnTo>
                    <a:pt x="3669027" y="2633550"/>
                  </a:lnTo>
                  <a:lnTo>
                    <a:pt x="3724740" y="2629164"/>
                  </a:lnTo>
                  <a:lnTo>
                    <a:pt x="3780676" y="2624601"/>
                  </a:lnTo>
                  <a:lnTo>
                    <a:pt x="3836829" y="2619857"/>
                  </a:lnTo>
                  <a:lnTo>
                    <a:pt x="3893195" y="2614928"/>
                  </a:lnTo>
                  <a:lnTo>
                    <a:pt x="3949769" y="2609810"/>
                  </a:lnTo>
                  <a:lnTo>
                    <a:pt x="4006548" y="2604498"/>
                  </a:lnTo>
                  <a:lnTo>
                    <a:pt x="4063526" y="2598988"/>
                  </a:lnTo>
                  <a:lnTo>
                    <a:pt x="4120699" y="2593276"/>
                  </a:lnTo>
                  <a:lnTo>
                    <a:pt x="4166073" y="2588638"/>
                  </a:lnTo>
                  <a:lnTo>
                    <a:pt x="4212041" y="2583873"/>
                  </a:lnTo>
                  <a:lnTo>
                    <a:pt x="4258581" y="2578986"/>
                  </a:lnTo>
                  <a:lnTo>
                    <a:pt x="4305669" y="2573976"/>
                  </a:lnTo>
                  <a:lnTo>
                    <a:pt x="4353284" y="2568847"/>
                  </a:lnTo>
                  <a:lnTo>
                    <a:pt x="4401403" y="2563601"/>
                  </a:lnTo>
                  <a:lnTo>
                    <a:pt x="4450004" y="2558240"/>
                  </a:lnTo>
                  <a:lnTo>
                    <a:pt x="4499066" y="2552765"/>
                  </a:lnTo>
                  <a:lnTo>
                    <a:pt x="4548564" y="2547178"/>
                  </a:lnTo>
                  <a:lnTo>
                    <a:pt x="4598478" y="2541483"/>
                  </a:lnTo>
                  <a:lnTo>
                    <a:pt x="4648785" y="2535680"/>
                  </a:lnTo>
                  <a:lnTo>
                    <a:pt x="4699462" y="2529772"/>
                  </a:lnTo>
                  <a:lnTo>
                    <a:pt x="4750488" y="2523761"/>
                  </a:lnTo>
                  <a:lnTo>
                    <a:pt x="4801840" y="2517649"/>
                  </a:lnTo>
                  <a:lnTo>
                    <a:pt x="4853496" y="2511437"/>
                  </a:lnTo>
                  <a:lnTo>
                    <a:pt x="4905433" y="2505129"/>
                  </a:lnTo>
                  <a:lnTo>
                    <a:pt x="4957629" y="2498725"/>
                  </a:lnTo>
                  <a:lnTo>
                    <a:pt x="5010063" y="2492229"/>
                  </a:lnTo>
                  <a:lnTo>
                    <a:pt x="5062711" y="2485642"/>
                  </a:lnTo>
                  <a:lnTo>
                    <a:pt x="5115551" y="2478965"/>
                  </a:lnTo>
                  <a:lnTo>
                    <a:pt x="5168562" y="2472202"/>
                  </a:lnTo>
                  <a:lnTo>
                    <a:pt x="5221720" y="2465355"/>
                  </a:lnTo>
                  <a:lnTo>
                    <a:pt x="5275004" y="2458424"/>
                  </a:lnTo>
                  <a:lnTo>
                    <a:pt x="5328391" y="2451413"/>
                  </a:lnTo>
                  <a:lnTo>
                    <a:pt x="5381859" y="2444323"/>
                  </a:lnTo>
                  <a:lnTo>
                    <a:pt x="5435386" y="2437156"/>
                  </a:lnTo>
                  <a:lnTo>
                    <a:pt x="5488949" y="2429915"/>
                  </a:lnTo>
                  <a:lnTo>
                    <a:pt x="5542527" y="2422601"/>
                  </a:lnTo>
                  <a:lnTo>
                    <a:pt x="5596096" y="2415217"/>
                  </a:lnTo>
                  <a:lnTo>
                    <a:pt x="5649634" y="2407764"/>
                  </a:lnTo>
                  <a:lnTo>
                    <a:pt x="5703120" y="2400245"/>
                  </a:lnTo>
                  <a:lnTo>
                    <a:pt x="5756531" y="2392661"/>
                  </a:lnTo>
                  <a:lnTo>
                    <a:pt x="5809844" y="2385015"/>
                  </a:lnTo>
                  <a:lnTo>
                    <a:pt x="5863038" y="2377309"/>
                  </a:lnTo>
                  <a:lnTo>
                    <a:pt x="5916090" y="2369545"/>
                  </a:lnTo>
                  <a:lnTo>
                    <a:pt x="5968978" y="2361724"/>
                  </a:lnTo>
                  <a:lnTo>
                    <a:pt x="6021680" y="2353849"/>
                  </a:lnTo>
                  <a:lnTo>
                    <a:pt x="6074172" y="2345922"/>
                  </a:lnTo>
                  <a:lnTo>
                    <a:pt x="6126434" y="2337944"/>
                  </a:lnTo>
                  <a:lnTo>
                    <a:pt x="6178442" y="2329919"/>
                  </a:lnTo>
                  <a:lnTo>
                    <a:pt x="6230175" y="2321848"/>
                  </a:lnTo>
                  <a:lnTo>
                    <a:pt x="6281610" y="2313732"/>
                  </a:lnTo>
                  <a:lnTo>
                    <a:pt x="6332724" y="2305575"/>
                  </a:lnTo>
                  <a:lnTo>
                    <a:pt x="6383496" y="2297378"/>
                  </a:lnTo>
                  <a:lnTo>
                    <a:pt x="6433904" y="2289143"/>
                  </a:lnTo>
                  <a:lnTo>
                    <a:pt x="6483924" y="2280872"/>
                  </a:lnTo>
                  <a:lnTo>
                    <a:pt x="6533536" y="2272567"/>
                  </a:lnTo>
                  <a:lnTo>
                    <a:pt x="6582715" y="2264230"/>
                  </a:lnTo>
                  <a:lnTo>
                    <a:pt x="6631441" y="2255864"/>
                  </a:lnTo>
                  <a:lnTo>
                    <a:pt x="6679690" y="2247470"/>
                  </a:lnTo>
                  <a:lnTo>
                    <a:pt x="6727441" y="2239051"/>
                  </a:lnTo>
                  <a:lnTo>
                    <a:pt x="6774672" y="2230608"/>
                  </a:lnTo>
                  <a:lnTo>
                    <a:pt x="6821359" y="2222143"/>
                  </a:lnTo>
                  <a:lnTo>
                    <a:pt x="6867481" y="2213659"/>
                  </a:lnTo>
                  <a:lnTo>
                    <a:pt x="6913016" y="2205157"/>
                  </a:lnTo>
                  <a:lnTo>
                    <a:pt x="6957940" y="2196640"/>
                  </a:lnTo>
                  <a:lnTo>
                    <a:pt x="7002233" y="2188109"/>
                  </a:lnTo>
                  <a:lnTo>
                    <a:pt x="7045871" y="2179568"/>
                  </a:lnTo>
                  <a:lnTo>
                    <a:pt x="7088832" y="2171016"/>
                  </a:lnTo>
                  <a:lnTo>
                    <a:pt x="7131095" y="2162458"/>
                  </a:lnTo>
                  <a:lnTo>
                    <a:pt x="7172636" y="2153894"/>
                  </a:lnTo>
                  <a:lnTo>
                    <a:pt x="7233929" y="2140968"/>
                  </a:lnTo>
                  <a:lnTo>
                    <a:pt x="7295240" y="2127694"/>
                  </a:lnTo>
                  <a:lnTo>
                    <a:pt x="7356517" y="2114092"/>
                  </a:lnTo>
                  <a:lnTo>
                    <a:pt x="7417708" y="2100182"/>
                  </a:lnTo>
                  <a:lnTo>
                    <a:pt x="7478760" y="2085982"/>
                  </a:lnTo>
                  <a:lnTo>
                    <a:pt x="7539621" y="2071514"/>
                  </a:lnTo>
                  <a:lnTo>
                    <a:pt x="7600240" y="2056797"/>
                  </a:lnTo>
                  <a:lnTo>
                    <a:pt x="7660563" y="2041849"/>
                  </a:lnTo>
                  <a:lnTo>
                    <a:pt x="7720539" y="2026691"/>
                  </a:lnTo>
                  <a:lnTo>
                    <a:pt x="7780116" y="2011343"/>
                  </a:lnTo>
                  <a:lnTo>
                    <a:pt x="7839241" y="1995824"/>
                  </a:lnTo>
                  <a:lnTo>
                    <a:pt x="7897862" y="1980154"/>
                  </a:lnTo>
                  <a:lnTo>
                    <a:pt x="7955927" y="1964352"/>
                  </a:lnTo>
                  <a:lnTo>
                    <a:pt x="8013384" y="1948439"/>
                  </a:lnTo>
                  <a:lnTo>
                    <a:pt x="8070180" y="1932433"/>
                  </a:lnTo>
                  <a:lnTo>
                    <a:pt x="8126263" y="1916354"/>
                  </a:lnTo>
                  <a:lnTo>
                    <a:pt x="8181582" y="1900223"/>
                  </a:lnTo>
                  <a:lnTo>
                    <a:pt x="8236083" y="1884058"/>
                  </a:lnTo>
                  <a:lnTo>
                    <a:pt x="8289716" y="1867880"/>
                  </a:lnTo>
                  <a:lnTo>
                    <a:pt x="8342426" y="1851708"/>
                  </a:lnTo>
                  <a:lnTo>
                    <a:pt x="8394164" y="1835561"/>
                  </a:lnTo>
                  <a:lnTo>
                    <a:pt x="8444875" y="1819460"/>
                  </a:lnTo>
                  <a:lnTo>
                    <a:pt x="8494508" y="1803424"/>
                  </a:lnTo>
                  <a:lnTo>
                    <a:pt x="8543011" y="1787472"/>
                  </a:lnTo>
                  <a:lnTo>
                    <a:pt x="8590332" y="1771624"/>
                  </a:lnTo>
                  <a:lnTo>
                    <a:pt x="8636418" y="1755901"/>
                  </a:lnTo>
                  <a:lnTo>
                    <a:pt x="8681217" y="1740321"/>
                  </a:lnTo>
                  <a:lnTo>
                    <a:pt x="8724677" y="1724904"/>
                  </a:lnTo>
                  <a:lnTo>
                    <a:pt x="8766746" y="1709670"/>
                  </a:lnTo>
                  <a:lnTo>
                    <a:pt x="8807371" y="1694639"/>
                  </a:lnTo>
                  <a:lnTo>
                    <a:pt x="8846501" y="1679830"/>
                  </a:lnTo>
                  <a:lnTo>
                    <a:pt x="8884083" y="1665263"/>
                  </a:lnTo>
                  <a:lnTo>
                    <a:pt x="8920065" y="1650957"/>
                  </a:lnTo>
                  <a:lnTo>
                    <a:pt x="8987020" y="1623208"/>
                  </a:lnTo>
                  <a:lnTo>
                    <a:pt x="9046949" y="1596742"/>
                  </a:lnTo>
                  <a:lnTo>
                    <a:pt x="9074148" y="1584038"/>
                  </a:lnTo>
                  <a:lnTo>
                    <a:pt x="9078271" y="1582028"/>
                  </a:lnTo>
                </a:path>
                <a:path w="9078595" h="2715260">
                  <a:moveTo>
                    <a:pt x="0" y="871372"/>
                  </a:moveTo>
                  <a:lnTo>
                    <a:pt x="35920" y="852340"/>
                  </a:lnTo>
                  <a:lnTo>
                    <a:pt x="71984" y="833309"/>
                  </a:lnTo>
                  <a:lnTo>
                    <a:pt x="108335" y="814282"/>
                  </a:lnTo>
                  <a:lnTo>
                    <a:pt x="145119" y="795260"/>
                  </a:lnTo>
                  <a:lnTo>
                    <a:pt x="182477" y="776244"/>
                  </a:lnTo>
                  <a:lnTo>
                    <a:pt x="220555" y="757238"/>
                  </a:lnTo>
                  <a:lnTo>
                    <a:pt x="259496" y="738241"/>
                  </a:lnTo>
                  <a:lnTo>
                    <a:pt x="299444" y="719257"/>
                  </a:lnTo>
                  <a:lnTo>
                    <a:pt x="340543" y="700287"/>
                  </a:lnTo>
                  <a:lnTo>
                    <a:pt x="382937" y="681331"/>
                  </a:lnTo>
                  <a:lnTo>
                    <a:pt x="426770" y="662394"/>
                  </a:lnTo>
                  <a:lnTo>
                    <a:pt x="472184" y="643474"/>
                  </a:lnTo>
                  <a:lnTo>
                    <a:pt x="519326" y="624576"/>
                  </a:lnTo>
                  <a:lnTo>
                    <a:pt x="568338" y="605700"/>
                  </a:lnTo>
                  <a:lnTo>
                    <a:pt x="619363" y="586848"/>
                  </a:lnTo>
                  <a:lnTo>
                    <a:pt x="672547" y="568022"/>
                  </a:lnTo>
                  <a:lnTo>
                    <a:pt x="728033" y="549223"/>
                  </a:lnTo>
                  <a:lnTo>
                    <a:pt x="785964" y="530453"/>
                  </a:lnTo>
                  <a:lnTo>
                    <a:pt x="846485" y="511714"/>
                  </a:lnTo>
                  <a:lnTo>
                    <a:pt x="909740" y="493008"/>
                  </a:lnTo>
                  <a:lnTo>
                    <a:pt x="975872" y="474337"/>
                  </a:lnTo>
                  <a:lnTo>
                    <a:pt x="1045025" y="455701"/>
                  </a:lnTo>
                  <a:lnTo>
                    <a:pt x="1082432" y="445844"/>
                  </a:lnTo>
                  <a:lnTo>
                    <a:pt x="1120567" y="435788"/>
                  </a:lnTo>
                  <a:lnTo>
                    <a:pt x="1159420" y="425547"/>
                  </a:lnTo>
                  <a:lnTo>
                    <a:pt x="1198980" y="415139"/>
                  </a:lnTo>
                  <a:lnTo>
                    <a:pt x="1239234" y="404578"/>
                  </a:lnTo>
                  <a:lnTo>
                    <a:pt x="1280171" y="393882"/>
                  </a:lnTo>
                  <a:lnTo>
                    <a:pt x="1321780" y="383065"/>
                  </a:lnTo>
                  <a:lnTo>
                    <a:pt x="1364049" y="372143"/>
                  </a:lnTo>
                  <a:lnTo>
                    <a:pt x="1406966" y="361133"/>
                  </a:lnTo>
                  <a:lnTo>
                    <a:pt x="1450520" y="350050"/>
                  </a:lnTo>
                  <a:lnTo>
                    <a:pt x="1494699" y="338911"/>
                  </a:lnTo>
                  <a:lnTo>
                    <a:pt x="1539492" y="327730"/>
                  </a:lnTo>
                  <a:lnTo>
                    <a:pt x="1584887" y="316524"/>
                  </a:lnTo>
                  <a:lnTo>
                    <a:pt x="1630872" y="305310"/>
                  </a:lnTo>
                  <a:lnTo>
                    <a:pt x="1677437" y="294101"/>
                  </a:lnTo>
                  <a:lnTo>
                    <a:pt x="1724569" y="282915"/>
                  </a:lnTo>
                  <a:lnTo>
                    <a:pt x="1772257" y="271768"/>
                  </a:lnTo>
                  <a:lnTo>
                    <a:pt x="1820489" y="260675"/>
                  </a:lnTo>
                  <a:lnTo>
                    <a:pt x="1869254" y="249651"/>
                  </a:lnTo>
                  <a:lnTo>
                    <a:pt x="1918540" y="238714"/>
                  </a:lnTo>
                  <a:lnTo>
                    <a:pt x="1968336" y="227879"/>
                  </a:lnTo>
                  <a:lnTo>
                    <a:pt x="2018630" y="217161"/>
                  </a:lnTo>
                  <a:lnTo>
                    <a:pt x="2069410" y="206577"/>
                  </a:lnTo>
                  <a:lnTo>
                    <a:pt x="2120666" y="196143"/>
                  </a:lnTo>
                  <a:lnTo>
                    <a:pt x="2172385" y="185873"/>
                  </a:lnTo>
                  <a:lnTo>
                    <a:pt x="2224555" y="175785"/>
                  </a:lnTo>
                  <a:lnTo>
                    <a:pt x="2277166" y="165894"/>
                  </a:lnTo>
                  <a:lnTo>
                    <a:pt x="2330206" y="156216"/>
                  </a:lnTo>
                  <a:lnTo>
                    <a:pt x="2383663" y="146767"/>
                  </a:lnTo>
                  <a:lnTo>
                    <a:pt x="2437525" y="137562"/>
                  </a:lnTo>
                  <a:lnTo>
                    <a:pt x="2491782" y="128618"/>
                  </a:lnTo>
                  <a:lnTo>
                    <a:pt x="2546421" y="119951"/>
                  </a:lnTo>
                  <a:lnTo>
                    <a:pt x="2601431" y="111575"/>
                  </a:lnTo>
                  <a:lnTo>
                    <a:pt x="2656800" y="103508"/>
                  </a:lnTo>
                  <a:lnTo>
                    <a:pt x="2712517" y="95765"/>
                  </a:lnTo>
                  <a:lnTo>
                    <a:pt x="2768570" y="88361"/>
                  </a:lnTo>
                  <a:lnTo>
                    <a:pt x="2824948" y="81314"/>
                  </a:lnTo>
                  <a:lnTo>
                    <a:pt x="2881639" y="74638"/>
                  </a:lnTo>
                  <a:lnTo>
                    <a:pt x="2938631" y="68350"/>
                  </a:lnTo>
                  <a:lnTo>
                    <a:pt x="2995914" y="62465"/>
                  </a:lnTo>
                  <a:lnTo>
                    <a:pt x="3053475" y="56999"/>
                  </a:lnTo>
                  <a:lnTo>
                    <a:pt x="3111303" y="51968"/>
                  </a:lnTo>
                  <a:lnTo>
                    <a:pt x="3155740" y="48359"/>
                  </a:lnTo>
                  <a:lnTo>
                    <a:pt x="3200516" y="44877"/>
                  </a:lnTo>
                  <a:lnTo>
                    <a:pt x="3245628" y="41521"/>
                  </a:lnTo>
                  <a:lnTo>
                    <a:pt x="3291067" y="38292"/>
                  </a:lnTo>
                  <a:lnTo>
                    <a:pt x="3336830" y="35191"/>
                  </a:lnTo>
                  <a:lnTo>
                    <a:pt x="3382910" y="32217"/>
                  </a:lnTo>
                  <a:lnTo>
                    <a:pt x="3429303" y="29372"/>
                  </a:lnTo>
                  <a:lnTo>
                    <a:pt x="3476001" y="26655"/>
                  </a:lnTo>
                  <a:lnTo>
                    <a:pt x="3523001" y="24067"/>
                  </a:lnTo>
                  <a:lnTo>
                    <a:pt x="3570296" y="21609"/>
                  </a:lnTo>
                  <a:lnTo>
                    <a:pt x="3617880" y="19281"/>
                  </a:lnTo>
                  <a:lnTo>
                    <a:pt x="3665749" y="17084"/>
                  </a:lnTo>
                  <a:lnTo>
                    <a:pt x="3713896" y="15017"/>
                  </a:lnTo>
                  <a:lnTo>
                    <a:pt x="3762316" y="13081"/>
                  </a:lnTo>
                  <a:lnTo>
                    <a:pt x="3811004" y="11277"/>
                  </a:lnTo>
                  <a:lnTo>
                    <a:pt x="3859954" y="9605"/>
                  </a:lnTo>
                  <a:lnTo>
                    <a:pt x="3909160" y="8066"/>
                  </a:lnTo>
                  <a:lnTo>
                    <a:pt x="3958616" y="6659"/>
                  </a:lnTo>
                  <a:lnTo>
                    <a:pt x="4008318" y="5386"/>
                  </a:lnTo>
                  <a:lnTo>
                    <a:pt x="4058260" y="4247"/>
                  </a:lnTo>
                  <a:lnTo>
                    <a:pt x="4108435" y="3241"/>
                  </a:lnTo>
                  <a:lnTo>
                    <a:pt x="4158839" y="2371"/>
                  </a:lnTo>
                  <a:lnTo>
                    <a:pt x="4209466" y="1636"/>
                  </a:lnTo>
                  <a:lnTo>
                    <a:pt x="4260311" y="1036"/>
                  </a:lnTo>
                  <a:lnTo>
                    <a:pt x="4311367" y="572"/>
                  </a:lnTo>
                  <a:lnTo>
                    <a:pt x="4362629" y="244"/>
                  </a:lnTo>
                  <a:lnTo>
                    <a:pt x="4414092" y="53"/>
                  </a:lnTo>
                  <a:lnTo>
                    <a:pt x="4465750" y="0"/>
                  </a:lnTo>
                  <a:lnTo>
                    <a:pt x="4517598" y="83"/>
                  </a:lnTo>
                  <a:lnTo>
                    <a:pt x="4569630" y="305"/>
                  </a:lnTo>
                  <a:lnTo>
                    <a:pt x="4621840" y="666"/>
                  </a:lnTo>
                  <a:lnTo>
                    <a:pt x="4674223" y="1165"/>
                  </a:lnTo>
                  <a:lnTo>
                    <a:pt x="4726773" y="1804"/>
                  </a:lnTo>
                  <a:lnTo>
                    <a:pt x="4779485" y="2583"/>
                  </a:lnTo>
                  <a:lnTo>
                    <a:pt x="4832353" y="3501"/>
                  </a:lnTo>
                  <a:lnTo>
                    <a:pt x="4885372" y="4560"/>
                  </a:lnTo>
                  <a:lnTo>
                    <a:pt x="4938536" y="5761"/>
                  </a:lnTo>
                  <a:lnTo>
                    <a:pt x="4991839" y="7102"/>
                  </a:lnTo>
                  <a:lnTo>
                    <a:pt x="5045276" y="8586"/>
                  </a:lnTo>
                  <a:lnTo>
                    <a:pt x="5098841" y="10212"/>
                  </a:lnTo>
                  <a:lnTo>
                    <a:pt x="5152530" y="11981"/>
                  </a:lnTo>
                  <a:lnTo>
                    <a:pt x="5206335" y="13893"/>
                  </a:lnTo>
                  <a:lnTo>
                    <a:pt x="5260252" y="15948"/>
                  </a:lnTo>
                  <a:lnTo>
                    <a:pt x="5314275" y="18147"/>
                  </a:lnTo>
                  <a:lnTo>
                    <a:pt x="5368399" y="20491"/>
                  </a:lnTo>
                  <a:lnTo>
                    <a:pt x="5422617" y="22980"/>
                  </a:lnTo>
                  <a:lnTo>
                    <a:pt x="5476925" y="25614"/>
                  </a:lnTo>
                  <a:lnTo>
                    <a:pt x="5531317" y="28394"/>
                  </a:lnTo>
                  <a:lnTo>
                    <a:pt x="5585787" y="31320"/>
                  </a:lnTo>
                  <a:lnTo>
                    <a:pt x="5640330" y="34392"/>
                  </a:lnTo>
                  <a:lnTo>
                    <a:pt x="5694940" y="37612"/>
                  </a:lnTo>
                  <a:lnTo>
                    <a:pt x="5749611" y="40979"/>
                  </a:lnTo>
                  <a:lnTo>
                    <a:pt x="5804338" y="44493"/>
                  </a:lnTo>
                  <a:lnTo>
                    <a:pt x="5859116" y="48156"/>
                  </a:lnTo>
                  <a:lnTo>
                    <a:pt x="5913939" y="51968"/>
                  </a:lnTo>
                  <a:lnTo>
                    <a:pt x="5961554" y="55463"/>
                  </a:lnTo>
                  <a:lnTo>
                    <a:pt x="6010111" y="59261"/>
                  </a:lnTo>
                  <a:lnTo>
                    <a:pt x="6059569" y="63352"/>
                  </a:lnTo>
                  <a:lnTo>
                    <a:pt x="6109886" y="67727"/>
                  </a:lnTo>
                  <a:lnTo>
                    <a:pt x="6161021" y="72376"/>
                  </a:lnTo>
                  <a:lnTo>
                    <a:pt x="6212932" y="77290"/>
                  </a:lnTo>
                  <a:lnTo>
                    <a:pt x="6265580" y="82458"/>
                  </a:lnTo>
                  <a:lnTo>
                    <a:pt x="6318922" y="87870"/>
                  </a:lnTo>
                  <a:lnTo>
                    <a:pt x="6372918" y="93517"/>
                  </a:lnTo>
                  <a:lnTo>
                    <a:pt x="6427526" y="99389"/>
                  </a:lnTo>
                  <a:lnTo>
                    <a:pt x="6482705" y="105477"/>
                  </a:lnTo>
                  <a:lnTo>
                    <a:pt x="6538413" y="111770"/>
                  </a:lnTo>
                  <a:lnTo>
                    <a:pt x="6594611" y="118258"/>
                  </a:lnTo>
                  <a:lnTo>
                    <a:pt x="6651256" y="124933"/>
                  </a:lnTo>
                  <a:lnTo>
                    <a:pt x="6708307" y="131783"/>
                  </a:lnTo>
                  <a:lnTo>
                    <a:pt x="6765724" y="138800"/>
                  </a:lnTo>
                  <a:lnTo>
                    <a:pt x="6823464" y="145974"/>
                  </a:lnTo>
                  <a:lnTo>
                    <a:pt x="6881487" y="153294"/>
                  </a:lnTo>
                  <a:lnTo>
                    <a:pt x="6939752" y="160751"/>
                  </a:lnTo>
                  <a:lnTo>
                    <a:pt x="6998218" y="168336"/>
                  </a:lnTo>
                  <a:lnTo>
                    <a:pt x="7056842" y="176038"/>
                  </a:lnTo>
                  <a:lnTo>
                    <a:pt x="7115585" y="183847"/>
                  </a:lnTo>
                  <a:lnTo>
                    <a:pt x="7174404" y="191755"/>
                  </a:lnTo>
                  <a:lnTo>
                    <a:pt x="7233260" y="199750"/>
                  </a:lnTo>
                  <a:lnTo>
                    <a:pt x="7292110" y="207824"/>
                  </a:lnTo>
                  <a:lnTo>
                    <a:pt x="7350913" y="215966"/>
                  </a:lnTo>
                  <a:lnTo>
                    <a:pt x="7409628" y="224167"/>
                  </a:lnTo>
                  <a:lnTo>
                    <a:pt x="7468215" y="232416"/>
                  </a:lnTo>
                  <a:lnTo>
                    <a:pt x="7526631" y="240705"/>
                  </a:lnTo>
                  <a:lnTo>
                    <a:pt x="7584836" y="249024"/>
                  </a:lnTo>
                  <a:lnTo>
                    <a:pt x="7642789" y="257361"/>
                  </a:lnTo>
                  <a:lnTo>
                    <a:pt x="7700448" y="265709"/>
                  </a:lnTo>
                  <a:lnTo>
                    <a:pt x="7757772" y="274057"/>
                  </a:lnTo>
                  <a:lnTo>
                    <a:pt x="7814720" y="282395"/>
                  </a:lnTo>
                  <a:lnTo>
                    <a:pt x="7871250" y="290713"/>
                  </a:lnTo>
                  <a:lnTo>
                    <a:pt x="7927323" y="299002"/>
                  </a:lnTo>
                  <a:lnTo>
                    <a:pt x="7982895" y="307251"/>
                  </a:lnTo>
                  <a:lnTo>
                    <a:pt x="8037927" y="315452"/>
                  </a:lnTo>
                  <a:lnTo>
                    <a:pt x="8092377" y="323595"/>
                  </a:lnTo>
                  <a:lnTo>
                    <a:pt x="8146204" y="331668"/>
                  </a:lnTo>
                  <a:lnTo>
                    <a:pt x="8199367" y="339664"/>
                  </a:lnTo>
                  <a:lnTo>
                    <a:pt x="8251824" y="347571"/>
                  </a:lnTo>
                  <a:lnTo>
                    <a:pt x="8303535" y="355380"/>
                  </a:lnTo>
                  <a:lnTo>
                    <a:pt x="8354457" y="363082"/>
                  </a:lnTo>
                  <a:lnTo>
                    <a:pt x="8404551" y="370667"/>
                  </a:lnTo>
                  <a:lnTo>
                    <a:pt x="8453775" y="378124"/>
                  </a:lnTo>
                  <a:lnTo>
                    <a:pt x="8502087" y="385444"/>
                  </a:lnTo>
                  <a:lnTo>
                    <a:pt x="8549447" y="392618"/>
                  </a:lnTo>
                  <a:lnTo>
                    <a:pt x="8595813" y="399635"/>
                  </a:lnTo>
                  <a:lnTo>
                    <a:pt x="8641144" y="406485"/>
                  </a:lnTo>
                  <a:lnTo>
                    <a:pt x="8685399" y="413160"/>
                  </a:lnTo>
                  <a:lnTo>
                    <a:pt x="8728537" y="419648"/>
                  </a:lnTo>
                  <a:lnTo>
                    <a:pt x="8770516" y="425941"/>
                  </a:lnTo>
                  <a:lnTo>
                    <a:pt x="8811296" y="432029"/>
                  </a:lnTo>
                  <a:lnTo>
                    <a:pt x="8850835" y="437901"/>
                  </a:lnTo>
                  <a:lnTo>
                    <a:pt x="8889092" y="443548"/>
                  </a:lnTo>
                  <a:lnTo>
                    <a:pt x="8961595" y="454128"/>
                  </a:lnTo>
                  <a:lnTo>
                    <a:pt x="9028477" y="463691"/>
                  </a:lnTo>
                  <a:lnTo>
                    <a:pt x="9059707" y="468066"/>
                  </a:lnTo>
                  <a:lnTo>
                    <a:pt x="9078271" y="470623"/>
                  </a:lnTo>
                </a:path>
              </a:pathLst>
            </a:custGeom>
            <a:ln w="63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3853" y="5640781"/>
              <a:ext cx="3004820" cy="1211580"/>
            </a:xfrm>
            <a:custGeom>
              <a:avLst/>
              <a:gdLst/>
              <a:ahLst/>
              <a:cxnLst/>
              <a:rect l="l" t="t" r="r" b="b"/>
              <a:pathLst>
                <a:path w="3004820" h="1211579">
                  <a:moveTo>
                    <a:pt x="0" y="0"/>
                  </a:moveTo>
                  <a:lnTo>
                    <a:pt x="51721" y="23517"/>
                  </a:lnTo>
                  <a:lnTo>
                    <a:pt x="103435" y="47027"/>
                  </a:lnTo>
                  <a:lnTo>
                    <a:pt x="155135" y="70525"/>
                  </a:lnTo>
                  <a:lnTo>
                    <a:pt x="206815" y="94002"/>
                  </a:lnTo>
                  <a:lnTo>
                    <a:pt x="258466" y="117452"/>
                  </a:lnTo>
                  <a:lnTo>
                    <a:pt x="310083" y="140868"/>
                  </a:lnTo>
                  <a:lnTo>
                    <a:pt x="361657" y="164244"/>
                  </a:lnTo>
                  <a:lnTo>
                    <a:pt x="413183" y="187573"/>
                  </a:lnTo>
                  <a:lnTo>
                    <a:pt x="464653" y="210849"/>
                  </a:lnTo>
                  <a:lnTo>
                    <a:pt x="516059" y="234063"/>
                  </a:lnTo>
                  <a:lnTo>
                    <a:pt x="567396" y="257211"/>
                  </a:lnTo>
                  <a:lnTo>
                    <a:pt x="618656" y="280284"/>
                  </a:lnTo>
                  <a:lnTo>
                    <a:pt x="669832" y="303277"/>
                  </a:lnTo>
                  <a:lnTo>
                    <a:pt x="720917" y="326182"/>
                  </a:lnTo>
                  <a:lnTo>
                    <a:pt x="771904" y="348994"/>
                  </a:lnTo>
                  <a:lnTo>
                    <a:pt x="822786" y="371704"/>
                  </a:lnTo>
                  <a:lnTo>
                    <a:pt x="873556" y="394306"/>
                  </a:lnTo>
                  <a:lnTo>
                    <a:pt x="924207" y="416795"/>
                  </a:lnTo>
                  <a:lnTo>
                    <a:pt x="974732" y="439162"/>
                  </a:lnTo>
                  <a:lnTo>
                    <a:pt x="1025125" y="461401"/>
                  </a:lnTo>
                  <a:lnTo>
                    <a:pt x="1075377" y="483506"/>
                  </a:lnTo>
                  <a:lnTo>
                    <a:pt x="1125482" y="505470"/>
                  </a:lnTo>
                  <a:lnTo>
                    <a:pt x="1175433" y="527285"/>
                  </a:lnTo>
                  <a:lnTo>
                    <a:pt x="1225224" y="548946"/>
                  </a:lnTo>
                  <a:lnTo>
                    <a:pt x="1274846" y="570446"/>
                  </a:lnTo>
                  <a:lnTo>
                    <a:pt x="1324293" y="591777"/>
                  </a:lnTo>
                  <a:lnTo>
                    <a:pt x="1373558" y="612933"/>
                  </a:lnTo>
                  <a:lnTo>
                    <a:pt x="1422635" y="633908"/>
                  </a:lnTo>
                  <a:lnTo>
                    <a:pt x="1471515" y="654695"/>
                  </a:lnTo>
                  <a:lnTo>
                    <a:pt x="1520192" y="675286"/>
                  </a:lnTo>
                  <a:lnTo>
                    <a:pt x="1568660" y="695675"/>
                  </a:lnTo>
                  <a:lnTo>
                    <a:pt x="1616910" y="715856"/>
                  </a:lnTo>
                  <a:lnTo>
                    <a:pt x="1664936" y="735822"/>
                  </a:lnTo>
                  <a:lnTo>
                    <a:pt x="1712731" y="755566"/>
                  </a:lnTo>
                  <a:lnTo>
                    <a:pt x="1760289" y="775081"/>
                  </a:lnTo>
                  <a:lnTo>
                    <a:pt x="1807601" y="794360"/>
                  </a:lnTo>
                  <a:lnTo>
                    <a:pt x="1854661" y="813398"/>
                  </a:lnTo>
                  <a:lnTo>
                    <a:pt x="1901462" y="832186"/>
                  </a:lnTo>
                  <a:lnTo>
                    <a:pt x="1947997" y="850719"/>
                  </a:lnTo>
                  <a:lnTo>
                    <a:pt x="1994259" y="868989"/>
                  </a:lnTo>
                  <a:lnTo>
                    <a:pt x="2040242" y="886991"/>
                  </a:lnTo>
                  <a:lnTo>
                    <a:pt x="2085937" y="904716"/>
                  </a:lnTo>
                  <a:lnTo>
                    <a:pt x="2131338" y="922159"/>
                  </a:lnTo>
                  <a:lnTo>
                    <a:pt x="2176438" y="939313"/>
                  </a:lnTo>
                  <a:lnTo>
                    <a:pt x="2221229" y="956171"/>
                  </a:lnTo>
                  <a:lnTo>
                    <a:pt x="2265706" y="972726"/>
                  </a:lnTo>
                  <a:lnTo>
                    <a:pt x="2309861" y="988971"/>
                  </a:lnTo>
                  <a:lnTo>
                    <a:pt x="2353687" y="1004901"/>
                  </a:lnTo>
                  <a:lnTo>
                    <a:pt x="2397177" y="1020507"/>
                  </a:lnTo>
                  <a:lnTo>
                    <a:pt x="2440323" y="1035784"/>
                  </a:lnTo>
                  <a:lnTo>
                    <a:pt x="2483120" y="1050724"/>
                  </a:lnTo>
                  <a:lnTo>
                    <a:pt x="2525559" y="1065322"/>
                  </a:lnTo>
                  <a:lnTo>
                    <a:pt x="2567635" y="1079569"/>
                  </a:lnTo>
                  <a:lnTo>
                    <a:pt x="2609339" y="1093460"/>
                  </a:lnTo>
                  <a:lnTo>
                    <a:pt x="2650665" y="1106988"/>
                  </a:lnTo>
                  <a:lnTo>
                    <a:pt x="2691607" y="1120146"/>
                  </a:lnTo>
                  <a:lnTo>
                    <a:pt x="2732156" y="1132927"/>
                  </a:lnTo>
                  <a:lnTo>
                    <a:pt x="2772306" y="1145324"/>
                  </a:lnTo>
                  <a:lnTo>
                    <a:pt x="2812050" y="1157331"/>
                  </a:lnTo>
                  <a:lnTo>
                    <a:pt x="2851381" y="1168942"/>
                  </a:lnTo>
                  <a:lnTo>
                    <a:pt x="2890292" y="1180149"/>
                  </a:lnTo>
                  <a:lnTo>
                    <a:pt x="2928775" y="1190945"/>
                  </a:lnTo>
                  <a:lnTo>
                    <a:pt x="2966825" y="1201324"/>
                  </a:lnTo>
                  <a:lnTo>
                    <a:pt x="3004433" y="1211280"/>
                  </a:lnTo>
                </a:path>
              </a:pathLst>
            </a:custGeom>
            <a:ln w="63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5728" y="5284470"/>
              <a:ext cx="9078595" cy="1467485"/>
            </a:xfrm>
            <a:custGeom>
              <a:avLst/>
              <a:gdLst/>
              <a:ahLst/>
              <a:cxnLst/>
              <a:rect l="l" t="t" r="r" b="b"/>
              <a:pathLst>
                <a:path w="9078595" h="1467484">
                  <a:moveTo>
                    <a:pt x="0" y="0"/>
                  </a:moveTo>
                  <a:lnTo>
                    <a:pt x="37324" y="13040"/>
                  </a:lnTo>
                  <a:lnTo>
                    <a:pt x="74769" y="26102"/>
                  </a:lnTo>
                  <a:lnTo>
                    <a:pt x="112458" y="39209"/>
                  </a:lnTo>
                  <a:lnTo>
                    <a:pt x="150511" y="52381"/>
                  </a:lnTo>
                  <a:lnTo>
                    <a:pt x="189051" y="65642"/>
                  </a:lnTo>
                  <a:lnTo>
                    <a:pt x="228197" y="79012"/>
                  </a:lnTo>
                  <a:lnTo>
                    <a:pt x="268073" y="92514"/>
                  </a:lnTo>
                  <a:lnTo>
                    <a:pt x="308800" y="106170"/>
                  </a:lnTo>
                  <a:lnTo>
                    <a:pt x="350499" y="120003"/>
                  </a:lnTo>
                  <a:lnTo>
                    <a:pt x="393291" y="134033"/>
                  </a:lnTo>
                  <a:lnTo>
                    <a:pt x="437298" y="148282"/>
                  </a:lnTo>
                  <a:lnTo>
                    <a:pt x="482643" y="162774"/>
                  </a:lnTo>
                  <a:lnTo>
                    <a:pt x="529445" y="177530"/>
                  </a:lnTo>
                  <a:lnTo>
                    <a:pt x="577828" y="192571"/>
                  </a:lnTo>
                  <a:lnTo>
                    <a:pt x="627911" y="207921"/>
                  </a:lnTo>
                  <a:lnTo>
                    <a:pt x="679818" y="223600"/>
                  </a:lnTo>
                  <a:lnTo>
                    <a:pt x="733668" y="239631"/>
                  </a:lnTo>
                  <a:lnTo>
                    <a:pt x="789585" y="256036"/>
                  </a:lnTo>
                  <a:lnTo>
                    <a:pt x="847689" y="272836"/>
                  </a:lnTo>
                  <a:lnTo>
                    <a:pt x="908102" y="290054"/>
                  </a:lnTo>
                  <a:lnTo>
                    <a:pt x="970946" y="307713"/>
                  </a:lnTo>
                  <a:lnTo>
                    <a:pt x="1036341" y="325833"/>
                  </a:lnTo>
                  <a:lnTo>
                    <a:pt x="1104411" y="344436"/>
                  </a:lnTo>
                  <a:lnTo>
                    <a:pt x="1142884" y="354885"/>
                  </a:lnTo>
                  <a:lnTo>
                    <a:pt x="1182229" y="365585"/>
                  </a:lnTo>
                  <a:lnTo>
                    <a:pt x="1222422" y="376525"/>
                  </a:lnTo>
                  <a:lnTo>
                    <a:pt x="1263437" y="387692"/>
                  </a:lnTo>
                  <a:lnTo>
                    <a:pt x="1305252" y="399076"/>
                  </a:lnTo>
                  <a:lnTo>
                    <a:pt x="1347842" y="410665"/>
                  </a:lnTo>
                  <a:lnTo>
                    <a:pt x="1391183" y="422448"/>
                  </a:lnTo>
                  <a:lnTo>
                    <a:pt x="1435251" y="434412"/>
                  </a:lnTo>
                  <a:lnTo>
                    <a:pt x="1480022" y="446546"/>
                  </a:lnTo>
                  <a:lnTo>
                    <a:pt x="1525472" y="458839"/>
                  </a:lnTo>
                  <a:lnTo>
                    <a:pt x="1571577" y="471279"/>
                  </a:lnTo>
                  <a:lnTo>
                    <a:pt x="1618313" y="483855"/>
                  </a:lnTo>
                  <a:lnTo>
                    <a:pt x="1665656" y="496555"/>
                  </a:lnTo>
                  <a:lnTo>
                    <a:pt x="1713581" y="509367"/>
                  </a:lnTo>
                  <a:lnTo>
                    <a:pt x="1762065" y="522281"/>
                  </a:lnTo>
                  <a:lnTo>
                    <a:pt x="1811084" y="535284"/>
                  </a:lnTo>
                  <a:lnTo>
                    <a:pt x="1860614" y="548365"/>
                  </a:lnTo>
                  <a:lnTo>
                    <a:pt x="1910630" y="561512"/>
                  </a:lnTo>
                  <a:lnTo>
                    <a:pt x="1961108" y="574714"/>
                  </a:lnTo>
                  <a:lnTo>
                    <a:pt x="2012026" y="587959"/>
                  </a:lnTo>
                  <a:lnTo>
                    <a:pt x="2063357" y="601237"/>
                  </a:lnTo>
                  <a:lnTo>
                    <a:pt x="2115080" y="614534"/>
                  </a:lnTo>
                  <a:lnTo>
                    <a:pt x="2167168" y="627840"/>
                  </a:lnTo>
                  <a:lnTo>
                    <a:pt x="2219599" y="641143"/>
                  </a:lnTo>
                  <a:lnTo>
                    <a:pt x="2272348" y="654432"/>
                  </a:lnTo>
                  <a:lnTo>
                    <a:pt x="2325392" y="667695"/>
                  </a:lnTo>
                  <a:lnTo>
                    <a:pt x="2378705" y="680920"/>
                  </a:lnTo>
                  <a:lnTo>
                    <a:pt x="2432265" y="694096"/>
                  </a:lnTo>
                  <a:lnTo>
                    <a:pt x="2486047" y="707212"/>
                  </a:lnTo>
                  <a:lnTo>
                    <a:pt x="2540027" y="720256"/>
                  </a:lnTo>
                  <a:lnTo>
                    <a:pt x="2594181" y="733216"/>
                  </a:lnTo>
                  <a:lnTo>
                    <a:pt x="2648486" y="746080"/>
                  </a:lnTo>
                  <a:lnTo>
                    <a:pt x="2702916" y="758838"/>
                  </a:lnTo>
                  <a:lnTo>
                    <a:pt x="2757448" y="771478"/>
                  </a:lnTo>
                  <a:lnTo>
                    <a:pt x="2812058" y="783988"/>
                  </a:lnTo>
                  <a:lnTo>
                    <a:pt x="2866721" y="796356"/>
                  </a:lnTo>
                  <a:lnTo>
                    <a:pt x="2921415" y="808572"/>
                  </a:lnTo>
                  <a:lnTo>
                    <a:pt x="2976114" y="820623"/>
                  </a:lnTo>
                  <a:lnTo>
                    <a:pt x="3030795" y="832498"/>
                  </a:lnTo>
                  <a:lnTo>
                    <a:pt x="3085434" y="844186"/>
                  </a:lnTo>
                  <a:lnTo>
                    <a:pt x="3140006" y="855674"/>
                  </a:lnTo>
                  <a:lnTo>
                    <a:pt x="3194488" y="866952"/>
                  </a:lnTo>
                  <a:lnTo>
                    <a:pt x="3240447" y="876340"/>
                  </a:lnTo>
                  <a:lnTo>
                    <a:pt x="3286870" y="885738"/>
                  </a:lnTo>
                  <a:lnTo>
                    <a:pt x="3333739" y="895144"/>
                  </a:lnTo>
                  <a:lnTo>
                    <a:pt x="3381033" y="904554"/>
                  </a:lnTo>
                  <a:lnTo>
                    <a:pt x="3428732" y="913965"/>
                  </a:lnTo>
                  <a:lnTo>
                    <a:pt x="3476818" y="923372"/>
                  </a:lnTo>
                  <a:lnTo>
                    <a:pt x="3525270" y="932774"/>
                  </a:lnTo>
                  <a:lnTo>
                    <a:pt x="3574069" y="942166"/>
                  </a:lnTo>
                  <a:lnTo>
                    <a:pt x="3623195" y="951544"/>
                  </a:lnTo>
                  <a:lnTo>
                    <a:pt x="3672628" y="960907"/>
                  </a:lnTo>
                  <a:lnTo>
                    <a:pt x="3722350" y="970249"/>
                  </a:lnTo>
                  <a:lnTo>
                    <a:pt x="3772339" y="979568"/>
                  </a:lnTo>
                  <a:lnTo>
                    <a:pt x="3822577" y="988860"/>
                  </a:lnTo>
                  <a:lnTo>
                    <a:pt x="3873044" y="998122"/>
                  </a:lnTo>
                  <a:lnTo>
                    <a:pt x="3923719" y="1007351"/>
                  </a:lnTo>
                  <a:lnTo>
                    <a:pt x="3974585" y="1016542"/>
                  </a:lnTo>
                  <a:lnTo>
                    <a:pt x="4025620" y="1025693"/>
                  </a:lnTo>
                  <a:lnTo>
                    <a:pt x="4076805" y="1034800"/>
                  </a:lnTo>
                  <a:lnTo>
                    <a:pt x="4128121" y="1043860"/>
                  </a:lnTo>
                  <a:lnTo>
                    <a:pt x="4179548" y="1052869"/>
                  </a:lnTo>
                  <a:lnTo>
                    <a:pt x="4231067" y="1061824"/>
                  </a:lnTo>
                  <a:lnTo>
                    <a:pt x="4282656" y="1070721"/>
                  </a:lnTo>
                  <a:lnTo>
                    <a:pt x="4334298" y="1079557"/>
                  </a:lnTo>
                  <a:lnTo>
                    <a:pt x="4385972" y="1088329"/>
                  </a:lnTo>
                  <a:lnTo>
                    <a:pt x="4437659" y="1097033"/>
                  </a:lnTo>
                  <a:lnTo>
                    <a:pt x="4489339" y="1105666"/>
                  </a:lnTo>
                  <a:lnTo>
                    <a:pt x="4540992" y="1114225"/>
                  </a:lnTo>
                  <a:lnTo>
                    <a:pt x="4592598" y="1122705"/>
                  </a:lnTo>
                  <a:lnTo>
                    <a:pt x="4644139" y="1131103"/>
                  </a:lnTo>
                  <a:lnTo>
                    <a:pt x="4695594" y="1139417"/>
                  </a:lnTo>
                  <a:lnTo>
                    <a:pt x="4746944" y="1147642"/>
                  </a:lnTo>
                  <a:lnTo>
                    <a:pt x="4798169" y="1155776"/>
                  </a:lnTo>
                  <a:lnTo>
                    <a:pt x="4849249" y="1163814"/>
                  </a:lnTo>
                  <a:lnTo>
                    <a:pt x="4900165" y="1171754"/>
                  </a:lnTo>
                  <a:lnTo>
                    <a:pt x="4950897" y="1179592"/>
                  </a:lnTo>
                  <a:lnTo>
                    <a:pt x="5001426" y="1187324"/>
                  </a:lnTo>
                  <a:lnTo>
                    <a:pt x="5051731" y="1194947"/>
                  </a:lnTo>
                  <a:lnTo>
                    <a:pt x="5101794" y="1202458"/>
                  </a:lnTo>
                  <a:lnTo>
                    <a:pt x="5151594" y="1209854"/>
                  </a:lnTo>
                  <a:lnTo>
                    <a:pt x="5201112" y="1217130"/>
                  </a:lnTo>
                  <a:lnTo>
                    <a:pt x="5250328" y="1224283"/>
                  </a:lnTo>
                  <a:lnTo>
                    <a:pt x="5299223" y="1231311"/>
                  </a:lnTo>
                  <a:lnTo>
                    <a:pt x="5347776" y="1238209"/>
                  </a:lnTo>
                  <a:lnTo>
                    <a:pt x="5395969" y="1244974"/>
                  </a:lnTo>
                  <a:lnTo>
                    <a:pt x="5443781" y="1251603"/>
                  </a:lnTo>
                  <a:lnTo>
                    <a:pt x="5491194" y="1258093"/>
                  </a:lnTo>
                  <a:lnTo>
                    <a:pt x="5538186" y="1264439"/>
                  </a:lnTo>
                  <a:lnTo>
                    <a:pt x="5584739" y="1270639"/>
                  </a:lnTo>
                  <a:lnTo>
                    <a:pt x="5630833" y="1276689"/>
                  </a:lnTo>
                  <a:lnTo>
                    <a:pt x="5676449" y="1282585"/>
                  </a:lnTo>
                  <a:lnTo>
                    <a:pt x="5731868" y="1289579"/>
                  </a:lnTo>
                  <a:lnTo>
                    <a:pt x="5787466" y="1296373"/>
                  </a:lnTo>
                  <a:lnTo>
                    <a:pt x="5843208" y="1302970"/>
                  </a:lnTo>
                  <a:lnTo>
                    <a:pt x="5899059" y="1309374"/>
                  </a:lnTo>
                  <a:lnTo>
                    <a:pt x="5954986" y="1315590"/>
                  </a:lnTo>
                  <a:lnTo>
                    <a:pt x="6010955" y="1321622"/>
                  </a:lnTo>
                  <a:lnTo>
                    <a:pt x="6066930" y="1327474"/>
                  </a:lnTo>
                  <a:lnTo>
                    <a:pt x="6122880" y="1333150"/>
                  </a:lnTo>
                  <a:lnTo>
                    <a:pt x="6178768" y="1338654"/>
                  </a:lnTo>
                  <a:lnTo>
                    <a:pt x="6234561" y="1343991"/>
                  </a:lnTo>
                  <a:lnTo>
                    <a:pt x="6290225" y="1349164"/>
                  </a:lnTo>
                  <a:lnTo>
                    <a:pt x="6345726" y="1354178"/>
                  </a:lnTo>
                  <a:lnTo>
                    <a:pt x="6401029" y="1359036"/>
                  </a:lnTo>
                  <a:lnTo>
                    <a:pt x="6456101" y="1363744"/>
                  </a:lnTo>
                  <a:lnTo>
                    <a:pt x="6510907" y="1368304"/>
                  </a:lnTo>
                  <a:lnTo>
                    <a:pt x="6565413" y="1372722"/>
                  </a:lnTo>
                  <a:lnTo>
                    <a:pt x="6619585" y="1377001"/>
                  </a:lnTo>
                  <a:lnTo>
                    <a:pt x="6673390" y="1381145"/>
                  </a:lnTo>
                  <a:lnTo>
                    <a:pt x="6726792" y="1385159"/>
                  </a:lnTo>
                  <a:lnTo>
                    <a:pt x="6779757" y="1389047"/>
                  </a:lnTo>
                  <a:lnTo>
                    <a:pt x="6832253" y="1392812"/>
                  </a:lnTo>
                  <a:lnTo>
                    <a:pt x="6884243" y="1396460"/>
                  </a:lnTo>
                  <a:lnTo>
                    <a:pt x="6935695" y="1399993"/>
                  </a:lnTo>
                  <a:lnTo>
                    <a:pt x="6986574" y="1403417"/>
                  </a:lnTo>
                  <a:lnTo>
                    <a:pt x="7036847" y="1406735"/>
                  </a:lnTo>
                  <a:lnTo>
                    <a:pt x="7086478" y="1409952"/>
                  </a:lnTo>
                  <a:lnTo>
                    <a:pt x="7135433" y="1413072"/>
                  </a:lnTo>
                  <a:lnTo>
                    <a:pt x="7183680" y="1416098"/>
                  </a:lnTo>
                  <a:lnTo>
                    <a:pt x="7231183" y="1419035"/>
                  </a:lnTo>
                  <a:lnTo>
                    <a:pt x="7277908" y="1421887"/>
                  </a:lnTo>
                  <a:lnTo>
                    <a:pt x="7323821" y="1424659"/>
                  </a:lnTo>
                  <a:lnTo>
                    <a:pt x="7368889" y="1427353"/>
                  </a:lnTo>
                  <a:lnTo>
                    <a:pt x="7413077" y="1429976"/>
                  </a:lnTo>
                  <a:lnTo>
                    <a:pt x="7456350" y="1432530"/>
                  </a:lnTo>
                  <a:lnTo>
                    <a:pt x="7498675" y="1435019"/>
                  </a:lnTo>
                  <a:lnTo>
                    <a:pt x="7540018" y="1437448"/>
                  </a:lnTo>
                  <a:lnTo>
                    <a:pt x="7580344" y="1439822"/>
                  </a:lnTo>
                  <a:lnTo>
                    <a:pt x="7619620" y="1442143"/>
                  </a:lnTo>
                  <a:lnTo>
                    <a:pt x="7657810" y="1444417"/>
                  </a:lnTo>
                  <a:lnTo>
                    <a:pt x="7694882" y="1446648"/>
                  </a:lnTo>
                  <a:lnTo>
                    <a:pt x="7730801" y="1448838"/>
                  </a:lnTo>
                  <a:lnTo>
                    <a:pt x="7812409" y="1453636"/>
                  </a:lnTo>
                  <a:lnTo>
                    <a:pt x="7887152" y="1457595"/>
                  </a:lnTo>
                  <a:lnTo>
                    <a:pt x="7955603" y="1460781"/>
                  </a:lnTo>
                  <a:lnTo>
                    <a:pt x="8018334" y="1463258"/>
                  </a:lnTo>
                  <a:lnTo>
                    <a:pt x="8075917" y="1465093"/>
                  </a:lnTo>
                  <a:lnTo>
                    <a:pt x="8128927" y="1466350"/>
                  </a:lnTo>
                  <a:lnTo>
                    <a:pt x="8177935" y="1467094"/>
                  </a:lnTo>
                  <a:lnTo>
                    <a:pt x="8223515" y="1467392"/>
                  </a:lnTo>
                  <a:lnTo>
                    <a:pt x="8266239" y="1467307"/>
                  </a:lnTo>
                  <a:lnTo>
                    <a:pt x="8306680" y="1466906"/>
                  </a:lnTo>
                  <a:lnTo>
                    <a:pt x="8345410" y="1466253"/>
                  </a:lnTo>
                  <a:lnTo>
                    <a:pt x="8420032" y="1464455"/>
                  </a:lnTo>
                  <a:lnTo>
                    <a:pt x="8457068" y="1463439"/>
                  </a:lnTo>
                  <a:lnTo>
                    <a:pt x="8494685" y="1462434"/>
                  </a:lnTo>
                  <a:lnTo>
                    <a:pt x="8533456" y="1461503"/>
                  </a:lnTo>
                  <a:lnTo>
                    <a:pt x="8573954" y="1460713"/>
                  </a:lnTo>
                  <a:lnTo>
                    <a:pt x="8636561" y="1459348"/>
                  </a:lnTo>
                  <a:lnTo>
                    <a:pt x="8696089" y="1457447"/>
                  </a:lnTo>
                  <a:lnTo>
                    <a:pt x="8752845" y="1455065"/>
                  </a:lnTo>
                  <a:lnTo>
                    <a:pt x="8807136" y="1452254"/>
                  </a:lnTo>
                  <a:lnTo>
                    <a:pt x="8859272" y="1449069"/>
                  </a:lnTo>
                  <a:lnTo>
                    <a:pt x="8909559" y="1445562"/>
                  </a:lnTo>
                  <a:lnTo>
                    <a:pt x="8958307" y="1441789"/>
                  </a:lnTo>
                  <a:lnTo>
                    <a:pt x="9005822" y="1437801"/>
                  </a:lnTo>
                  <a:lnTo>
                    <a:pt x="9052414" y="1433653"/>
                  </a:lnTo>
                  <a:lnTo>
                    <a:pt x="9078271" y="1431261"/>
                  </a:lnTo>
                </a:path>
              </a:pathLst>
            </a:custGeom>
            <a:ln w="63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215133" y="5137796"/>
              <a:ext cx="6929120" cy="1714500"/>
            </a:xfrm>
            <a:custGeom>
              <a:avLst/>
              <a:gdLst/>
              <a:ahLst/>
              <a:cxnLst/>
              <a:rect l="l" t="t" r="r" b="b"/>
              <a:pathLst>
                <a:path w="6929120" h="1714500">
                  <a:moveTo>
                    <a:pt x="0" y="1714264"/>
                  </a:moveTo>
                  <a:lnTo>
                    <a:pt x="32478" y="1677653"/>
                  </a:lnTo>
                  <a:lnTo>
                    <a:pt x="65063" y="1641069"/>
                  </a:lnTo>
                  <a:lnTo>
                    <a:pt x="97859" y="1604537"/>
                  </a:lnTo>
                  <a:lnTo>
                    <a:pt x="130971" y="1568084"/>
                  </a:lnTo>
                  <a:lnTo>
                    <a:pt x="164507" y="1531737"/>
                  </a:lnTo>
                  <a:lnTo>
                    <a:pt x="198571" y="1495521"/>
                  </a:lnTo>
                  <a:lnTo>
                    <a:pt x="233268" y="1459464"/>
                  </a:lnTo>
                  <a:lnTo>
                    <a:pt x="268706" y="1423592"/>
                  </a:lnTo>
                  <a:lnTo>
                    <a:pt x="304988" y="1387931"/>
                  </a:lnTo>
                  <a:lnTo>
                    <a:pt x="342222" y="1352508"/>
                  </a:lnTo>
                  <a:lnTo>
                    <a:pt x="380512" y="1317348"/>
                  </a:lnTo>
                  <a:lnTo>
                    <a:pt x="419965" y="1282480"/>
                  </a:lnTo>
                  <a:lnTo>
                    <a:pt x="460686" y="1247928"/>
                  </a:lnTo>
                  <a:lnTo>
                    <a:pt x="502780" y="1213720"/>
                  </a:lnTo>
                  <a:lnTo>
                    <a:pt x="546354" y="1179881"/>
                  </a:lnTo>
                  <a:lnTo>
                    <a:pt x="584055" y="1151726"/>
                  </a:lnTo>
                  <a:lnTo>
                    <a:pt x="623194" y="1123387"/>
                  </a:lnTo>
                  <a:lnTo>
                    <a:pt x="663629" y="1094938"/>
                  </a:lnTo>
                  <a:lnTo>
                    <a:pt x="705221" y="1066452"/>
                  </a:lnTo>
                  <a:lnTo>
                    <a:pt x="747827" y="1038004"/>
                  </a:lnTo>
                  <a:lnTo>
                    <a:pt x="791308" y="1009665"/>
                  </a:lnTo>
                  <a:lnTo>
                    <a:pt x="835523" y="981509"/>
                  </a:lnTo>
                  <a:lnTo>
                    <a:pt x="880331" y="953610"/>
                  </a:lnTo>
                  <a:lnTo>
                    <a:pt x="925591" y="926041"/>
                  </a:lnTo>
                  <a:lnTo>
                    <a:pt x="971163" y="898876"/>
                  </a:lnTo>
                  <a:lnTo>
                    <a:pt x="1016906" y="872186"/>
                  </a:lnTo>
                  <a:lnTo>
                    <a:pt x="1062679" y="846047"/>
                  </a:lnTo>
                  <a:lnTo>
                    <a:pt x="1108342" y="820531"/>
                  </a:lnTo>
                  <a:lnTo>
                    <a:pt x="1153753" y="795711"/>
                  </a:lnTo>
                  <a:lnTo>
                    <a:pt x="1198772" y="771661"/>
                  </a:lnTo>
                  <a:lnTo>
                    <a:pt x="1243258" y="748454"/>
                  </a:lnTo>
                  <a:lnTo>
                    <a:pt x="1287072" y="726164"/>
                  </a:lnTo>
                  <a:lnTo>
                    <a:pt x="1330070" y="704863"/>
                  </a:lnTo>
                  <a:lnTo>
                    <a:pt x="1376844" y="682270"/>
                  </a:lnTo>
                  <a:lnTo>
                    <a:pt x="1421710" y="661143"/>
                  </a:lnTo>
                  <a:lnTo>
                    <a:pt x="1465076" y="641327"/>
                  </a:lnTo>
                  <a:lnTo>
                    <a:pt x="1507353" y="622665"/>
                  </a:lnTo>
                  <a:lnTo>
                    <a:pt x="1548946" y="605001"/>
                  </a:lnTo>
                  <a:lnTo>
                    <a:pt x="1590266" y="588177"/>
                  </a:lnTo>
                  <a:lnTo>
                    <a:pt x="1631720" y="572039"/>
                  </a:lnTo>
                  <a:lnTo>
                    <a:pt x="1673717" y="556429"/>
                  </a:lnTo>
                  <a:lnTo>
                    <a:pt x="1716664" y="541190"/>
                  </a:lnTo>
                  <a:lnTo>
                    <a:pt x="1760971" y="526167"/>
                  </a:lnTo>
                  <a:lnTo>
                    <a:pt x="1807046" y="511202"/>
                  </a:lnTo>
                  <a:lnTo>
                    <a:pt x="1855297" y="496140"/>
                  </a:lnTo>
                  <a:lnTo>
                    <a:pt x="1906132" y="480824"/>
                  </a:lnTo>
                  <a:lnTo>
                    <a:pt x="1959960" y="465098"/>
                  </a:lnTo>
                  <a:lnTo>
                    <a:pt x="2017189" y="448804"/>
                  </a:lnTo>
                  <a:lnTo>
                    <a:pt x="2078228" y="431788"/>
                  </a:lnTo>
                  <a:lnTo>
                    <a:pt x="2118243" y="420886"/>
                  </a:lnTo>
                  <a:lnTo>
                    <a:pt x="2160523" y="409688"/>
                  </a:lnTo>
                  <a:lnTo>
                    <a:pt x="2204874" y="398231"/>
                  </a:lnTo>
                  <a:lnTo>
                    <a:pt x="2251101" y="386550"/>
                  </a:lnTo>
                  <a:lnTo>
                    <a:pt x="2299009" y="374682"/>
                  </a:lnTo>
                  <a:lnTo>
                    <a:pt x="2348404" y="362664"/>
                  </a:lnTo>
                  <a:lnTo>
                    <a:pt x="2399091" y="350531"/>
                  </a:lnTo>
                  <a:lnTo>
                    <a:pt x="2450875" y="338320"/>
                  </a:lnTo>
                  <a:lnTo>
                    <a:pt x="2503562" y="326068"/>
                  </a:lnTo>
                  <a:lnTo>
                    <a:pt x="2556958" y="313811"/>
                  </a:lnTo>
                  <a:lnTo>
                    <a:pt x="2610868" y="301585"/>
                  </a:lnTo>
                  <a:lnTo>
                    <a:pt x="2665097" y="289426"/>
                  </a:lnTo>
                  <a:lnTo>
                    <a:pt x="2719451" y="277371"/>
                  </a:lnTo>
                  <a:lnTo>
                    <a:pt x="2773734" y="265457"/>
                  </a:lnTo>
                  <a:lnTo>
                    <a:pt x="2827754" y="253720"/>
                  </a:lnTo>
                  <a:lnTo>
                    <a:pt x="2881314" y="242195"/>
                  </a:lnTo>
                  <a:lnTo>
                    <a:pt x="2934220" y="230920"/>
                  </a:lnTo>
                  <a:lnTo>
                    <a:pt x="2986279" y="219931"/>
                  </a:lnTo>
                  <a:lnTo>
                    <a:pt x="3037295" y="209264"/>
                  </a:lnTo>
                  <a:lnTo>
                    <a:pt x="3087073" y="198956"/>
                  </a:lnTo>
                  <a:lnTo>
                    <a:pt x="3135419" y="189042"/>
                  </a:lnTo>
                  <a:lnTo>
                    <a:pt x="3182139" y="179560"/>
                  </a:lnTo>
                  <a:lnTo>
                    <a:pt x="3227038" y="170546"/>
                  </a:lnTo>
                  <a:lnTo>
                    <a:pt x="3269921" y="162035"/>
                  </a:lnTo>
                  <a:lnTo>
                    <a:pt x="3310594" y="154066"/>
                  </a:lnTo>
                  <a:lnTo>
                    <a:pt x="3348863" y="146673"/>
                  </a:lnTo>
                  <a:lnTo>
                    <a:pt x="3418279" y="133601"/>
                  </a:lnTo>
                  <a:lnTo>
                    <a:pt x="3479443" y="122537"/>
                  </a:lnTo>
                  <a:lnTo>
                    <a:pt x="3533735" y="113235"/>
                  </a:lnTo>
                  <a:lnTo>
                    <a:pt x="3582532" y="105452"/>
                  </a:lnTo>
                  <a:lnTo>
                    <a:pt x="3627215" y="98946"/>
                  </a:lnTo>
                  <a:lnTo>
                    <a:pt x="3669162" y="93472"/>
                  </a:lnTo>
                  <a:lnTo>
                    <a:pt x="3709752" y="88788"/>
                  </a:lnTo>
                  <a:lnTo>
                    <a:pt x="3750364" y="84648"/>
                  </a:lnTo>
                  <a:lnTo>
                    <a:pt x="3792377" y="80811"/>
                  </a:lnTo>
                  <a:lnTo>
                    <a:pt x="3837171" y="77033"/>
                  </a:lnTo>
                  <a:lnTo>
                    <a:pt x="3886124" y="73070"/>
                  </a:lnTo>
                  <a:lnTo>
                    <a:pt x="3940615" y="68678"/>
                  </a:lnTo>
                  <a:lnTo>
                    <a:pt x="4002024" y="63615"/>
                  </a:lnTo>
                  <a:lnTo>
                    <a:pt x="4043532" y="60210"/>
                  </a:lnTo>
                  <a:lnTo>
                    <a:pt x="4087086" y="56789"/>
                  </a:lnTo>
                  <a:lnTo>
                    <a:pt x="4132493" y="53364"/>
                  </a:lnTo>
                  <a:lnTo>
                    <a:pt x="4179559" y="49946"/>
                  </a:lnTo>
                  <a:lnTo>
                    <a:pt x="4228092" y="46547"/>
                  </a:lnTo>
                  <a:lnTo>
                    <a:pt x="4277900" y="43178"/>
                  </a:lnTo>
                  <a:lnTo>
                    <a:pt x="4328790" y="39851"/>
                  </a:lnTo>
                  <a:lnTo>
                    <a:pt x="4380569" y="36578"/>
                  </a:lnTo>
                  <a:lnTo>
                    <a:pt x="4433044" y="33370"/>
                  </a:lnTo>
                  <a:lnTo>
                    <a:pt x="4486024" y="30239"/>
                  </a:lnTo>
                  <a:lnTo>
                    <a:pt x="4539315" y="27196"/>
                  </a:lnTo>
                  <a:lnTo>
                    <a:pt x="4592725" y="24253"/>
                  </a:lnTo>
                  <a:lnTo>
                    <a:pt x="4646061" y="21421"/>
                  </a:lnTo>
                  <a:lnTo>
                    <a:pt x="4699131" y="18713"/>
                  </a:lnTo>
                  <a:lnTo>
                    <a:pt x="4751742" y="16140"/>
                  </a:lnTo>
                  <a:lnTo>
                    <a:pt x="4803701" y="13712"/>
                  </a:lnTo>
                  <a:lnTo>
                    <a:pt x="4854816" y="11443"/>
                  </a:lnTo>
                  <a:lnTo>
                    <a:pt x="4904894" y="9344"/>
                  </a:lnTo>
                  <a:lnTo>
                    <a:pt x="4953742" y="7425"/>
                  </a:lnTo>
                  <a:lnTo>
                    <a:pt x="5001168" y="5700"/>
                  </a:lnTo>
                  <a:lnTo>
                    <a:pt x="5046980" y="4179"/>
                  </a:lnTo>
                  <a:lnTo>
                    <a:pt x="5311489" y="0"/>
                  </a:lnTo>
                  <a:lnTo>
                    <a:pt x="5586571" y="464"/>
                  </a:lnTo>
                  <a:lnTo>
                    <a:pt x="5802645" y="2786"/>
                  </a:lnTo>
                  <a:lnTo>
                    <a:pt x="5890133" y="4179"/>
                  </a:lnTo>
                  <a:lnTo>
                    <a:pt x="6495796" y="4179"/>
                  </a:lnTo>
                  <a:lnTo>
                    <a:pt x="6558133" y="6090"/>
                  </a:lnTo>
                  <a:lnTo>
                    <a:pt x="6618476" y="8729"/>
                  </a:lnTo>
                  <a:lnTo>
                    <a:pt x="6676124" y="11883"/>
                  </a:lnTo>
                  <a:lnTo>
                    <a:pt x="6730380" y="15339"/>
                  </a:lnTo>
                  <a:lnTo>
                    <a:pt x="6780547" y="18884"/>
                  </a:lnTo>
                  <a:lnTo>
                    <a:pt x="6825926" y="22306"/>
                  </a:lnTo>
                  <a:lnTo>
                    <a:pt x="6865819" y="25391"/>
                  </a:lnTo>
                  <a:lnTo>
                    <a:pt x="6899529" y="27928"/>
                  </a:lnTo>
                  <a:lnTo>
                    <a:pt x="6928865" y="30148"/>
                  </a:lnTo>
                </a:path>
              </a:pathLst>
            </a:custGeom>
            <a:ln w="63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177158" y="2750057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694055" y="0"/>
                  </a:moveTo>
                  <a:lnTo>
                    <a:pt x="3937" y="402970"/>
                  </a:lnTo>
                  <a:lnTo>
                    <a:pt x="0" y="1202181"/>
                  </a:lnTo>
                  <a:lnTo>
                    <a:pt x="700532" y="1606677"/>
                  </a:lnTo>
                  <a:lnTo>
                    <a:pt x="1390777" y="1203705"/>
                  </a:lnTo>
                  <a:lnTo>
                    <a:pt x="1394587" y="404367"/>
                  </a:lnTo>
                  <a:lnTo>
                    <a:pt x="694055" y="0"/>
                  </a:lnTo>
                  <a:close/>
                </a:path>
              </a:pathLst>
            </a:custGeom>
            <a:solidFill>
              <a:srgbClr val="FFFFFF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177158" y="2750057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937" y="402970"/>
                  </a:moveTo>
                  <a:lnTo>
                    <a:pt x="694055" y="0"/>
                  </a:lnTo>
                  <a:lnTo>
                    <a:pt x="1394587" y="404367"/>
                  </a:lnTo>
                  <a:lnTo>
                    <a:pt x="1390777" y="1203705"/>
                  </a:lnTo>
                  <a:lnTo>
                    <a:pt x="700532" y="1606677"/>
                  </a:lnTo>
                  <a:lnTo>
                    <a:pt x="0" y="1202181"/>
                  </a:lnTo>
                  <a:lnTo>
                    <a:pt x="3937" y="40297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901058" y="4016883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937" y="402971"/>
                  </a:moveTo>
                  <a:lnTo>
                    <a:pt x="694054" y="0"/>
                  </a:lnTo>
                  <a:lnTo>
                    <a:pt x="1394587" y="404368"/>
                  </a:lnTo>
                  <a:lnTo>
                    <a:pt x="1390777" y="1203706"/>
                  </a:lnTo>
                  <a:lnTo>
                    <a:pt x="700531" y="1606651"/>
                  </a:lnTo>
                  <a:lnTo>
                    <a:pt x="0" y="1202182"/>
                  </a:lnTo>
                  <a:lnTo>
                    <a:pt x="3937" y="402971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910583" y="1483233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694054" y="0"/>
                  </a:moveTo>
                  <a:lnTo>
                    <a:pt x="3937" y="402970"/>
                  </a:lnTo>
                  <a:lnTo>
                    <a:pt x="0" y="1202181"/>
                  </a:lnTo>
                  <a:lnTo>
                    <a:pt x="700531" y="1606677"/>
                  </a:lnTo>
                  <a:lnTo>
                    <a:pt x="1390777" y="1203705"/>
                  </a:lnTo>
                  <a:lnTo>
                    <a:pt x="1394587" y="404367"/>
                  </a:lnTo>
                  <a:lnTo>
                    <a:pt x="694054" y="0"/>
                  </a:lnTo>
                  <a:close/>
                </a:path>
              </a:pathLst>
            </a:custGeom>
            <a:solidFill>
              <a:srgbClr val="FFFFFF">
                <a:alpha val="705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910583" y="1483233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937" y="402970"/>
                  </a:moveTo>
                  <a:lnTo>
                    <a:pt x="694054" y="0"/>
                  </a:lnTo>
                  <a:lnTo>
                    <a:pt x="1394587" y="404367"/>
                  </a:lnTo>
                  <a:lnTo>
                    <a:pt x="1390777" y="1203705"/>
                  </a:lnTo>
                  <a:lnTo>
                    <a:pt x="700531" y="1606677"/>
                  </a:lnTo>
                  <a:lnTo>
                    <a:pt x="0" y="1202181"/>
                  </a:lnTo>
                  <a:lnTo>
                    <a:pt x="3937" y="40297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158108" y="216408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694055" y="0"/>
                  </a:moveTo>
                  <a:lnTo>
                    <a:pt x="3937" y="402971"/>
                  </a:lnTo>
                  <a:lnTo>
                    <a:pt x="0" y="1202182"/>
                  </a:lnTo>
                  <a:lnTo>
                    <a:pt x="700532" y="1606677"/>
                  </a:lnTo>
                  <a:lnTo>
                    <a:pt x="1390777" y="1203706"/>
                  </a:lnTo>
                  <a:lnTo>
                    <a:pt x="1394587" y="404368"/>
                  </a:lnTo>
                  <a:lnTo>
                    <a:pt x="694055" y="0"/>
                  </a:lnTo>
                  <a:close/>
                </a:path>
              </a:pathLst>
            </a:custGeom>
            <a:solidFill>
              <a:srgbClr val="FFFFFF">
                <a:alpha val="392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158108" y="216408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937" y="402971"/>
                  </a:moveTo>
                  <a:lnTo>
                    <a:pt x="694055" y="0"/>
                  </a:lnTo>
                  <a:lnTo>
                    <a:pt x="1394587" y="404368"/>
                  </a:lnTo>
                  <a:lnTo>
                    <a:pt x="1390777" y="1203706"/>
                  </a:lnTo>
                  <a:lnTo>
                    <a:pt x="700532" y="1606677"/>
                  </a:lnTo>
                  <a:lnTo>
                    <a:pt x="0" y="1202182"/>
                  </a:lnTo>
                  <a:lnTo>
                    <a:pt x="3937" y="402971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644008" y="5274183"/>
              <a:ext cx="1395095" cy="1584325"/>
            </a:xfrm>
            <a:custGeom>
              <a:avLst/>
              <a:gdLst/>
              <a:ahLst/>
              <a:cxnLst/>
              <a:rect l="l" t="t" r="r" b="b"/>
              <a:pathLst>
                <a:path w="1395095" h="1584325">
                  <a:moveTo>
                    <a:pt x="694054" y="0"/>
                  </a:moveTo>
                  <a:lnTo>
                    <a:pt x="3937" y="402958"/>
                  </a:lnTo>
                  <a:lnTo>
                    <a:pt x="0" y="1202220"/>
                  </a:lnTo>
                  <a:lnTo>
                    <a:pt x="660966" y="1583815"/>
                  </a:lnTo>
                  <a:lnTo>
                    <a:pt x="739656" y="1583815"/>
                  </a:lnTo>
                  <a:lnTo>
                    <a:pt x="1390777" y="1203667"/>
                  </a:lnTo>
                  <a:lnTo>
                    <a:pt x="1394587" y="404406"/>
                  </a:lnTo>
                  <a:lnTo>
                    <a:pt x="694054" y="0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644008" y="5274183"/>
              <a:ext cx="1395095" cy="1584325"/>
            </a:xfrm>
            <a:custGeom>
              <a:avLst/>
              <a:gdLst/>
              <a:ahLst/>
              <a:cxnLst/>
              <a:rect l="l" t="t" r="r" b="b"/>
              <a:pathLst>
                <a:path w="1395095" h="1584325">
                  <a:moveTo>
                    <a:pt x="3937" y="402958"/>
                  </a:moveTo>
                  <a:lnTo>
                    <a:pt x="694054" y="0"/>
                  </a:lnTo>
                  <a:lnTo>
                    <a:pt x="1394587" y="404406"/>
                  </a:lnTo>
                  <a:lnTo>
                    <a:pt x="1390777" y="1203667"/>
                  </a:lnTo>
                  <a:lnTo>
                    <a:pt x="739656" y="1583815"/>
                  </a:lnTo>
                </a:path>
                <a:path w="1395095" h="1584325">
                  <a:moveTo>
                    <a:pt x="660966" y="1583815"/>
                  </a:moveTo>
                  <a:lnTo>
                    <a:pt x="0" y="1202220"/>
                  </a:lnTo>
                  <a:lnTo>
                    <a:pt x="3937" y="402958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4214" y="4007358"/>
              <a:ext cx="802005" cy="1607185"/>
            </a:xfrm>
            <a:custGeom>
              <a:avLst/>
              <a:gdLst/>
              <a:ahLst/>
              <a:cxnLst/>
              <a:rect l="l" t="t" r="r" b="b"/>
              <a:pathLst>
                <a:path w="802005" h="1607185">
                  <a:moveTo>
                    <a:pt x="101349" y="0"/>
                  </a:moveTo>
                  <a:lnTo>
                    <a:pt x="0" y="62865"/>
                  </a:lnTo>
                  <a:lnTo>
                    <a:pt x="3425" y="1545971"/>
                  </a:lnTo>
                  <a:lnTo>
                    <a:pt x="107750" y="1606651"/>
                  </a:lnTo>
                  <a:lnTo>
                    <a:pt x="797982" y="1203706"/>
                  </a:lnTo>
                  <a:lnTo>
                    <a:pt x="801869" y="404368"/>
                  </a:lnTo>
                  <a:lnTo>
                    <a:pt x="101349" y="0"/>
                  </a:lnTo>
                  <a:close/>
                </a:path>
              </a:pathLst>
            </a:custGeom>
            <a:solidFill>
              <a:srgbClr val="FFFFFF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4214" y="4007358"/>
              <a:ext cx="1525905" cy="2851150"/>
            </a:xfrm>
            <a:custGeom>
              <a:avLst/>
              <a:gdLst/>
              <a:ahLst/>
              <a:cxnLst/>
              <a:rect l="l" t="t" r="r" b="b"/>
              <a:pathLst>
                <a:path w="1525905" h="2851150">
                  <a:moveTo>
                    <a:pt x="0" y="62865"/>
                  </a:moveTo>
                  <a:lnTo>
                    <a:pt x="101349" y="0"/>
                  </a:lnTo>
                  <a:lnTo>
                    <a:pt x="801869" y="404368"/>
                  </a:lnTo>
                  <a:lnTo>
                    <a:pt x="797982" y="1203706"/>
                  </a:lnTo>
                  <a:lnTo>
                    <a:pt x="107750" y="1606651"/>
                  </a:lnTo>
                  <a:lnTo>
                    <a:pt x="3425" y="1545971"/>
                  </a:lnTo>
                  <a:lnTo>
                    <a:pt x="0" y="62865"/>
                  </a:lnTo>
                  <a:close/>
                </a:path>
                <a:path w="1525905" h="2851150">
                  <a:moveTo>
                    <a:pt x="135030" y="1688833"/>
                  </a:moveTo>
                  <a:lnTo>
                    <a:pt x="825249" y="1285875"/>
                  </a:lnTo>
                  <a:lnTo>
                    <a:pt x="1525731" y="1690281"/>
                  </a:lnTo>
                  <a:lnTo>
                    <a:pt x="1521921" y="2489542"/>
                  </a:lnTo>
                  <a:lnTo>
                    <a:pt x="903407" y="2850640"/>
                  </a:lnTo>
                </a:path>
                <a:path w="1525905" h="2851150">
                  <a:moveTo>
                    <a:pt x="759090" y="2850640"/>
                  </a:moveTo>
                  <a:lnTo>
                    <a:pt x="131144" y="2488095"/>
                  </a:lnTo>
                  <a:lnTo>
                    <a:pt x="135030" y="1688833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33933" y="2740532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694118" y="0"/>
                  </a:moveTo>
                  <a:lnTo>
                    <a:pt x="3886" y="402970"/>
                  </a:lnTo>
                  <a:lnTo>
                    <a:pt x="0" y="1202181"/>
                  </a:lnTo>
                  <a:lnTo>
                    <a:pt x="700506" y="1606677"/>
                  </a:lnTo>
                  <a:lnTo>
                    <a:pt x="1390777" y="1203705"/>
                  </a:lnTo>
                  <a:lnTo>
                    <a:pt x="1394586" y="404367"/>
                  </a:lnTo>
                  <a:lnTo>
                    <a:pt x="694118" y="0"/>
                  </a:lnTo>
                  <a:close/>
                </a:path>
              </a:pathLst>
            </a:custGeom>
            <a:solidFill>
              <a:srgbClr val="FFFFFF">
                <a:alpha val="705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33933" y="2740532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886" y="402970"/>
                  </a:moveTo>
                  <a:lnTo>
                    <a:pt x="694118" y="0"/>
                  </a:lnTo>
                  <a:lnTo>
                    <a:pt x="1394586" y="404367"/>
                  </a:lnTo>
                  <a:lnTo>
                    <a:pt x="1390777" y="1203705"/>
                  </a:lnTo>
                  <a:lnTo>
                    <a:pt x="700506" y="1606677"/>
                  </a:lnTo>
                  <a:lnTo>
                    <a:pt x="0" y="1202181"/>
                  </a:lnTo>
                  <a:lnTo>
                    <a:pt x="3886" y="40297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957834" y="4016883"/>
              <a:ext cx="2128520" cy="2841625"/>
            </a:xfrm>
            <a:custGeom>
              <a:avLst/>
              <a:gdLst/>
              <a:ahLst/>
              <a:cxnLst/>
              <a:rect l="l" t="t" r="r" b="b"/>
              <a:pathLst>
                <a:path w="2128520" h="2841625">
                  <a:moveTo>
                    <a:pt x="3886" y="402971"/>
                  </a:moveTo>
                  <a:lnTo>
                    <a:pt x="694054" y="0"/>
                  </a:lnTo>
                  <a:lnTo>
                    <a:pt x="1394586" y="404368"/>
                  </a:lnTo>
                  <a:lnTo>
                    <a:pt x="1390777" y="1203706"/>
                  </a:lnTo>
                  <a:lnTo>
                    <a:pt x="700532" y="1606651"/>
                  </a:lnTo>
                  <a:lnTo>
                    <a:pt x="0" y="1202182"/>
                  </a:lnTo>
                  <a:lnTo>
                    <a:pt x="3886" y="402971"/>
                  </a:lnTo>
                  <a:close/>
                </a:path>
                <a:path w="2128520" h="2841625">
                  <a:moveTo>
                    <a:pt x="737361" y="1688833"/>
                  </a:moveTo>
                  <a:lnTo>
                    <a:pt x="1427480" y="1285875"/>
                  </a:lnTo>
                  <a:lnTo>
                    <a:pt x="2128012" y="1690281"/>
                  </a:lnTo>
                  <a:lnTo>
                    <a:pt x="2124202" y="2489542"/>
                  </a:lnTo>
                  <a:lnTo>
                    <a:pt x="1522025" y="2841115"/>
                  </a:lnTo>
                </a:path>
                <a:path w="2128520" h="2841625">
                  <a:moveTo>
                    <a:pt x="1344896" y="2841115"/>
                  </a:moveTo>
                  <a:lnTo>
                    <a:pt x="733424" y="2488095"/>
                  </a:lnTo>
                  <a:lnTo>
                    <a:pt x="737361" y="1688833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710308" y="2750057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694055" y="0"/>
                  </a:moveTo>
                  <a:lnTo>
                    <a:pt x="3937" y="402970"/>
                  </a:lnTo>
                  <a:lnTo>
                    <a:pt x="0" y="1202181"/>
                  </a:lnTo>
                  <a:lnTo>
                    <a:pt x="700532" y="1606677"/>
                  </a:lnTo>
                  <a:lnTo>
                    <a:pt x="1390777" y="1203705"/>
                  </a:lnTo>
                  <a:lnTo>
                    <a:pt x="1394587" y="404367"/>
                  </a:lnTo>
                  <a:lnTo>
                    <a:pt x="694055" y="0"/>
                  </a:lnTo>
                  <a:close/>
                </a:path>
              </a:pathLst>
            </a:custGeom>
            <a:solidFill>
              <a:srgbClr val="FFFFFF">
                <a:alpha val="705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710308" y="2750057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937" y="402970"/>
                  </a:moveTo>
                  <a:lnTo>
                    <a:pt x="694055" y="0"/>
                  </a:lnTo>
                  <a:lnTo>
                    <a:pt x="1394587" y="404367"/>
                  </a:lnTo>
                  <a:lnTo>
                    <a:pt x="1390777" y="1203705"/>
                  </a:lnTo>
                  <a:lnTo>
                    <a:pt x="700532" y="1606677"/>
                  </a:lnTo>
                  <a:lnTo>
                    <a:pt x="0" y="1202181"/>
                  </a:lnTo>
                  <a:lnTo>
                    <a:pt x="3937" y="40297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976884" y="1454658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886" y="402970"/>
                  </a:moveTo>
                  <a:lnTo>
                    <a:pt x="694054" y="0"/>
                  </a:lnTo>
                  <a:lnTo>
                    <a:pt x="1394586" y="404367"/>
                  </a:lnTo>
                  <a:lnTo>
                    <a:pt x="1390777" y="1203705"/>
                  </a:lnTo>
                  <a:lnTo>
                    <a:pt x="700532" y="1606677"/>
                  </a:lnTo>
                  <a:lnTo>
                    <a:pt x="0" y="1202181"/>
                  </a:lnTo>
                  <a:lnTo>
                    <a:pt x="3886" y="40297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987159" y="4035933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694055" y="0"/>
                  </a:moveTo>
                  <a:lnTo>
                    <a:pt x="3937" y="402971"/>
                  </a:lnTo>
                  <a:lnTo>
                    <a:pt x="0" y="1202182"/>
                  </a:lnTo>
                  <a:lnTo>
                    <a:pt x="700532" y="1606651"/>
                  </a:lnTo>
                  <a:lnTo>
                    <a:pt x="1390777" y="1203706"/>
                  </a:lnTo>
                  <a:lnTo>
                    <a:pt x="1394587" y="404368"/>
                  </a:lnTo>
                  <a:lnTo>
                    <a:pt x="694055" y="0"/>
                  </a:lnTo>
                  <a:close/>
                </a:path>
              </a:pathLst>
            </a:custGeom>
            <a:solidFill>
              <a:srgbClr val="FFFFFF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987159" y="4035933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937" y="402971"/>
                  </a:moveTo>
                  <a:lnTo>
                    <a:pt x="694055" y="0"/>
                  </a:lnTo>
                  <a:lnTo>
                    <a:pt x="1394587" y="404368"/>
                  </a:lnTo>
                  <a:lnTo>
                    <a:pt x="1390777" y="1203706"/>
                  </a:lnTo>
                  <a:lnTo>
                    <a:pt x="700532" y="1606651"/>
                  </a:lnTo>
                  <a:lnTo>
                    <a:pt x="0" y="1202182"/>
                  </a:lnTo>
                  <a:lnTo>
                    <a:pt x="3937" y="402971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730109" y="5312283"/>
              <a:ext cx="1395095" cy="1546225"/>
            </a:xfrm>
            <a:custGeom>
              <a:avLst/>
              <a:gdLst/>
              <a:ahLst/>
              <a:cxnLst/>
              <a:rect l="l" t="t" r="r" b="b"/>
              <a:pathLst>
                <a:path w="1395095" h="1546225">
                  <a:moveTo>
                    <a:pt x="3937" y="402958"/>
                  </a:moveTo>
                  <a:lnTo>
                    <a:pt x="694055" y="0"/>
                  </a:lnTo>
                  <a:lnTo>
                    <a:pt x="1394587" y="404406"/>
                  </a:lnTo>
                  <a:lnTo>
                    <a:pt x="1390777" y="1203667"/>
                  </a:lnTo>
                  <a:lnTo>
                    <a:pt x="804914" y="1545715"/>
                  </a:lnTo>
                </a:path>
                <a:path w="1395095" h="1546225">
                  <a:moveTo>
                    <a:pt x="594972" y="1545715"/>
                  </a:moveTo>
                  <a:lnTo>
                    <a:pt x="0" y="1202220"/>
                  </a:lnTo>
                  <a:lnTo>
                    <a:pt x="3937" y="402958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730109" y="2759582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694055" y="0"/>
                  </a:moveTo>
                  <a:lnTo>
                    <a:pt x="3937" y="402970"/>
                  </a:lnTo>
                  <a:lnTo>
                    <a:pt x="0" y="1202181"/>
                  </a:lnTo>
                  <a:lnTo>
                    <a:pt x="700532" y="1606677"/>
                  </a:lnTo>
                  <a:lnTo>
                    <a:pt x="1390777" y="1203705"/>
                  </a:lnTo>
                  <a:lnTo>
                    <a:pt x="1394587" y="404367"/>
                  </a:lnTo>
                  <a:lnTo>
                    <a:pt x="694055" y="0"/>
                  </a:lnTo>
                  <a:close/>
                </a:path>
              </a:pathLst>
            </a:custGeom>
            <a:solidFill>
              <a:srgbClr val="FFFFFF">
                <a:alpha val="705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730109" y="2759582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937" y="402970"/>
                  </a:moveTo>
                  <a:lnTo>
                    <a:pt x="694055" y="0"/>
                  </a:lnTo>
                  <a:lnTo>
                    <a:pt x="1394587" y="404367"/>
                  </a:lnTo>
                  <a:lnTo>
                    <a:pt x="1390777" y="1203705"/>
                  </a:lnTo>
                  <a:lnTo>
                    <a:pt x="700532" y="1606677"/>
                  </a:lnTo>
                  <a:lnTo>
                    <a:pt x="0" y="1202181"/>
                  </a:lnTo>
                  <a:lnTo>
                    <a:pt x="3937" y="40297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463534" y="4043867"/>
              <a:ext cx="680720" cy="1587500"/>
            </a:xfrm>
            <a:custGeom>
              <a:avLst/>
              <a:gdLst/>
              <a:ahLst/>
              <a:cxnLst/>
              <a:rect l="l" t="t" r="r" b="b"/>
              <a:pathLst>
                <a:path w="680720" h="1587500">
                  <a:moveTo>
                    <a:pt x="680466" y="0"/>
                  </a:moveTo>
                  <a:lnTo>
                    <a:pt x="3937" y="395036"/>
                  </a:lnTo>
                  <a:lnTo>
                    <a:pt x="0" y="1194247"/>
                  </a:lnTo>
                  <a:lnTo>
                    <a:pt x="680466" y="1587131"/>
                  </a:lnTo>
                  <a:lnTo>
                    <a:pt x="680466" y="0"/>
                  </a:lnTo>
                  <a:close/>
                </a:path>
              </a:pathLst>
            </a:custGeom>
            <a:solidFill>
              <a:srgbClr val="FFFFFF">
                <a:alpha val="392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463534" y="4043867"/>
              <a:ext cx="680720" cy="1587500"/>
            </a:xfrm>
            <a:custGeom>
              <a:avLst/>
              <a:gdLst/>
              <a:ahLst/>
              <a:cxnLst/>
              <a:rect l="l" t="t" r="r" b="b"/>
              <a:pathLst>
                <a:path w="680720" h="1587500">
                  <a:moveTo>
                    <a:pt x="3937" y="395036"/>
                  </a:moveTo>
                  <a:lnTo>
                    <a:pt x="680466" y="0"/>
                  </a:lnTo>
                </a:path>
                <a:path w="680720" h="1587500">
                  <a:moveTo>
                    <a:pt x="680466" y="1587131"/>
                  </a:moveTo>
                  <a:lnTo>
                    <a:pt x="0" y="1194247"/>
                  </a:lnTo>
                  <a:lnTo>
                    <a:pt x="3937" y="395036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463534" y="1500692"/>
              <a:ext cx="680720" cy="1587500"/>
            </a:xfrm>
            <a:custGeom>
              <a:avLst/>
              <a:gdLst/>
              <a:ahLst/>
              <a:cxnLst/>
              <a:rect l="l" t="t" r="r" b="b"/>
              <a:pathLst>
                <a:path w="680720" h="1587500">
                  <a:moveTo>
                    <a:pt x="3937" y="395036"/>
                  </a:moveTo>
                  <a:lnTo>
                    <a:pt x="680466" y="0"/>
                  </a:lnTo>
                </a:path>
                <a:path w="680720" h="1587500">
                  <a:moveTo>
                    <a:pt x="680466" y="1587155"/>
                  </a:moveTo>
                  <a:lnTo>
                    <a:pt x="0" y="1194247"/>
                  </a:lnTo>
                  <a:lnTo>
                    <a:pt x="3937" y="395036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57200" y="333476"/>
              <a:ext cx="8229600" cy="6186170"/>
            </a:xfrm>
            <a:custGeom>
              <a:avLst/>
              <a:gdLst/>
              <a:ahLst/>
              <a:cxnLst/>
              <a:rect l="l" t="t" r="r" b="b"/>
              <a:pathLst>
                <a:path w="8229600" h="6186170">
                  <a:moveTo>
                    <a:pt x="8229600" y="0"/>
                  </a:moveTo>
                  <a:lnTo>
                    <a:pt x="0" y="0"/>
                  </a:lnTo>
                  <a:lnTo>
                    <a:pt x="0" y="6185661"/>
                  </a:lnTo>
                  <a:lnTo>
                    <a:pt x="8229600" y="6185661"/>
                  </a:lnTo>
                  <a:lnTo>
                    <a:pt x="8229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57200" y="333476"/>
              <a:ext cx="8229600" cy="6186170"/>
            </a:xfrm>
            <a:custGeom>
              <a:avLst/>
              <a:gdLst/>
              <a:ahLst/>
              <a:cxnLst/>
              <a:rect l="l" t="t" r="r" b="b"/>
              <a:pathLst>
                <a:path w="8229600" h="6186170">
                  <a:moveTo>
                    <a:pt x="0" y="6185661"/>
                  </a:moveTo>
                  <a:lnTo>
                    <a:pt x="8229600" y="6185661"/>
                  </a:lnTo>
                  <a:lnTo>
                    <a:pt x="8229600" y="0"/>
                  </a:lnTo>
                  <a:lnTo>
                    <a:pt x="0" y="0"/>
                  </a:lnTo>
                  <a:lnTo>
                    <a:pt x="0" y="6185661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561205" y="0"/>
              <a:ext cx="3679190" cy="678180"/>
            </a:xfrm>
            <a:custGeom>
              <a:avLst/>
              <a:gdLst/>
              <a:ahLst/>
              <a:cxnLst/>
              <a:rect l="l" t="t" r="r" b="b"/>
              <a:pathLst>
                <a:path w="3679190" h="678180">
                  <a:moveTo>
                    <a:pt x="0" y="677672"/>
                  </a:moveTo>
                  <a:lnTo>
                    <a:pt x="3679062" y="677672"/>
                  </a:lnTo>
                  <a:lnTo>
                    <a:pt x="3679062" y="0"/>
                  </a:lnTo>
                  <a:lnTo>
                    <a:pt x="0" y="0"/>
                  </a:lnTo>
                  <a:lnTo>
                    <a:pt x="0" y="677672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561205" y="0"/>
              <a:ext cx="3679190" cy="678180"/>
            </a:xfrm>
            <a:custGeom>
              <a:avLst/>
              <a:gdLst/>
              <a:ahLst/>
              <a:cxnLst/>
              <a:rect l="l" t="t" r="r" b="b"/>
              <a:pathLst>
                <a:path w="3679190" h="678180">
                  <a:moveTo>
                    <a:pt x="0" y="677672"/>
                  </a:moveTo>
                  <a:lnTo>
                    <a:pt x="3679062" y="677672"/>
                  </a:lnTo>
                  <a:lnTo>
                    <a:pt x="3679062" y="0"/>
                  </a:lnTo>
                </a:path>
                <a:path w="3679190" h="678180">
                  <a:moveTo>
                    <a:pt x="0" y="0"/>
                  </a:moveTo>
                  <a:lnTo>
                    <a:pt x="0" y="677672"/>
                  </a:lnTo>
                </a:path>
              </a:pathLst>
            </a:custGeom>
            <a:ln w="15875">
              <a:solidFill>
                <a:srgbClr val="74A40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649088" y="0"/>
              <a:ext cx="3505200" cy="602615"/>
            </a:xfrm>
            <a:custGeom>
              <a:avLst/>
              <a:gdLst/>
              <a:ahLst/>
              <a:cxnLst/>
              <a:rect l="l" t="t" r="r" b="b"/>
              <a:pathLst>
                <a:path w="3505200" h="602615">
                  <a:moveTo>
                    <a:pt x="0" y="602488"/>
                  </a:moveTo>
                  <a:lnTo>
                    <a:pt x="3505199" y="602488"/>
                  </a:lnTo>
                  <a:lnTo>
                    <a:pt x="3505199" y="0"/>
                  </a:lnTo>
                  <a:lnTo>
                    <a:pt x="0" y="0"/>
                  </a:lnTo>
                  <a:lnTo>
                    <a:pt x="0" y="602488"/>
                  </a:lnTo>
                  <a:close/>
                </a:path>
              </a:pathLst>
            </a:custGeom>
            <a:solidFill>
              <a:srgbClr val="7068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>
            <a:spLocks noGrp="1"/>
          </p:cNvSpPr>
          <p:nvPr>
            <p:ph type="title"/>
          </p:nvPr>
        </p:nvSpPr>
        <p:spPr>
          <a:xfrm>
            <a:off x="1122375" y="1123264"/>
            <a:ext cx="52228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/>
              <a:t>Çok</a:t>
            </a:r>
            <a:r>
              <a:rPr sz="3600" spc="-90"/>
              <a:t> </a:t>
            </a:r>
            <a:r>
              <a:rPr sz="3600" spc="-50"/>
              <a:t>Yollu</a:t>
            </a:r>
            <a:r>
              <a:rPr sz="3600" spc="-70"/>
              <a:t> </a:t>
            </a:r>
            <a:r>
              <a:rPr sz="3600"/>
              <a:t>Ağaçlar</a:t>
            </a:r>
            <a:r>
              <a:rPr sz="3600" spc="-60"/>
              <a:t> </a:t>
            </a:r>
            <a:r>
              <a:rPr sz="3600" spc="-10"/>
              <a:t>–B+-Trees</a:t>
            </a:r>
            <a:endParaRPr sz="3600"/>
          </a:p>
        </p:txBody>
      </p:sp>
      <p:sp>
        <p:nvSpPr>
          <p:cNvPr id="47" name="object 47"/>
          <p:cNvSpPr txBox="1"/>
          <p:nvPr/>
        </p:nvSpPr>
        <p:spPr>
          <a:xfrm>
            <a:off x="1190955" y="1748379"/>
            <a:ext cx="6205220" cy="185483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 spc="430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000" b="1" spc="-20">
                <a:solidFill>
                  <a:srgbClr val="FF0000"/>
                </a:solidFill>
                <a:latin typeface="Calibri"/>
                <a:cs typeface="Calibri"/>
              </a:rPr>
              <a:t>B+-</a:t>
            </a:r>
            <a:r>
              <a:rPr sz="2000" b="1" spc="-10">
                <a:solidFill>
                  <a:srgbClr val="FF0000"/>
                </a:solidFill>
                <a:latin typeface="Calibri"/>
                <a:cs typeface="Calibri"/>
              </a:rPr>
              <a:t>Trees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 spc="400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Örnek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 spc="365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000" i="1">
                <a:solidFill>
                  <a:srgbClr val="3D3C2C"/>
                </a:solidFill>
                <a:latin typeface="Calibri"/>
                <a:cs typeface="Calibri"/>
              </a:rPr>
              <a:t>d</a:t>
            </a:r>
            <a:r>
              <a:rPr sz="2000" i="1" spc="-2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i="1">
                <a:solidFill>
                  <a:srgbClr val="3D3C2C"/>
                </a:solidFill>
                <a:latin typeface="Calibri"/>
                <a:cs typeface="Calibri"/>
              </a:rPr>
              <a:t>=</a:t>
            </a:r>
            <a:r>
              <a:rPr sz="2000" i="1" spc="-1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i="1">
                <a:solidFill>
                  <a:srgbClr val="3D3C2C"/>
                </a:solidFill>
                <a:latin typeface="Calibri"/>
                <a:cs typeface="Calibri"/>
              </a:rPr>
              <a:t>2</a:t>
            </a:r>
            <a:r>
              <a:rPr sz="2000" i="1" spc="-1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(capacity</a:t>
            </a:r>
            <a:r>
              <a:rPr sz="2000" spc="-2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order)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 spc="350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000" i="1">
                <a:solidFill>
                  <a:srgbClr val="3D3C2C"/>
                </a:solidFill>
                <a:latin typeface="Calibri"/>
                <a:cs typeface="Calibri"/>
              </a:rPr>
              <a:t>s</a:t>
            </a:r>
            <a:r>
              <a:rPr sz="2000" i="1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i="1">
                <a:solidFill>
                  <a:srgbClr val="3D3C2C"/>
                </a:solidFill>
                <a:latin typeface="Calibri"/>
                <a:cs typeface="Calibri"/>
              </a:rPr>
              <a:t>=</a:t>
            </a:r>
            <a:r>
              <a:rPr sz="2000" i="1" spc="-2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i="1">
                <a:solidFill>
                  <a:srgbClr val="3D3C2C"/>
                </a:solidFill>
                <a:latin typeface="Calibri"/>
                <a:cs typeface="Calibri"/>
              </a:rPr>
              <a:t>1</a:t>
            </a:r>
            <a:r>
              <a:rPr sz="2000" i="1" spc="-2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(sequence</a:t>
            </a:r>
            <a:r>
              <a:rPr sz="20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set</a:t>
            </a:r>
            <a:r>
              <a:rPr sz="2000" spc="-1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order)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 spc="400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000" i="1" spc="-10">
                <a:solidFill>
                  <a:srgbClr val="3D3C2C"/>
                </a:solidFill>
                <a:latin typeface="Calibri"/>
                <a:cs typeface="Calibri"/>
              </a:rPr>
              <a:t>80,50,100,90,60,65,70,75,55,64,51,76,77,78,200,300,150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8" name="object 48"/>
          <p:cNvPicPr/>
          <p:nvPr/>
        </p:nvPicPr>
        <p:blipFill>
          <a:blip r:embed="rId3"/>
          <a:stretch>
            <a:fillRect/>
          </a:stretch>
        </p:blipFill>
        <p:spPr>
          <a:xfrm>
            <a:off x="1428750" y="3669372"/>
            <a:ext cx="5591556" cy="2855976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92009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199" y="0"/>
                </a:moveTo>
                <a:lnTo>
                  <a:pt x="0" y="0"/>
                </a:lnTo>
                <a:lnTo>
                  <a:pt x="0" y="6858000"/>
                </a:lnTo>
                <a:lnTo>
                  <a:pt x="1600199" y="6858000"/>
                </a:lnTo>
                <a:lnTo>
                  <a:pt x="1600199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597" y="0"/>
            <a:ext cx="991235" cy="6858000"/>
          </a:xfrm>
          <a:custGeom>
            <a:avLst/>
            <a:gdLst/>
            <a:ahLst/>
            <a:cxnLst/>
            <a:rect l="l" t="t" r="r" b="b"/>
            <a:pathLst>
              <a:path w="991235" h="6858000">
                <a:moveTo>
                  <a:pt x="990612" y="0"/>
                </a:moveTo>
                <a:lnTo>
                  <a:pt x="457200" y="0"/>
                </a:lnTo>
                <a:lnTo>
                  <a:pt x="228612" y="0"/>
                </a:lnTo>
                <a:lnTo>
                  <a:pt x="0" y="0"/>
                </a:lnTo>
                <a:lnTo>
                  <a:pt x="0" y="6858000"/>
                </a:lnTo>
                <a:lnTo>
                  <a:pt x="228612" y="6858000"/>
                </a:lnTo>
                <a:lnTo>
                  <a:pt x="457200" y="6858000"/>
                </a:lnTo>
                <a:lnTo>
                  <a:pt x="990612" y="6858000"/>
                </a:lnTo>
                <a:lnTo>
                  <a:pt x="990612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14907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00519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457200" y="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4572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06996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230997" y="0"/>
            <a:ext cx="913130" cy="6858000"/>
          </a:xfrm>
          <a:custGeom>
            <a:avLst/>
            <a:gdLst/>
            <a:ahLst/>
            <a:cxnLst/>
            <a:rect l="l" t="t" r="r" b="b"/>
            <a:pathLst>
              <a:path w="913128" h="6858000">
                <a:moveTo>
                  <a:pt x="912990" y="0"/>
                </a:moveTo>
                <a:lnTo>
                  <a:pt x="762000" y="0"/>
                </a:lnTo>
                <a:lnTo>
                  <a:pt x="533400" y="0"/>
                </a:lnTo>
                <a:lnTo>
                  <a:pt x="0" y="0"/>
                </a:lnTo>
                <a:lnTo>
                  <a:pt x="0" y="6858000"/>
                </a:lnTo>
                <a:lnTo>
                  <a:pt x="533400" y="6858000"/>
                </a:lnTo>
                <a:lnTo>
                  <a:pt x="762000" y="6858000"/>
                </a:lnTo>
                <a:lnTo>
                  <a:pt x="912990" y="6858000"/>
                </a:lnTo>
                <a:lnTo>
                  <a:pt x="91299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87596" y="0"/>
            <a:ext cx="2819400" cy="6858000"/>
          </a:xfrm>
          <a:custGeom>
            <a:avLst/>
            <a:gdLst/>
            <a:ahLst/>
            <a:cxnLst/>
            <a:rect l="l" t="t" r="r" b="b"/>
            <a:pathLst>
              <a:path w="2819400" h="6858000">
                <a:moveTo>
                  <a:pt x="2819400" y="0"/>
                </a:moveTo>
                <a:lnTo>
                  <a:pt x="0" y="0"/>
                </a:lnTo>
                <a:lnTo>
                  <a:pt x="0" y="6858000"/>
                </a:lnTo>
                <a:lnTo>
                  <a:pt x="2819400" y="6858000"/>
                </a:lnTo>
                <a:lnTo>
                  <a:pt x="28194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50678" y="-7937"/>
            <a:ext cx="9100185" cy="6872605"/>
            <a:chOff x="50678" y="-7937"/>
            <a:chExt cx="9100185" cy="6872605"/>
          </a:xfrm>
        </p:grpSpPr>
        <p:sp>
          <p:nvSpPr>
            <p:cNvPr id="11" name="object 11"/>
            <p:cNvSpPr/>
            <p:nvPr/>
          </p:nvSpPr>
          <p:spPr>
            <a:xfrm>
              <a:off x="2973197" y="0"/>
              <a:ext cx="990600" cy="6858000"/>
            </a:xfrm>
            <a:custGeom>
              <a:avLst/>
              <a:gdLst/>
              <a:ahLst/>
              <a:cxnLst/>
              <a:rect l="l" t="t" r="r" b="b"/>
              <a:pathLst>
                <a:path w="990600" h="6858000">
                  <a:moveTo>
                    <a:pt x="990600" y="0"/>
                  </a:moveTo>
                  <a:lnTo>
                    <a:pt x="457200" y="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6858000"/>
                  </a:lnTo>
                  <a:lnTo>
                    <a:pt x="228600" y="6858000"/>
                  </a:lnTo>
                  <a:lnTo>
                    <a:pt x="457200" y="6858000"/>
                  </a:lnTo>
                  <a:lnTo>
                    <a:pt x="990600" y="6858000"/>
                  </a:lnTo>
                  <a:lnTo>
                    <a:pt x="990600" y="0"/>
                  </a:lnTo>
                  <a:close/>
                </a:path>
              </a:pathLst>
            </a:custGeom>
            <a:solidFill>
              <a:srgbClr val="FFFFFF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5728" y="3486886"/>
              <a:ext cx="9078595" cy="2715260"/>
            </a:xfrm>
            <a:custGeom>
              <a:avLst/>
              <a:gdLst/>
              <a:ahLst/>
              <a:cxnLst/>
              <a:rect l="l" t="t" r="r" b="b"/>
              <a:pathLst>
                <a:path w="9078595" h="2715260">
                  <a:moveTo>
                    <a:pt x="0" y="2664523"/>
                  </a:moveTo>
                  <a:lnTo>
                    <a:pt x="44898" y="2667221"/>
                  </a:lnTo>
                  <a:lnTo>
                    <a:pt x="89828" y="2669913"/>
                  </a:lnTo>
                  <a:lnTo>
                    <a:pt x="134823" y="2672590"/>
                  </a:lnTo>
                  <a:lnTo>
                    <a:pt x="179914" y="2675246"/>
                  </a:lnTo>
                  <a:lnTo>
                    <a:pt x="225134" y="2677875"/>
                  </a:lnTo>
                  <a:lnTo>
                    <a:pt x="270515" y="2680469"/>
                  </a:lnTo>
                  <a:lnTo>
                    <a:pt x="316090" y="2683022"/>
                  </a:lnTo>
                  <a:lnTo>
                    <a:pt x="361890" y="2685526"/>
                  </a:lnTo>
                  <a:lnTo>
                    <a:pt x="407948" y="2687974"/>
                  </a:lnTo>
                  <a:lnTo>
                    <a:pt x="454295" y="2690360"/>
                  </a:lnTo>
                  <a:lnTo>
                    <a:pt x="500965" y="2692676"/>
                  </a:lnTo>
                  <a:lnTo>
                    <a:pt x="547990" y="2694916"/>
                  </a:lnTo>
                  <a:lnTo>
                    <a:pt x="595400" y="2697073"/>
                  </a:lnTo>
                  <a:lnTo>
                    <a:pt x="643230" y="2699140"/>
                  </a:lnTo>
                  <a:lnTo>
                    <a:pt x="691511" y="2701109"/>
                  </a:lnTo>
                  <a:lnTo>
                    <a:pt x="740275" y="2702975"/>
                  </a:lnTo>
                  <a:lnTo>
                    <a:pt x="789554" y="2704729"/>
                  </a:lnTo>
                  <a:lnTo>
                    <a:pt x="839382" y="2706365"/>
                  </a:lnTo>
                  <a:lnTo>
                    <a:pt x="889789" y="2707877"/>
                  </a:lnTo>
                  <a:lnTo>
                    <a:pt x="940808" y="2709256"/>
                  </a:lnTo>
                  <a:lnTo>
                    <a:pt x="992472" y="2710497"/>
                  </a:lnTo>
                  <a:lnTo>
                    <a:pt x="1044812" y="2711592"/>
                  </a:lnTo>
                  <a:lnTo>
                    <a:pt x="1097861" y="2712535"/>
                  </a:lnTo>
                  <a:lnTo>
                    <a:pt x="1151651" y="2713317"/>
                  </a:lnTo>
                  <a:lnTo>
                    <a:pt x="1206215" y="2713933"/>
                  </a:lnTo>
                  <a:lnTo>
                    <a:pt x="1261583" y="2714376"/>
                  </a:lnTo>
                  <a:lnTo>
                    <a:pt x="1317790" y="2714638"/>
                  </a:lnTo>
                  <a:lnTo>
                    <a:pt x="1374866" y="2714713"/>
                  </a:lnTo>
                  <a:lnTo>
                    <a:pt x="1432845" y="2714594"/>
                  </a:lnTo>
                  <a:lnTo>
                    <a:pt x="1491758" y="2714273"/>
                  </a:lnTo>
                  <a:lnTo>
                    <a:pt x="1551637" y="2713744"/>
                  </a:lnTo>
                  <a:lnTo>
                    <a:pt x="1612515" y="2713000"/>
                  </a:lnTo>
                  <a:lnTo>
                    <a:pt x="1674425" y="2712034"/>
                  </a:lnTo>
                  <a:lnTo>
                    <a:pt x="1717553" y="2711288"/>
                  </a:lnTo>
                  <a:lnTo>
                    <a:pt x="1761085" y="2710534"/>
                  </a:lnTo>
                  <a:lnTo>
                    <a:pt x="1805014" y="2709765"/>
                  </a:lnTo>
                  <a:lnTo>
                    <a:pt x="1849338" y="2708979"/>
                  </a:lnTo>
                  <a:lnTo>
                    <a:pt x="1894050" y="2708171"/>
                  </a:lnTo>
                  <a:lnTo>
                    <a:pt x="1939146" y="2707337"/>
                  </a:lnTo>
                  <a:lnTo>
                    <a:pt x="1984623" y="2706473"/>
                  </a:lnTo>
                  <a:lnTo>
                    <a:pt x="2030476" y="2705574"/>
                  </a:lnTo>
                  <a:lnTo>
                    <a:pt x="2076699" y="2704637"/>
                  </a:lnTo>
                  <a:lnTo>
                    <a:pt x="2123289" y="2703656"/>
                  </a:lnTo>
                  <a:lnTo>
                    <a:pt x="2170241" y="2702629"/>
                  </a:lnTo>
                  <a:lnTo>
                    <a:pt x="2217550" y="2701550"/>
                  </a:lnTo>
                  <a:lnTo>
                    <a:pt x="2265212" y="2700416"/>
                  </a:lnTo>
                  <a:lnTo>
                    <a:pt x="2313223" y="2699223"/>
                  </a:lnTo>
                  <a:lnTo>
                    <a:pt x="2361578" y="2697965"/>
                  </a:lnTo>
                  <a:lnTo>
                    <a:pt x="2410272" y="2696640"/>
                  </a:lnTo>
                  <a:lnTo>
                    <a:pt x="2459301" y="2695242"/>
                  </a:lnTo>
                  <a:lnTo>
                    <a:pt x="2508661" y="2693769"/>
                  </a:lnTo>
                  <a:lnTo>
                    <a:pt x="2558346" y="2692214"/>
                  </a:lnTo>
                  <a:lnTo>
                    <a:pt x="2608353" y="2690575"/>
                  </a:lnTo>
                  <a:lnTo>
                    <a:pt x="2658676" y="2688847"/>
                  </a:lnTo>
                  <a:lnTo>
                    <a:pt x="2709312" y="2687026"/>
                  </a:lnTo>
                  <a:lnTo>
                    <a:pt x="2760256" y="2685107"/>
                  </a:lnTo>
                  <a:lnTo>
                    <a:pt x="2811503" y="2683087"/>
                  </a:lnTo>
                  <a:lnTo>
                    <a:pt x="2863049" y="2680962"/>
                  </a:lnTo>
                  <a:lnTo>
                    <a:pt x="2914889" y="2678726"/>
                  </a:lnTo>
                  <a:lnTo>
                    <a:pt x="2967020" y="2676377"/>
                  </a:lnTo>
                  <a:lnTo>
                    <a:pt x="3019435" y="2673909"/>
                  </a:lnTo>
                  <a:lnTo>
                    <a:pt x="3072131" y="2671319"/>
                  </a:lnTo>
                  <a:lnTo>
                    <a:pt x="3125103" y="2668602"/>
                  </a:lnTo>
                  <a:lnTo>
                    <a:pt x="3178347" y="2665754"/>
                  </a:lnTo>
                  <a:lnTo>
                    <a:pt x="3231859" y="2662772"/>
                  </a:lnTo>
                  <a:lnTo>
                    <a:pt x="3285633" y="2659650"/>
                  </a:lnTo>
                  <a:lnTo>
                    <a:pt x="3339665" y="2656385"/>
                  </a:lnTo>
                  <a:lnTo>
                    <a:pt x="3393951" y="2652973"/>
                  </a:lnTo>
                  <a:lnTo>
                    <a:pt x="3448486" y="2649408"/>
                  </a:lnTo>
                  <a:lnTo>
                    <a:pt x="3503265" y="2645688"/>
                  </a:lnTo>
                  <a:lnTo>
                    <a:pt x="3558285" y="2641807"/>
                  </a:lnTo>
                  <a:lnTo>
                    <a:pt x="3613541" y="2637763"/>
                  </a:lnTo>
                  <a:lnTo>
                    <a:pt x="3669027" y="2633550"/>
                  </a:lnTo>
                  <a:lnTo>
                    <a:pt x="3724740" y="2629164"/>
                  </a:lnTo>
                  <a:lnTo>
                    <a:pt x="3780676" y="2624601"/>
                  </a:lnTo>
                  <a:lnTo>
                    <a:pt x="3836829" y="2619857"/>
                  </a:lnTo>
                  <a:lnTo>
                    <a:pt x="3893195" y="2614928"/>
                  </a:lnTo>
                  <a:lnTo>
                    <a:pt x="3949769" y="2609810"/>
                  </a:lnTo>
                  <a:lnTo>
                    <a:pt x="4006548" y="2604498"/>
                  </a:lnTo>
                  <a:lnTo>
                    <a:pt x="4063526" y="2598988"/>
                  </a:lnTo>
                  <a:lnTo>
                    <a:pt x="4120699" y="2593276"/>
                  </a:lnTo>
                  <a:lnTo>
                    <a:pt x="4166073" y="2588638"/>
                  </a:lnTo>
                  <a:lnTo>
                    <a:pt x="4212041" y="2583873"/>
                  </a:lnTo>
                  <a:lnTo>
                    <a:pt x="4258581" y="2578986"/>
                  </a:lnTo>
                  <a:lnTo>
                    <a:pt x="4305669" y="2573976"/>
                  </a:lnTo>
                  <a:lnTo>
                    <a:pt x="4353284" y="2568847"/>
                  </a:lnTo>
                  <a:lnTo>
                    <a:pt x="4401403" y="2563601"/>
                  </a:lnTo>
                  <a:lnTo>
                    <a:pt x="4450004" y="2558240"/>
                  </a:lnTo>
                  <a:lnTo>
                    <a:pt x="4499066" y="2552765"/>
                  </a:lnTo>
                  <a:lnTo>
                    <a:pt x="4548564" y="2547178"/>
                  </a:lnTo>
                  <a:lnTo>
                    <a:pt x="4598478" y="2541483"/>
                  </a:lnTo>
                  <a:lnTo>
                    <a:pt x="4648785" y="2535680"/>
                  </a:lnTo>
                  <a:lnTo>
                    <a:pt x="4699462" y="2529772"/>
                  </a:lnTo>
                  <a:lnTo>
                    <a:pt x="4750488" y="2523761"/>
                  </a:lnTo>
                  <a:lnTo>
                    <a:pt x="4801840" y="2517649"/>
                  </a:lnTo>
                  <a:lnTo>
                    <a:pt x="4853496" y="2511437"/>
                  </a:lnTo>
                  <a:lnTo>
                    <a:pt x="4905433" y="2505129"/>
                  </a:lnTo>
                  <a:lnTo>
                    <a:pt x="4957629" y="2498725"/>
                  </a:lnTo>
                  <a:lnTo>
                    <a:pt x="5010063" y="2492229"/>
                  </a:lnTo>
                  <a:lnTo>
                    <a:pt x="5062711" y="2485642"/>
                  </a:lnTo>
                  <a:lnTo>
                    <a:pt x="5115551" y="2478965"/>
                  </a:lnTo>
                  <a:lnTo>
                    <a:pt x="5168562" y="2472202"/>
                  </a:lnTo>
                  <a:lnTo>
                    <a:pt x="5221720" y="2465355"/>
                  </a:lnTo>
                  <a:lnTo>
                    <a:pt x="5275004" y="2458424"/>
                  </a:lnTo>
                  <a:lnTo>
                    <a:pt x="5328391" y="2451413"/>
                  </a:lnTo>
                  <a:lnTo>
                    <a:pt x="5381859" y="2444323"/>
                  </a:lnTo>
                  <a:lnTo>
                    <a:pt x="5435386" y="2437156"/>
                  </a:lnTo>
                  <a:lnTo>
                    <a:pt x="5488949" y="2429915"/>
                  </a:lnTo>
                  <a:lnTo>
                    <a:pt x="5542527" y="2422601"/>
                  </a:lnTo>
                  <a:lnTo>
                    <a:pt x="5596096" y="2415217"/>
                  </a:lnTo>
                  <a:lnTo>
                    <a:pt x="5649634" y="2407764"/>
                  </a:lnTo>
                  <a:lnTo>
                    <a:pt x="5703120" y="2400245"/>
                  </a:lnTo>
                  <a:lnTo>
                    <a:pt x="5756531" y="2392661"/>
                  </a:lnTo>
                  <a:lnTo>
                    <a:pt x="5809844" y="2385015"/>
                  </a:lnTo>
                  <a:lnTo>
                    <a:pt x="5863038" y="2377309"/>
                  </a:lnTo>
                  <a:lnTo>
                    <a:pt x="5916090" y="2369545"/>
                  </a:lnTo>
                  <a:lnTo>
                    <a:pt x="5968978" y="2361724"/>
                  </a:lnTo>
                  <a:lnTo>
                    <a:pt x="6021680" y="2353849"/>
                  </a:lnTo>
                  <a:lnTo>
                    <a:pt x="6074172" y="2345922"/>
                  </a:lnTo>
                  <a:lnTo>
                    <a:pt x="6126434" y="2337944"/>
                  </a:lnTo>
                  <a:lnTo>
                    <a:pt x="6178442" y="2329919"/>
                  </a:lnTo>
                  <a:lnTo>
                    <a:pt x="6230175" y="2321848"/>
                  </a:lnTo>
                  <a:lnTo>
                    <a:pt x="6281610" y="2313732"/>
                  </a:lnTo>
                  <a:lnTo>
                    <a:pt x="6332724" y="2305575"/>
                  </a:lnTo>
                  <a:lnTo>
                    <a:pt x="6383496" y="2297378"/>
                  </a:lnTo>
                  <a:lnTo>
                    <a:pt x="6433904" y="2289143"/>
                  </a:lnTo>
                  <a:lnTo>
                    <a:pt x="6483924" y="2280872"/>
                  </a:lnTo>
                  <a:lnTo>
                    <a:pt x="6533536" y="2272567"/>
                  </a:lnTo>
                  <a:lnTo>
                    <a:pt x="6582715" y="2264230"/>
                  </a:lnTo>
                  <a:lnTo>
                    <a:pt x="6631441" y="2255864"/>
                  </a:lnTo>
                  <a:lnTo>
                    <a:pt x="6679690" y="2247470"/>
                  </a:lnTo>
                  <a:lnTo>
                    <a:pt x="6727441" y="2239051"/>
                  </a:lnTo>
                  <a:lnTo>
                    <a:pt x="6774672" y="2230608"/>
                  </a:lnTo>
                  <a:lnTo>
                    <a:pt x="6821359" y="2222143"/>
                  </a:lnTo>
                  <a:lnTo>
                    <a:pt x="6867481" y="2213659"/>
                  </a:lnTo>
                  <a:lnTo>
                    <a:pt x="6913016" y="2205157"/>
                  </a:lnTo>
                  <a:lnTo>
                    <a:pt x="6957940" y="2196640"/>
                  </a:lnTo>
                  <a:lnTo>
                    <a:pt x="7002233" y="2188109"/>
                  </a:lnTo>
                  <a:lnTo>
                    <a:pt x="7045871" y="2179568"/>
                  </a:lnTo>
                  <a:lnTo>
                    <a:pt x="7088832" y="2171016"/>
                  </a:lnTo>
                  <a:lnTo>
                    <a:pt x="7131095" y="2162458"/>
                  </a:lnTo>
                  <a:lnTo>
                    <a:pt x="7172636" y="2153894"/>
                  </a:lnTo>
                  <a:lnTo>
                    <a:pt x="7233929" y="2140968"/>
                  </a:lnTo>
                  <a:lnTo>
                    <a:pt x="7295240" y="2127694"/>
                  </a:lnTo>
                  <a:lnTo>
                    <a:pt x="7356517" y="2114092"/>
                  </a:lnTo>
                  <a:lnTo>
                    <a:pt x="7417708" y="2100182"/>
                  </a:lnTo>
                  <a:lnTo>
                    <a:pt x="7478760" y="2085982"/>
                  </a:lnTo>
                  <a:lnTo>
                    <a:pt x="7539621" y="2071514"/>
                  </a:lnTo>
                  <a:lnTo>
                    <a:pt x="7600240" y="2056797"/>
                  </a:lnTo>
                  <a:lnTo>
                    <a:pt x="7660563" y="2041849"/>
                  </a:lnTo>
                  <a:lnTo>
                    <a:pt x="7720539" y="2026691"/>
                  </a:lnTo>
                  <a:lnTo>
                    <a:pt x="7780116" y="2011343"/>
                  </a:lnTo>
                  <a:lnTo>
                    <a:pt x="7839241" y="1995824"/>
                  </a:lnTo>
                  <a:lnTo>
                    <a:pt x="7897862" y="1980154"/>
                  </a:lnTo>
                  <a:lnTo>
                    <a:pt x="7955927" y="1964352"/>
                  </a:lnTo>
                  <a:lnTo>
                    <a:pt x="8013384" y="1948439"/>
                  </a:lnTo>
                  <a:lnTo>
                    <a:pt x="8070180" y="1932433"/>
                  </a:lnTo>
                  <a:lnTo>
                    <a:pt x="8126263" y="1916354"/>
                  </a:lnTo>
                  <a:lnTo>
                    <a:pt x="8181582" y="1900223"/>
                  </a:lnTo>
                  <a:lnTo>
                    <a:pt x="8236083" y="1884058"/>
                  </a:lnTo>
                  <a:lnTo>
                    <a:pt x="8289716" y="1867880"/>
                  </a:lnTo>
                  <a:lnTo>
                    <a:pt x="8342426" y="1851708"/>
                  </a:lnTo>
                  <a:lnTo>
                    <a:pt x="8394164" y="1835561"/>
                  </a:lnTo>
                  <a:lnTo>
                    <a:pt x="8444875" y="1819460"/>
                  </a:lnTo>
                  <a:lnTo>
                    <a:pt x="8494508" y="1803424"/>
                  </a:lnTo>
                  <a:lnTo>
                    <a:pt x="8543011" y="1787472"/>
                  </a:lnTo>
                  <a:lnTo>
                    <a:pt x="8590332" y="1771624"/>
                  </a:lnTo>
                  <a:lnTo>
                    <a:pt x="8636418" y="1755901"/>
                  </a:lnTo>
                  <a:lnTo>
                    <a:pt x="8681217" y="1740321"/>
                  </a:lnTo>
                  <a:lnTo>
                    <a:pt x="8724677" y="1724904"/>
                  </a:lnTo>
                  <a:lnTo>
                    <a:pt x="8766746" y="1709670"/>
                  </a:lnTo>
                  <a:lnTo>
                    <a:pt x="8807371" y="1694639"/>
                  </a:lnTo>
                  <a:lnTo>
                    <a:pt x="8846501" y="1679830"/>
                  </a:lnTo>
                  <a:lnTo>
                    <a:pt x="8884083" y="1665263"/>
                  </a:lnTo>
                  <a:lnTo>
                    <a:pt x="8920065" y="1650957"/>
                  </a:lnTo>
                  <a:lnTo>
                    <a:pt x="8987020" y="1623208"/>
                  </a:lnTo>
                  <a:lnTo>
                    <a:pt x="9046949" y="1596742"/>
                  </a:lnTo>
                  <a:lnTo>
                    <a:pt x="9074148" y="1584038"/>
                  </a:lnTo>
                  <a:lnTo>
                    <a:pt x="9078271" y="1582028"/>
                  </a:lnTo>
                </a:path>
                <a:path w="9078595" h="2715260">
                  <a:moveTo>
                    <a:pt x="0" y="871372"/>
                  </a:moveTo>
                  <a:lnTo>
                    <a:pt x="35920" y="852340"/>
                  </a:lnTo>
                  <a:lnTo>
                    <a:pt x="71984" y="833309"/>
                  </a:lnTo>
                  <a:lnTo>
                    <a:pt x="108335" y="814282"/>
                  </a:lnTo>
                  <a:lnTo>
                    <a:pt x="145119" y="795260"/>
                  </a:lnTo>
                  <a:lnTo>
                    <a:pt x="182477" y="776244"/>
                  </a:lnTo>
                  <a:lnTo>
                    <a:pt x="220555" y="757238"/>
                  </a:lnTo>
                  <a:lnTo>
                    <a:pt x="259496" y="738241"/>
                  </a:lnTo>
                  <a:lnTo>
                    <a:pt x="299444" y="719257"/>
                  </a:lnTo>
                  <a:lnTo>
                    <a:pt x="340543" y="700287"/>
                  </a:lnTo>
                  <a:lnTo>
                    <a:pt x="382937" y="681331"/>
                  </a:lnTo>
                  <a:lnTo>
                    <a:pt x="426770" y="662394"/>
                  </a:lnTo>
                  <a:lnTo>
                    <a:pt x="472184" y="643474"/>
                  </a:lnTo>
                  <a:lnTo>
                    <a:pt x="519326" y="624576"/>
                  </a:lnTo>
                  <a:lnTo>
                    <a:pt x="568338" y="605700"/>
                  </a:lnTo>
                  <a:lnTo>
                    <a:pt x="619363" y="586848"/>
                  </a:lnTo>
                  <a:lnTo>
                    <a:pt x="672547" y="568022"/>
                  </a:lnTo>
                  <a:lnTo>
                    <a:pt x="728033" y="549223"/>
                  </a:lnTo>
                  <a:lnTo>
                    <a:pt x="785964" y="530453"/>
                  </a:lnTo>
                  <a:lnTo>
                    <a:pt x="846485" y="511714"/>
                  </a:lnTo>
                  <a:lnTo>
                    <a:pt x="909740" y="493008"/>
                  </a:lnTo>
                  <a:lnTo>
                    <a:pt x="975872" y="474337"/>
                  </a:lnTo>
                  <a:lnTo>
                    <a:pt x="1045025" y="455701"/>
                  </a:lnTo>
                  <a:lnTo>
                    <a:pt x="1082432" y="445844"/>
                  </a:lnTo>
                  <a:lnTo>
                    <a:pt x="1120567" y="435788"/>
                  </a:lnTo>
                  <a:lnTo>
                    <a:pt x="1159420" y="425547"/>
                  </a:lnTo>
                  <a:lnTo>
                    <a:pt x="1198980" y="415139"/>
                  </a:lnTo>
                  <a:lnTo>
                    <a:pt x="1239234" y="404578"/>
                  </a:lnTo>
                  <a:lnTo>
                    <a:pt x="1280171" y="393882"/>
                  </a:lnTo>
                  <a:lnTo>
                    <a:pt x="1321780" y="383065"/>
                  </a:lnTo>
                  <a:lnTo>
                    <a:pt x="1364049" y="372143"/>
                  </a:lnTo>
                  <a:lnTo>
                    <a:pt x="1406966" y="361133"/>
                  </a:lnTo>
                  <a:lnTo>
                    <a:pt x="1450520" y="350050"/>
                  </a:lnTo>
                  <a:lnTo>
                    <a:pt x="1494699" y="338911"/>
                  </a:lnTo>
                  <a:lnTo>
                    <a:pt x="1539492" y="327730"/>
                  </a:lnTo>
                  <a:lnTo>
                    <a:pt x="1584887" y="316524"/>
                  </a:lnTo>
                  <a:lnTo>
                    <a:pt x="1630872" y="305310"/>
                  </a:lnTo>
                  <a:lnTo>
                    <a:pt x="1677437" y="294101"/>
                  </a:lnTo>
                  <a:lnTo>
                    <a:pt x="1724569" y="282915"/>
                  </a:lnTo>
                  <a:lnTo>
                    <a:pt x="1772257" y="271768"/>
                  </a:lnTo>
                  <a:lnTo>
                    <a:pt x="1820489" y="260675"/>
                  </a:lnTo>
                  <a:lnTo>
                    <a:pt x="1869254" y="249651"/>
                  </a:lnTo>
                  <a:lnTo>
                    <a:pt x="1918540" y="238714"/>
                  </a:lnTo>
                  <a:lnTo>
                    <a:pt x="1968336" y="227879"/>
                  </a:lnTo>
                  <a:lnTo>
                    <a:pt x="2018630" y="217161"/>
                  </a:lnTo>
                  <a:lnTo>
                    <a:pt x="2069410" y="206577"/>
                  </a:lnTo>
                  <a:lnTo>
                    <a:pt x="2120666" y="196143"/>
                  </a:lnTo>
                  <a:lnTo>
                    <a:pt x="2172385" y="185873"/>
                  </a:lnTo>
                  <a:lnTo>
                    <a:pt x="2224555" y="175785"/>
                  </a:lnTo>
                  <a:lnTo>
                    <a:pt x="2277166" y="165894"/>
                  </a:lnTo>
                  <a:lnTo>
                    <a:pt x="2330206" y="156216"/>
                  </a:lnTo>
                  <a:lnTo>
                    <a:pt x="2383663" y="146767"/>
                  </a:lnTo>
                  <a:lnTo>
                    <a:pt x="2437525" y="137562"/>
                  </a:lnTo>
                  <a:lnTo>
                    <a:pt x="2491782" y="128618"/>
                  </a:lnTo>
                  <a:lnTo>
                    <a:pt x="2546421" y="119951"/>
                  </a:lnTo>
                  <a:lnTo>
                    <a:pt x="2601431" y="111575"/>
                  </a:lnTo>
                  <a:lnTo>
                    <a:pt x="2656800" y="103508"/>
                  </a:lnTo>
                  <a:lnTo>
                    <a:pt x="2712517" y="95765"/>
                  </a:lnTo>
                  <a:lnTo>
                    <a:pt x="2768570" y="88361"/>
                  </a:lnTo>
                  <a:lnTo>
                    <a:pt x="2824948" y="81314"/>
                  </a:lnTo>
                  <a:lnTo>
                    <a:pt x="2881639" y="74638"/>
                  </a:lnTo>
                  <a:lnTo>
                    <a:pt x="2938631" y="68350"/>
                  </a:lnTo>
                  <a:lnTo>
                    <a:pt x="2995914" y="62465"/>
                  </a:lnTo>
                  <a:lnTo>
                    <a:pt x="3053475" y="56999"/>
                  </a:lnTo>
                  <a:lnTo>
                    <a:pt x="3111303" y="51968"/>
                  </a:lnTo>
                  <a:lnTo>
                    <a:pt x="3155740" y="48359"/>
                  </a:lnTo>
                  <a:lnTo>
                    <a:pt x="3200516" y="44877"/>
                  </a:lnTo>
                  <a:lnTo>
                    <a:pt x="3245628" y="41521"/>
                  </a:lnTo>
                  <a:lnTo>
                    <a:pt x="3291067" y="38292"/>
                  </a:lnTo>
                  <a:lnTo>
                    <a:pt x="3336830" y="35191"/>
                  </a:lnTo>
                  <a:lnTo>
                    <a:pt x="3382910" y="32217"/>
                  </a:lnTo>
                  <a:lnTo>
                    <a:pt x="3429303" y="29372"/>
                  </a:lnTo>
                  <a:lnTo>
                    <a:pt x="3476001" y="26655"/>
                  </a:lnTo>
                  <a:lnTo>
                    <a:pt x="3523001" y="24067"/>
                  </a:lnTo>
                  <a:lnTo>
                    <a:pt x="3570296" y="21609"/>
                  </a:lnTo>
                  <a:lnTo>
                    <a:pt x="3617880" y="19281"/>
                  </a:lnTo>
                  <a:lnTo>
                    <a:pt x="3665749" y="17084"/>
                  </a:lnTo>
                  <a:lnTo>
                    <a:pt x="3713896" y="15017"/>
                  </a:lnTo>
                  <a:lnTo>
                    <a:pt x="3762316" y="13081"/>
                  </a:lnTo>
                  <a:lnTo>
                    <a:pt x="3811004" y="11277"/>
                  </a:lnTo>
                  <a:lnTo>
                    <a:pt x="3859954" y="9605"/>
                  </a:lnTo>
                  <a:lnTo>
                    <a:pt x="3909160" y="8066"/>
                  </a:lnTo>
                  <a:lnTo>
                    <a:pt x="3958616" y="6659"/>
                  </a:lnTo>
                  <a:lnTo>
                    <a:pt x="4008318" y="5386"/>
                  </a:lnTo>
                  <a:lnTo>
                    <a:pt x="4058260" y="4247"/>
                  </a:lnTo>
                  <a:lnTo>
                    <a:pt x="4108435" y="3241"/>
                  </a:lnTo>
                  <a:lnTo>
                    <a:pt x="4158839" y="2371"/>
                  </a:lnTo>
                  <a:lnTo>
                    <a:pt x="4209466" y="1636"/>
                  </a:lnTo>
                  <a:lnTo>
                    <a:pt x="4260311" y="1036"/>
                  </a:lnTo>
                  <a:lnTo>
                    <a:pt x="4311367" y="572"/>
                  </a:lnTo>
                  <a:lnTo>
                    <a:pt x="4362629" y="244"/>
                  </a:lnTo>
                  <a:lnTo>
                    <a:pt x="4414092" y="53"/>
                  </a:lnTo>
                  <a:lnTo>
                    <a:pt x="4465750" y="0"/>
                  </a:lnTo>
                  <a:lnTo>
                    <a:pt x="4517598" y="83"/>
                  </a:lnTo>
                  <a:lnTo>
                    <a:pt x="4569630" y="305"/>
                  </a:lnTo>
                  <a:lnTo>
                    <a:pt x="4621840" y="666"/>
                  </a:lnTo>
                  <a:lnTo>
                    <a:pt x="4674223" y="1165"/>
                  </a:lnTo>
                  <a:lnTo>
                    <a:pt x="4726773" y="1804"/>
                  </a:lnTo>
                  <a:lnTo>
                    <a:pt x="4779485" y="2583"/>
                  </a:lnTo>
                  <a:lnTo>
                    <a:pt x="4832353" y="3501"/>
                  </a:lnTo>
                  <a:lnTo>
                    <a:pt x="4885372" y="4560"/>
                  </a:lnTo>
                  <a:lnTo>
                    <a:pt x="4938536" y="5761"/>
                  </a:lnTo>
                  <a:lnTo>
                    <a:pt x="4991839" y="7102"/>
                  </a:lnTo>
                  <a:lnTo>
                    <a:pt x="5045276" y="8586"/>
                  </a:lnTo>
                  <a:lnTo>
                    <a:pt x="5098841" y="10212"/>
                  </a:lnTo>
                  <a:lnTo>
                    <a:pt x="5152530" y="11981"/>
                  </a:lnTo>
                  <a:lnTo>
                    <a:pt x="5206335" y="13893"/>
                  </a:lnTo>
                  <a:lnTo>
                    <a:pt x="5260252" y="15948"/>
                  </a:lnTo>
                  <a:lnTo>
                    <a:pt x="5314275" y="18147"/>
                  </a:lnTo>
                  <a:lnTo>
                    <a:pt x="5368399" y="20491"/>
                  </a:lnTo>
                  <a:lnTo>
                    <a:pt x="5422617" y="22980"/>
                  </a:lnTo>
                  <a:lnTo>
                    <a:pt x="5476925" y="25614"/>
                  </a:lnTo>
                  <a:lnTo>
                    <a:pt x="5531317" y="28394"/>
                  </a:lnTo>
                  <a:lnTo>
                    <a:pt x="5585787" y="31320"/>
                  </a:lnTo>
                  <a:lnTo>
                    <a:pt x="5640330" y="34392"/>
                  </a:lnTo>
                  <a:lnTo>
                    <a:pt x="5694940" y="37612"/>
                  </a:lnTo>
                  <a:lnTo>
                    <a:pt x="5749611" y="40979"/>
                  </a:lnTo>
                  <a:lnTo>
                    <a:pt x="5804338" y="44493"/>
                  </a:lnTo>
                  <a:lnTo>
                    <a:pt x="5859116" y="48156"/>
                  </a:lnTo>
                  <a:lnTo>
                    <a:pt x="5913939" y="51968"/>
                  </a:lnTo>
                  <a:lnTo>
                    <a:pt x="5961554" y="55463"/>
                  </a:lnTo>
                  <a:lnTo>
                    <a:pt x="6010111" y="59261"/>
                  </a:lnTo>
                  <a:lnTo>
                    <a:pt x="6059569" y="63352"/>
                  </a:lnTo>
                  <a:lnTo>
                    <a:pt x="6109886" y="67727"/>
                  </a:lnTo>
                  <a:lnTo>
                    <a:pt x="6161021" y="72376"/>
                  </a:lnTo>
                  <a:lnTo>
                    <a:pt x="6212932" y="77290"/>
                  </a:lnTo>
                  <a:lnTo>
                    <a:pt x="6265580" y="82458"/>
                  </a:lnTo>
                  <a:lnTo>
                    <a:pt x="6318922" y="87870"/>
                  </a:lnTo>
                  <a:lnTo>
                    <a:pt x="6372918" y="93517"/>
                  </a:lnTo>
                  <a:lnTo>
                    <a:pt x="6427526" y="99389"/>
                  </a:lnTo>
                  <a:lnTo>
                    <a:pt x="6482705" y="105477"/>
                  </a:lnTo>
                  <a:lnTo>
                    <a:pt x="6538413" y="111770"/>
                  </a:lnTo>
                  <a:lnTo>
                    <a:pt x="6594611" y="118258"/>
                  </a:lnTo>
                  <a:lnTo>
                    <a:pt x="6651256" y="124933"/>
                  </a:lnTo>
                  <a:lnTo>
                    <a:pt x="6708307" y="131783"/>
                  </a:lnTo>
                  <a:lnTo>
                    <a:pt x="6765724" y="138800"/>
                  </a:lnTo>
                  <a:lnTo>
                    <a:pt x="6823464" y="145974"/>
                  </a:lnTo>
                  <a:lnTo>
                    <a:pt x="6881487" y="153294"/>
                  </a:lnTo>
                  <a:lnTo>
                    <a:pt x="6939752" y="160751"/>
                  </a:lnTo>
                  <a:lnTo>
                    <a:pt x="6998218" y="168336"/>
                  </a:lnTo>
                  <a:lnTo>
                    <a:pt x="7056842" y="176038"/>
                  </a:lnTo>
                  <a:lnTo>
                    <a:pt x="7115585" y="183847"/>
                  </a:lnTo>
                  <a:lnTo>
                    <a:pt x="7174404" y="191755"/>
                  </a:lnTo>
                  <a:lnTo>
                    <a:pt x="7233260" y="199750"/>
                  </a:lnTo>
                  <a:lnTo>
                    <a:pt x="7292110" y="207824"/>
                  </a:lnTo>
                  <a:lnTo>
                    <a:pt x="7350913" y="215966"/>
                  </a:lnTo>
                  <a:lnTo>
                    <a:pt x="7409628" y="224167"/>
                  </a:lnTo>
                  <a:lnTo>
                    <a:pt x="7468215" y="232416"/>
                  </a:lnTo>
                  <a:lnTo>
                    <a:pt x="7526631" y="240705"/>
                  </a:lnTo>
                  <a:lnTo>
                    <a:pt x="7584836" y="249024"/>
                  </a:lnTo>
                  <a:lnTo>
                    <a:pt x="7642789" y="257361"/>
                  </a:lnTo>
                  <a:lnTo>
                    <a:pt x="7700448" y="265709"/>
                  </a:lnTo>
                  <a:lnTo>
                    <a:pt x="7757772" y="274057"/>
                  </a:lnTo>
                  <a:lnTo>
                    <a:pt x="7814720" y="282395"/>
                  </a:lnTo>
                  <a:lnTo>
                    <a:pt x="7871250" y="290713"/>
                  </a:lnTo>
                  <a:lnTo>
                    <a:pt x="7927323" y="299002"/>
                  </a:lnTo>
                  <a:lnTo>
                    <a:pt x="7982895" y="307251"/>
                  </a:lnTo>
                  <a:lnTo>
                    <a:pt x="8037927" y="315452"/>
                  </a:lnTo>
                  <a:lnTo>
                    <a:pt x="8092377" y="323595"/>
                  </a:lnTo>
                  <a:lnTo>
                    <a:pt x="8146204" y="331668"/>
                  </a:lnTo>
                  <a:lnTo>
                    <a:pt x="8199367" y="339664"/>
                  </a:lnTo>
                  <a:lnTo>
                    <a:pt x="8251824" y="347571"/>
                  </a:lnTo>
                  <a:lnTo>
                    <a:pt x="8303535" y="355380"/>
                  </a:lnTo>
                  <a:lnTo>
                    <a:pt x="8354457" y="363082"/>
                  </a:lnTo>
                  <a:lnTo>
                    <a:pt x="8404551" y="370667"/>
                  </a:lnTo>
                  <a:lnTo>
                    <a:pt x="8453775" y="378124"/>
                  </a:lnTo>
                  <a:lnTo>
                    <a:pt x="8502087" y="385444"/>
                  </a:lnTo>
                  <a:lnTo>
                    <a:pt x="8549447" y="392618"/>
                  </a:lnTo>
                  <a:lnTo>
                    <a:pt x="8595813" y="399635"/>
                  </a:lnTo>
                  <a:lnTo>
                    <a:pt x="8641144" y="406485"/>
                  </a:lnTo>
                  <a:lnTo>
                    <a:pt x="8685399" y="413160"/>
                  </a:lnTo>
                  <a:lnTo>
                    <a:pt x="8728537" y="419648"/>
                  </a:lnTo>
                  <a:lnTo>
                    <a:pt x="8770516" y="425941"/>
                  </a:lnTo>
                  <a:lnTo>
                    <a:pt x="8811296" y="432029"/>
                  </a:lnTo>
                  <a:lnTo>
                    <a:pt x="8850835" y="437901"/>
                  </a:lnTo>
                  <a:lnTo>
                    <a:pt x="8889092" y="443548"/>
                  </a:lnTo>
                  <a:lnTo>
                    <a:pt x="8961595" y="454128"/>
                  </a:lnTo>
                  <a:lnTo>
                    <a:pt x="9028477" y="463691"/>
                  </a:lnTo>
                  <a:lnTo>
                    <a:pt x="9059707" y="468066"/>
                  </a:lnTo>
                  <a:lnTo>
                    <a:pt x="9078271" y="470623"/>
                  </a:lnTo>
                </a:path>
              </a:pathLst>
            </a:custGeom>
            <a:ln w="63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3853" y="5640781"/>
              <a:ext cx="3004820" cy="1211580"/>
            </a:xfrm>
            <a:custGeom>
              <a:avLst/>
              <a:gdLst/>
              <a:ahLst/>
              <a:cxnLst/>
              <a:rect l="l" t="t" r="r" b="b"/>
              <a:pathLst>
                <a:path w="3004820" h="1211579">
                  <a:moveTo>
                    <a:pt x="0" y="0"/>
                  </a:moveTo>
                  <a:lnTo>
                    <a:pt x="51721" y="23517"/>
                  </a:lnTo>
                  <a:lnTo>
                    <a:pt x="103435" y="47027"/>
                  </a:lnTo>
                  <a:lnTo>
                    <a:pt x="155135" y="70525"/>
                  </a:lnTo>
                  <a:lnTo>
                    <a:pt x="206815" y="94002"/>
                  </a:lnTo>
                  <a:lnTo>
                    <a:pt x="258466" y="117452"/>
                  </a:lnTo>
                  <a:lnTo>
                    <a:pt x="310083" y="140868"/>
                  </a:lnTo>
                  <a:lnTo>
                    <a:pt x="361657" y="164244"/>
                  </a:lnTo>
                  <a:lnTo>
                    <a:pt x="413183" y="187573"/>
                  </a:lnTo>
                  <a:lnTo>
                    <a:pt x="464653" y="210849"/>
                  </a:lnTo>
                  <a:lnTo>
                    <a:pt x="516059" y="234063"/>
                  </a:lnTo>
                  <a:lnTo>
                    <a:pt x="567396" y="257211"/>
                  </a:lnTo>
                  <a:lnTo>
                    <a:pt x="618656" y="280284"/>
                  </a:lnTo>
                  <a:lnTo>
                    <a:pt x="669832" y="303277"/>
                  </a:lnTo>
                  <a:lnTo>
                    <a:pt x="720917" y="326182"/>
                  </a:lnTo>
                  <a:lnTo>
                    <a:pt x="771904" y="348994"/>
                  </a:lnTo>
                  <a:lnTo>
                    <a:pt x="822786" y="371704"/>
                  </a:lnTo>
                  <a:lnTo>
                    <a:pt x="873556" y="394306"/>
                  </a:lnTo>
                  <a:lnTo>
                    <a:pt x="924207" y="416795"/>
                  </a:lnTo>
                  <a:lnTo>
                    <a:pt x="974732" y="439162"/>
                  </a:lnTo>
                  <a:lnTo>
                    <a:pt x="1025125" y="461401"/>
                  </a:lnTo>
                  <a:lnTo>
                    <a:pt x="1075377" y="483506"/>
                  </a:lnTo>
                  <a:lnTo>
                    <a:pt x="1125482" y="505470"/>
                  </a:lnTo>
                  <a:lnTo>
                    <a:pt x="1175433" y="527285"/>
                  </a:lnTo>
                  <a:lnTo>
                    <a:pt x="1225224" y="548946"/>
                  </a:lnTo>
                  <a:lnTo>
                    <a:pt x="1274846" y="570446"/>
                  </a:lnTo>
                  <a:lnTo>
                    <a:pt x="1324293" y="591777"/>
                  </a:lnTo>
                  <a:lnTo>
                    <a:pt x="1373558" y="612933"/>
                  </a:lnTo>
                  <a:lnTo>
                    <a:pt x="1422635" y="633908"/>
                  </a:lnTo>
                  <a:lnTo>
                    <a:pt x="1471515" y="654695"/>
                  </a:lnTo>
                  <a:lnTo>
                    <a:pt x="1520192" y="675286"/>
                  </a:lnTo>
                  <a:lnTo>
                    <a:pt x="1568660" y="695675"/>
                  </a:lnTo>
                  <a:lnTo>
                    <a:pt x="1616910" y="715856"/>
                  </a:lnTo>
                  <a:lnTo>
                    <a:pt x="1664936" y="735822"/>
                  </a:lnTo>
                  <a:lnTo>
                    <a:pt x="1712731" y="755566"/>
                  </a:lnTo>
                  <a:lnTo>
                    <a:pt x="1760289" y="775081"/>
                  </a:lnTo>
                  <a:lnTo>
                    <a:pt x="1807601" y="794360"/>
                  </a:lnTo>
                  <a:lnTo>
                    <a:pt x="1854661" y="813398"/>
                  </a:lnTo>
                  <a:lnTo>
                    <a:pt x="1901462" y="832186"/>
                  </a:lnTo>
                  <a:lnTo>
                    <a:pt x="1947997" y="850719"/>
                  </a:lnTo>
                  <a:lnTo>
                    <a:pt x="1994259" y="868989"/>
                  </a:lnTo>
                  <a:lnTo>
                    <a:pt x="2040242" y="886991"/>
                  </a:lnTo>
                  <a:lnTo>
                    <a:pt x="2085937" y="904716"/>
                  </a:lnTo>
                  <a:lnTo>
                    <a:pt x="2131338" y="922159"/>
                  </a:lnTo>
                  <a:lnTo>
                    <a:pt x="2176438" y="939313"/>
                  </a:lnTo>
                  <a:lnTo>
                    <a:pt x="2221229" y="956171"/>
                  </a:lnTo>
                  <a:lnTo>
                    <a:pt x="2265706" y="972726"/>
                  </a:lnTo>
                  <a:lnTo>
                    <a:pt x="2309861" y="988971"/>
                  </a:lnTo>
                  <a:lnTo>
                    <a:pt x="2353687" y="1004901"/>
                  </a:lnTo>
                  <a:lnTo>
                    <a:pt x="2397177" y="1020507"/>
                  </a:lnTo>
                  <a:lnTo>
                    <a:pt x="2440323" y="1035784"/>
                  </a:lnTo>
                  <a:lnTo>
                    <a:pt x="2483120" y="1050724"/>
                  </a:lnTo>
                  <a:lnTo>
                    <a:pt x="2525559" y="1065322"/>
                  </a:lnTo>
                  <a:lnTo>
                    <a:pt x="2567635" y="1079569"/>
                  </a:lnTo>
                  <a:lnTo>
                    <a:pt x="2609339" y="1093460"/>
                  </a:lnTo>
                  <a:lnTo>
                    <a:pt x="2650665" y="1106988"/>
                  </a:lnTo>
                  <a:lnTo>
                    <a:pt x="2691607" y="1120146"/>
                  </a:lnTo>
                  <a:lnTo>
                    <a:pt x="2732156" y="1132927"/>
                  </a:lnTo>
                  <a:lnTo>
                    <a:pt x="2772306" y="1145324"/>
                  </a:lnTo>
                  <a:lnTo>
                    <a:pt x="2812050" y="1157331"/>
                  </a:lnTo>
                  <a:lnTo>
                    <a:pt x="2851381" y="1168942"/>
                  </a:lnTo>
                  <a:lnTo>
                    <a:pt x="2890292" y="1180149"/>
                  </a:lnTo>
                  <a:lnTo>
                    <a:pt x="2928775" y="1190945"/>
                  </a:lnTo>
                  <a:lnTo>
                    <a:pt x="2966825" y="1201324"/>
                  </a:lnTo>
                  <a:lnTo>
                    <a:pt x="3004433" y="1211280"/>
                  </a:lnTo>
                </a:path>
              </a:pathLst>
            </a:custGeom>
            <a:ln w="63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5728" y="5284470"/>
              <a:ext cx="9078595" cy="1467485"/>
            </a:xfrm>
            <a:custGeom>
              <a:avLst/>
              <a:gdLst/>
              <a:ahLst/>
              <a:cxnLst/>
              <a:rect l="l" t="t" r="r" b="b"/>
              <a:pathLst>
                <a:path w="9078595" h="1467484">
                  <a:moveTo>
                    <a:pt x="0" y="0"/>
                  </a:moveTo>
                  <a:lnTo>
                    <a:pt x="37324" y="13040"/>
                  </a:lnTo>
                  <a:lnTo>
                    <a:pt x="74769" y="26102"/>
                  </a:lnTo>
                  <a:lnTo>
                    <a:pt x="112458" y="39209"/>
                  </a:lnTo>
                  <a:lnTo>
                    <a:pt x="150511" y="52381"/>
                  </a:lnTo>
                  <a:lnTo>
                    <a:pt x="189051" y="65642"/>
                  </a:lnTo>
                  <a:lnTo>
                    <a:pt x="228197" y="79012"/>
                  </a:lnTo>
                  <a:lnTo>
                    <a:pt x="268073" y="92514"/>
                  </a:lnTo>
                  <a:lnTo>
                    <a:pt x="308800" y="106170"/>
                  </a:lnTo>
                  <a:lnTo>
                    <a:pt x="350499" y="120003"/>
                  </a:lnTo>
                  <a:lnTo>
                    <a:pt x="393291" y="134033"/>
                  </a:lnTo>
                  <a:lnTo>
                    <a:pt x="437298" y="148282"/>
                  </a:lnTo>
                  <a:lnTo>
                    <a:pt x="482643" y="162774"/>
                  </a:lnTo>
                  <a:lnTo>
                    <a:pt x="529445" y="177530"/>
                  </a:lnTo>
                  <a:lnTo>
                    <a:pt x="577828" y="192571"/>
                  </a:lnTo>
                  <a:lnTo>
                    <a:pt x="627911" y="207921"/>
                  </a:lnTo>
                  <a:lnTo>
                    <a:pt x="679818" y="223600"/>
                  </a:lnTo>
                  <a:lnTo>
                    <a:pt x="733668" y="239631"/>
                  </a:lnTo>
                  <a:lnTo>
                    <a:pt x="789585" y="256036"/>
                  </a:lnTo>
                  <a:lnTo>
                    <a:pt x="847689" y="272836"/>
                  </a:lnTo>
                  <a:lnTo>
                    <a:pt x="908102" y="290054"/>
                  </a:lnTo>
                  <a:lnTo>
                    <a:pt x="970946" y="307713"/>
                  </a:lnTo>
                  <a:lnTo>
                    <a:pt x="1036341" y="325833"/>
                  </a:lnTo>
                  <a:lnTo>
                    <a:pt x="1104411" y="344436"/>
                  </a:lnTo>
                  <a:lnTo>
                    <a:pt x="1142884" y="354885"/>
                  </a:lnTo>
                  <a:lnTo>
                    <a:pt x="1182229" y="365585"/>
                  </a:lnTo>
                  <a:lnTo>
                    <a:pt x="1222422" y="376525"/>
                  </a:lnTo>
                  <a:lnTo>
                    <a:pt x="1263437" y="387692"/>
                  </a:lnTo>
                  <a:lnTo>
                    <a:pt x="1305252" y="399076"/>
                  </a:lnTo>
                  <a:lnTo>
                    <a:pt x="1347842" y="410665"/>
                  </a:lnTo>
                  <a:lnTo>
                    <a:pt x="1391183" y="422448"/>
                  </a:lnTo>
                  <a:lnTo>
                    <a:pt x="1435251" y="434412"/>
                  </a:lnTo>
                  <a:lnTo>
                    <a:pt x="1480022" y="446546"/>
                  </a:lnTo>
                  <a:lnTo>
                    <a:pt x="1525472" y="458839"/>
                  </a:lnTo>
                  <a:lnTo>
                    <a:pt x="1571577" y="471279"/>
                  </a:lnTo>
                  <a:lnTo>
                    <a:pt x="1618313" y="483855"/>
                  </a:lnTo>
                  <a:lnTo>
                    <a:pt x="1665656" y="496555"/>
                  </a:lnTo>
                  <a:lnTo>
                    <a:pt x="1713581" y="509367"/>
                  </a:lnTo>
                  <a:lnTo>
                    <a:pt x="1762065" y="522281"/>
                  </a:lnTo>
                  <a:lnTo>
                    <a:pt x="1811084" y="535284"/>
                  </a:lnTo>
                  <a:lnTo>
                    <a:pt x="1860614" y="548365"/>
                  </a:lnTo>
                  <a:lnTo>
                    <a:pt x="1910630" y="561512"/>
                  </a:lnTo>
                  <a:lnTo>
                    <a:pt x="1961108" y="574714"/>
                  </a:lnTo>
                  <a:lnTo>
                    <a:pt x="2012026" y="587959"/>
                  </a:lnTo>
                  <a:lnTo>
                    <a:pt x="2063357" y="601237"/>
                  </a:lnTo>
                  <a:lnTo>
                    <a:pt x="2115080" y="614534"/>
                  </a:lnTo>
                  <a:lnTo>
                    <a:pt x="2167168" y="627840"/>
                  </a:lnTo>
                  <a:lnTo>
                    <a:pt x="2219599" y="641143"/>
                  </a:lnTo>
                  <a:lnTo>
                    <a:pt x="2272348" y="654432"/>
                  </a:lnTo>
                  <a:lnTo>
                    <a:pt x="2325392" y="667695"/>
                  </a:lnTo>
                  <a:lnTo>
                    <a:pt x="2378705" y="680920"/>
                  </a:lnTo>
                  <a:lnTo>
                    <a:pt x="2432265" y="694096"/>
                  </a:lnTo>
                  <a:lnTo>
                    <a:pt x="2486047" y="707212"/>
                  </a:lnTo>
                  <a:lnTo>
                    <a:pt x="2540027" y="720256"/>
                  </a:lnTo>
                  <a:lnTo>
                    <a:pt x="2594181" y="733216"/>
                  </a:lnTo>
                  <a:lnTo>
                    <a:pt x="2648486" y="746080"/>
                  </a:lnTo>
                  <a:lnTo>
                    <a:pt x="2702916" y="758838"/>
                  </a:lnTo>
                  <a:lnTo>
                    <a:pt x="2757448" y="771478"/>
                  </a:lnTo>
                  <a:lnTo>
                    <a:pt x="2812058" y="783988"/>
                  </a:lnTo>
                  <a:lnTo>
                    <a:pt x="2866721" y="796356"/>
                  </a:lnTo>
                  <a:lnTo>
                    <a:pt x="2921415" y="808572"/>
                  </a:lnTo>
                  <a:lnTo>
                    <a:pt x="2976114" y="820623"/>
                  </a:lnTo>
                  <a:lnTo>
                    <a:pt x="3030795" y="832498"/>
                  </a:lnTo>
                  <a:lnTo>
                    <a:pt x="3085434" y="844186"/>
                  </a:lnTo>
                  <a:lnTo>
                    <a:pt x="3140006" y="855674"/>
                  </a:lnTo>
                  <a:lnTo>
                    <a:pt x="3194488" y="866952"/>
                  </a:lnTo>
                  <a:lnTo>
                    <a:pt x="3240447" y="876340"/>
                  </a:lnTo>
                  <a:lnTo>
                    <a:pt x="3286870" y="885738"/>
                  </a:lnTo>
                  <a:lnTo>
                    <a:pt x="3333739" y="895144"/>
                  </a:lnTo>
                  <a:lnTo>
                    <a:pt x="3381033" y="904554"/>
                  </a:lnTo>
                  <a:lnTo>
                    <a:pt x="3428732" y="913965"/>
                  </a:lnTo>
                  <a:lnTo>
                    <a:pt x="3476818" y="923372"/>
                  </a:lnTo>
                  <a:lnTo>
                    <a:pt x="3525270" y="932774"/>
                  </a:lnTo>
                  <a:lnTo>
                    <a:pt x="3574069" y="942166"/>
                  </a:lnTo>
                  <a:lnTo>
                    <a:pt x="3623195" y="951544"/>
                  </a:lnTo>
                  <a:lnTo>
                    <a:pt x="3672628" y="960907"/>
                  </a:lnTo>
                  <a:lnTo>
                    <a:pt x="3722350" y="970249"/>
                  </a:lnTo>
                  <a:lnTo>
                    <a:pt x="3772339" y="979568"/>
                  </a:lnTo>
                  <a:lnTo>
                    <a:pt x="3822577" y="988860"/>
                  </a:lnTo>
                  <a:lnTo>
                    <a:pt x="3873044" y="998122"/>
                  </a:lnTo>
                  <a:lnTo>
                    <a:pt x="3923719" y="1007351"/>
                  </a:lnTo>
                  <a:lnTo>
                    <a:pt x="3974585" y="1016542"/>
                  </a:lnTo>
                  <a:lnTo>
                    <a:pt x="4025620" y="1025693"/>
                  </a:lnTo>
                  <a:lnTo>
                    <a:pt x="4076805" y="1034800"/>
                  </a:lnTo>
                  <a:lnTo>
                    <a:pt x="4128121" y="1043860"/>
                  </a:lnTo>
                  <a:lnTo>
                    <a:pt x="4179548" y="1052869"/>
                  </a:lnTo>
                  <a:lnTo>
                    <a:pt x="4231067" y="1061824"/>
                  </a:lnTo>
                  <a:lnTo>
                    <a:pt x="4282656" y="1070721"/>
                  </a:lnTo>
                  <a:lnTo>
                    <a:pt x="4334298" y="1079557"/>
                  </a:lnTo>
                  <a:lnTo>
                    <a:pt x="4385972" y="1088329"/>
                  </a:lnTo>
                  <a:lnTo>
                    <a:pt x="4437659" y="1097033"/>
                  </a:lnTo>
                  <a:lnTo>
                    <a:pt x="4489339" y="1105666"/>
                  </a:lnTo>
                  <a:lnTo>
                    <a:pt x="4540992" y="1114225"/>
                  </a:lnTo>
                  <a:lnTo>
                    <a:pt x="4592598" y="1122705"/>
                  </a:lnTo>
                  <a:lnTo>
                    <a:pt x="4644139" y="1131103"/>
                  </a:lnTo>
                  <a:lnTo>
                    <a:pt x="4695594" y="1139417"/>
                  </a:lnTo>
                  <a:lnTo>
                    <a:pt x="4746944" y="1147642"/>
                  </a:lnTo>
                  <a:lnTo>
                    <a:pt x="4798169" y="1155776"/>
                  </a:lnTo>
                  <a:lnTo>
                    <a:pt x="4849249" y="1163814"/>
                  </a:lnTo>
                  <a:lnTo>
                    <a:pt x="4900165" y="1171754"/>
                  </a:lnTo>
                  <a:lnTo>
                    <a:pt x="4950897" y="1179592"/>
                  </a:lnTo>
                  <a:lnTo>
                    <a:pt x="5001426" y="1187324"/>
                  </a:lnTo>
                  <a:lnTo>
                    <a:pt x="5051731" y="1194947"/>
                  </a:lnTo>
                  <a:lnTo>
                    <a:pt x="5101794" y="1202458"/>
                  </a:lnTo>
                  <a:lnTo>
                    <a:pt x="5151594" y="1209854"/>
                  </a:lnTo>
                  <a:lnTo>
                    <a:pt x="5201112" y="1217130"/>
                  </a:lnTo>
                  <a:lnTo>
                    <a:pt x="5250328" y="1224283"/>
                  </a:lnTo>
                  <a:lnTo>
                    <a:pt x="5299223" y="1231311"/>
                  </a:lnTo>
                  <a:lnTo>
                    <a:pt x="5347776" y="1238209"/>
                  </a:lnTo>
                  <a:lnTo>
                    <a:pt x="5395969" y="1244974"/>
                  </a:lnTo>
                  <a:lnTo>
                    <a:pt x="5443781" y="1251603"/>
                  </a:lnTo>
                  <a:lnTo>
                    <a:pt x="5491194" y="1258093"/>
                  </a:lnTo>
                  <a:lnTo>
                    <a:pt x="5538186" y="1264439"/>
                  </a:lnTo>
                  <a:lnTo>
                    <a:pt x="5584739" y="1270639"/>
                  </a:lnTo>
                  <a:lnTo>
                    <a:pt x="5630833" y="1276689"/>
                  </a:lnTo>
                  <a:lnTo>
                    <a:pt x="5676449" y="1282585"/>
                  </a:lnTo>
                  <a:lnTo>
                    <a:pt x="5731868" y="1289579"/>
                  </a:lnTo>
                  <a:lnTo>
                    <a:pt x="5787466" y="1296373"/>
                  </a:lnTo>
                  <a:lnTo>
                    <a:pt x="5843208" y="1302970"/>
                  </a:lnTo>
                  <a:lnTo>
                    <a:pt x="5899059" y="1309374"/>
                  </a:lnTo>
                  <a:lnTo>
                    <a:pt x="5954986" y="1315590"/>
                  </a:lnTo>
                  <a:lnTo>
                    <a:pt x="6010955" y="1321622"/>
                  </a:lnTo>
                  <a:lnTo>
                    <a:pt x="6066930" y="1327474"/>
                  </a:lnTo>
                  <a:lnTo>
                    <a:pt x="6122880" y="1333150"/>
                  </a:lnTo>
                  <a:lnTo>
                    <a:pt x="6178768" y="1338654"/>
                  </a:lnTo>
                  <a:lnTo>
                    <a:pt x="6234561" y="1343991"/>
                  </a:lnTo>
                  <a:lnTo>
                    <a:pt x="6290225" y="1349164"/>
                  </a:lnTo>
                  <a:lnTo>
                    <a:pt x="6345726" y="1354178"/>
                  </a:lnTo>
                  <a:lnTo>
                    <a:pt x="6401029" y="1359036"/>
                  </a:lnTo>
                  <a:lnTo>
                    <a:pt x="6456101" y="1363744"/>
                  </a:lnTo>
                  <a:lnTo>
                    <a:pt x="6510907" y="1368304"/>
                  </a:lnTo>
                  <a:lnTo>
                    <a:pt x="6565413" y="1372722"/>
                  </a:lnTo>
                  <a:lnTo>
                    <a:pt x="6619585" y="1377001"/>
                  </a:lnTo>
                  <a:lnTo>
                    <a:pt x="6673390" y="1381145"/>
                  </a:lnTo>
                  <a:lnTo>
                    <a:pt x="6726792" y="1385159"/>
                  </a:lnTo>
                  <a:lnTo>
                    <a:pt x="6779757" y="1389047"/>
                  </a:lnTo>
                  <a:lnTo>
                    <a:pt x="6832253" y="1392812"/>
                  </a:lnTo>
                  <a:lnTo>
                    <a:pt x="6884243" y="1396460"/>
                  </a:lnTo>
                  <a:lnTo>
                    <a:pt x="6935695" y="1399993"/>
                  </a:lnTo>
                  <a:lnTo>
                    <a:pt x="6986574" y="1403417"/>
                  </a:lnTo>
                  <a:lnTo>
                    <a:pt x="7036847" y="1406735"/>
                  </a:lnTo>
                  <a:lnTo>
                    <a:pt x="7086478" y="1409952"/>
                  </a:lnTo>
                  <a:lnTo>
                    <a:pt x="7135433" y="1413072"/>
                  </a:lnTo>
                  <a:lnTo>
                    <a:pt x="7183680" y="1416098"/>
                  </a:lnTo>
                  <a:lnTo>
                    <a:pt x="7231183" y="1419035"/>
                  </a:lnTo>
                  <a:lnTo>
                    <a:pt x="7277908" y="1421887"/>
                  </a:lnTo>
                  <a:lnTo>
                    <a:pt x="7323821" y="1424659"/>
                  </a:lnTo>
                  <a:lnTo>
                    <a:pt x="7368889" y="1427353"/>
                  </a:lnTo>
                  <a:lnTo>
                    <a:pt x="7413077" y="1429976"/>
                  </a:lnTo>
                  <a:lnTo>
                    <a:pt x="7456350" y="1432530"/>
                  </a:lnTo>
                  <a:lnTo>
                    <a:pt x="7498675" y="1435019"/>
                  </a:lnTo>
                  <a:lnTo>
                    <a:pt x="7540018" y="1437448"/>
                  </a:lnTo>
                  <a:lnTo>
                    <a:pt x="7580344" y="1439822"/>
                  </a:lnTo>
                  <a:lnTo>
                    <a:pt x="7619620" y="1442143"/>
                  </a:lnTo>
                  <a:lnTo>
                    <a:pt x="7657810" y="1444417"/>
                  </a:lnTo>
                  <a:lnTo>
                    <a:pt x="7694882" y="1446648"/>
                  </a:lnTo>
                  <a:lnTo>
                    <a:pt x="7730801" y="1448838"/>
                  </a:lnTo>
                  <a:lnTo>
                    <a:pt x="7812409" y="1453636"/>
                  </a:lnTo>
                  <a:lnTo>
                    <a:pt x="7887152" y="1457595"/>
                  </a:lnTo>
                  <a:lnTo>
                    <a:pt x="7955603" y="1460781"/>
                  </a:lnTo>
                  <a:lnTo>
                    <a:pt x="8018334" y="1463258"/>
                  </a:lnTo>
                  <a:lnTo>
                    <a:pt x="8075917" y="1465093"/>
                  </a:lnTo>
                  <a:lnTo>
                    <a:pt x="8128927" y="1466350"/>
                  </a:lnTo>
                  <a:lnTo>
                    <a:pt x="8177935" y="1467094"/>
                  </a:lnTo>
                  <a:lnTo>
                    <a:pt x="8223515" y="1467392"/>
                  </a:lnTo>
                  <a:lnTo>
                    <a:pt x="8266239" y="1467307"/>
                  </a:lnTo>
                  <a:lnTo>
                    <a:pt x="8306680" y="1466906"/>
                  </a:lnTo>
                  <a:lnTo>
                    <a:pt x="8345410" y="1466253"/>
                  </a:lnTo>
                  <a:lnTo>
                    <a:pt x="8420032" y="1464455"/>
                  </a:lnTo>
                  <a:lnTo>
                    <a:pt x="8457068" y="1463439"/>
                  </a:lnTo>
                  <a:lnTo>
                    <a:pt x="8494685" y="1462434"/>
                  </a:lnTo>
                  <a:lnTo>
                    <a:pt x="8533456" y="1461503"/>
                  </a:lnTo>
                  <a:lnTo>
                    <a:pt x="8573954" y="1460713"/>
                  </a:lnTo>
                  <a:lnTo>
                    <a:pt x="8636561" y="1459348"/>
                  </a:lnTo>
                  <a:lnTo>
                    <a:pt x="8696089" y="1457447"/>
                  </a:lnTo>
                  <a:lnTo>
                    <a:pt x="8752845" y="1455065"/>
                  </a:lnTo>
                  <a:lnTo>
                    <a:pt x="8807136" y="1452254"/>
                  </a:lnTo>
                  <a:lnTo>
                    <a:pt x="8859272" y="1449069"/>
                  </a:lnTo>
                  <a:lnTo>
                    <a:pt x="8909559" y="1445562"/>
                  </a:lnTo>
                  <a:lnTo>
                    <a:pt x="8958307" y="1441789"/>
                  </a:lnTo>
                  <a:lnTo>
                    <a:pt x="9005822" y="1437801"/>
                  </a:lnTo>
                  <a:lnTo>
                    <a:pt x="9052414" y="1433653"/>
                  </a:lnTo>
                  <a:lnTo>
                    <a:pt x="9078271" y="1431261"/>
                  </a:lnTo>
                </a:path>
              </a:pathLst>
            </a:custGeom>
            <a:ln w="63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215133" y="5137796"/>
              <a:ext cx="6929120" cy="1714500"/>
            </a:xfrm>
            <a:custGeom>
              <a:avLst/>
              <a:gdLst/>
              <a:ahLst/>
              <a:cxnLst/>
              <a:rect l="l" t="t" r="r" b="b"/>
              <a:pathLst>
                <a:path w="6929120" h="1714500">
                  <a:moveTo>
                    <a:pt x="0" y="1714264"/>
                  </a:moveTo>
                  <a:lnTo>
                    <a:pt x="32478" y="1677653"/>
                  </a:lnTo>
                  <a:lnTo>
                    <a:pt x="65063" y="1641069"/>
                  </a:lnTo>
                  <a:lnTo>
                    <a:pt x="97859" y="1604537"/>
                  </a:lnTo>
                  <a:lnTo>
                    <a:pt x="130971" y="1568084"/>
                  </a:lnTo>
                  <a:lnTo>
                    <a:pt x="164507" y="1531737"/>
                  </a:lnTo>
                  <a:lnTo>
                    <a:pt x="198571" y="1495521"/>
                  </a:lnTo>
                  <a:lnTo>
                    <a:pt x="233268" y="1459464"/>
                  </a:lnTo>
                  <a:lnTo>
                    <a:pt x="268706" y="1423592"/>
                  </a:lnTo>
                  <a:lnTo>
                    <a:pt x="304988" y="1387931"/>
                  </a:lnTo>
                  <a:lnTo>
                    <a:pt x="342222" y="1352508"/>
                  </a:lnTo>
                  <a:lnTo>
                    <a:pt x="380512" y="1317348"/>
                  </a:lnTo>
                  <a:lnTo>
                    <a:pt x="419965" y="1282480"/>
                  </a:lnTo>
                  <a:lnTo>
                    <a:pt x="460686" y="1247928"/>
                  </a:lnTo>
                  <a:lnTo>
                    <a:pt x="502780" y="1213720"/>
                  </a:lnTo>
                  <a:lnTo>
                    <a:pt x="546354" y="1179881"/>
                  </a:lnTo>
                  <a:lnTo>
                    <a:pt x="584055" y="1151726"/>
                  </a:lnTo>
                  <a:lnTo>
                    <a:pt x="623194" y="1123387"/>
                  </a:lnTo>
                  <a:lnTo>
                    <a:pt x="663629" y="1094938"/>
                  </a:lnTo>
                  <a:lnTo>
                    <a:pt x="705221" y="1066452"/>
                  </a:lnTo>
                  <a:lnTo>
                    <a:pt x="747827" y="1038004"/>
                  </a:lnTo>
                  <a:lnTo>
                    <a:pt x="791308" y="1009665"/>
                  </a:lnTo>
                  <a:lnTo>
                    <a:pt x="835523" y="981509"/>
                  </a:lnTo>
                  <a:lnTo>
                    <a:pt x="880331" y="953610"/>
                  </a:lnTo>
                  <a:lnTo>
                    <a:pt x="925591" y="926041"/>
                  </a:lnTo>
                  <a:lnTo>
                    <a:pt x="971163" y="898876"/>
                  </a:lnTo>
                  <a:lnTo>
                    <a:pt x="1016906" y="872186"/>
                  </a:lnTo>
                  <a:lnTo>
                    <a:pt x="1062679" y="846047"/>
                  </a:lnTo>
                  <a:lnTo>
                    <a:pt x="1108342" y="820531"/>
                  </a:lnTo>
                  <a:lnTo>
                    <a:pt x="1153753" y="795711"/>
                  </a:lnTo>
                  <a:lnTo>
                    <a:pt x="1198772" y="771661"/>
                  </a:lnTo>
                  <a:lnTo>
                    <a:pt x="1243258" y="748454"/>
                  </a:lnTo>
                  <a:lnTo>
                    <a:pt x="1287072" y="726164"/>
                  </a:lnTo>
                  <a:lnTo>
                    <a:pt x="1330070" y="704863"/>
                  </a:lnTo>
                  <a:lnTo>
                    <a:pt x="1376844" y="682270"/>
                  </a:lnTo>
                  <a:lnTo>
                    <a:pt x="1421710" y="661143"/>
                  </a:lnTo>
                  <a:lnTo>
                    <a:pt x="1465076" y="641327"/>
                  </a:lnTo>
                  <a:lnTo>
                    <a:pt x="1507353" y="622665"/>
                  </a:lnTo>
                  <a:lnTo>
                    <a:pt x="1548946" y="605001"/>
                  </a:lnTo>
                  <a:lnTo>
                    <a:pt x="1590266" y="588177"/>
                  </a:lnTo>
                  <a:lnTo>
                    <a:pt x="1631720" y="572039"/>
                  </a:lnTo>
                  <a:lnTo>
                    <a:pt x="1673717" y="556429"/>
                  </a:lnTo>
                  <a:lnTo>
                    <a:pt x="1716664" y="541190"/>
                  </a:lnTo>
                  <a:lnTo>
                    <a:pt x="1760971" y="526167"/>
                  </a:lnTo>
                  <a:lnTo>
                    <a:pt x="1807046" y="511202"/>
                  </a:lnTo>
                  <a:lnTo>
                    <a:pt x="1855297" y="496140"/>
                  </a:lnTo>
                  <a:lnTo>
                    <a:pt x="1906132" y="480824"/>
                  </a:lnTo>
                  <a:lnTo>
                    <a:pt x="1959960" y="465098"/>
                  </a:lnTo>
                  <a:lnTo>
                    <a:pt x="2017189" y="448804"/>
                  </a:lnTo>
                  <a:lnTo>
                    <a:pt x="2078228" y="431788"/>
                  </a:lnTo>
                  <a:lnTo>
                    <a:pt x="2118243" y="420886"/>
                  </a:lnTo>
                  <a:lnTo>
                    <a:pt x="2160523" y="409688"/>
                  </a:lnTo>
                  <a:lnTo>
                    <a:pt x="2204874" y="398231"/>
                  </a:lnTo>
                  <a:lnTo>
                    <a:pt x="2251101" y="386550"/>
                  </a:lnTo>
                  <a:lnTo>
                    <a:pt x="2299009" y="374682"/>
                  </a:lnTo>
                  <a:lnTo>
                    <a:pt x="2348404" y="362664"/>
                  </a:lnTo>
                  <a:lnTo>
                    <a:pt x="2399091" y="350531"/>
                  </a:lnTo>
                  <a:lnTo>
                    <a:pt x="2450875" y="338320"/>
                  </a:lnTo>
                  <a:lnTo>
                    <a:pt x="2503562" y="326068"/>
                  </a:lnTo>
                  <a:lnTo>
                    <a:pt x="2556958" y="313811"/>
                  </a:lnTo>
                  <a:lnTo>
                    <a:pt x="2610868" y="301585"/>
                  </a:lnTo>
                  <a:lnTo>
                    <a:pt x="2665097" y="289426"/>
                  </a:lnTo>
                  <a:lnTo>
                    <a:pt x="2719451" y="277371"/>
                  </a:lnTo>
                  <a:lnTo>
                    <a:pt x="2773734" y="265457"/>
                  </a:lnTo>
                  <a:lnTo>
                    <a:pt x="2827754" y="253720"/>
                  </a:lnTo>
                  <a:lnTo>
                    <a:pt x="2881314" y="242195"/>
                  </a:lnTo>
                  <a:lnTo>
                    <a:pt x="2934220" y="230920"/>
                  </a:lnTo>
                  <a:lnTo>
                    <a:pt x="2986279" y="219931"/>
                  </a:lnTo>
                  <a:lnTo>
                    <a:pt x="3037295" y="209264"/>
                  </a:lnTo>
                  <a:lnTo>
                    <a:pt x="3087073" y="198956"/>
                  </a:lnTo>
                  <a:lnTo>
                    <a:pt x="3135419" y="189042"/>
                  </a:lnTo>
                  <a:lnTo>
                    <a:pt x="3182139" y="179560"/>
                  </a:lnTo>
                  <a:lnTo>
                    <a:pt x="3227038" y="170546"/>
                  </a:lnTo>
                  <a:lnTo>
                    <a:pt x="3269921" y="162035"/>
                  </a:lnTo>
                  <a:lnTo>
                    <a:pt x="3310594" y="154066"/>
                  </a:lnTo>
                  <a:lnTo>
                    <a:pt x="3348863" y="146673"/>
                  </a:lnTo>
                  <a:lnTo>
                    <a:pt x="3418279" y="133601"/>
                  </a:lnTo>
                  <a:lnTo>
                    <a:pt x="3479443" y="122537"/>
                  </a:lnTo>
                  <a:lnTo>
                    <a:pt x="3533735" y="113235"/>
                  </a:lnTo>
                  <a:lnTo>
                    <a:pt x="3582532" y="105452"/>
                  </a:lnTo>
                  <a:lnTo>
                    <a:pt x="3627215" y="98946"/>
                  </a:lnTo>
                  <a:lnTo>
                    <a:pt x="3669162" y="93472"/>
                  </a:lnTo>
                  <a:lnTo>
                    <a:pt x="3709752" y="88788"/>
                  </a:lnTo>
                  <a:lnTo>
                    <a:pt x="3750364" y="84648"/>
                  </a:lnTo>
                  <a:lnTo>
                    <a:pt x="3792377" y="80811"/>
                  </a:lnTo>
                  <a:lnTo>
                    <a:pt x="3837171" y="77033"/>
                  </a:lnTo>
                  <a:lnTo>
                    <a:pt x="3886124" y="73070"/>
                  </a:lnTo>
                  <a:lnTo>
                    <a:pt x="3940615" y="68678"/>
                  </a:lnTo>
                  <a:lnTo>
                    <a:pt x="4002024" y="63615"/>
                  </a:lnTo>
                  <a:lnTo>
                    <a:pt x="4043532" y="60210"/>
                  </a:lnTo>
                  <a:lnTo>
                    <a:pt x="4087086" y="56789"/>
                  </a:lnTo>
                  <a:lnTo>
                    <a:pt x="4132493" y="53364"/>
                  </a:lnTo>
                  <a:lnTo>
                    <a:pt x="4179559" y="49946"/>
                  </a:lnTo>
                  <a:lnTo>
                    <a:pt x="4228092" y="46547"/>
                  </a:lnTo>
                  <a:lnTo>
                    <a:pt x="4277900" y="43178"/>
                  </a:lnTo>
                  <a:lnTo>
                    <a:pt x="4328790" y="39851"/>
                  </a:lnTo>
                  <a:lnTo>
                    <a:pt x="4380569" y="36578"/>
                  </a:lnTo>
                  <a:lnTo>
                    <a:pt x="4433044" y="33370"/>
                  </a:lnTo>
                  <a:lnTo>
                    <a:pt x="4486024" y="30239"/>
                  </a:lnTo>
                  <a:lnTo>
                    <a:pt x="4539315" y="27196"/>
                  </a:lnTo>
                  <a:lnTo>
                    <a:pt x="4592725" y="24253"/>
                  </a:lnTo>
                  <a:lnTo>
                    <a:pt x="4646061" y="21421"/>
                  </a:lnTo>
                  <a:lnTo>
                    <a:pt x="4699131" y="18713"/>
                  </a:lnTo>
                  <a:lnTo>
                    <a:pt x="4751742" y="16140"/>
                  </a:lnTo>
                  <a:lnTo>
                    <a:pt x="4803701" y="13712"/>
                  </a:lnTo>
                  <a:lnTo>
                    <a:pt x="4854816" y="11443"/>
                  </a:lnTo>
                  <a:lnTo>
                    <a:pt x="4904894" y="9344"/>
                  </a:lnTo>
                  <a:lnTo>
                    <a:pt x="4953742" y="7425"/>
                  </a:lnTo>
                  <a:lnTo>
                    <a:pt x="5001168" y="5700"/>
                  </a:lnTo>
                  <a:lnTo>
                    <a:pt x="5046980" y="4179"/>
                  </a:lnTo>
                  <a:lnTo>
                    <a:pt x="5311489" y="0"/>
                  </a:lnTo>
                  <a:lnTo>
                    <a:pt x="5586571" y="464"/>
                  </a:lnTo>
                  <a:lnTo>
                    <a:pt x="5802645" y="2786"/>
                  </a:lnTo>
                  <a:lnTo>
                    <a:pt x="5890133" y="4179"/>
                  </a:lnTo>
                  <a:lnTo>
                    <a:pt x="6495796" y="4179"/>
                  </a:lnTo>
                  <a:lnTo>
                    <a:pt x="6558133" y="6090"/>
                  </a:lnTo>
                  <a:lnTo>
                    <a:pt x="6618476" y="8729"/>
                  </a:lnTo>
                  <a:lnTo>
                    <a:pt x="6676124" y="11883"/>
                  </a:lnTo>
                  <a:lnTo>
                    <a:pt x="6730380" y="15339"/>
                  </a:lnTo>
                  <a:lnTo>
                    <a:pt x="6780547" y="18884"/>
                  </a:lnTo>
                  <a:lnTo>
                    <a:pt x="6825926" y="22306"/>
                  </a:lnTo>
                  <a:lnTo>
                    <a:pt x="6865819" y="25391"/>
                  </a:lnTo>
                  <a:lnTo>
                    <a:pt x="6899529" y="27928"/>
                  </a:lnTo>
                  <a:lnTo>
                    <a:pt x="6928865" y="30148"/>
                  </a:lnTo>
                </a:path>
              </a:pathLst>
            </a:custGeom>
            <a:ln w="63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177158" y="2750057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694055" y="0"/>
                  </a:moveTo>
                  <a:lnTo>
                    <a:pt x="3937" y="402970"/>
                  </a:lnTo>
                  <a:lnTo>
                    <a:pt x="0" y="1202181"/>
                  </a:lnTo>
                  <a:lnTo>
                    <a:pt x="700532" y="1606677"/>
                  </a:lnTo>
                  <a:lnTo>
                    <a:pt x="1390777" y="1203705"/>
                  </a:lnTo>
                  <a:lnTo>
                    <a:pt x="1394587" y="404367"/>
                  </a:lnTo>
                  <a:lnTo>
                    <a:pt x="694055" y="0"/>
                  </a:lnTo>
                  <a:close/>
                </a:path>
              </a:pathLst>
            </a:custGeom>
            <a:solidFill>
              <a:srgbClr val="FFFFFF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177158" y="2750057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937" y="402970"/>
                  </a:moveTo>
                  <a:lnTo>
                    <a:pt x="694055" y="0"/>
                  </a:lnTo>
                  <a:lnTo>
                    <a:pt x="1394587" y="404367"/>
                  </a:lnTo>
                  <a:lnTo>
                    <a:pt x="1390777" y="1203705"/>
                  </a:lnTo>
                  <a:lnTo>
                    <a:pt x="700532" y="1606677"/>
                  </a:lnTo>
                  <a:lnTo>
                    <a:pt x="0" y="1202181"/>
                  </a:lnTo>
                  <a:lnTo>
                    <a:pt x="3937" y="40297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901058" y="4016883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937" y="402971"/>
                  </a:moveTo>
                  <a:lnTo>
                    <a:pt x="694054" y="0"/>
                  </a:lnTo>
                  <a:lnTo>
                    <a:pt x="1394587" y="404368"/>
                  </a:lnTo>
                  <a:lnTo>
                    <a:pt x="1390777" y="1203706"/>
                  </a:lnTo>
                  <a:lnTo>
                    <a:pt x="700531" y="1606651"/>
                  </a:lnTo>
                  <a:lnTo>
                    <a:pt x="0" y="1202182"/>
                  </a:lnTo>
                  <a:lnTo>
                    <a:pt x="3937" y="402971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910583" y="1483233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694054" y="0"/>
                  </a:moveTo>
                  <a:lnTo>
                    <a:pt x="3937" y="402970"/>
                  </a:lnTo>
                  <a:lnTo>
                    <a:pt x="0" y="1202181"/>
                  </a:lnTo>
                  <a:lnTo>
                    <a:pt x="700531" y="1606677"/>
                  </a:lnTo>
                  <a:lnTo>
                    <a:pt x="1390777" y="1203705"/>
                  </a:lnTo>
                  <a:lnTo>
                    <a:pt x="1394587" y="404367"/>
                  </a:lnTo>
                  <a:lnTo>
                    <a:pt x="694054" y="0"/>
                  </a:lnTo>
                  <a:close/>
                </a:path>
              </a:pathLst>
            </a:custGeom>
            <a:solidFill>
              <a:srgbClr val="FFFFFF">
                <a:alpha val="705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910583" y="1483233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937" y="402970"/>
                  </a:moveTo>
                  <a:lnTo>
                    <a:pt x="694054" y="0"/>
                  </a:lnTo>
                  <a:lnTo>
                    <a:pt x="1394587" y="404367"/>
                  </a:lnTo>
                  <a:lnTo>
                    <a:pt x="1390777" y="1203705"/>
                  </a:lnTo>
                  <a:lnTo>
                    <a:pt x="700531" y="1606677"/>
                  </a:lnTo>
                  <a:lnTo>
                    <a:pt x="0" y="1202181"/>
                  </a:lnTo>
                  <a:lnTo>
                    <a:pt x="3937" y="40297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158108" y="216408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694055" y="0"/>
                  </a:moveTo>
                  <a:lnTo>
                    <a:pt x="3937" y="402971"/>
                  </a:lnTo>
                  <a:lnTo>
                    <a:pt x="0" y="1202182"/>
                  </a:lnTo>
                  <a:lnTo>
                    <a:pt x="700532" y="1606677"/>
                  </a:lnTo>
                  <a:lnTo>
                    <a:pt x="1390777" y="1203706"/>
                  </a:lnTo>
                  <a:lnTo>
                    <a:pt x="1394587" y="404368"/>
                  </a:lnTo>
                  <a:lnTo>
                    <a:pt x="694055" y="0"/>
                  </a:lnTo>
                  <a:close/>
                </a:path>
              </a:pathLst>
            </a:custGeom>
            <a:solidFill>
              <a:srgbClr val="FFFFFF">
                <a:alpha val="392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158108" y="216408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937" y="402971"/>
                  </a:moveTo>
                  <a:lnTo>
                    <a:pt x="694055" y="0"/>
                  </a:lnTo>
                  <a:lnTo>
                    <a:pt x="1394587" y="404368"/>
                  </a:lnTo>
                  <a:lnTo>
                    <a:pt x="1390777" y="1203706"/>
                  </a:lnTo>
                  <a:lnTo>
                    <a:pt x="700532" y="1606677"/>
                  </a:lnTo>
                  <a:lnTo>
                    <a:pt x="0" y="1202182"/>
                  </a:lnTo>
                  <a:lnTo>
                    <a:pt x="3937" y="402971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644008" y="5274183"/>
              <a:ext cx="1395095" cy="1584325"/>
            </a:xfrm>
            <a:custGeom>
              <a:avLst/>
              <a:gdLst/>
              <a:ahLst/>
              <a:cxnLst/>
              <a:rect l="l" t="t" r="r" b="b"/>
              <a:pathLst>
                <a:path w="1395095" h="1584325">
                  <a:moveTo>
                    <a:pt x="694054" y="0"/>
                  </a:moveTo>
                  <a:lnTo>
                    <a:pt x="3937" y="402958"/>
                  </a:lnTo>
                  <a:lnTo>
                    <a:pt x="0" y="1202220"/>
                  </a:lnTo>
                  <a:lnTo>
                    <a:pt x="660966" y="1583815"/>
                  </a:lnTo>
                  <a:lnTo>
                    <a:pt x="739656" y="1583815"/>
                  </a:lnTo>
                  <a:lnTo>
                    <a:pt x="1390777" y="1203667"/>
                  </a:lnTo>
                  <a:lnTo>
                    <a:pt x="1394587" y="404406"/>
                  </a:lnTo>
                  <a:lnTo>
                    <a:pt x="694054" y="0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644008" y="5274183"/>
              <a:ext cx="1395095" cy="1584325"/>
            </a:xfrm>
            <a:custGeom>
              <a:avLst/>
              <a:gdLst/>
              <a:ahLst/>
              <a:cxnLst/>
              <a:rect l="l" t="t" r="r" b="b"/>
              <a:pathLst>
                <a:path w="1395095" h="1584325">
                  <a:moveTo>
                    <a:pt x="3937" y="402958"/>
                  </a:moveTo>
                  <a:lnTo>
                    <a:pt x="694054" y="0"/>
                  </a:lnTo>
                  <a:lnTo>
                    <a:pt x="1394587" y="404406"/>
                  </a:lnTo>
                  <a:lnTo>
                    <a:pt x="1390777" y="1203667"/>
                  </a:lnTo>
                  <a:lnTo>
                    <a:pt x="739656" y="1583815"/>
                  </a:lnTo>
                </a:path>
                <a:path w="1395095" h="1584325">
                  <a:moveTo>
                    <a:pt x="660966" y="1583815"/>
                  </a:moveTo>
                  <a:lnTo>
                    <a:pt x="0" y="1202220"/>
                  </a:lnTo>
                  <a:lnTo>
                    <a:pt x="3937" y="402958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4214" y="4007358"/>
              <a:ext cx="802005" cy="1607185"/>
            </a:xfrm>
            <a:custGeom>
              <a:avLst/>
              <a:gdLst/>
              <a:ahLst/>
              <a:cxnLst/>
              <a:rect l="l" t="t" r="r" b="b"/>
              <a:pathLst>
                <a:path w="802005" h="1607185">
                  <a:moveTo>
                    <a:pt x="101349" y="0"/>
                  </a:moveTo>
                  <a:lnTo>
                    <a:pt x="0" y="62865"/>
                  </a:lnTo>
                  <a:lnTo>
                    <a:pt x="3425" y="1545971"/>
                  </a:lnTo>
                  <a:lnTo>
                    <a:pt x="107750" y="1606651"/>
                  </a:lnTo>
                  <a:lnTo>
                    <a:pt x="797982" y="1203706"/>
                  </a:lnTo>
                  <a:lnTo>
                    <a:pt x="801869" y="404368"/>
                  </a:lnTo>
                  <a:lnTo>
                    <a:pt x="101349" y="0"/>
                  </a:lnTo>
                  <a:close/>
                </a:path>
              </a:pathLst>
            </a:custGeom>
            <a:solidFill>
              <a:srgbClr val="FFFFFF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4214" y="4007358"/>
              <a:ext cx="1525905" cy="2851150"/>
            </a:xfrm>
            <a:custGeom>
              <a:avLst/>
              <a:gdLst/>
              <a:ahLst/>
              <a:cxnLst/>
              <a:rect l="l" t="t" r="r" b="b"/>
              <a:pathLst>
                <a:path w="1525905" h="2851150">
                  <a:moveTo>
                    <a:pt x="0" y="62865"/>
                  </a:moveTo>
                  <a:lnTo>
                    <a:pt x="101349" y="0"/>
                  </a:lnTo>
                  <a:lnTo>
                    <a:pt x="801869" y="404368"/>
                  </a:lnTo>
                  <a:lnTo>
                    <a:pt x="797982" y="1203706"/>
                  </a:lnTo>
                  <a:lnTo>
                    <a:pt x="107750" y="1606651"/>
                  </a:lnTo>
                  <a:lnTo>
                    <a:pt x="3425" y="1545971"/>
                  </a:lnTo>
                  <a:lnTo>
                    <a:pt x="0" y="62865"/>
                  </a:lnTo>
                  <a:close/>
                </a:path>
                <a:path w="1525905" h="2851150">
                  <a:moveTo>
                    <a:pt x="135030" y="1688833"/>
                  </a:moveTo>
                  <a:lnTo>
                    <a:pt x="825249" y="1285875"/>
                  </a:lnTo>
                  <a:lnTo>
                    <a:pt x="1525731" y="1690281"/>
                  </a:lnTo>
                  <a:lnTo>
                    <a:pt x="1521921" y="2489542"/>
                  </a:lnTo>
                  <a:lnTo>
                    <a:pt x="903407" y="2850640"/>
                  </a:lnTo>
                </a:path>
                <a:path w="1525905" h="2851150">
                  <a:moveTo>
                    <a:pt x="759090" y="2850640"/>
                  </a:moveTo>
                  <a:lnTo>
                    <a:pt x="131144" y="2488095"/>
                  </a:lnTo>
                  <a:lnTo>
                    <a:pt x="135030" y="1688833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33933" y="2740532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694118" y="0"/>
                  </a:moveTo>
                  <a:lnTo>
                    <a:pt x="3886" y="402970"/>
                  </a:lnTo>
                  <a:lnTo>
                    <a:pt x="0" y="1202181"/>
                  </a:lnTo>
                  <a:lnTo>
                    <a:pt x="700506" y="1606677"/>
                  </a:lnTo>
                  <a:lnTo>
                    <a:pt x="1390777" y="1203705"/>
                  </a:lnTo>
                  <a:lnTo>
                    <a:pt x="1394586" y="404367"/>
                  </a:lnTo>
                  <a:lnTo>
                    <a:pt x="694118" y="0"/>
                  </a:lnTo>
                  <a:close/>
                </a:path>
              </a:pathLst>
            </a:custGeom>
            <a:solidFill>
              <a:srgbClr val="FFFFFF">
                <a:alpha val="705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33933" y="2740532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886" y="402970"/>
                  </a:moveTo>
                  <a:lnTo>
                    <a:pt x="694118" y="0"/>
                  </a:lnTo>
                  <a:lnTo>
                    <a:pt x="1394586" y="404367"/>
                  </a:lnTo>
                  <a:lnTo>
                    <a:pt x="1390777" y="1203705"/>
                  </a:lnTo>
                  <a:lnTo>
                    <a:pt x="700506" y="1606677"/>
                  </a:lnTo>
                  <a:lnTo>
                    <a:pt x="0" y="1202181"/>
                  </a:lnTo>
                  <a:lnTo>
                    <a:pt x="3886" y="40297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957834" y="4016883"/>
              <a:ext cx="2128520" cy="2841625"/>
            </a:xfrm>
            <a:custGeom>
              <a:avLst/>
              <a:gdLst/>
              <a:ahLst/>
              <a:cxnLst/>
              <a:rect l="l" t="t" r="r" b="b"/>
              <a:pathLst>
                <a:path w="2128520" h="2841625">
                  <a:moveTo>
                    <a:pt x="3886" y="402971"/>
                  </a:moveTo>
                  <a:lnTo>
                    <a:pt x="694054" y="0"/>
                  </a:lnTo>
                  <a:lnTo>
                    <a:pt x="1394586" y="404368"/>
                  </a:lnTo>
                  <a:lnTo>
                    <a:pt x="1390777" y="1203706"/>
                  </a:lnTo>
                  <a:lnTo>
                    <a:pt x="700532" y="1606651"/>
                  </a:lnTo>
                  <a:lnTo>
                    <a:pt x="0" y="1202182"/>
                  </a:lnTo>
                  <a:lnTo>
                    <a:pt x="3886" y="402971"/>
                  </a:lnTo>
                  <a:close/>
                </a:path>
                <a:path w="2128520" h="2841625">
                  <a:moveTo>
                    <a:pt x="737361" y="1688833"/>
                  </a:moveTo>
                  <a:lnTo>
                    <a:pt x="1427480" y="1285875"/>
                  </a:lnTo>
                  <a:lnTo>
                    <a:pt x="2128012" y="1690281"/>
                  </a:lnTo>
                  <a:lnTo>
                    <a:pt x="2124202" y="2489542"/>
                  </a:lnTo>
                  <a:lnTo>
                    <a:pt x="1522025" y="2841115"/>
                  </a:lnTo>
                </a:path>
                <a:path w="2128520" h="2841625">
                  <a:moveTo>
                    <a:pt x="1344896" y="2841115"/>
                  </a:moveTo>
                  <a:lnTo>
                    <a:pt x="733424" y="2488095"/>
                  </a:lnTo>
                  <a:lnTo>
                    <a:pt x="737361" y="1688833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710308" y="2750057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694055" y="0"/>
                  </a:moveTo>
                  <a:lnTo>
                    <a:pt x="3937" y="402970"/>
                  </a:lnTo>
                  <a:lnTo>
                    <a:pt x="0" y="1202181"/>
                  </a:lnTo>
                  <a:lnTo>
                    <a:pt x="700532" y="1606677"/>
                  </a:lnTo>
                  <a:lnTo>
                    <a:pt x="1390777" y="1203705"/>
                  </a:lnTo>
                  <a:lnTo>
                    <a:pt x="1394587" y="404367"/>
                  </a:lnTo>
                  <a:lnTo>
                    <a:pt x="694055" y="0"/>
                  </a:lnTo>
                  <a:close/>
                </a:path>
              </a:pathLst>
            </a:custGeom>
            <a:solidFill>
              <a:srgbClr val="FFFFFF">
                <a:alpha val="705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710308" y="2750057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937" y="402970"/>
                  </a:moveTo>
                  <a:lnTo>
                    <a:pt x="694055" y="0"/>
                  </a:lnTo>
                  <a:lnTo>
                    <a:pt x="1394587" y="404367"/>
                  </a:lnTo>
                  <a:lnTo>
                    <a:pt x="1390777" y="1203705"/>
                  </a:lnTo>
                  <a:lnTo>
                    <a:pt x="700532" y="1606677"/>
                  </a:lnTo>
                  <a:lnTo>
                    <a:pt x="0" y="1202181"/>
                  </a:lnTo>
                  <a:lnTo>
                    <a:pt x="3937" y="40297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976884" y="1454658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886" y="402970"/>
                  </a:moveTo>
                  <a:lnTo>
                    <a:pt x="694054" y="0"/>
                  </a:lnTo>
                  <a:lnTo>
                    <a:pt x="1394586" y="404367"/>
                  </a:lnTo>
                  <a:lnTo>
                    <a:pt x="1390777" y="1203705"/>
                  </a:lnTo>
                  <a:lnTo>
                    <a:pt x="700532" y="1606677"/>
                  </a:lnTo>
                  <a:lnTo>
                    <a:pt x="0" y="1202181"/>
                  </a:lnTo>
                  <a:lnTo>
                    <a:pt x="3886" y="40297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987159" y="4035933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694055" y="0"/>
                  </a:moveTo>
                  <a:lnTo>
                    <a:pt x="3937" y="402971"/>
                  </a:lnTo>
                  <a:lnTo>
                    <a:pt x="0" y="1202182"/>
                  </a:lnTo>
                  <a:lnTo>
                    <a:pt x="700532" y="1606651"/>
                  </a:lnTo>
                  <a:lnTo>
                    <a:pt x="1390777" y="1203706"/>
                  </a:lnTo>
                  <a:lnTo>
                    <a:pt x="1394587" y="404368"/>
                  </a:lnTo>
                  <a:lnTo>
                    <a:pt x="694055" y="0"/>
                  </a:lnTo>
                  <a:close/>
                </a:path>
              </a:pathLst>
            </a:custGeom>
            <a:solidFill>
              <a:srgbClr val="FFFFFF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987159" y="4035933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937" y="402971"/>
                  </a:moveTo>
                  <a:lnTo>
                    <a:pt x="694055" y="0"/>
                  </a:lnTo>
                  <a:lnTo>
                    <a:pt x="1394587" y="404368"/>
                  </a:lnTo>
                  <a:lnTo>
                    <a:pt x="1390777" y="1203706"/>
                  </a:lnTo>
                  <a:lnTo>
                    <a:pt x="700532" y="1606651"/>
                  </a:lnTo>
                  <a:lnTo>
                    <a:pt x="0" y="1202182"/>
                  </a:lnTo>
                  <a:lnTo>
                    <a:pt x="3937" y="402971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730109" y="5312283"/>
              <a:ext cx="1395095" cy="1546225"/>
            </a:xfrm>
            <a:custGeom>
              <a:avLst/>
              <a:gdLst/>
              <a:ahLst/>
              <a:cxnLst/>
              <a:rect l="l" t="t" r="r" b="b"/>
              <a:pathLst>
                <a:path w="1395095" h="1546225">
                  <a:moveTo>
                    <a:pt x="3937" y="402958"/>
                  </a:moveTo>
                  <a:lnTo>
                    <a:pt x="694055" y="0"/>
                  </a:lnTo>
                  <a:lnTo>
                    <a:pt x="1394587" y="404406"/>
                  </a:lnTo>
                  <a:lnTo>
                    <a:pt x="1390777" y="1203667"/>
                  </a:lnTo>
                  <a:lnTo>
                    <a:pt x="804914" y="1545715"/>
                  </a:lnTo>
                </a:path>
                <a:path w="1395095" h="1546225">
                  <a:moveTo>
                    <a:pt x="594972" y="1545715"/>
                  </a:moveTo>
                  <a:lnTo>
                    <a:pt x="0" y="1202220"/>
                  </a:lnTo>
                  <a:lnTo>
                    <a:pt x="3937" y="402958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730109" y="2759582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694055" y="0"/>
                  </a:moveTo>
                  <a:lnTo>
                    <a:pt x="3937" y="402970"/>
                  </a:lnTo>
                  <a:lnTo>
                    <a:pt x="0" y="1202181"/>
                  </a:lnTo>
                  <a:lnTo>
                    <a:pt x="700532" y="1606677"/>
                  </a:lnTo>
                  <a:lnTo>
                    <a:pt x="1390777" y="1203705"/>
                  </a:lnTo>
                  <a:lnTo>
                    <a:pt x="1394587" y="404367"/>
                  </a:lnTo>
                  <a:lnTo>
                    <a:pt x="694055" y="0"/>
                  </a:lnTo>
                  <a:close/>
                </a:path>
              </a:pathLst>
            </a:custGeom>
            <a:solidFill>
              <a:srgbClr val="FFFFFF">
                <a:alpha val="705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730109" y="2759582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937" y="402970"/>
                  </a:moveTo>
                  <a:lnTo>
                    <a:pt x="694055" y="0"/>
                  </a:lnTo>
                  <a:lnTo>
                    <a:pt x="1394587" y="404367"/>
                  </a:lnTo>
                  <a:lnTo>
                    <a:pt x="1390777" y="1203705"/>
                  </a:lnTo>
                  <a:lnTo>
                    <a:pt x="700532" y="1606677"/>
                  </a:lnTo>
                  <a:lnTo>
                    <a:pt x="0" y="1202181"/>
                  </a:lnTo>
                  <a:lnTo>
                    <a:pt x="3937" y="40297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463534" y="4043867"/>
              <a:ext cx="680720" cy="1587500"/>
            </a:xfrm>
            <a:custGeom>
              <a:avLst/>
              <a:gdLst/>
              <a:ahLst/>
              <a:cxnLst/>
              <a:rect l="l" t="t" r="r" b="b"/>
              <a:pathLst>
                <a:path w="680720" h="1587500">
                  <a:moveTo>
                    <a:pt x="680466" y="0"/>
                  </a:moveTo>
                  <a:lnTo>
                    <a:pt x="3937" y="395036"/>
                  </a:lnTo>
                  <a:lnTo>
                    <a:pt x="0" y="1194247"/>
                  </a:lnTo>
                  <a:lnTo>
                    <a:pt x="680466" y="1587131"/>
                  </a:lnTo>
                  <a:lnTo>
                    <a:pt x="680466" y="0"/>
                  </a:lnTo>
                  <a:close/>
                </a:path>
              </a:pathLst>
            </a:custGeom>
            <a:solidFill>
              <a:srgbClr val="FFFFFF">
                <a:alpha val="392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463534" y="4043867"/>
              <a:ext cx="680720" cy="1587500"/>
            </a:xfrm>
            <a:custGeom>
              <a:avLst/>
              <a:gdLst/>
              <a:ahLst/>
              <a:cxnLst/>
              <a:rect l="l" t="t" r="r" b="b"/>
              <a:pathLst>
                <a:path w="680720" h="1587500">
                  <a:moveTo>
                    <a:pt x="3937" y="395036"/>
                  </a:moveTo>
                  <a:lnTo>
                    <a:pt x="680466" y="0"/>
                  </a:lnTo>
                </a:path>
                <a:path w="680720" h="1587500">
                  <a:moveTo>
                    <a:pt x="680466" y="1587131"/>
                  </a:moveTo>
                  <a:lnTo>
                    <a:pt x="0" y="1194247"/>
                  </a:lnTo>
                  <a:lnTo>
                    <a:pt x="3937" y="395036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463534" y="1500692"/>
              <a:ext cx="680720" cy="1587500"/>
            </a:xfrm>
            <a:custGeom>
              <a:avLst/>
              <a:gdLst/>
              <a:ahLst/>
              <a:cxnLst/>
              <a:rect l="l" t="t" r="r" b="b"/>
              <a:pathLst>
                <a:path w="680720" h="1587500">
                  <a:moveTo>
                    <a:pt x="3937" y="395036"/>
                  </a:moveTo>
                  <a:lnTo>
                    <a:pt x="680466" y="0"/>
                  </a:lnTo>
                </a:path>
                <a:path w="680720" h="1587500">
                  <a:moveTo>
                    <a:pt x="680466" y="1587155"/>
                  </a:moveTo>
                  <a:lnTo>
                    <a:pt x="0" y="1194247"/>
                  </a:lnTo>
                  <a:lnTo>
                    <a:pt x="3937" y="395036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57200" y="333476"/>
              <a:ext cx="8229600" cy="6186170"/>
            </a:xfrm>
            <a:custGeom>
              <a:avLst/>
              <a:gdLst/>
              <a:ahLst/>
              <a:cxnLst/>
              <a:rect l="l" t="t" r="r" b="b"/>
              <a:pathLst>
                <a:path w="8229600" h="6186170">
                  <a:moveTo>
                    <a:pt x="8229600" y="0"/>
                  </a:moveTo>
                  <a:lnTo>
                    <a:pt x="0" y="0"/>
                  </a:lnTo>
                  <a:lnTo>
                    <a:pt x="0" y="6185661"/>
                  </a:lnTo>
                  <a:lnTo>
                    <a:pt x="8229600" y="6185661"/>
                  </a:lnTo>
                  <a:lnTo>
                    <a:pt x="8229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57200" y="333476"/>
              <a:ext cx="8229600" cy="6186170"/>
            </a:xfrm>
            <a:custGeom>
              <a:avLst/>
              <a:gdLst/>
              <a:ahLst/>
              <a:cxnLst/>
              <a:rect l="l" t="t" r="r" b="b"/>
              <a:pathLst>
                <a:path w="8229600" h="6186170">
                  <a:moveTo>
                    <a:pt x="0" y="6185661"/>
                  </a:moveTo>
                  <a:lnTo>
                    <a:pt x="8229600" y="6185661"/>
                  </a:lnTo>
                  <a:lnTo>
                    <a:pt x="8229600" y="0"/>
                  </a:lnTo>
                  <a:lnTo>
                    <a:pt x="0" y="0"/>
                  </a:lnTo>
                  <a:lnTo>
                    <a:pt x="0" y="6185661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561205" y="0"/>
              <a:ext cx="3679190" cy="678180"/>
            </a:xfrm>
            <a:custGeom>
              <a:avLst/>
              <a:gdLst/>
              <a:ahLst/>
              <a:cxnLst/>
              <a:rect l="l" t="t" r="r" b="b"/>
              <a:pathLst>
                <a:path w="3679190" h="678180">
                  <a:moveTo>
                    <a:pt x="0" y="677672"/>
                  </a:moveTo>
                  <a:lnTo>
                    <a:pt x="3679062" y="677672"/>
                  </a:lnTo>
                  <a:lnTo>
                    <a:pt x="3679062" y="0"/>
                  </a:lnTo>
                  <a:lnTo>
                    <a:pt x="0" y="0"/>
                  </a:lnTo>
                  <a:lnTo>
                    <a:pt x="0" y="677672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561205" y="0"/>
              <a:ext cx="3679190" cy="678180"/>
            </a:xfrm>
            <a:custGeom>
              <a:avLst/>
              <a:gdLst/>
              <a:ahLst/>
              <a:cxnLst/>
              <a:rect l="l" t="t" r="r" b="b"/>
              <a:pathLst>
                <a:path w="3679190" h="678180">
                  <a:moveTo>
                    <a:pt x="0" y="677672"/>
                  </a:moveTo>
                  <a:lnTo>
                    <a:pt x="3679062" y="677672"/>
                  </a:lnTo>
                  <a:lnTo>
                    <a:pt x="3679062" y="0"/>
                  </a:lnTo>
                </a:path>
                <a:path w="3679190" h="678180">
                  <a:moveTo>
                    <a:pt x="0" y="0"/>
                  </a:moveTo>
                  <a:lnTo>
                    <a:pt x="0" y="677672"/>
                  </a:lnTo>
                </a:path>
              </a:pathLst>
            </a:custGeom>
            <a:ln w="15875">
              <a:solidFill>
                <a:srgbClr val="74A40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649088" y="0"/>
              <a:ext cx="3505200" cy="602615"/>
            </a:xfrm>
            <a:custGeom>
              <a:avLst/>
              <a:gdLst/>
              <a:ahLst/>
              <a:cxnLst/>
              <a:rect l="l" t="t" r="r" b="b"/>
              <a:pathLst>
                <a:path w="3505200" h="602615">
                  <a:moveTo>
                    <a:pt x="0" y="602488"/>
                  </a:moveTo>
                  <a:lnTo>
                    <a:pt x="3505199" y="602488"/>
                  </a:lnTo>
                  <a:lnTo>
                    <a:pt x="3505199" y="0"/>
                  </a:lnTo>
                  <a:lnTo>
                    <a:pt x="0" y="0"/>
                  </a:lnTo>
                  <a:lnTo>
                    <a:pt x="0" y="602488"/>
                  </a:lnTo>
                  <a:close/>
                </a:path>
              </a:pathLst>
            </a:custGeom>
            <a:solidFill>
              <a:srgbClr val="7068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5463" rIns="0" bIns="0" rtlCol="0">
            <a:spAutoFit/>
          </a:bodyPr>
          <a:lstStyle/>
          <a:p>
            <a:pPr marL="516255">
              <a:lnSpc>
                <a:spcPct val="100000"/>
              </a:lnSpc>
              <a:spcBef>
                <a:spcPts val="100"/>
              </a:spcBef>
            </a:pPr>
            <a:r>
              <a:rPr sz="3600"/>
              <a:t>Çok</a:t>
            </a:r>
            <a:r>
              <a:rPr sz="3600" spc="-90"/>
              <a:t> </a:t>
            </a:r>
            <a:r>
              <a:rPr sz="3600" spc="-50"/>
              <a:t>Yollu</a:t>
            </a:r>
            <a:r>
              <a:rPr sz="3600" spc="-70"/>
              <a:t> </a:t>
            </a:r>
            <a:r>
              <a:rPr sz="3600"/>
              <a:t>Ağaçlar</a:t>
            </a:r>
            <a:r>
              <a:rPr sz="3600" spc="-60"/>
              <a:t> </a:t>
            </a:r>
            <a:r>
              <a:rPr sz="3600" spc="-10"/>
              <a:t>–B+-Trees</a:t>
            </a:r>
            <a:endParaRPr sz="3600"/>
          </a:p>
        </p:txBody>
      </p:sp>
      <p:sp>
        <p:nvSpPr>
          <p:cNvPr id="47" name="object 47"/>
          <p:cNvSpPr txBox="1"/>
          <p:nvPr/>
        </p:nvSpPr>
        <p:spPr>
          <a:xfrm>
            <a:off x="1190955" y="2213010"/>
            <a:ext cx="1621155" cy="66992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14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450" spc="409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1900">
                <a:solidFill>
                  <a:srgbClr val="FF0000"/>
                </a:solidFill>
                <a:latin typeface="Calibri"/>
                <a:cs typeface="Calibri"/>
              </a:rPr>
              <a:t>Haftalık</a:t>
            </a:r>
            <a:r>
              <a:rPr sz="1900" spc="-2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900" spc="-20">
                <a:solidFill>
                  <a:srgbClr val="FF0000"/>
                </a:solidFill>
                <a:latin typeface="Calibri"/>
                <a:cs typeface="Calibri"/>
              </a:rPr>
              <a:t>Ödev</a:t>
            </a:r>
            <a:endParaRPr sz="1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145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endParaRPr sz="1450">
              <a:latin typeface="Segoe UI Symbol"/>
              <a:cs typeface="Segoe UI Symbo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465325" y="2579623"/>
            <a:ext cx="5605145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B,B*,B+</a:t>
            </a:r>
            <a:r>
              <a:rPr sz="1900" spc="31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 spc="-10">
                <a:solidFill>
                  <a:srgbClr val="3D3C2C"/>
                </a:solidFill>
                <a:latin typeface="Calibri"/>
                <a:cs typeface="Calibri"/>
              </a:rPr>
              <a:t>ağaçlarının</a:t>
            </a:r>
            <a:r>
              <a:rPr sz="19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kullanıldığı</a:t>
            </a:r>
            <a:r>
              <a:rPr sz="19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yerler</a:t>
            </a:r>
            <a:r>
              <a:rPr sz="1900" spc="-5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hakkında</a:t>
            </a:r>
            <a:r>
              <a:rPr sz="1900" spc="-6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 spc="-10">
                <a:solidFill>
                  <a:srgbClr val="3D3C2C"/>
                </a:solidFill>
                <a:latin typeface="Calibri"/>
                <a:cs typeface="Calibri"/>
              </a:rPr>
              <a:t>araştırma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1190955" y="2810967"/>
            <a:ext cx="6527165" cy="29794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7020">
              <a:lnSpc>
                <a:spcPts val="2055"/>
              </a:lnSpc>
              <a:spcBef>
                <a:spcPts val="95"/>
              </a:spcBef>
            </a:pP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yapınız.</a:t>
            </a:r>
            <a:r>
              <a:rPr sz="1900" spc="-6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 spc="-10">
                <a:solidFill>
                  <a:srgbClr val="3D3C2C"/>
                </a:solidFill>
                <a:latin typeface="Calibri"/>
                <a:cs typeface="Calibri"/>
              </a:rPr>
              <a:t>Literatür</a:t>
            </a:r>
            <a:r>
              <a:rPr sz="1900" spc="-7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taraması</a:t>
            </a:r>
            <a:r>
              <a:rPr sz="1900" spc="-7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 spc="-10">
                <a:solidFill>
                  <a:srgbClr val="3D3C2C"/>
                </a:solidFill>
                <a:latin typeface="Calibri"/>
                <a:cs typeface="Calibri"/>
              </a:rPr>
              <a:t>yaparak</a:t>
            </a:r>
            <a:r>
              <a:rPr sz="1900" spc="-8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elde</a:t>
            </a:r>
            <a:r>
              <a:rPr sz="1900" spc="-7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ettiğiniz</a:t>
            </a:r>
            <a:r>
              <a:rPr sz="19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 spc="-10">
                <a:solidFill>
                  <a:srgbClr val="3D3C2C"/>
                </a:solidFill>
                <a:latin typeface="Calibri"/>
                <a:cs typeface="Calibri"/>
              </a:rPr>
              <a:t>makaleleri</a:t>
            </a:r>
            <a:endParaRPr sz="1900">
              <a:latin typeface="Calibri"/>
              <a:cs typeface="Calibri"/>
            </a:endParaRPr>
          </a:p>
          <a:p>
            <a:pPr marL="287020" marR="5080">
              <a:lnSpc>
                <a:spcPts val="1820"/>
              </a:lnSpc>
              <a:spcBef>
                <a:spcPts val="220"/>
              </a:spcBef>
            </a:pP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inceleyiniz.</a:t>
            </a:r>
            <a:r>
              <a:rPr sz="1900" spc="-7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Kullanıldığı</a:t>
            </a:r>
            <a:r>
              <a:rPr sz="1900" spc="-6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yerlerde</a:t>
            </a:r>
            <a:r>
              <a:rPr sz="1900" spc="-7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ne</a:t>
            </a:r>
            <a:r>
              <a:rPr sz="1900" spc="-8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amaçla</a:t>
            </a:r>
            <a:r>
              <a:rPr sz="1900" spc="-10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kullanıldığına</a:t>
            </a:r>
            <a:r>
              <a:rPr sz="19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 spc="-10">
                <a:solidFill>
                  <a:srgbClr val="3D3C2C"/>
                </a:solidFill>
                <a:latin typeface="Calibri"/>
                <a:cs typeface="Calibri"/>
              </a:rPr>
              <a:t>yönelik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bilgileri</a:t>
            </a:r>
            <a:r>
              <a:rPr sz="1900" spc="-5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içeren</a:t>
            </a:r>
            <a:r>
              <a:rPr sz="1900" spc="-6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bir</a:t>
            </a:r>
            <a:r>
              <a:rPr sz="1900" spc="-8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rapor</a:t>
            </a:r>
            <a:r>
              <a:rPr sz="1900" spc="-8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hazırlayınız</a:t>
            </a:r>
            <a:r>
              <a:rPr sz="19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 spc="-50">
                <a:solidFill>
                  <a:srgbClr val="3D3C2C"/>
                </a:solidFill>
                <a:latin typeface="Calibri"/>
                <a:cs typeface="Calibri"/>
              </a:rPr>
              <a:t>.</a:t>
            </a:r>
            <a:endParaRPr sz="1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25"/>
              </a:spcBef>
            </a:pPr>
            <a:endParaRPr sz="1900">
              <a:latin typeface="Calibri"/>
              <a:cs typeface="Calibri"/>
            </a:endParaRPr>
          </a:p>
          <a:p>
            <a:pPr marL="287020" marR="1063625" indent="-274955">
              <a:lnSpc>
                <a:spcPts val="1820"/>
              </a:lnSpc>
            </a:pPr>
            <a:r>
              <a:rPr sz="14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450" spc="405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B#-</a:t>
            </a:r>
            <a:r>
              <a:rPr sz="1900" spc="-2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tree</a:t>
            </a:r>
            <a:r>
              <a:rPr sz="19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hakkında</a:t>
            </a:r>
            <a:r>
              <a:rPr sz="1900" spc="-2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bilgi</a:t>
            </a:r>
            <a:r>
              <a:rPr sz="1900" spc="-20">
                <a:solidFill>
                  <a:srgbClr val="3D3C2C"/>
                </a:solidFill>
                <a:latin typeface="Calibri"/>
                <a:cs typeface="Calibri"/>
              </a:rPr>
              <a:t> toplayarak</a:t>
            </a:r>
            <a:r>
              <a:rPr sz="19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ekleme</a:t>
            </a:r>
            <a:r>
              <a:rPr sz="1900" spc="-2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işlemi</a:t>
            </a:r>
            <a:r>
              <a:rPr sz="19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 spc="-10">
                <a:solidFill>
                  <a:srgbClr val="3D3C2C"/>
                </a:solidFill>
                <a:latin typeface="Calibri"/>
                <a:cs typeface="Calibri"/>
              </a:rPr>
              <a:t>nasıl gerçekleştirilir</a:t>
            </a:r>
            <a:r>
              <a:rPr sz="19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 spc="-10">
                <a:solidFill>
                  <a:srgbClr val="3D3C2C"/>
                </a:solidFill>
                <a:latin typeface="Calibri"/>
                <a:cs typeface="Calibri"/>
              </a:rPr>
              <a:t>araştırınız</a:t>
            </a:r>
            <a:r>
              <a:rPr sz="19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ve</a:t>
            </a:r>
            <a:r>
              <a:rPr sz="19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bir</a:t>
            </a:r>
            <a:r>
              <a:rPr sz="1900" spc="-5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rapor</a:t>
            </a:r>
            <a:r>
              <a:rPr sz="1900" spc="-6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hazırlayınız</a:t>
            </a:r>
            <a:r>
              <a:rPr sz="19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 spc="-50">
                <a:solidFill>
                  <a:srgbClr val="3D3C2C"/>
                </a:solidFill>
                <a:latin typeface="Calibri"/>
                <a:cs typeface="Calibri"/>
              </a:rPr>
              <a:t>.</a:t>
            </a:r>
            <a:endParaRPr sz="1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25"/>
              </a:spcBef>
            </a:pPr>
            <a:endParaRPr sz="1900">
              <a:latin typeface="Calibri"/>
              <a:cs typeface="Calibri"/>
            </a:endParaRPr>
          </a:p>
          <a:p>
            <a:pPr marL="287020" marR="598170" indent="-274955">
              <a:lnSpc>
                <a:spcPts val="1820"/>
              </a:lnSpc>
            </a:pPr>
            <a:r>
              <a:rPr sz="14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450" spc="395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B+</a:t>
            </a:r>
            <a:r>
              <a:rPr sz="19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ve</a:t>
            </a:r>
            <a:r>
              <a:rPr sz="1900" spc="-2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B*</a:t>
            </a:r>
            <a:r>
              <a:rPr sz="19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ve</a:t>
            </a:r>
            <a:r>
              <a:rPr sz="1900" spc="-2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B#</a:t>
            </a:r>
            <a:r>
              <a:rPr sz="1900" spc="-2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-</a:t>
            </a:r>
            <a:r>
              <a:rPr sz="19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tree’lerde</a:t>
            </a:r>
            <a:r>
              <a:rPr sz="1900" spc="-1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silme</a:t>
            </a:r>
            <a:r>
              <a:rPr sz="19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işleminin</a:t>
            </a:r>
            <a:r>
              <a:rPr sz="1900" spc="-2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nasıl</a:t>
            </a:r>
            <a:r>
              <a:rPr sz="19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 spc="-10">
                <a:solidFill>
                  <a:srgbClr val="3D3C2C"/>
                </a:solidFill>
                <a:latin typeface="Calibri"/>
                <a:cs typeface="Calibri"/>
              </a:rPr>
              <a:t>yapıldığını araştırınız</a:t>
            </a:r>
            <a:r>
              <a:rPr sz="19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ve</a:t>
            </a:r>
            <a:r>
              <a:rPr sz="19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bir</a:t>
            </a:r>
            <a:r>
              <a:rPr sz="1900" spc="-7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rapor</a:t>
            </a:r>
            <a:r>
              <a:rPr sz="1900" spc="-6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hazırlayınız</a:t>
            </a:r>
            <a:r>
              <a:rPr sz="19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 spc="-50">
                <a:solidFill>
                  <a:srgbClr val="3D3C2C"/>
                </a:solidFill>
                <a:latin typeface="Calibri"/>
                <a:cs typeface="Calibri"/>
              </a:rPr>
              <a:t>.</a:t>
            </a:r>
            <a:endParaRPr sz="1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300"/>
              </a:spcBef>
            </a:pPr>
            <a:r>
              <a:rPr sz="14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450" spc="395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Bunlara</a:t>
            </a:r>
            <a:r>
              <a:rPr sz="19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ait</a:t>
            </a:r>
            <a:r>
              <a:rPr sz="19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 spc="-10">
                <a:solidFill>
                  <a:srgbClr val="3D3C2C"/>
                </a:solidFill>
                <a:latin typeface="Calibri"/>
                <a:cs typeface="Calibri"/>
              </a:rPr>
              <a:t>program</a:t>
            </a:r>
            <a:r>
              <a:rPr sz="1900" spc="-1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örneğini</a:t>
            </a:r>
            <a:r>
              <a:rPr sz="1900" spc="-1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ve</a:t>
            </a:r>
            <a:r>
              <a:rPr sz="1900" spc="-2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 spc="-10">
                <a:solidFill>
                  <a:srgbClr val="3D3C2C"/>
                </a:solidFill>
                <a:latin typeface="Calibri"/>
                <a:cs typeface="Calibri"/>
              </a:rPr>
              <a:t>algoritmasını</a:t>
            </a:r>
            <a:r>
              <a:rPr sz="1900" spc="-2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 spc="-10">
                <a:solidFill>
                  <a:srgbClr val="3D3C2C"/>
                </a:solidFill>
                <a:latin typeface="Calibri"/>
                <a:cs typeface="Calibri"/>
              </a:rPr>
              <a:t>gerçekleştiriniz</a:t>
            </a:r>
            <a:endParaRPr sz="1900">
              <a:latin typeface="Calibri"/>
              <a:cs typeface="Calibri"/>
            </a:endParaRPr>
          </a:p>
        </p:txBody>
      </p:sp>
    </p:spTree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92009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199" y="0"/>
                </a:moveTo>
                <a:lnTo>
                  <a:pt x="0" y="0"/>
                </a:lnTo>
                <a:lnTo>
                  <a:pt x="0" y="6858000"/>
                </a:lnTo>
                <a:lnTo>
                  <a:pt x="1600199" y="6858000"/>
                </a:lnTo>
                <a:lnTo>
                  <a:pt x="1600199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597" y="0"/>
            <a:ext cx="991235" cy="6858000"/>
          </a:xfrm>
          <a:custGeom>
            <a:avLst/>
            <a:gdLst/>
            <a:ahLst/>
            <a:cxnLst/>
            <a:rect l="l" t="t" r="r" b="b"/>
            <a:pathLst>
              <a:path w="991235" h="6858000">
                <a:moveTo>
                  <a:pt x="990612" y="0"/>
                </a:moveTo>
                <a:lnTo>
                  <a:pt x="457200" y="0"/>
                </a:lnTo>
                <a:lnTo>
                  <a:pt x="228612" y="0"/>
                </a:lnTo>
                <a:lnTo>
                  <a:pt x="0" y="0"/>
                </a:lnTo>
                <a:lnTo>
                  <a:pt x="0" y="6858000"/>
                </a:lnTo>
                <a:lnTo>
                  <a:pt x="228612" y="6858000"/>
                </a:lnTo>
                <a:lnTo>
                  <a:pt x="457200" y="6858000"/>
                </a:lnTo>
                <a:lnTo>
                  <a:pt x="990612" y="6858000"/>
                </a:lnTo>
                <a:lnTo>
                  <a:pt x="990612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14907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00519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457200" y="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4572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06996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230997" y="0"/>
            <a:ext cx="913130" cy="6858000"/>
          </a:xfrm>
          <a:custGeom>
            <a:avLst/>
            <a:gdLst/>
            <a:ahLst/>
            <a:cxnLst/>
            <a:rect l="l" t="t" r="r" b="b"/>
            <a:pathLst>
              <a:path w="913128" h="6858000">
                <a:moveTo>
                  <a:pt x="912990" y="0"/>
                </a:moveTo>
                <a:lnTo>
                  <a:pt x="762000" y="0"/>
                </a:lnTo>
                <a:lnTo>
                  <a:pt x="533400" y="0"/>
                </a:lnTo>
                <a:lnTo>
                  <a:pt x="0" y="0"/>
                </a:lnTo>
                <a:lnTo>
                  <a:pt x="0" y="6858000"/>
                </a:lnTo>
                <a:lnTo>
                  <a:pt x="533400" y="6858000"/>
                </a:lnTo>
                <a:lnTo>
                  <a:pt x="762000" y="6858000"/>
                </a:lnTo>
                <a:lnTo>
                  <a:pt x="912990" y="6858000"/>
                </a:lnTo>
                <a:lnTo>
                  <a:pt x="91299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87596" y="0"/>
            <a:ext cx="2819400" cy="6858000"/>
          </a:xfrm>
          <a:custGeom>
            <a:avLst/>
            <a:gdLst/>
            <a:ahLst/>
            <a:cxnLst/>
            <a:rect l="l" t="t" r="r" b="b"/>
            <a:pathLst>
              <a:path w="2819400" h="6858000">
                <a:moveTo>
                  <a:pt x="2819400" y="0"/>
                </a:moveTo>
                <a:lnTo>
                  <a:pt x="0" y="0"/>
                </a:lnTo>
                <a:lnTo>
                  <a:pt x="0" y="6858000"/>
                </a:lnTo>
                <a:lnTo>
                  <a:pt x="2819400" y="6858000"/>
                </a:lnTo>
                <a:lnTo>
                  <a:pt x="28194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50678" y="-7937"/>
            <a:ext cx="9100185" cy="6872605"/>
            <a:chOff x="50678" y="-7937"/>
            <a:chExt cx="9100185" cy="6872605"/>
          </a:xfrm>
        </p:grpSpPr>
        <p:sp>
          <p:nvSpPr>
            <p:cNvPr id="11" name="object 11"/>
            <p:cNvSpPr/>
            <p:nvPr/>
          </p:nvSpPr>
          <p:spPr>
            <a:xfrm>
              <a:off x="2973197" y="0"/>
              <a:ext cx="990600" cy="6858000"/>
            </a:xfrm>
            <a:custGeom>
              <a:avLst/>
              <a:gdLst/>
              <a:ahLst/>
              <a:cxnLst/>
              <a:rect l="l" t="t" r="r" b="b"/>
              <a:pathLst>
                <a:path w="990600" h="6858000">
                  <a:moveTo>
                    <a:pt x="990600" y="0"/>
                  </a:moveTo>
                  <a:lnTo>
                    <a:pt x="457200" y="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6858000"/>
                  </a:lnTo>
                  <a:lnTo>
                    <a:pt x="228600" y="6858000"/>
                  </a:lnTo>
                  <a:lnTo>
                    <a:pt x="457200" y="6858000"/>
                  </a:lnTo>
                  <a:lnTo>
                    <a:pt x="990600" y="6858000"/>
                  </a:lnTo>
                  <a:lnTo>
                    <a:pt x="990600" y="0"/>
                  </a:lnTo>
                  <a:close/>
                </a:path>
              </a:pathLst>
            </a:custGeom>
            <a:solidFill>
              <a:srgbClr val="FFFFFF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5728" y="3486886"/>
              <a:ext cx="9078595" cy="2715260"/>
            </a:xfrm>
            <a:custGeom>
              <a:avLst/>
              <a:gdLst/>
              <a:ahLst/>
              <a:cxnLst/>
              <a:rect l="l" t="t" r="r" b="b"/>
              <a:pathLst>
                <a:path w="9078595" h="2715260">
                  <a:moveTo>
                    <a:pt x="0" y="2664523"/>
                  </a:moveTo>
                  <a:lnTo>
                    <a:pt x="44898" y="2667221"/>
                  </a:lnTo>
                  <a:lnTo>
                    <a:pt x="89828" y="2669913"/>
                  </a:lnTo>
                  <a:lnTo>
                    <a:pt x="134823" y="2672590"/>
                  </a:lnTo>
                  <a:lnTo>
                    <a:pt x="179914" y="2675246"/>
                  </a:lnTo>
                  <a:lnTo>
                    <a:pt x="225134" y="2677875"/>
                  </a:lnTo>
                  <a:lnTo>
                    <a:pt x="270515" y="2680469"/>
                  </a:lnTo>
                  <a:lnTo>
                    <a:pt x="316090" y="2683022"/>
                  </a:lnTo>
                  <a:lnTo>
                    <a:pt x="361890" y="2685526"/>
                  </a:lnTo>
                  <a:lnTo>
                    <a:pt x="407948" y="2687974"/>
                  </a:lnTo>
                  <a:lnTo>
                    <a:pt x="454295" y="2690360"/>
                  </a:lnTo>
                  <a:lnTo>
                    <a:pt x="500965" y="2692676"/>
                  </a:lnTo>
                  <a:lnTo>
                    <a:pt x="547990" y="2694916"/>
                  </a:lnTo>
                  <a:lnTo>
                    <a:pt x="595400" y="2697073"/>
                  </a:lnTo>
                  <a:lnTo>
                    <a:pt x="643230" y="2699140"/>
                  </a:lnTo>
                  <a:lnTo>
                    <a:pt x="691511" y="2701109"/>
                  </a:lnTo>
                  <a:lnTo>
                    <a:pt x="740275" y="2702975"/>
                  </a:lnTo>
                  <a:lnTo>
                    <a:pt x="789554" y="2704729"/>
                  </a:lnTo>
                  <a:lnTo>
                    <a:pt x="839382" y="2706365"/>
                  </a:lnTo>
                  <a:lnTo>
                    <a:pt x="889789" y="2707877"/>
                  </a:lnTo>
                  <a:lnTo>
                    <a:pt x="940808" y="2709256"/>
                  </a:lnTo>
                  <a:lnTo>
                    <a:pt x="992472" y="2710497"/>
                  </a:lnTo>
                  <a:lnTo>
                    <a:pt x="1044812" y="2711592"/>
                  </a:lnTo>
                  <a:lnTo>
                    <a:pt x="1097861" y="2712535"/>
                  </a:lnTo>
                  <a:lnTo>
                    <a:pt x="1151651" y="2713317"/>
                  </a:lnTo>
                  <a:lnTo>
                    <a:pt x="1206215" y="2713933"/>
                  </a:lnTo>
                  <a:lnTo>
                    <a:pt x="1261583" y="2714376"/>
                  </a:lnTo>
                  <a:lnTo>
                    <a:pt x="1317790" y="2714638"/>
                  </a:lnTo>
                  <a:lnTo>
                    <a:pt x="1374866" y="2714713"/>
                  </a:lnTo>
                  <a:lnTo>
                    <a:pt x="1432845" y="2714594"/>
                  </a:lnTo>
                  <a:lnTo>
                    <a:pt x="1491758" y="2714273"/>
                  </a:lnTo>
                  <a:lnTo>
                    <a:pt x="1551637" y="2713744"/>
                  </a:lnTo>
                  <a:lnTo>
                    <a:pt x="1612515" y="2713000"/>
                  </a:lnTo>
                  <a:lnTo>
                    <a:pt x="1674425" y="2712034"/>
                  </a:lnTo>
                  <a:lnTo>
                    <a:pt x="1717553" y="2711288"/>
                  </a:lnTo>
                  <a:lnTo>
                    <a:pt x="1761085" y="2710534"/>
                  </a:lnTo>
                  <a:lnTo>
                    <a:pt x="1805014" y="2709765"/>
                  </a:lnTo>
                  <a:lnTo>
                    <a:pt x="1849338" y="2708979"/>
                  </a:lnTo>
                  <a:lnTo>
                    <a:pt x="1894050" y="2708171"/>
                  </a:lnTo>
                  <a:lnTo>
                    <a:pt x="1939146" y="2707337"/>
                  </a:lnTo>
                  <a:lnTo>
                    <a:pt x="1984623" y="2706473"/>
                  </a:lnTo>
                  <a:lnTo>
                    <a:pt x="2030476" y="2705574"/>
                  </a:lnTo>
                  <a:lnTo>
                    <a:pt x="2076699" y="2704637"/>
                  </a:lnTo>
                  <a:lnTo>
                    <a:pt x="2123289" y="2703656"/>
                  </a:lnTo>
                  <a:lnTo>
                    <a:pt x="2170241" y="2702629"/>
                  </a:lnTo>
                  <a:lnTo>
                    <a:pt x="2217550" y="2701550"/>
                  </a:lnTo>
                  <a:lnTo>
                    <a:pt x="2265212" y="2700416"/>
                  </a:lnTo>
                  <a:lnTo>
                    <a:pt x="2313223" y="2699223"/>
                  </a:lnTo>
                  <a:lnTo>
                    <a:pt x="2361578" y="2697965"/>
                  </a:lnTo>
                  <a:lnTo>
                    <a:pt x="2410272" y="2696640"/>
                  </a:lnTo>
                  <a:lnTo>
                    <a:pt x="2459301" y="2695242"/>
                  </a:lnTo>
                  <a:lnTo>
                    <a:pt x="2508661" y="2693769"/>
                  </a:lnTo>
                  <a:lnTo>
                    <a:pt x="2558346" y="2692214"/>
                  </a:lnTo>
                  <a:lnTo>
                    <a:pt x="2608353" y="2690575"/>
                  </a:lnTo>
                  <a:lnTo>
                    <a:pt x="2658676" y="2688847"/>
                  </a:lnTo>
                  <a:lnTo>
                    <a:pt x="2709312" y="2687026"/>
                  </a:lnTo>
                  <a:lnTo>
                    <a:pt x="2760256" y="2685107"/>
                  </a:lnTo>
                  <a:lnTo>
                    <a:pt x="2811503" y="2683087"/>
                  </a:lnTo>
                  <a:lnTo>
                    <a:pt x="2863049" y="2680962"/>
                  </a:lnTo>
                  <a:lnTo>
                    <a:pt x="2914889" y="2678726"/>
                  </a:lnTo>
                  <a:lnTo>
                    <a:pt x="2967020" y="2676377"/>
                  </a:lnTo>
                  <a:lnTo>
                    <a:pt x="3019435" y="2673909"/>
                  </a:lnTo>
                  <a:lnTo>
                    <a:pt x="3072131" y="2671319"/>
                  </a:lnTo>
                  <a:lnTo>
                    <a:pt x="3125103" y="2668602"/>
                  </a:lnTo>
                  <a:lnTo>
                    <a:pt x="3178347" y="2665754"/>
                  </a:lnTo>
                  <a:lnTo>
                    <a:pt x="3231859" y="2662772"/>
                  </a:lnTo>
                  <a:lnTo>
                    <a:pt x="3285633" y="2659650"/>
                  </a:lnTo>
                  <a:lnTo>
                    <a:pt x="3339665" y="2656385"/>
                  </a:lnTo>
                  <a:lnTo>
                    <a:pt x="3393951" y="2652973"/>
                  </a:lnTo>
                  <a:lnTo>
                    <a:pt x="3448486" y="2649408"/>
                  </a:lnTo>
                  <a:lnTo>
                    <a:pt x="3503265" y="2645688"/>
                  </a:lnTo>
                  <a:lnTo>
                    <a:pt x="3558285" y="2641807"/>
                  </a:lnTo>
                  <a:lnTo>
                    <a:pt x="3613541" y="2637763"/>
                  </a:lnTo>
                  <a:lnTo>
                    <a:pt x="3669027" y="2633550"/>
                  </a:lnTo>
                  <a:lnTo>
                    <a:pt x="3724740" y="2629164"/>
                  </a:lnTo>
                  <a:lnTo>
                    <a:pt x="3780676" y="2624601"/>
                  </a:lnTo>
                  <a:lnTo>
                    <a:pt x="3836829" y="2619857"/>
                  </a:lnTo>
                  <a:lnTo>
                    <a:pt x="3893195" y="2614928"/>
                  </a:lnTo>
                  <a:lnTo>
                    <a:pt x="3949769" y="2609810"/>
                  </a:lnTo>
                  <a:lnTo>
                    <a:pt x="4006548" y="2604498"/>
                  </a:lnTo>
                  <a:lnTo>
                    <a:pt x="4063526" y="2598988"/>
                  </a:lnTo>
                  <a:lnTo>
                    <a:pt x="4120699" y="2593276"/>
                  </a:lnTo>
                  <a:lnTo>
                    <a:pt x="4166073" y="2588638"/>
                  </a:lnTo>
                  <a:lnTo>
                    <a:pt x="4212041" y="2583873"/>
                  </a:lnTo>
                  <a:lnTo>
                    <a:pt x="4258581" y="2578986"/>
                  </a:lnTo>
                  <a:lnTo>
                    <a:pt x="4305669" y="2573976"/>
                  </a:lnTo>
                  <a:lnTo>
                    <a:pt x="4353284" y="2568847"/>
                  </a:lnTo>
                  <a:lnTo>
                    <a:pt x="4401403" y="2563601"/>
                  </a:lnTo>
                  <a:lnTo>
                    <a:pt x="4450004" y="2558240"/>
                  </a:lnTo>
                  <a:lnTo>
                    <a:pt x="4499066" y="2552765"/>
                  </a:lnTo>
                  <a:lnTo>
                    <a:pt x="4548564" y="2547178"/>
                  </a:lnTo>
                  <a:lnTo>
                    <a:pt x="4598478" y="2541483"/>
                  </a:lnTo>
                  <a:lnTo>
                    <a:pt x="4648785" y="2535680"/>
                  </a:lnTo>
                  <a:lnTo>
                    <a:pt x="4699462" y="2529772"/>
                  </a:lnTo>
                  <a:lnTo>
                    <a:pt x="4750488" y="2523761"/>
                  </a:lnTo>
                  <a:lnTo>
                    <a:pt x="4801840" y="2517649"/>
                  </a:lnTo>
                  <a:lnTo>
                    <a:pt x="4853496" y="2511437"/>
                  </a:lnTo>
                  <a:lnTo>
                    <a:pt x="4905433" y="2505129"/>
                  </a:lnTo>
                  <a:lnTo>
                    <a:pt x="4957629" y="2498725"/>
                  </a:lnTo>
                  <a:lnTo>
                    <a:pt x="5010063" y="2492229"/>
                  </a:lnTo>
                  <a:lnTo>
                    <a:pt x="5062711" y="2485642"/>
                  </a:lnTo>
                  <a:lnTo>
                    <a:pt x="5115551" y="2478965"/>
                  </a:lnTo>
                  <a:lnTo>
                    <a:pt x="5168562" y="2472202"/>
                  </a:lnTo>
                  <a:lnTo>
                    <a:pt x="5221720" y="2465355"/>
                  </a:lnTo>
                  <a:lnTo>
                    <a:pt x="5275004" y="2458424"/>
                  </a:lnTo>
                  <a:lnTo>
                    <a:pt x="5328391" y="2451413"/>
                  </a:lnTo>
                  <a:lnTo>
                    <a:pt x="5381859" y="2444323"/>
                  </a:lnTo>
                  <a:lnTo>
                    <a:pt x="5435386" y="2437156"/>
                  </a:lnTo>
                  <a:lnTo>
                    <a:pt x="5488949" y="2429915"/>
                  </a:lnTo>
                  <a:lnTo>
                    <a:pt x="5542527" y="2422601"/>
                  </a:lnTo>
                  <a:lnTo>
                    <a:pt x="5596096" y="2415217"/>
                  </a:lnTo>
                  <a:lnTo>
                    <a:pt x="5649634" y="2407764"/>
                  </a:lnTo>
                  <a:lnTo>
                    <a:pt x="5703120" y="2400245"/>
                  </a:lnTo>
                  <a:lnTo>
                    <a:pt x="5756531" y="2392661"/>
                  </a:lnTo>
                  <a:lnTo>
                    <a:pt x="5809844" y="2385015"/>
                  </a:lnTo>
                  <a:lnTo>
                    <a:pt x="5863038" y="2377309"/>
                  </a:lnTo>
                  <a:lnTo>
                    <a:pt x="5916090" y="2369545"/>
                  </a:lnTo>
                  <a:lnTo>
                    <a:pt x="5968978" y="2361724"/>
                  </a:lnTo>
                  <a:lnTo>
                    <a:pt x="6021680" y="2353849"/>
                  </a:lnTo>
                  <a:lnTo>
                    <a:pt x="6074172" y="2345922"/>
                  </a:lnTo>
                  <a:lnTo>
                    <a:pt x="6126434" y="2337944"/>
                  </a:lnTo>
                  <a:lnTo>
                    <a:pt x="6178442" y="2329919"/>
                  </a:lnTo>
                  <a:lnTo>
                    <a:pt x="6230175" y="2321848"/>
                  </a:lnTo>
                  <a:lnTo>
                    <a:pt x="6281610" y="2313732"/>
                  </a:lnTo>
                  <a:lnTo>
                    <a:pt x="6332724" y="2305575"/>
                  </a:lnTo>
                  <a:lnTo>
                    <a:pt x="6383496" y="2297378"/>
                  </a:lnTo>
                  <a:lnTo>
                    <a:pt x="6433904" y="2289143"/>
                  </a:lnTo>
                  <a:lnTo>
                    <a:pt x="6483924" y="2280872"/>
                  </a:lnTo>
                  <a:lnTo>
                    <a:pt x="6533536" y="2272567"/>
                  </a:lnTo>
                  <a:lnTo>
                    <a:pt x="6582715" y="2264230"/>
                  </a:lnTo>
                  <a:lnTo>
                    <a:pt x="6631441" y="2255864"/>
                  </a:lnTo>
                  <a:lnTo>
                    <a:pt x="6679690" y="2247470"/>
                  </a:lnTo>
                  <a:lnTo>
                    <a:pt x="6727441" y="2239051"/>
                  </a:lnTo>
                  <a:lnTo>
                    <a:pt x="6774672" y="2230608"/>
                  </a:lnTo>
                  <a:lnTo>
                    <a:pt x="6821359" y="2222143"/>
                  </a:lnTo>
                  <a:lnTo>
                    <a:pt x="6867481" y="2213659"/>
                  </a:lnTo>
                  <a:lnTo>
                    <a:pt x="6913016" y="2205157"/>
                  </a:lnTo>
                  <a:lnTo>
                    <a:pt x="6957940" y="2196640"/>
                  </a:lnTo>
                  <a:lnTo>
                    <a:pt x="7002233" y="2188109"/>
                  </a:lnTo>
                  <a:lnTo>
                    <a:pt x="7045871" y="2179568"/>
                  </a:lnTo>
                  <a:lnTo>
                    <a:pt x="7088832" y="2171016"/>
                  </a:lnTo>
                  <a:lnTo>
                    <a:pt x="7131095" y="2162458"/>
                  </a:lnTo>
                  <a:lnTo>
                    <a:pt x="7172636" y="2153894"/>
                  </a:lnTo>
                  <a:lnTo>
                    <a:pt x="7233929" y="2140968"/>
                  </a:lnTo>
                  <a:lnTo>
                    <a:pt x="7295240" y="2127694"/>
                  </a:lnTo>
                  <a:lnTo>
                    <a:pt x="7356517" y="2114092"/>
                  </a:lnTo>
                  <a:lnTo>
                    <a:pt x="7417708" y="2100182"/>
                  </a:lnTo>
                  <a:lnTo>
                    <a:pt x="7478760" y="2085982"/>
                  </a:lnTo>
                  <a:lnTo>
                    <a:pt x="7539621" y="2071514"/>
                  </a:lnTo>
                  <a:lnTo>
                    <a:pt x="7600240" y="2056797"/>
                  </a:lnTo>
                  <a:lnTo>
                    <a:pt x="7660563" y="2041849"/>
                  </a:lnTo>
                  <a:lnTo>
                    <a:pt x="7720539" y="2026691"/>
                  </a:lnTo>
                  <a:lnTo>
                    <a:pt x="7780116" y="2011343"/>
                  </a:lnTo>
                  <a:lnTo>
                    <a:pt x="7839241" y="1995824"/>
                  </a:lnTo>
                  <a:lnTo>
                    <a:pt x="7897862" y="1980154"/>
                  </a:lnTo>
                  <a:lnTo>
                    <a:pt x="7955927" y="1964352"/>
                  </a:lnTo>
                  <a:lnTo>
                    <a:pt x="8013384" y="1948439"/>
                  </a:lnTo>
                  <a:lnTo>
                    <a:pt x="8070180" y="1932433"/>
                  </a:lnTo>
                  <a:lnTo>
                    <a:pt x="8126263" y="1916354"/>
                  </a:lnTo>
                  <a:lnTo>
                    <a:pt x="8181582" y="1900223"/>
                  </a:lnTo>
                  <a:lnTo>
                    <a:pt x="8236083" y="1884058"/>
                  </a:lnTo>
                  <a:lnTo>
                    <a:pt x="8289716" y="1867880"/>
                  </a:lnTo>
                  <a:lnTo>
                    <a:pt x="8342426" y="1851708"/>
                  </a:lnTo>
                  <a:lnTo>
                    <a:pt x="8394164" y="1835561"/>
                  </a:lnTo>
                  <a:lnTo>
                    <a:pt x="8444875" y="1819460"/>
                  </a:lnTo>
                  <a:lnTo>
                    <a:pt x="8494508" y="1803424"/>
                  </a:lnTo>
                  <a:lnTo>
                    <a:pt x="8543011" y="1787472"/>
                  </a:lnTo>
                  <a:lnTo>
                    <a:pt x="8590332" y="1771624"/>
                  </a:lnTo>
                  <a:lnTo>
                    <a:pt x="8636418" y="1755901"/>
                  </a:lnTo>
                  <a:lnTo>
                    <a:pt x="8681217" y="1740321"/>
                  </a:lnTo>
                  <a:lnTo>
                    <a:pt x="8724677" y="1724904"/>
                  </a:lnTo>
                  <a:lnTo>
                    <a:pt x="8766746" y="1709670"/>
                  </a:lnTo>
                  <a:lnTo>
                    <a:pt x="8807371" y="1694639"/>
                  </a:lnTo>
                  <a:lnTo>
                    <a:pt x="8846501" y="1679830"/>
                  </a:lnTo>
                  <a:lnTo>
                    <a:pt x="8884083" y="1665263"/>
                  </a:lnTo>
                  <a:lnTo>
                    <a:pt x="8920065" y="1650957"/>
                  </a:lnTo>
                  <a:lnTo>
                    <a:pt x="8987020" y="1623208"/>
                  </a:lnTo>
                  <a:lnTo>
                    <a:pt x="9046949" y="1596742"/>
                  </a:lnTo>
                  <a:lnTo>
                    <a:pt x="9074148" y="1584038"/>
                  </a:lnTo>
                  <a:lnTo>
                    <a:pt x="9078271" y="1582028"/>
                  </a:lnTo>
                </a:path>
                <a:path w="9078595" h="2715260">
                  <a:moveTo>
                    <a:pt x="0" y="871372"/>
                  </a:moveTo>
                  <a:lnTo>
                    <a:pt x="35920" y="852340"/>
                  </a:lnTo>
                  <a:lnTo>
                    <a:pt x="71984" y="833309"/>
                  </a:lnTo>
                  <a:lnTo>
                    <a:pt x="108335" y="814282"/>
                  </a:lnTo>
                  <a:lnTo>
                    <a:pt x="145119" y="795260"/>
                  </a:lnTo>
                  <a:lnTo>
                    <a:pt x="182477" y="776244"/>
                  </a:lnTo>
                  <a:lnTo>
                    <a:pt x="220555" y="757238"/>
                  </a:lnTo>
                  <a:lnTo>
                    <a:pt x="259496" y="738241"/>
                  </a:lnTo>
                  <a:lnTo>
                    <a:pt x="299444" y="719257"/>
                  </a:lnTo>
                  <a:lnTo>
                    <a:pt x="340543" y="700287"/>
                  </a:lnTo>
                  <a:lnTo>
                    <a:pt x="382937" y="681331"/>
                  </a:lnTo>
                  <a:lnTo>
                    <a:pt x="426770" y="662394"/>
                  </a:lnTo>
                  <a:lnTo>
                    <a:pt x="472184" y="643474"/>
                  </a:lnTo>
                  <a:lnTo>
                    <a:pt x="519326" y="624576"/>
                  </a:lnTo>
                  <a:lnTo>
                    <a:pt x="568338" y="605700"/>
                  </a:lnTo>
                  <a:lnTo>
                    <a:pt x="619363" y="586848"/>
                  </a:lnTo>
                  <a:lnTo>
                    <a:pt x="672547" y="568022"/>
                  </a:lnTo>
                  <a:lnTo>
                    <a:pt x="728033" y="549223"/>
                  </a:lnTo>
                  <a:lnTo>
                    <a:pt x="785964" y="530453"/>
                  </a:lnTo>
                  <a:lnTo>
                    <a:pt x="846485" y="511714"/>
                  </a:lnTo>
                  <a:lnTo>
                    <a:pt x="909740" y="493008"/>
                  </a:lnTo>
                  <a:lnTo>
                    <a:pt x="975872" y="474337"/>
                  </a:lnTo>
                  <a:lnTo>
                    <a:pt x="1045025" y="455701"/>
                  </a:lnTo>
                  <a:lnTo>
                    <a:pt x="1082432" y="445844"/>
                  </a:lnTo>
                  <a:lnTo>
                    <a:pt x="1120567" y="435788"/>
                  </a:lnTo>
                  <a:lnTo>
                    <a:pt x="1159420" y="425547"/>
                  </a:lnTo>
                  <a:lnTo>
                    <a:pt x="1198980" y="415139"/>
                  </a:lnTo>
                  <a:lnTo>
                    <a:pt x="1239234" y="404578"/>
                  </a:lnTo>
                  <a:lnTo>
                    <a:pt x="1280171" y="393882"/>
                  </a:lnTo>
                  <a:lnTo>
                    <a:pt x="1321780" y="383065"/>
                  </a:lnTo>
                  <a:lnTo>
                    <a:pt x="1364049" y="372143"/>
                  </a:lnTo>
                  <a:lnTo>
                    <a:pt x="1406966" y="361133"/>
                  </a:lnTo>
                  <a:lnTo>
                    <a:pt x="1450520" y="350050"/>
                  </a:lnTo>
                  <a:lnTo>
                    <a:pt x="1494699" y="338911"/>
                  </a:lnTo>
                  <a:lnTo>
                    <a:pt x="1539492" y="327730"/>
                  </a:lnTo>
                  <a:lnTo>
                    <a:pt x="1584887" y="316524"/>
                  </a:lnTo>
                  <a:lnTo>
                    <a:pt x="1630872" y="305310"/>
                  </a:lnTo>
                  <a:lnTo>
                    <a:pt x="1677437" y="294101"/>
                  </a:lnTo>
                  <a:lnTo>
                    <a:pt x="1724569" y="282915"/>
                  </a:lnTo>
                  <a:lnTo>
                    <a:pt x="1772257" y="271768"/>
                  </a:lnTo>
                  <a:lnTo>
                    <a:pt x="1820489" y="260675"/>
                  </a:lnTo>
                  <a:lnTo>
                    <a:pt x="1869254" y="249651"/>
                  </a:lnTo>
                  <a:lnTo>
                    <a:pt x="1918540" y="238714"/>
                  </a:lnTo>
                  <a:lnTo>
                    <a:pt x="1968336" y="227879"/>
                  </a:lnTo>
                  <a:lnTo>
                    <a:pt x="2018630" y="217161"/>
                  </a:lnTo>
                  <a:lnTo>
                    <a:pt x="2069410" y="206577"/>
                  </a:lnTo>
                  <a:lnTo>
                    <a:pt x="2120666" y="196143"/>
                  </a:lnTo>
                  <a:lnTo>
                    <a:pt x="2172385" y="185873"/>
                  </a:lnTo>
                  <a:lnTo>
                    <a:pt x="2224555" y="175785"/>
                  </a:lnTo>
                  <a:lnTo>
                    <a:pt x="2277166" y="165894"/>
                  </a:lnTo>
                  <a:lnTo>
                    <a:pt x="2330206" y="156216"/>
                  </a:lnTo>
                  <a:lnTo>
                    <a:pt x="2383663" y="146767"/>
                  </a:lnTo>
                  <a:lnTo>
                    <a:pt x="2437525" y="137562"/>
                  </a:lnTo>
                  <a:lnTo>
                    <a:pt x="2491782" y="128618"/>
                  </a:lnTo>
                  <a:lnTo>
                    <a:pt x="2546421" y="119951"/>
                  </a:lnTo>
                  <a:lnTo>
                    <a:pt x="2601431" y="111575"/>
                  </a:lnTo>
                  <a:lnTo>
                    <a:pt x="2656800" y="103508"/>
                  </a:lnTo>
                  <a:lnTo>
                    <a:pt x="2712517" y="95765"/>
                  </a:lnTo>
                  <a:lnTo>
                    <a:pt x="2768570" y="88361"/>
                  </a:lnTo>
                  <a:lnTo>
                    <a:pt x="2824948" y="81314"/>
                  </a:lnTo>
                  <a:lnTo>
                    <a:pt x="2881639" y="74638"/>
                  </a:lnTo>
                  <a:lnTo>
                    <a:pt x="2938631" y="68350"/>
                  </a:lnTo>
                  <a:lnTo>
                    <a:pt x="2995914" y="62465"/>
                  </a:lnTo>
                  <a:lnTo>
                    <a:pt x="3053475" y="56999"/>
                  </a:lnTo>
                  <a:lnTo>
                    <a:pt x="3111303" y="51968"/>
                  </a:lnTo>
                  <a:lnTo>
                    <a:pt x="3155740" y="48359"/>
                  </a:lnTo>
                  <a:lnTo>
                    <a:pt x="3200516" y="44877"/>
                  </a:lnTo>
                  <a:lnTo>
                    <a:pt x="3245628" y="41521"/>
                  </a:lnTo>
                  <a:lnTo>
                    <a:pt x="3291067" y="38292"/>
                  </a:lnTo>
                  <a:lnTo>
                    <a:pt x="3336830" y="35191"/>
                  </a:lnTo>
                  <a:lnTo>
                    <a:pt x="3382910" y="32217"/>
                  </a:lnTo>
                  <a:lnTo>
                    <a:pt x="3429303" y="29372"/>
                  </a:lnTo>
                  <a:lnTo>
                    <a:pt x="3476001" y="26655"/>
                  </a:lnTo>
                  <a:lnTo>
                    <a:pt x="3523001" y="24067"/>
                  </a:lnTo>
                  <a:lnTo>
                    <a:pt x="3570296" y="21609"/>
                  </a:lnTo>
                  <a:lnTo>
                    <a:pt x="3617880" y="19281"/>
                  </a:lnTo>
                  <a:lnTo>
                    <a:pt x="3665749" y="17084"/>
                  </a:lnTo>
                  <a:lnTo>
                    <a:pt x="3713896" y="15017"/>
                  </a:lnTo>
                  <a:lnTo>
                    <a:pt x="3762316" y="13081"/>
                  </a:lnTo>
                  <a:lnTo>
                    <a:pt x="3811004" y="11277"/>
                  </a:lnTo>
                  <a:lnTo>
                    <a:pt x="3859954" y="9605"/>
                  </a:lnTo>
                  <a:lnTo>
                    <a:pt x="3909160" y="8066"/>
                  </a:lnTo>
                  <a:lnTo>
                    <a:pt x="3958616" y="6659"/>
                  </a:lnTo>
                  <a:lnTo>
                    <a:pt x="4008318" y="5386"/>
                  </a:lnTo>
                  <a:lnTo>
                    <a:pt x="4058260" y="4247"/>
                  </a:lnTo>
                  <a:lnTo>
                    <a:pt x="4108435" y="3241"/>
                  </a:lnTo>
                  <a:lnTo>
                    <a:pt x="4158839" y="2371"/>
                  </a:lnTo>
                  <a:lnTo>
                    <a:pt x="4209466" y="1636"/>
                  </a:lnTo>
                  <a:lnTo>
                    <a:pt x="4260311" y="1036"/>
                  </a:lnTo>
                  <a:lnTo>
                    <a:pt x="4311367" y="572"/>
                  </a:lnTo>
                  <a:lnTo>
                    <a:pt x="4362629" y="244"/>
                  </a:lnTo>
                  <a:lnTo>
                    <a:pt x="4414092" y="53"/>
                  </a:lnTo>
                  <a:lnTo>
                    <a:pt x="4465750" y="0"/>
                  </a:lnTo>
                  <a:lnTo>
                    <a:pt x="4517598" y="83"/>
                  </a:lnTo>
                  <a:lnTo>
                    <a:pt x="4569630" y="305"/>
                  </a:lnTo>
                  <a:lnTo>
                    <a:pt x="4621840" y="666"/>
                  </a:lnTo>
                  <a:lnTo>
                    <a:pt x="4674223" y="1165"/>
                  </a:lnTo>
                  <a:lnTo>
                    <a:pt x="4726773" y="1804"/>
                  </a:lnTo>
                  <a:lnTo>
                    <a:pt x="4779485" y="2583"/>
                  </a:lnTo>
                  <a:lnTo>
                    <a:pt x="4832353" y="3501"/>
                  </a:lnTo>
                  <a:lnTo>
                    <a:pt x="4885372" y="4560"/>
                  </a:lnTo>
                  <a:lnTo>
                    <a:pt x="4938536" y="5761"/>
                  </a:lnTo>
                  <a:lnTo>
                    <a:pt x="4991839" y="7102"/>
                  </a:lnTo>
                  <a:lnTo>
                    <a:pt x="5045276" y="8586"/>
                  </a:lnTo>
                  <a:lnTo>
                    <a:pt x="5098841" y="10212"/>
                  </a:lnTo>
                  <a:lnTo>
                    <a:pt x="5152530" y="11981"/>
                  </a:lnTo>
                  <a:lnTo>
                    <a:pt x="5206335" y="13893"/>
                  </a:lnTo>
                  <a:lnTo>
                    <a:pt x="5260252" y="15948"/>
                  </a:lnTo>
                  <a:lnTo>
                    <a:pt x="5314275" y="18147"/>
                  </a:lnTo>
                  <a:lnTo>
                    <a:pt x="5368399" y="20491"/>
                  </a:lnTo>
                  <a:lnTo>
                    <a:pt x="5422617" y="22980"/>
                  </a:lnTo>
                  <a:lnTo>
                    <a:pt x="5476925" y="25614"/>
                  </a:lnTo>
                  <a:lnTo>
                    <a:pt x="5531317" y="28394"/>
                  </a:lnTo>
                  <a:lnTo>
                    <a:pt x="5585787" y="31320"/>
                  </a:lnTo>
                  <a:lnTo>
                    <a:pt x="5640330" y="34392"/>
                  </a:lnTo>
                  <a:lnTo>
                    <a:pt x="5694940" y="37612"/>
                  </a:lnTo>
                  <a:lnTo>
                    <a:pt x="5749611" y="40979"/>
                  </a:lnTo>
                  <a:lnTo>
                    <a:pt x="5804338" y="44493"/>
                  </a:lnTo>
                  <a:lnTo>
                    <a:pt x="5859116" y="48156"/>
                  </a:lnTo>
                  <a:lnTo>
                    <a:pt x="5913939" y="51968"/>
                  </a:lnTo>
                  <a:lnTo>
                    <a:pt x="5961554" y="55463"/>
                  </a:lnTo>
                  <a:lnTo>
                    <a:pt x="6010111" y="59261"/>
                  </a:lnTo>
                  <a:lnTo>
                    <a:pt x="6059569" y="63352"/>
                  </a:lnTo>
                  <a:lnTo>
                    <a:pt x="6109886" y="67727"/>
                  </a:lnTo>
                  <a:lnTo>
                    <a:pt x="6161021" y="72376"/>
                  </a:lnTo>
                  <a:lnTo>
                    <a:pt x="6212932" y="77290"/>
                  </a:lnTo>
                  <a:lnTo>
                    <a:pt x="6265580" y="82458"/>
                  </a:lnTo>
                  <a:lnTo>
                    <a:pt x="6318922" y="87870"/>
                  </a:lnTo>
                  <a:lnTo>
                    <a:pt x="6372918" y="93517"/>
                  </a:lnTo>
                  <a:lnTo>
                    <a:pt x="6427526" y="99389"/>
                  </a:lnTo>
                  <a:lnTo>
                    <a:pt x="6482705" y="105477"/>
                  </a:lnTo>
                  <a:lnTo>
                    <a:pt x="6538413" y="111770"/>
                  </a:lnTo>
                  <a:lnTo>
                    <a:pt x="6594611" y="118258"/>
                  </a:lnTo>
                  <a:lnTo>
                    <a:pt x="6651256" y="124933"/>
                  </a:lnTo>
                  <a:lnTo>
                    <a:pt x="6708307" y="131783"/>
                  </a:lnTo>
                  <a:lnTo>
                    <a:pt x="6765724" y="138800"/>
                  </a:lnTo>
                  <a:lnTo>
                    <a:pt x="6823464" y="145974"/>
                  </a:lnTo>
                  <a:lnTo>
                    <a:pt x="6881487" y="153294"/>
                  </a:lnTo>
                  <a:lnTo>
                    <a:pt x="6939752" y="160751"/>
                  </a:lnTo>
                  <a:lnTo>
                    <a:pt x="6998218" y="168336"/>
                  </a:lnTo>
                  <a:lnTo>
                    <a:pt x="7056842" y="176038"/>
                  </a:lnTo>
                  <a:lnTo>
                    <a:pt x="7115585" y="183847"/>
                  </a:lnTo>
                  <a:lnTo>
                    <a:pt x="7174404" y="191755"/>
                  </a:lnTo>
                  <a:lnTo>
                    <a:pt x="7233260" y="199750"/>
                  </a:lnTo>
                  <a:lnTo>
                    <a:pt x="7292110" y="207824"/>
                  </a:lnTo>
                  <a:lnTo>
                    <a:pt x="7350913" y="215966"/>
                  </a:lnTo>
                  <a:lnTo>
                    <a:pt x="7409628" y="224167"/>
                  </a:lnTo>
                  <a:lnTo>
                    <a:pt x="7468215" y="232416"/>
                  </a:lnTo>
                  <a:lnTo>
                    <a:pt x="7526631" y="240705"/>
                  </a:lnTo>
                  <a:lnTo>
                    <a:pt x="7584836" y="249024"/>
                  </a:lnTo>
                  <a:lnTo>
                    <a:pt x="7642789" y="257361"/>
                  </a:lnTo>
                  <a:lnTo>
                    <a:pt x="7700448" y="265709"/>
                  </a:lnTo>
                  <a:lnTo>
                    <a:pt x="7757772" y="274057"/>
                  </a:lnTo>
                  <a:lnTo>
                    <a:pt x="7814720" y="282395"/>
                  </a:lnTo>
                  <a:lnTo>
                    <a:pt x="7871250" y="290713"/>
                  </a:lnTo>
                  <a:lnTo>
                    <a:pt x="7927323" y="299002"/>
                  </a:lnTo>
                  <a:lnTo>
                    <a:pt x="7982895" y="307251"/>
                  </a:lnTo>
                  <a:lnTo>
                    <a:pt x="8037927" y="315452"/>
                  </a:lnTo>
                  <a:lnTo>
                    <a:pt x="8092377" y="323595"/>
                  </a:lnTo>
                  <a:lnTo>
                    <a:pt x="8146204" y="331668"/>
                  </a:lnTo>
                  <a:lnTo>
                    <a:pt x="8199367" y="339664"/>
                  </a:lnTo>
                  <a:lnTo>
                    <a:pt x="8251824" y="347571"/>
                  </a:lnTo>
                  <a:lnTo>
                    <a:pt x="8303535" y="355380"/>
                  </a:lnTo>
                  <a:lnTo>
                    <a:pt x="8354457" y="363082"/>
                  </a:lnTo>
                  <a:lnTo>
                    <a:pt x="8404551" y="370667"/>
                  </a:lnTo>
                  <a:lnTo>
                    <a:pt x="8453775" y="378124"/>
                  </a:lnTo>
                  <a:lnTo>
                    <a:pt x="8502087" y="385444"/>
                  </a:lnTo>
                  <a:lnTo>
                    <a:pt x="8549447" y="392618"/>
                  </a:lnTo>
                  <a:lnTo>
                    <a:pt x="8595813" y="399635"/>
                  </a:lnTo>
                  <a:lnTo>
                    <a:pt x="8641144" y="406485"/>
                  </a:lnTo>
                  <a:lnTo>
                    <a:pt x="8685399" y="413160"/>
                  </a:lnTo>
                  <a:lnTo>
                    <a:pt x="8728537" y="419648"/>
                  </a:lnTo>
                  <a:lnTo>
                    <a:pt x="8770516" y="425941"/>
                  </a:lnTo>
                  <a:lnTo>
                    <a:pt x="8811296" y="432029"/>
                  </a:lnTo>
                  <a:lnTo>
                    <a:pt x="8850835" y="437901"/>
                  </a:lnTo>
                  <a:lnTo>
                    <a:pt x="8889092" y="443548"/>
                  </a:lnTo>
                  <a:lnTo>
                    <a:pt x="8961595" y="454128"/>
                  </a:lnTo>
                  <a:lnTo>
                    <a:pt x="9028477" y="463691"/>
                  </a:lnTo>
                  <a:lnTo>
                    <a:pt x="9059707" y="468066"/>
                  </a:lnTo>
                  <a:lnTo>
                    <a:pt x="9078271" y="470623"/>
                  </a:lnTo>
                </a:path>
              </a:pathLst>
            </a:custGeom>
            <a:ln w="63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3853" y="5640781"/>
              <a:ext cx="3004820" cy="1211580"/>
            </a:xfrm>
            <a:custGeom>
              <a:avLst/>
              <a:gdLst/>
              <a:ahLst/>
              <a:cxnLst/>
              <a:rect l="l" t="t" r="r" b="b"/>
              <a:pathLst>
                <a:path w="3004820" h="1211579">
                  <a:moveTo>
                    <a:pt x="0" y="0"/>
                  </a:moveTo>
                  <a:lnTo>
                    <a:pt x="51721" y="23517"/>
                  </a:lnTo>
                  <a:lnTo>
                    <a:pt x="103435" y="47027"/>
                  </a:lnTo>
                  <a:lnTo>
                    <a:pt x="155135" y="70525"/>
                  </a:lnTo>
                  <a:lnTo>
                    <a:pt x="206815" y="94002"/>
                  </a:lnTo>
                  <a:lnTo>
                    <a:pt x="258466" y="117452"/>
                  </a:lnTo>
                  <a:lnTo>
                    <a:pt x="310083" y="140868"/>
                  </a:lnTo>
                  <a:lnTo>
                    <a:pt x="361657" y="164244"/>
                  </a:lnTo>
                  <a:lnTo>
                    <a:pt x="413183" y="187573"/>
                  </a:lnTo>
                  <a:lnTo>
                    <a:pt x="464653" y="210849"/>
                  </a:lnTo>
                  <a:lnTo>
                    <a:pt x="516059" y="234063"/>
                  </a:lnTo>
                  <a:lnTo>
                    <a:pt x="567396" y="257211"/>
                  </a:lnTo>
                  <a:lnTo>
                    <a:pt x="618656" y="280284"/>
                  </a:lnTo>
                  <a:lnTo>
                    <a:pt x="669832" y="303277"/>
                  </a:lnTo>
                  <a:lnTo>
                    <a:pt x="720917" y="326182"/>
                  </a:lnTo>
                  <a:lnTo>
                    <a:pt x="771904" y="348994"/>
                  </a:lnTo>
                  <a:lnTo>
                    <a:pt x="822786" y="371704"/>
                  </a:lnTo>
                  <a:lnTo>
                    <a:pt x="873556" y="394306"/>
                  </a:lnTo>
                  <a:lnTo>
                    <a:pt x="924207" y="416795"/>
                  </a:lnTo>
                  <a:lnTo>
                    <a:pt x="974732" y="439162"/>
                  </a:lnTo>
                  <a:lnTo>
                    <a:pt x="1025125" y="461401"/>
                  </a:lnTo>
                  <a:lnTo>
                    <a:pt x="1075377" y="483506"/>
                  </a:lnTo>
                  <a:lnTo>
                    <a:pt x="1125482" y="505470"/>
                  </a:lnTo>
                  <a:lnTo>
                    <a:pt x="1175433" y="527285"/>
                  </a:lnTo>
                  <a:lnTo>
                    <a:pt x="1225224" y="548946"/>
                  </a:lnTo>
                  <a:lnTo>
                    <a:pt x="1274846" y="570446"/>
                  </a:lnTo>
                  <a:lnTo>
                    <a:pt x="1324293" y="591777"/>
                  </a:lnTo>
                  <a:lnTo>
                    <a:pt x="1373558" y="612933"/>
                  </a:lnTo>
                  <a:lnTo>
                    <a:pt x="1422635" y="633908"/>
                  </a:lnTo>
                  <a:lnTo>
                    <a:pt x="1471515" y="654695"/>
                  </a:lnTo>
                  <a:lnTo>
                    <a:pt x="1520192" y="675286"/>
                  </a:lnTo>
                  <a:lnTo>
                    <a:pt x="1568660" y="695675"/>
                  </a:lnTo>
                  <a:lnTo>
                    <a:pt x="1616910" y="715856"/>
                  </a:lnTo>
                  <a:lnTo>
                    <a:pt x="1664936" y="735822"/>
                  </a:lnTo>
                  <a:lnTo>
                    <a:pt x="1712731" y="755566"/>
                  </a:lnTo>
                  <a:lnTo>
                    <a:pt x="1760289" y="775081"/>
                  </a:lnTo>
                  <a:lnTo>
                    <a:pt x="1807601" y="794360"/>
                  </a:lnTo>
                  <a:lnTo>
                    <a:pt x="1854661" y="813398"/>
                  </a:lnTo>
                  <a:lnTo>
                    <a:pt x="1901462" y="832186"/>
                  </a:lnTo>
                  <a:lnTo>
                    <a:pt x="1947997" y="850719"/>
                  </a:lnTo>
                  <a:lnTo>
                    <a:pt x="1994259" y="868989"/>
                  </a:lnTo>
                  <a:lnTo>
                    <a:pt x="2040242" y="886991"/>
                  </a:lnTo>
                  <a:lnTo>
                    <a:pt x="2085937" y="904716"/>
                  </a:lnTo>
                  <a:lnTo>
                    <a:pt x="2131338" y="922159"/>
                  </a:lnTo>
                  <a:lnTo>
                    <a:pt x="2176438" y="939313"/>
                  </a:lnTo>
                  <a:lnTo>
                    <a:pt x="2221229" y="956171"/>
                  </a:lnTo>
                  <a:lnTo>
                    <a:pt x="2265706" y="972726"/>
                  </a:lnTo>
                  <a:lnTo>
                    <a:pt x="2309861" y="988971"/>
                  </a:lnTo>
                  <a:lnTo>
                    <a:pt x="2353687" y="1004901"/>
                  </a:lnTo>
                  <a:lnTo>
                    <a:pt x="2397177" y="1020507"/>
                  </a:lnTo>
                  <a:lnTo>
                    <a:pt x="2440323" y="1035784"/>
                  </a:lnTo>
                  <a:lnTo>
                    <a:pt x="2483120" y="1050724"/>
                  </a:lnTo>
                  <a:lnTo>
                    <a:pt x="2525559" y="1065322"/>
                  </a:lnTo>
                  <a:lnTo>
                    <a:pt x="2567635" y="1079569"/>
                  </a:lnTo>
                  <a:lnTo>
                    <a:pt x="2609339" y="1093460"/>
                  </a:lnTo>
                  <a:lnTo>
                    <a:pt x="2650665" y="1106988"/>
                  </a:lnTo>
                  <a:lnTo>
                    <a:pt x="2691607" y="1120146"/>
                  </a:lnTo>
                  <a:lnTo>
                    <a:pt x="2732156" y="1132927"/>
                  </a:lnTo>
                  <a:lnTo>
                    <a:pt x="2772306" y="1145324"/>
                  </a:lnTo>
                  <a:lnTo>
                    <a:pt x="2812050" y="1157331"/>
                  </a:lnTo>
                  <a:lnTo>
                    <a:pt x="2851381" y="1168942"/>
                  </a:lnTo>
                  <a:lnTo>
                    <a:pt x="2890292" y="1180149"/>
                  </a:lnTo>
                  <a:lnTo>
                    <a:pt x="2928775" y="1190945"/>
                  </a:lnTo>
                  <a:lnTo>
                    <a:pt x="2966825" y="1201324"/>
                  </a:lnTo>
                  <a:lnTo>
                    <a:pt x="3004433" y="1211280"/>
                  </a:lnTo>
                </a:path>
              </a:pathLst>
            </a:custGeom>
            <a:ln w="63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5728" y="5284470"/>
              <a:ext cx="9078595" cy="1467485"/>
            </a:xfrm>
            <a:custGeom>
              <a:avLst/>
              <a:gdLst/>
              <a:ahLst/>
              <a:cxnLst/>
              <a:rect l="l" t="t" r="r" b="b"/>
              <a:pathLst>
                <a:path w="9078595" h="1467484">
                  <a:moveTo>
                    <a:pt x="0" y="0"/>
                  </a:moveTo>
                  <a:lnTo>
                    <a:pt x="37324" y="13040"/>
                  </a:lnTo>
                  <a:lnTo>
                    <a:pt x="74769" y="26102"/>
                  </a:lnTo>
                  <a:lnTo>
                    <a:pt x="112458" y="39209"/>
                  </a:lnTo>
                  <a:lnTo>
                    <a:pt x="150511" y="52381"/>
                  </a:lnTo>
                  <a:lnTo>
                    <a:pt x="189051" y="65642"/>
                  </a:lnTo>
                  <a:lnTo>
                    <a:pt x="228197" y="79012"/>
                  </a:lnTo>
                  <a:lnTo>
                    <a:pt x="268073" y="92514"/>
                  </a:lnTo>
                  <a:lnTo>
                    <a:pt x="308800" y="106170"/>
                  </a:lnTo>
                  <a:lnTo>
                    <a:pt x="350499" y="120003"/>
                  </a:lnTo>
                  <a:lnTo>
                    <a:pt x="393291" y="134033"/>
                  </a:lnTo>
                  <a:lnTo>
                    <a:pt x="437298" y="148282"/>
                  </a:lnTo>
                  <a:lnTo>
                    <a:pt x="482643" y="162774"/>
                  </a:lnTo>
                  <a:lnTo>
                    <a:pt x="529445" y="177530"/>
                  </a:lnTo>
                  <a:lnTo>
                    <a:pt x="577828" y="192571"/>
                  </a:lnTo>
                  <a:lnTo>
                    <a:pt x="627911" y="207921"/>
                  </a:lnTo>
                  <a:lnTo>
                    <a:pt x="679818" y="223600"/>
                  </a:lnTo>
                  <a:lnTo>
                    <a:pt x="733668" y="239631"/>
                  </a:lnTo>
                  <a:lnTo>
                    <a:pt x="789585" y="256036"/>
                  </a:lnTo>
                  <a:lnTo>
                    <a:pt x="847689" y="272836"/>
                  </a:lnTo>
                  <a:lnTo>
                    <a:pt x="908102" y="290054"/>
                  </a:lnTo>
                  <a:lnTo>
                    <a:pt x="970946" y="307713"/>
                  </a:lnTo>
                  <a:lnTo>
                    <a:pt x="1036341" y="325833"/>
                  </a:lnTo>
                  <a:lnTo>
                    <a:pt x="1104411" y="344436"/>
                  </a:lnTo>
                  <a:lnTo>
                    <a:pt x="1142884" y="354885"/>
                  </a:lnTo>
                  <a:lnTo>
                    <a:pt x="1182229" y="365585"/>
                  </a:lnTo>
                  <a:lnTo>
                    <a:pt x="1222422" y="376525"/>
                  </a:lnTo>
                  <a:lnTo>
                    <a:pt x="1263437" y="387692"/>
                  </a:lnTo>
                  <a:lnTo>
                    <a:pt x="1305252" y="399076"/>
                  </a:lnTo>
                  <a:lnTo>
                    <a:pt x="1347842" y="410665"/>
                  </a:lnTo>
                  <a:lnTo>
                    <a:pt x="1391183" y="422448"/>
                  </a:lnTo>
                  <a:lnTo>
                    <a:pt x="1435251" y="434412"/>
                  </a:lnTo>
                  <a:lnTo>
                    <a:pt x="1480022" y="446546"/>
                  </a:lnTo>
                  <a:lnTo>
                    <a:pt x="1525472" y="458839"/>
                  </a:lnTo>
                  <a:lnTo>
                    <a:pt x="1571577" y="471279"/>
                  </a:lnTo>
                  <a:lnTo>
                    <a:pt x="1618313" y="483855"/>
                  </a:lnTo>
                  <a:lnTo>
                    <a:pt x="1665656" y="496555"/>
                  </a:lnTo>
                  <a:lnTo>
                    <a:pt x="1713581" y="509367"/>
                  </a:lnTo>
                  <a:lnTo>
                    <a:pt x="1762065" y="522281"/>
                  </a:lnTo>
                  <a:lnTo>
                    <a:pt x="1811084" y="535284"/>
                  </a:lnTo>
                  <a:lnTo>
                    <a:pt x="1860614" y="548365"/>
                  </a:lnTo>
                  <a:lnTo>
                    <a:pt x="1910630" y="561512"/>
                  </a:lnTo>
                  <a:lnTo>
                    <a:pt x="1961108" y="574714"/>
                  </a:lnTo>
                  <a:lnTo>
                    <a:pt x="2012026" y="587959"/>
                  </a:lnTo>
                  <a:lnTo>
                    <a:pt x="2063357" y="601237"/>
                  </a:lnTo>
                  <a:lnTo>
                    <a:pt x="2115080" y="614534"/>
                  </a:lnTo>
                  <a:lnTo>
                    <a:pt x="2167168" y="627840"/>
                  </a:lnTo>
                  <a:lnTo>
                    <a:pt x="2219599" y="641143"/>
                  </a:lnTo>
                  <a:lnTo>
                    <a:pt x="2272348" y="654432"/>
                  </a:lnTo>
                  <a:lnTo>
                    <a:pt x="2325392" y="667695"/>
                  </a:lnTo>
                  <a:lnTo>
                    <a:pt x="2378705" y="680920"/>
                  </a:lnTo>
                  <a:lnTo>
                    <a:pt x="2432265" y="694096"/>
                  </a:lnTo>
                  <a:lnTo>
                    <a:pt x="2486047" y="707212"/>
                  </a:lnTo>
                  <a:lnTo>
                    <a:pt x="2540027" y="720256"/>
                  </a:lnTo>
                  <a:lnTo>
                    <a:pt x="2594181" y="733216"/>
                  </a:lnTo>
                  <a:lnTo>
                    <a:pt x="2648486" y="746080"/>
                  </a:lnTo>
                  <a:lnTo>
                    <a:pt x="2702916" y="758838"/>
                  </a:lnTo>
                  <a:lnTo>
                    <a:pt x="2757448" y="771478"/>
                  </a:lnTo>
                  <a:lnTo>
                    <a:pt x="2812058" y="783988"/>
                  </a:lnTo>
                  <a:lnTo>
                    <a:pt x="2866721" y="796356"/>
                  </a:lnTo>
                  <a:lnTo>
                    <a:pt x="2921415" y="808572"/>
                  </a:lnTo>
                  <a:lnTo>
                    <a:pt x="2976114" y="820623"/>
                  </a:lnTo>
                  <a:lnTo>
                    <a:pt x="3030795" y="832498"/>
                  </a:lnTo>
                  <a:lnTo>
                    <a:pt x="3085434" y="844186"/>
                  </a:lnTo>
                  <a:lnTo>
                    <a:pt x="3140006" y="855674"/>
                  </a:lnTo>
                  <a:lnTo>
                    <a:pt x="3194488" y="866952"/>
                  </a:lnTo>
                  <a:lnTo>
                    <a:pt x="3240447" y="876340"/>
                  </a:lnTo>
                  <a:lnTo>
                    <a:pt x="3286870" y="885738"/>
                  </a:lnTo>
                  <a:lnTo>
                    <a:pt x="3333739" y="895144"/>
                  </a:lnTo>
                  <a:lnTo>
                    <a:pt x="3381033" y="904554"/>
                  </a:lnTo>
                  <a:lnTo>
                    <a:pt x="3428732" y="913965"/>
                  </a:lnTo>
                  <a:lnTo>
                    <a:pt x="3476818" y="923372"/>
                  </a:lnTo>
                  <a:lnTo>
                    <a:pt x="3525270" y="932774"/>
                  </a:lnTo>
                  <a:lnTo>
                    <a:pt x="3574069" y="942166"/>
                  </a:lnTo>
                  <a:lnTo>
                    <a:pt x="3623195" y="951544"/>
                  </a:lnTo>
                  <a:lnTo>
                    <a:pt x="3672628" y="960907"/>
                  </a:lnTo>
                  <a:lnTo>
                    <a:pt x="3722350" y="970249"/>
                  </a:lnTo>
                  <a:lnTo>
                    <a:pt x="3772339" y="979568"/>
                  </a:lnTo>
                  <a:lnTo>
                    <a:pt x="3822577" y="988860"/>
                  </a:lnTo>
                  <a:lnTo>
                    <a:pt x="3873044" y="998122"/>
                  </a:lnTo>
                  <a:lnTo>
                    <a:pt x="3923719" y="1007351"/>
                  </a:lnTo>
                  <a:lnTo>
                    <a:pt x="3974585" y="1016542"/>
                  </a:lnTo>
                  <a:lnTo>
                    <a:pt x="4025620" y="1025693"/>
                  </a:lnTo>
                  <a:lnTo>
                    <a:pt x="4076805" y="1034800"/>
                  </a:lnTo>
                  <a:lnTo>
                    <a:pt x="4128121" y="1043860"/>
                  </a:lnTo>
                  <a:lnTo>
                    <a:pt x="4179548" y="1052869"/>
                  </a:lnTo>
                  <a:lnTo>
                    <a:pt x="4231067" y="1061824"/>
                  </a:lnTo>
                  <a:lnTo>
                    <a:pt x="4282656" y="1070721"/>
                  </a:lnTo>
                  <a:lnTo>
                    <a:pt x="4334298" y="1079557"/>
                  </a:lnTo>
                  <a:lnTo>
                    <a:pt x="4385972" y="1088329"/>
                  </a:lnTo>
                  <a:lnTo>
                    <a:pt x="4437659" y="1097033"/>
                  </a:lnTo>
                  <a:lnTo>
                    <a:pt x="4489339" y="1105666"/>
                  </a:lnTo>
                  <a:lnTo>
                    <a:pt x="4540992" y="1114225"/>
                  </a:lnTo>
                  <a:lnTo>
                    <a:pt x="4592598" y="1122705"/>
                  </a:lnTo>
                  <a:lnTo>
                    <a:pt x="4644139" y="1131103"/>
                  </a:lnTo>
                  <a:lnTo>
                    <a:pt x="4695594" y="1139417"/>
                  </a:lnTo>
                  <a:lnTo>
                    <a:pt x="4746944" y="1147642"/>
                  </a:lnTo>
                  <a:lnTo>
                    <a:pt x="4798169" y="1155776"/>
                  </a:lnTo>
                  <a:lnTo>
                    <a:pt x="4849249" y="1163814"/>
                  </a:lnTo>
                  <a:lnTo>
                    <a:pt x="4900165" y="1171754"/>
                  </a:lnTo>
                  <a:lnTo>
                    <a:pt x="4950897" y="1179592"/>
                  </a:lnTo>
                  <a:lnTo>
                    <a:pt x="5001426" y="1187324"/>
                  </a:lnTo>
                  <a:lnTo>
                    <a:pt x="5051731" y="1194947"/>
                  </a:lnTo>
                  <a:lnTo>
                    <a:pt x="5101794" y="1202458"/>
                  </a:lnTo>
                  <a:lnTo>
                    <a:pt x="5151594" y="1209854"/>
                  </a:lnTo>
                  <a:lnTo>
                    <a:pt x="5201112" y="1217130"/>
                  </a:lnTo>
                  <a:lnTo>
                    <a:pt x="5250328" y="1224283"/>
                  </a:lnTo>
                  <a:lnTo>
                    <a:pt x="5299223" y="1231311"/>
                  </a:lnTo>
                  <a:lnTo>
                    <a:pt x="5347776" y="1238209"/>
                  </a:lnTo>
                  <a:lnTo>
                    <a:pt x="5395969" y="1244974"/>
                  </a:lnTo>
                  <a:lnTo>
                    <a:pt x="5443781" y="1251603"/>
                  </a:lnTo>
                  <a:lnTo>
                    <a:pt x="5491194" y="1258093"/>
                  </a:lnTo>
                  <a:lnTo>
                    <a:pt x="5538186" y="1264439"/>
                  </a:lnTo>
                  <a:lnTo>
                    <a:pt x="5584739" y="1270639"/>
                  </a:lnTo>
                  <a:lnTo>
                    <a:pt x="5630833" y="1276689"/>
                  </a:lnTo>
                  <a:lnTo>
                    <a:pt x="5676449" y="1282585"/>
                  </a:lnTo>
                  <a:lnTo>
                    <a:pt x="5731868" y="1289579"/>
                  </a:lnTo>
                  <a:lnTo>
                    <a:pt x="5787466" y="1296373"/>
                  </a:lnTo>
                  <a:lnTo>
                    <a:pt x="5843208" y="1302970"/>
                  </a:lnTo>
                  <a:lnTo>
                    <a:pt x="5899059" y="1309374"/>
                  </a:lnTo>
                  <a:lnTo>
                    <a:pt x="5954986" y="1315590"/>
                  </a:lnTo>
                  <a:lnTo>
                    <a:pt x="6010955" y="1321622"/>
                  </a:lnTo>
                  <a:lnTo>
                    <a:pt x="6066930" y="1327474"/>
                  </a:lnTo>
                  <a:lnTo>
                    <a:pt x="6122880" y="1333150"/>
                  </a:lnTo>
                  <a:lnTo>
                    <a:pt x="6178768" y="1338654"/>
                  </a:lnTo>
                  <a:lnTo>
                    <a:pt x="6234561" y="1343991"/>
                  </a:lnTo>
                  <a:lnTo>
                    <a:pt x="6290225" y="1349164"/>
                  </a:lnTo>
                  <a:lnTo>
                    <a:pt x="6345726" y="1354178"/>
                  </a:lnTo>
                  <a:lnTo>
                    <a:pt x="6401029" y="1359036"/>
                  </a:lnTo>
                  <a:lnTo>
                    <a:pt x="6456101" y="1363744"/>
                  </a:lnTo>
                  <a:lnTo>
                    <a:pt x="6510907" y="1368304"/>
                  </a:lnTo>
                  <a:lnTo>
                    <a:pt x="6565413" y="1372722"/>
                  </a:lnTo>
                  <a:lnTo>
                    <a:pt x="6619585" y="1377001"/>
                  </a:lnTo>
                  <a:lnTo>
                    <a:pt x="6673390" y="1381145"/>
                  </a:lnTo>
                  <a:lnTo>
                    <a:pt x="6726792" y="1385159"/>
                  </a:lnTo>
                  <a:lnTo>
                    <a:pt x="6779757" y="1389047"/>
                  </a:lnTo>
                  <a:lnTo>
                    <a:pt x="6832253" y="1392812"/>
                  </a:lnTo>
                  <a:lnTo>
                    <a:pt x="6884243" y="1396460"/>
                  </a:lnTo>
                  <a:lnTo>
                    <a:pt x="6935695" y="1399993"/>
                  </a:lnTo>
                  <a:lnTo>
                    <a:pt x="6986574" y="1403417"/>
                  </a:lnTo>
                  <a:lnTo>
                    <a:pt x="7036847" y="1406735"/>
                  </a:lnTo>
                  <a:lnTo>
                    <a:pt x="7086478" y="1409952"/>
                  </a:lnTo>
                  <a:lnTo>
                    <a:pt x="7135433" y="1413072"/>
                  </a:lnTo>
                  <a:lnTo>
                    <a:pt x="7183680" y="1416098"/>
                  </a:lnTo>
                  <a:lnTo>
                    <a:pt x="7231183" y="1419035"/>
                  </a:lnTo>
                  <a:lnTo>
                    <a:pt x="7277908" y="1421887"/>
                  </a:lnTo>
                  <a:lnTo>
                    <a:pt x="7323821" y="1424659"/>
                  </a:lnTo>
                  <a:lnTo>
                    <a:pt x="7368889" y="1427353"/>
                  </a:lnTo>
                  <a:lnTo>
                    <a:pt x="7413077" y="1429976"/>
                  </a:lnTo>
                  <a:lnTo>
                    <a:pt x="7456350" y="1432530"/>
                  </a:lnTo>
                  <a:lnTo>
                    <a:pt x="7498675" y="1435019"/>
                  </a:lnTo>
                  <a:lnTo>
                    <a:pt x="7540018" y="1437448"/>
                  </a:lnTo>
                  <a:lnTo>
                    <a:pt x="7580344" y="1439822"/>
                  </a:lnTo>
                  <a:lnTo>
                    <a:pt x="7619620" y="1442143"/>
                  </a:lnTo>
                  <a:lnTo>
                    <a:pt x="7657810" y="1444417"/>
                  </a:lnTo>
                  <a:lnTo>
                    <a:pt x="7694882" y="1446648"/>
                  </a:lnTo>
                  <a:lnTo>
                    <a:pt x="7730801" y="1448838"/>
                  </a:lnTo>
                  <a:lnTo>
                    <a:pt x="7812409" y="1453636"/>
                  </a:lnTo>
                  <a:lnTo>
                    <a:pt x="7887152" y="1457595"/>
                  </a:lnTo>
                  <a:lnTo>
                    <a:pt x="7955603" y="1460781"/>
                  </a:lnTo>
                  <a:lnTo>
                    <a:pt x="8018334" y="1463258"/>
                  </a:lnTo>
                  <a:lnTo>
                    <a:pt x="8075917" y="1465093"/>
                  </a:lnTo>
                  <a:lnTo>
                    <a:pt x="8128927" y="1466350"/>
                  </a:lnTo>
                  <a:lnTo>
                    <a:pt x="8177935" y="1467094"/>
                  </a:lnTo>
                  <a:lnTo>
                    <a:pt x="8223515" y="1467392"/>
                  </a:lnTo>
                  <a:lnTo>
                    <a:pt x="8266239" y="1467307"/>
                  </a:lnTo>
                  <a:lnTo>
                    <a:pt x="8306680" y="1466906"/>
                  </a:lnTo>
                  <a:lnTo>
                    <a:pt x="8345410" y="1466253"/>
                  </a:lnTo>
                  <a:lnTo>
                    <a:pt x="8420032" y="1464455"/>
                  </a:lnTo>
                  <a:lnTo>
                    <a:pt x="8457068" y="1463439"/>
                  </a:lnTo>
                  <a:lnTo>
                    <a:pt x="8494685" y="1462434"/>
                  </a:lnTo>
                  <a:lnTo>
                    <a:pt x="8533456" y="1461503"/>
                  </a:lnTo>
                  <a:lnTo>
                    <a:pt x="8573954" y="1460713"/>
                  </a:lnTo>
                  <a:lnTo>
                    <a:pt x="8636561" y="1459348"/>
                  </a:lnTo>
                  <a:lnTo>
                    <a:pt x="8696089" y="1457447"/>
                  </a:lnTo>
                  <a:lnTo>
                    <a:pt x="8752845" y="1455065"/>
                  </a:lnTo>
                  <a:lnTo>
                    <a:pt x="8807136" y="1452254"/>
                  </a:lnTo>
                  <a:lnTo>
                    <a:pt x="8859272" y="1449069"/>
                  </a:lnTo>
                  <a:lnTo>
                    <a:pt x="8909559" y="1445562"/>
                  </a:lnTo>
                  <a:lnTo>
                    <a:pt x="8958307" y="1441789"/>
                  </a:lnTo>
                  <a:lnTo>
                    <a:pt x="9005822" y="1437801"/>
                  </a:lnTo>
                  <a:lnTo>
                    <a:pt x="9052414" y="1433653"/>
                  </a:lnTo>
                  <a:lnTo>
                    <a:pt x="9078271" y="1431261"/>
                  </a:lnTo>
                </a:path>
              </a:pathLst>
            </a:custGeom>
            <a:ln w="63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215133" y="5137796"/>
              <a:ext cx="6929120" cy="1714500"/>
            </a:xfrm>
            <a:custGeom>
              <a:avLst/>
              <a:gdLst/>
              <a:ahLst/>
              <a:cxnLst/>
              <a:rect l="l" t="t" r="r" b="b"/>
              <a:pathLst>
                <a:path w="6929120" h="1714500">
                  <a:moveTo>
                    <a:pt x="0" y="1714264"/>
                  </a:moveTo>
                  <a:lnTo>
                    <a:pt x="32478" y="1677653"/>
                  </a:lnTo>
                  <a:lnTo>
                    <a:pt x="65063" y="1641069"/>
                  </a:lnTo>
                  <a:lnTo>
                    <a:pt x="97859" y="1604537"/>
                  </a:lnTo>
                  <a:lnTo>
                    <a:pt x="130971" y="1568084"/>
                  </a:lnTo>
                  <a:lnTo>
                    <a:pt x="164507" y="1531737"/>
                  </a:lnTo>
                  <a:lnTo>
                    <a:pt x="198571" y="1495521"/>
                  </a:lnTo>
                  <a:lnTo>
                    <a:pt x="233268" y="1459464"/>
                  </a:lnTo>
                  <a:lnTo>
                    <a:pt x="268706" y="1423592"/>
                  </a:lnTo>
                  <a:lnTo>
                    <a:pt x="304988" y="1387931"/>
                  </a:lnTo>
                  <a:lnTo>
                    <a:pt x="342222" y="1352508"/>
                  </a:lnTo>
                  <a:lnTo>
                    <a:pt x="380512" y="1317348"/>
                  </a:lnTo>
                  <a:lnTo>
                    <a:pt x="419965" y="1282480"/>
                  </a:lnTo>
                  <a:lnTo>
                    <a:pt x="460686" y="1247928"/>
                  </a:lnTo>
                  <a:lnTo>
                    <a:pt x="502780" y="1213720"/>
                  </a:lnTo>
                  <a:lnTo>
                    <a:pt x="546354" y="1179881"/>
                  </a:lnTo>
                  <a:lnTo>
                    <a:pt x="584055" y="1151726"/>
                  </a:lnTo>
                  <a:lnTo>
                    <a:pt x="623194" y="1123387"/>
                  </a:lnTo>
                  <a:lnTo>
                    <a:pt x="663629" y="1094938"/>
                  </a:lnTo>
                  <a:lnTo>
                    <a:pt x="705221" y="1066452"/>
                  </a:lnTo>
                  <a:lnTo>
                    <a:pt x="747827" y="1038004"/>
                  </a:lnTo>
                  <a:lnTo>
                    <a:pt x="791308" y="1009665"/>
                  </a:lnTo>
                  <a:lnTo>
                    <a:pt x="835523" y="981509"/>
                  </a:lnTo>
                  <a:lnTo>
                    <a:pt x="880331" y="953610"/>
                  </a:lnTo>
                  <a:lnTo>
                    <a:pt x="925591" y="926041"/>
                  </a:lnTo>
                  <a:lnTo>
                    <a:pt x="971163" y="898876"/>
                  </a:lnTo>
                  <a:lnTo>
                    <a:pt x="1016906" y="872186"/>
                  </a:lnTo>
                  <a:lnTo>
                    <a:pt x="1062679" y="846047"/>
                  </a:lnTo>
                  <a:lnTo>
                    <a:pt x="1108342" y="820531"/>
                  </a:lnTo>
                  <a:lnTo>
                    <a:pt x="1153753" y="795711"/>
                  </a:lnTo>
                  <a:lnTo>
                    <a:pt x="1198772" y="771661"/>
                  </a:lnTo>
                  <a:lnTo>
                    <a:pt x="1243258" y="748454"/>
                  </a:lnTo>
                  <a:lnTo>
                    <a:pt x="1287072" y="726164"/>
                  </a:lnTo>
                  <a:lnTo>
                    <a:pt x="1330070" y="704863"/>
                  </a:lnTo>
                  <a:lnTo>
                    <a:pt x="1376844" y="682270"/>
                  </a:lnTo>
                  <a:lnTo>
                    <a:pt x="1421710" y="661143"/>
                  </a:lnTo>
                  <a:lnTo>
                    <a:pt x="1465076" y="641327"/>
                  </a:lnTo>
                  <a:lnTo>
                    <a:pt x="1507353" y="622665"/>
                  </a:lnTo>
                  <a:lnTo>
                    <a:pt x="1548946" y="605001"/>
                  </a:lnTo>
                  <a:lnTo>
                    <a:pt x="1590266" y="588177"/>
                  </a:lnTo>
                  <a:lnTo>
                    <a:pt x="1631720" y="572039"/>
                  </a:lnTo>
                  <a:lnTo>
                    <a:pt x="1673717" y="556429"/>
                  </a:lnTo>
                  <a:lnTo>
                    <a:pt x="1716664" y="541190"/>
                  </a:lnTo>
                  <a:lnTo>
                    <a:pt x="1760971" y="526167"/>
                  </a:lnTo>
                  <a:lnTo>
                    <a:pt x="1807046" y="511202"/>
                  </a:lnTo>
                  <a:lnTo>
                    <a:pt x="1855297" y="496140"/>
                  </a:lnTo>
                  <a:lnTo>
                    <a:pt x="1906132" y="480824"/>
                  </a:lnTo>
                  <a:lnTo>
                    <a:pt x="1959960" y="465098"/>
                  </a:lnTo>
                  <a:lnTo>
                    <a:pt x="2017189" y="448804"/>
                  </a:lnTo>
                  <a:lnTo>
                    <a:pt x="2078228" y="431788"/>
                  </a:lnTo>
                  <a:lnTo>
                    <a:pt x="2118243" y="420886"/>
                  </a:lnTo>
                  <a:lnTo>
                    <a:pt x="2160523" y="409688"/>
                  </a:lnTo>
                  <a:lnTo>
                    <a:pt x="2204874" y="398231"/>
                  </a:lnTo>
                  <a:lnTo>
                    <a:pt x="2251101" y="386550"/>
                  </a:lnTo>
                  <a:lnTo>
                    <a:pt x="2299009" y="374682"/>
                  </a:lnTo>
                  <a:lnTo>
                    <a:pt x="2348404" y="362664"/>
                  </a:lnTo>
                  <a:lnTo>
                    <a:pt x="2399091" y="350531"/>
                  </a:lnTo>
                  <a:lnTo>
                    <a:pt x="2450875" y="338320"/>
                  </a:lnTo>
                  <a:lnTo>
                    <a:pt x="2503562" y="326068"/>
                  </a:lnTo>
                  <a:lnTo>
                    <a:pt x="2556958" y="313811"/>
                  </a:lnTo>
                  <a:lnTo>
                    <a:pt x="2610868" y="301585"/>
                  </a:lnTo>
                  <a:lnTo>
                    <a:pt x="2665097" y="289426"/>
                  </a:lnTo>
                  <a:lnTo>
                    <a:pt x="2719451" y="277371"/>
                  </a:lnTo>
                  <a:lnTo>
                    <a:pt x="2773734" y="265457"/>
                  </a:lnTo>
                  <a:lnTo>
                    <a:pt x="2827754" y="253720"/>
                  </a:lnTo>
                  <a:lnTo>
                    <a:pt x="2881314" y="242195"/>
                  </a:lnTo>
                  <a:lnTo>
                    <a:pt x="2934220" y="230920"/>
                  </a:lnTo>
                  <a:lnTo>
                    <a:pt x="2986279" y="219931"/>
                  </a:lnTo>
                  <a:lnTo>
                    <a:pt x="3037295" y="209264"/>
                  </a:lnTo>
                  <a:lnTo>
                    <a:pt x="3087073" y="198956"/>
                  </a:lnTo>
                  <a:lnTo>
                    <a:pt x="3135419" y="189042"/>
                  </a:lnTo>
                  <a:lnTo>
                    <a:pt x="3182139" y="179560"/>
                  </a:lnTo>
                  <a:lnTo>
                    <a:pt x="3227038" y="170546"/>
                  </a:lnTo>
                  <a:lnTo>
                    <a:pt x="3269921" y="162035"/>
                  </a:lnTo>
                  <a:lnTo>
                    <a:pt x="3310594" y="154066"/>
                  </a:lnTo>
                  <a:lnTo>
                    <a:pt x="3348863" y="146673"/>
                  </a:lnTo>
                  <a:lnTo>
                    <a:pt x="3418279" y="133601"/>
                  </a:lnTo>
                  <a:lnTo>
                    <a:pt x="3479443" y="122537"/>
                  </a:lnTo>
                  <a:lnTo>
                    <a:pt x="3533735" y="113235"/>
                  </a:lnTo>
                  <a:lnTo>
                    <a:pt x="3582532" y="105452"/>
                  </a:lnTo>
                  <a:lnTo>
                    <a:pt x="3627215" y="98946"/>
                  </a:lnTo>
                  <a:lnTo>
                    <a:pt x="3669162" y="93472"/>
                  </a:lnTo>
                  <a:lnTo>
                    <a:pt x="3709752" y="88788"/>
                  </a:lnTo>
                  <a:lnTo>
                    <a:pt x="3750364" y="84648"/>
                  </a:lnTo>
                  <a:lnTo>
                    <a:pt x="3792377" y="80811"/>
                  </a:lnTo>
                  <a:lnTo>
                    <a:pt x="3837171" y="77033"/>
                  </a:lnTo>
                  <a:lnTo>
                    <a:pt x="3886124" y="73070"/>
                  </a:lnTo>
                  <a:lnTo>
                    <a:pt x="3940615" y="68678"/>
                  </a:lnTo>
                  <a:lnTo>
                    <a:pt x="4002024" y="63615"/>
                  </a:lnTo>
                  <a:lnTo>
                    <a:pt x="4043532" y="60210"/>
                  </a:lnTo>
                  <a:lnTo>
                    <a:pt x="4087086" y="56789"/>
                  </a:lnTo>
                  <a:lnTo>
                    <a:pt x="4132493" y="53364"/>
                  </a:lnTo>
                  <a:lnTo>
                    <a:pt x="4179559" y="49946"/>
                  </a:lnTo>
                  <a:lnTo>
                    <a:pt x="4228092" y="46547"/>
                  </a:lnTo>
                  <a:lnTo>
                    <a:pt x="4277900" y="43178"/>
                  </a:lnTo>
                  <a:lnTo>
                    <a:pt x="4328790" y="39851"/>
                  </a:lnTo>
                  <a:lnTo>
                    <a:pt x="4380569" y="36578"/>
                  </a:lnTo>
                  <a:lnTo>
                    <a:pt x="4433044" y="33370"/>
                  </a:lnTo>
                  <a:lnTo>
                    <a:pt x="4486024" y="30239"/>
                  </a:lnTo>
                  <a:lnTo>
                    <a:pt x="4539315" y="27196"/>
                  </a:lnTo>
                  <a:lnTo>
                    <a:pt x="4592725" y="24253"/>
                  </a:lnTo>
                  <a:lnTo>
                    <a:pt x="4646061" y="21421"/>
                  </a:lnTo>
                  <a:lnTo>
                    <a:pt x="4699131" y="18713"/>
                  </a:lnTo>
                  <a:lnTo>
                    <a:pt x="4751742" y="16140"/>
                  </a:lnTo>
                  <a:lnTo>
                    <a:pt x="4803701" y="13712"/>
                  </a:lnTo>
                  <a:lnTo>
                    <a:pt x="4854816" y="11443"/>
                  </a:lnTo>
                  <a:lnTo>
                    <a:pt x="4904894" y="9344"/>
                  </a:lnTo>
                  <a:lnTo>
                    <a:pt x="4953742" y="7425"/>
                  </a:lnTo>
                  <a:lnTo>
                    <a:pt x="5001168" y="5700"/>
                  </a:lnTo>
                  <a:lnTo>
                    <a:pt x="5046980" y="4179"/>
                  </a:lnTo>
                  <a:lnTo>
                    <a:pt x="5311489" y="0"/>
                  </a:lnTo>
                  <a:lnTo>
                    <a:pt x="5586571" y="464"/>
                  </a:lnTo>
                  <a:lnTo>
                    <a:pt x="5802645" y="2786"/>
                  </a:lnTo>
                  <a:lnTo>
                    <a:pt x="5890133" y="4179"/>
                  </a:lnTo>
                  <a:lnTo>
                    <a:pt x="6495796" y="4179"/>
                  </a:lnTo>
                  <a:lnTo>
                    <a:pt x="6558133" y="6090"/>
                  </a:lnTo>
                  <a:lnTo>
                    <a:pt x="6618476" y="8729"/>
                  </a:lnTo>
                  <a:lnTo>
                    <a:pt x="6676124" y="11883"/>
                  </a:lnTo>
                  <a:lnTo>
                    <a:pt x="6730380" y="15339"/>
                  </a:lnTo>
                  <a:lnTo>
                    <a:pt x="6780547" y="18884"/>
                  </a:lnTo>
                  <a:lnTo>
                    <a:pt x="6825926" y="22306"/>
                  </a:lnTo>
                  <a:lnTo>
                    <a:pt x="6865819" y="25391"/>
                  </a:lnTo>
                  <a:lnTo>
                    <a:pt x="6899529" y="27928"/>
                  </a:lnTo>
                  <a:lnTo>
                    <a:pt x="6928865" y="30148"/>
                  </a:lnTo>
                </a:path>
              </a:pathLst>
            </a:custGeom>
            <a:ln w="63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177158" y="2750057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694055" y="0"/>
                  </a:moveTo>
                  <a:lnTo>
                    <a:pt x="3937" y="402970"/>
                  </a:lnTo>
                  <a:lnTo>
                    <a:pt x="0" y="1202181"/>
                  </a:lnTo>
                  <a:lnTo>
                    <a:pt x="700532" y="1606677"/>
                  </a:lnTo>
                  <a:lnTo>
                    <a:pt x="1390777" y="1203705"/>
                  </a:lnTo>
                  <a:lnTo>
                    <a:pt x="1394587" y="404367"/>
                  </a:lnTo>
                  <a:lnTo>
                    <a:pt x="694055" y="0"/>
                  </a:lnTo>
                  <a:close/>
                </a:path>
              </a:pathLst>
            </a:custGeom>
            <a:solidFill>
              <a:srgbClr val="FFFFFF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177158" y="2750057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937" y="402970"/>
                  </a:moveTo>
                  <a:lnTo>
                    <a:pt x="694055" y="0"/>
                  </a:lnTo>
                  <a:lnTo>
                    <a:pt x="1394587" y="404367"/>
                  </a:lnTo>
                  <a:lnTo>
                    <a:pt x="1390777" y="1203705"/>
                  </a:lnTo>
                  <a:lnTo>
                    <a:pt x="700532" y="1606677"/>
                  </a:lnTo>
                  <a:lnTo>
                    <a:pt x="0" y="1202181"/>
                  </a:lnTo>
                  <a:lnTo>
                    <a:pt x="3937" y="40297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901058" y="4016883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937" y="402971"/>
                  </a:moveTo>
                  <a:lnTo>
                    <a:pt x="694054" y="0"/>
                  </a:lnTo>
                  <a:lnTo>
                    <a:pt x="1394587" y="404368"/>
                  </a:lnTo>
                  <a:lnTo>
                    <a:pt x="1390777" y="1203706"/>
                  </a:lnTo>
                  <a:lnTo>
                    <a:pt x="700531" y="1606651"/>
                  </a:lnTo>
                  <a:lnTo>
                    <a:pt x="0" y="1202182"/>
                  </a:lnTo>
                  <a:lnTo>
                    <a:pt x="3937" y="402971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910583" y="1483233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694054" y="0"/>
                  </a:moveTo>
                  <a:lnTo>
                    <a:pt x="3937" y="402970"/>
                  </a:lnTo>
                  <a:lnTo>
                    <a:pt x="0" y="1202181"/>
                  </a:lnTo>
                  <a:lnTo>
                    <a:pt x="700531" y="1606677"/>
                  </a:lnTo>
                  <a:lnTo>
                    <a:pt x="1390777" y="1203705"/>
                  </a:lnTo>
                  <a:lnTo>
                    <a:pt x="1394587" y="404367"/>
                  </a:lnTo>
                  <a:lnTo>
                    <a:pt x="694054" y="0"/>
                  </a:lnTo>
                  <a:close/>
                </a:path>
              </a:pathLst>
            </a:custGeom>
            <a:solidFill>
              <a:srgbClr val="FFFFFF">
                <a:alpha val="705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910583" y="1483233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937" y="402970"/>
                  </a:moveTo>
                  <a:lnTo>
                    <a:pt x="694054" y="0"/>
                  </a:lnTo>
                  <a:lnTo>
                    <a:pt x="1394587" y="404367"/>
                  </a:lnTo>
                  <a:lnTo>
                    <a:pt x="1390777" y="1203705"/>
                  </a:lnTo>
                  <a:lnTo>
                    <a:pt x="700531" y="1606677"/>
                  </a:lnTo>
                  <a:lnTo>
                    <a:pt x="0" y="1202181"/>
                  </a:lnTo>
                  <a:lnTo>
                    <a:pt x="3937" y="40297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158108" y="216408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694055" y="0"/>
                  </a:moveTo>
                  <a:lnTo>
                    <a:pt x="3937" y="402971"/>
                  </a:lnTo>
                  <a:lnTo>
                    <a:pt x="0" y="1202182"/>
                  </a:lnTo>
                  <a:lnTo>
                    <a:pt x="700532" y="1606677"/>
                  </a:lnTo>
                  <a:lnTo>
                    <a:pt x="1390777" y="1203706"/>
                  </a:lnTo>
                  <a:lnTo>
                    <a:pt x="1394587" y="404368"/>
                  </a:lnTo>
                  <a:lnTo>
                    <a:pt x="694055" y="0"/>
                  </a:lnTo>
                  <a:close/>
                </a:path>
              </a:pathLst>
            </a:custGeom>
            <a:solidFill>
              <a:srgbClr val="FFFFFF">
                <a:alpha val="392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158108" y="216408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937" y="402971"/>
                  </a:moveTo>
                  <a:lnTo>
                    <a:pt x="694055" y="0"/>
                  </a:lnTo>
                  <a:lnTo>
                    <a:pt x="1394587" y="404368"/>
                  </a:lnTo>
                  <a:lnTo>
                    <a:pt x="1390777" y="1203706"/>
                  </a:lnTo>
                  <a:lnTo>
                    <a:pt x="700532" y="1606677"/>
                  </a:lnTo>
                  <a:lnTo>
                    <a:pt x="0" y="1202182"/>
                  </a:lnTo>
                  <a:lnTo>
                    <a:pt x="3937" y="402971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644008" y="5274183"/>
              <a:ext cx="1395095" cy="1584325"/>
            </a:xfrm>
            <a:custGeom>
              <a:avLst/>
              <a:gdLst/>
              <a:ahLst/>
              <a:cxnLst/>
              <a:rect l="l" t="t" r="r" b="b"/>
              <a:pathLst>
                <a:path w="1395095" h="1584325">
                  <a:moveTo>
                    <a:pt x="694054" y="0"/>
                  </a:moveTo>
                  <a:lnTo>
                    <a:pt x="3937" y="402958"/>
                  </a:lnTo>
                  <a:lnTo>
                    <a:pt x="0" y="1202220"/>
                  </a:lnTo>
                  <a:lnTo>
                    <a:pt x="660966" y="1583815"/>
                  </a:lnTo>
                  <a:lnTo>
                    <a:pt x="739656" y="1583815"/>
                  </a:lnTo>
                  <a:lnTo>
                    <a:pt x="1390777" y="1203667"/>
                  </a:lnTo>
                  <a:lnTo>
                    <a:pt x="1394587" y="404406"/>
                  </a:lnTo>
                  <a:lnTo>
                    <a:pt x="694054" y="0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644008" y="5274183"/>
              <a:ext cx="1395095" cy="1584325"/>
            </a:xfrm>
            <a:custGeom>
              <a:avLst/>
              <a:gdLst/>
              <a:ahLst/>
              <a:cxnLst/>
              <a:rect l="l" t="t" r="r" b="b"/>
              <a:pathLst>
                <a:path w="1395095" h="1584325">
                  <a:moveTo>
                    <a:pt x="3937" y="402958"/>
                  </a:moveTo>
                  <a:lnTo>
                    <a:pt x="694054" y="0"/>
                  </a:lnTo>
                  <a:lnTo>
                    <a:pt x="1394587" y="404406"/>
                  </a:lnTo>
                  <a:lnTo>
                    <a:pt x="1390777" y="1203667"/>
                  </a:lnTo>
                  <a:lnTo>
                    <a:pt x="739656" y="1583815"/>
                  </a:lnTo>
                </a:path>
                <a:path w="1395095" h="1584325">
                  <a:moveTo>
                    <a:pt x="660966" y="1583815"/>
                  </a:moveTo>
                  <a:lnTo>
                    <a:pt x="0" y="1202220"/>
                  </a:lnTo>
                  <a:lnTo>
                    <a:pt x="3937" y="402958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4214" y="4007358"/>
              <a:ext cx="802005" cy="1607185"/>
            </a:xfrm>
            <a:custGeom>
              <a:avLst/>
              <a:gdLst/>
              <a:ahLst/>
              <a:cxnLst/>
              <a:rect l="l" t="t" r="r" b="b"/>
              <a:pathLst>
                <a:path w="802005" h="1607185">
                  <a:moveTo>
                    <a:pt x="101349" y="0"/>
                  </a:moveTo>
                  <a:lnTo>
                    <a:pt x="0" y="62865"/>
                  </a:lnTo>
                  <a:lnTo>
                    <a:pt x="3425" y="1545971"/>
                  </a:lnTo>
                  <a:lnTo>
                    <a:pt x="107750" y="1606651"/>
                  </a:lnTo>
                  <a:lnTo>
                    <a:pt x="797982" y="1203706"/>
                  </a:lnTo>
                  <a:lnTo>
                    <a:pt x="801869" y="404368"/>
                  </a:lnTo>
                  <a:lnTo>
                    <a:pt x="101349" y="0"/>
                  </a:lnTo>
                  <a:close/>
                </a:path>
              </a:pathLst>
            </a:custGeom>
            <a:solidFill>
              <a:srgbClr val="FFFFFF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4214" y="4007358"/>
              <a:ext cx="1525905" cy="2851150"/>
            </a:xfrm>
            <a:custGeom>
              <a:avLst/>
              <a:gdLst/>
              <a:ahLst/>
              <a:cxnLst/>
              <a:rect l="l" t="t" r="r" b="b"/>
              <a:pathLst>
                <a:path w="1525905" h="2851150">
                  <a:moveTo>
                    <a:pt x="0" y="62865"/>
                  </a:moveTo>
                  <a:lnTo>
                    <a:pt x="101349" y="0"/>
                  </a:lnTo>
                  <a:lnTo>
                    <a:pt x="801869" y="404368"/>
                  </a:lnTo>
                  <a:lnTo>
                    <a:pt x="797982" y="1203706"/>
                  </a:lnTo>
                  <a:lnTo>
                    <a:pt x="107750" y="1606651"/>
                  </a:lnTo>
                  <a:lnTo>
                    <a:pt x="3425" y="1545971"/>
                  </a:lnTo>
                  <a:lnTo>
                    <a:pt x="0" y="62865"/>
                  </a:lnTo>
                  <a:close/>
                </a:path>
                <a:path w="1525905" h="2851150">
                  <a:moveTo>
                    <a:pt x="135030" y="1688833"/>
                  </a:moveTo>
                  <a:lnTo>
                    <a:pt x="825249" y="1285875"/>
                  </a:lnTo>
                  <a:lnTo>
                    <a:pt x="1525731" y="1690281"/>
                  </a:lnTo>
                  <a:lnTo>
                    <a:pt x="1521921" y="2489542"/>
                  </a:lnTo>
                  <a:lnTo>
                    <a:pt x="903407" y="2850640"/>
                  </a:lnTo>
                </a:path>
                <a:path w="1525905" h="2851150">
                  <a:moveTo>
                    <a:pt x="759090" y="2850640"/>
                  </a:moveTo>
                  <a:lnTo>
                    <a:pt x="131144" y="2488095"/>
                  </a:lnTo>
                  <a:lnTo>
                    <a:pt x="135030" y="1688833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33933" y="2740532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694118" y="0"/>
                  </a:moveTo>
                  <a:lnTo>
                    <a:pt x="3886" y="402970"/>
                  </a:lnTo>
                  <a:lnTo>
                    <a:pt x="0" y="1202181"/>
                  </a:lnTo>
                  <a:lnTo>
                    <a:pt x="700506" y="1606677"/>
                  </a:lnTo>
                  <a:lnTo>
                    <a:pt x="1390777" y="1203705"/>
                  </a:lnTo>
                  <a:lnTo>
                    <a:pt x="1394586" y="404367"/>
                  </a:lnTo>
                  <a:lnTo>
                    <a:pt x="694118" y="0"/>
                  </a:lnTo>
                  <a:close/>
                </a:path>
              </a:pathLst>
            </a:custGeom>
            <a:solidFill>
              <a:srgbClr val="FFFFFF">
                <a:alpha val="705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33933" y="2740532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886" y="402970"/>
                  </a:moveTo>
                  <a:lnTo>
                    <a:pt x="694118" y="0"/>
                  </a:lnTo>
                  <a:lnTo>
                    <a:pt x="1394586" y="404367"/>
                  </a:lnTo>
                  <a:lnTo>
                    <a:pt x="1390777" y="1203705"/>
                  </a:lnTo>
                  <a:lnTo>
                    <a:pt x="700506" y="1606677"/>
                  </a:lnTo>
                  <a:lnTo>
                    <a:pt x="0" y="1202181"/>
                  </a:lnTo>
                  <a:lnTo>
                    <a:pt x="3886" y="40297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957834" y="4016883"/>
              <a:ext cx="2128520" cy="2841625"/>
            </a:xfrm>
            <a:custGeom>
              <a:avLst/>
              <a:gdLst/>
              <a:ahLst/>
              <a:cxnLst/>
              <a:rect l="l" t="t" r="r" b="b"/>
              <a:pathLst>
                <a:path w="2128520" h="2841625">
                  <a:moveTo>
                    <a:pt x="3886" y="402971"/>
                  </a:moveTo>
                  <a:lnTo>
                    <a:pt x="694054" y="0"/>
                  </a:lnTo>
                  <a:lnTo>
                    <a:pt x="1394586" y="404368"/>
                  </a:lnTo>
                  <a:lnTo>
                    <a:pt x="1390777" y="1203706"/>
                  </a:lnTo>
                  <a:lnTo>
                    <a:pt x="700532" y="1606651"/>
                  </a:lnTo>
                  <a:lnTo>
                    <a:pt x="0" y="1202182"/>
                  </a:lnTo>
                  <a:lnTo>
                    <a:pt x="3886" y="402971"/>
                  </a:lnTo>
                  <a:close/>
                </a:path>
                <a:path w="2128520" h="2841625">
                  <a:moveTo>
                    <a:pt x="737361" y="1688833"/>
                  </a:moveTo>
                  <a:lnTo>
                    <a:pt x="1427480" y="1285875"/>
                  </a:lnTo>
                  <a:lnTo>
                    <a:pt x="2128012" y="1690281"/>
                  </a:lnTo>
                  <a:lnTo>
                    <a:pt x="2124202" y="2489542"/>
                  </a:lnTo>
                  <a:lnTo>
                    <a:pt x="1522025" y="2841115"/>
                  </a:lnTo>
                </a:path>
                <a:path w="2128520" h="2841625">
                  <a:moveTo>
                    <a:pt x="1344896" y="2841115"/>
                  </a:moveTo>
                  <a:lnTo>
                    <a:pt x="733424" y="2488095"/>
                  </a:lnTo>
                  <a:lnTo>
                    <a:pt x="737361" y="1688833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710308" y="2750057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694055" y="0"/>
                  </a:moveTo>
                  <a:lnTo>
                    <a:pt x="3937" y="402970"/>
                  </a:lnTo>
                  <a:lnTo>
                    <a:pt x="0" y="1202181"/>
                  </a:lnTo>
                  <a:lnTo>
                    <a:pt x="700532" y="1606677"/>
                  </a:lnTo>
                  <a:lnTo>
                    <a:pt x="1390777" y="1203705"/>
                  </a:lnTo>
                  <a:lnTo>
                    <a:pt x="1394587" y="404367"/>
                  </a:lnTo>
                  <a:lnTo>
                    <a:pt x="694055" y="0"/>
                  </a:lnTo>
                  <a:close/>
                </a:path>
              </a:pathLst>
            </a:custGeom>
            <a:solidFill>
              <a:srgbClr val="FFFFFF">
                <a:alpha val="705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710308" y="2750057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937" y="402970"/>
                  </a:moveTo>
                  <a:lnTo>
                    <a:pt x="694055" y="0"/>
                  </a:lnTo>
                  <a:lnTo>
                    <a:pt x="1394587" y="404367"/>
                  </a:lnTo>
                  <a:lnTo>
                    <a:pt x="1390777" y="1203705"/>
                  </a:lnTo>
                  <a:lnTo>
                    <a:pt x="700532" y="1606677"/>
                  </a:lnTo>
                  <a:lnTo>
                    <a:pt x="0" y="1202181"/>
                  </a:lnTo>
                  <a:lnTo>
                    <a:pt x="3937" y="40297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976884" y="1454658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886" y="402970"/>
                  </a:moveTo>
                  <a:lnTo>
                    <a:pt x="694054" y="0"/>
                  </a:lnTo>
                  <a:lnTo>
                    <a:pt x="1394586" y="404367"/>
                  </a:lnTo>
                  <a:lnTo>
                    <a:pt x="1390777" y="1203705"/>
                  </a:lnTo>
                  <a:lnTo>
                    <a:pt x="700532" y="1606677"/>
                  </a:lnTo>
                  <a:lnTo>
                    <a:pt x="0" y="1202181"/>
                  </a:lnTo>
                  <a:lnTo>
                    <a:pt x="3886" y="40297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987159" y="4035933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694055" y="0"/>
                  </a:moveTo>
                  <a:lnTo>
                    <a:pt x="3937" y="402971"/>
                  </a:lnTo>
                  <a:lnTo>
                    <a:pt x="0" y="1202182"/>
                  </a:lnTo>
                  <a:lnTo>
                    <a:pt x="700532" y="1606651"/>
                  </a:lnTo>
                  <a:lnTo>
                    <a:pt x="1390777" y="1203706"/>
                  </a:lnTo>
                  <a:lnTo>
                    <a:pt x="1394587" y="404368"/>
                  </a:lnTo>
                  <a:lnTo>
                    <a:pt x="694055" y="0"/>
                  </a:lnTo>
                  <a:close/>
                </a:path>
              </a:pathLst>
            </a:custGeom>
            <a:solidFill>
              <a:srgbClr val="FFFFFF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987159" y="4035933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937" y="402971"/>
                  </a:moveTo>
                  <a:lnTo>
                    <a:pt x="694055" y="0"/>
                  </a:lnTo>
                  <a:lnTo>
                    <a:pt x="1394587" y="404368"/>
                  </a:lnTo>
                  <a:lnTo>
                    <a:pt x="1390777" y="1203706"/>
                  </a:lnTo>
                  <a:lnTo>
                    <a:pt x="700532" y="1606651"/>
                  </a:lnTo>
                  <a:lnTo>
                    <a:pt x="0" y="1202182"/>
                  </a:lnTo>
                  <a:lnTo>
                    <a:pt x="3937" y="402971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730109" y="5312283"/>
              <a:ext cx="1395095" cy="1546225"/>
            </a:xfrm>
            <a:custGeom>
              <a:avLst/>
              <a:gdLst/>
              <a:ahLst/>
              <a:cxnLst/>
              <a:rect l="l" t="t" r="r" b="b"/>
              <a:pathLst>
                <a:path w="1395095" h="1546225">
                  <a:moveTo>
                    <a:pt x="3937" y="402958"/>
                  </a:moveTo>
                  <a:lnTo>
                    <a:pt x="694055" y="0"/>
                  </a:lnTo>
                  <a:lnTo>
                    <a:pt x="1394587" y="404406"/>
                  </a:lnTo>
                  <a:lnTo>
                    <a:pt x="1390777" y="1203667"/>
                  </a:lnTo>
                  <a:lnTo>
                    <a:pt x="804914" y="1545715"/>
                  </a:lnTo>
                </a:path>
                <a:path w="1395095" h="1546225">
                  <a:moveTo>
                    <a:pt x="594972" y="1545715"/>
                  </a:moveTo>
                  <a:lnTo>
                    <a:pt x="0" y="1202220"/>
                  </a:lnTo>
                  <a:lnTo>
                    <a:pt x="3937" y="402958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730109" y="2759582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694055" y="0"/>
                  </a:moveTo>
                  <a:lnTo>
                    <a:pt x="3937" y="402970"/>
                  </a:lnTo>
                  <a:lnTo>
                    <a:pt x="0" y="1202181"/>
                  </a:lnTo>
                  <a:lnTo>
                    <a:pt x="700532" y="1606677"/>
                  </a:lnTo>
                  <a:lnTo>
                    <a:pt x="1390777" y="1203705"/>
                  </a:lnTo>
                  <a:lnTo>
                    <a:pt x="1394587" y="404367"/>
                  </a:lnTo>
                  <a:lnTo>
                    <a:pt x="694055" y="0"/>
                  </a:lnTo>
                  <a:close/>
                </a:path>
              </a:pathLst>
            </a:custGeom>
            <a:solidFill>
              <a:srgbClr val="FFFFFF">
                <a:alpha val="705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730109" y="2759582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937" y="402970"/>
                  </a:moveTo>
                  <a:lnTo>
                    <a:pt x="694055" y="0"/>
                  </a:lnTo>
                  <a:lnTo>
                    <a:pt x="1394587" y="404367"/>
                  </a:lnTo>
                  <a:lnTo>
                    <a:pt x="1390777" y="1203705"/>
                  </a:lnTo>
                  <a:lnTo>
                    <a:pt x="700532" y="1606677"/>
                  </a:lnTo>
                  <a:lnTo>
                    <a:pt x="0" y="1202181"/>
                  </a:lnTo>
                  <a:lnTo>
                    <a:pt x="3937" y="40297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463534" y="4043867"/>
              <a:ext cx="680720" cy="1587500"/>
            </a:xfrm>
            <a:custGeom>
              <a:avLst/>
              <a:gdLst/>
              <a:ahLst/>
              <a:cxnLst/>
              <a:rect l="l" t="t" r="r" b="b"/>
              <a:pathLst>
                <a:path w="680720" h="1587500">
                  <a:moveTo>
                    <a:pt x="680466" y="0"/>
                  </a:moveTo>
                  <a:lnTo>
                    <a:pt x="3937" y="395036"/>
                  </a:lnTo>
                  <a:lnTo>
                    <a:pt x="0" y="1194247"/>
                  </a:lnTo>
                  <a:lnTo>
                    <a:pt x="680466" y="1587131"/>
                  </a:lnTo>
                  <a:lnTo>
                    <a:pt x="680466" y="0"/>
                  </a:lnTo>
                  <a:close/>
                </a:path>
              </a:pathLst>
            </a:custGeom>
            <a:solidFill>
              <a:srgbClr val="FFFFFF">
                <a:alpha val="392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463534" y="4043867"/>
              <a:ext cx="680720" cy="1587500"/>
            </a:xfrm>
            <a:custGeom>
              <a:avLst/>
              <a:gdLst/>
              <a:ahLst/>
              <a:cxnLst/>
              <a:rect l="l" t="t" r="r" b="b"/>
              <a:pathLst>
                <a:path w="680720" h="1587500">
                  <a:moveTo>
                    <a:pt x="3937" y="395036"/>
                  </a:moveTo>
                  <a:lnTo>
                    <a:pt x="680466" y="0"/>
                  </a:lnTo>
                </a:path>
                <a:path w="680720" h="1587500">
                  <a:moveTo>
                    <a:pt x="680466" y="1587131"/>
                  </a:moveTo>
                  <a:lnTo>
                    <a:pt x="0" y="1194247"/>
                  </a:lnTo>
                  <a:lnTo>
                    <a:pt x="3937" y="395036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463534" y="1500692"/>
              <a:ext cx="680720" cy="1587500"/>
            </a:xfrm>
            <a:custGeom>
              <a:avLst/>
              <a:gdLst/>
              <a:ahLst/>
              <a:cxnLst/>
              <a:rect l="l" t="t" r="r" b="b"/>
              <a:pathLst>
                <a:path w="680720" h="1587500">
                  <a:moveTo>
                    <a:pt x="3937" y="395036"/>
                  </a:moveTo>
                  <a:lnTo>
                    <a:pt x="680466" y="0"/>
                  </a:lnTo>
                </a:path>
                <a:path w="680720" h="1587500">
                  <a:moveTo>
                    <a:pt x="680466" y="1587155"/>
                  </a:moveTo>
                  <a:lnTo>
                    <a:pt x="0" y="1194247"/>
                  </a:lnTo>
                  <a:lnTo>
                    <a:pt x="3937" y="395036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57200" y="333476"/>
              <a:ext cx="8229600" cy="6186170"/>
            </a:xfrm>
            <a:custGeom>
              <a:avLst/>
              <a:gdLst/>
              <a:ahLst/>
              <a:cxnLst/>
              <a:rect l="l" t="t" r="r" b="b"/>
              <a:pathLst>
                <a:path w="8229600" h="6186170">
                  <a:moveTo>
                    <a:pt x="8229600" y="0"/>
                  </a:moveTo>
                  <a:lnTo>
                    <a:pt x="0" y="0"/>
                  </a:lnTo>
                  <a:lnTo>
                    <a:pt x="0" y="6185661"/>
                  </a:lnTo>
                  <a:lnTo>
                    <a:pt x="8229600" y="6185661"/>
                  </a:lnTo>
                  <a:lnTo>
                    <a:pt x="8229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57200" y="333476"/>
              <a:ext cx="8229600" cy="6186170"/>
            </a:xfrm>
            <a:custGeom>
              <a:avLst/>
              <a:gdLst/>
              <a:ahLst/>
              <a:cxnLst/>
              <a:rect l="l" t="t" r="r" b="b"/>
              <a:pathLst>
                <a:path w="8229600" h="6186170">
                  <a:moveTo>
                    <a:pt x="0" y="6185661"/>
                  </a:moveTo>
                  <a:lnTo>
                    <a:pt x="8229600" y="6185661"/>
                  </a:lnTo>
                  <a:lnTo>
                    <a:pt x="8229600" y="0"/>
                  </a:lnTo>
                  <a:lnTo>
                    <a:pt x="0" y="0"/>
                  </a:lnTo>
                  <a:lnTo>
                    <a:pt x="0" y="6185661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561205" y="0"/>
              <a:ext cx="3679190" cy="678180"/>
            </a:xfrm>
            <a:custGeom>
              <a:avLst/>
              <a:gdLst/>
              <a:ahLst/>
              <a:cxnLst/>
              <a:rect l="l" t="t" r="r" b="b"/>
              <a:pathLst>
                <a:path w="3679190" h="678180">
                  <a:moveTo>
                    <a:pt x="0" y="677672"/>
                  </a:moveTo>
                  <a:lnTo>
                    <a:pt x="3679062" y="677672"/>
                  </a:lnTo>
                  <a:lnTo>
                    <a:pt x="3679062" y="0"/>
                  </a:lnTo>
                  <a:lnTo>
                    <a:pt x="0" y="0"/>
                  </a:lnTo>
                  <a:lnTo>
                    <a:pt x="0" y="677672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561205" y="0"/>
              <a:ext cx="3679190" cy="678180"/>
            </a:xfrm>
            <a:custGeom>
              <a:avLst/>
              <a:gdLst/>
              <a:ahLst/>
              <a:cxnLst/>
              <a:rect l="l" t="t" r="r" b="b"/>
              <a:pathLst>
                <a:path w="3679190" h="678180">
                  <a:moveTo>
                    <a:pt x="0" y="677672"/>
                  </a:moveTo>
                  <a:lnTo>
                    <a:pt x="3679062" y="677672"/>
                  </a:lnTo>
                  <a:lnTo>
                    <a:pt x="3679062" y="0"/>
                  </a:lnTo>
                </a:path>
                <a:path w="3679190" h="678180">
                  <a:moveTo>
                    <a:pt x="0" y="0"/>
                  </a:moveTo>
                  <a:lnTo>
                    <a:pt x="0" y="677672"/>
                  </a:lnTo>
                </a:path>
              </a:pathLst>
            </a:custGeom>
            <a:ln w="15875">
              <a:solidFill>
                <a:srgbClr val="74A40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649088" y="0"/>
              <a:ext cx="3505200" cy="602615"/>
            </a:xfrm>
            <a:custGeom>
              <a:avLst/>
              <a:gdLst/>
              <a:ahLst/>
              <a:cxnLst/>
              <a:rect l="l" t="t" r="r" b="b"/>
              <a:pathLst>
                <a:path w="3505200" h="602615">
                  <a:moveTo>
                    <a:pt x="0" y="602488"/>
                  </a:moveTo>
                  <a:lnTo>
                    <a:pt x="3505199" y="602488"/>
                  </a:lnTo>
                  <a:lnTo>
                    <a:pt x="3505199" y="0"/>
                  </a:lnTo>
                  <a:lnTo>
                    <a:pt x="0" y="0"/>
                  </a:lnTo>
                  <a:lnTo>
                    <a:pt x="0" y="602488"/>
                  </a:lnTo>
                  <a:close/>
                </a:path>
              </a:pathLst>
            </a:custGeom>
            <a:solidFill>
              <a:srgbClr val="7068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>
            <a:spLocks noGrp="1"/>
          </p:cNvSpPr>
          <p:nvPr>
            <p:ph type="title"/>
          </p:nvPr>
        </p:nvSpPr>
        <p:spPr>
          <a:xfrm>
            <a:off x="1122375" y="574675"/>
            <a:ext cx="37014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">
                <a:solidFill>
                  <a:srgbClr val="FF0000"/>
                </a:solidFill>
              </a:rPr>
              <a:t>2-</a:t>
            </a:r>
            <a:r>
              <a:rPr sz="3600">
                <a:solidFill>
                  <a:srgbClr val="FF0000"/>
                </a:solidFill>
              </a:rPr>
              <a:t>3-</a:t>
            </a:r>
            <a:r>
              <a:rPr sz="3600" spc="-65">
                <a:solidFill>
                  <a:srgbClr val="FF0000"/>
                </a:solidFill>
              </a:rPr>
              <a:t> </a:t>
            </a:r>
            <a:r>
              <a:rPr sz="3600">
                <a:solidFill>
                  <a:srgbClr val="FF0000"/>
                </a:solidFill>
              </a:rPr>
              <a:t>veya</a:t>
            </a:r>
            <a:r>
              <a:rPr sz="3600" spc="-55">
                <a:solidFill>
                  <a:srgbClr val="FF0000"/>
                </a:solidFill>
              </a:rPr>
              <a:t> </a:t>
            </a:r>
            <a:r>
              <a:rPr sz="3600" spc="-10">
                <a:solidFill>
                  <a:srgbClr val="FF0000"/>
                </a:solidFill>
              </a:rPr>
              <a:t>2-</a:t>
            </a:r>
            <a:r>
              <a:rPr sz="3600" spc="-20">
                <a:solidFill>
                  <a:srgbClr val="FF0000"/>
                </a:solidFill>
              </a:rPr>
              <a:t>3-</a:t>
            </a:r>
            <a:r>
              <a:rPr sz="3600">
                <a:solidFill>
                  <a:srgbClr val="FF0000"/>
                </a:solidFill>
              </a:rPr>
              <a:t>4</a:t>
            </a:r>
            <a:r>
              <a:rPr sz="3600" spc="-65">
                <a:solidFill>
                  <a:srgbClr val="FF0000"/>
                </a:solidFill>
              </a:rPr>
              <a:t> </a:t>
            </a:r>
            <a:r>
              <a:rPr sz="3600" spc="-20">
                <a:solidFill>
                  <a:srgbClr val="FF0000"/>
                </a:solidFill>
              </a:rPr>
              <a:t>tree</a:t>
            </a:r>
            <a:endParaRPr sz="3600"/>
          </a:p>
        </p:txBody>
      </p:sp>
      <p:sp>
        <p:nvSpPr>
          <p:cNvPr id="47" name="object 47"/>
          <p:cNvSpPr txBox="1"/>
          <p:nvPr/>
        </p:nvSpPr>
        <p:spPr>
          <a:xfrm>
            <a:off x="1190955" y="1304670"/>
            <a:ext cx="6301105" cy="337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 spc="325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B-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tree</a:t>
            </a:r>
            <a:r>
              <a:rPr sz="20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yapısının</a:t>
            </a:r>
            <a:r>
              <a:rPr sz="20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basit</a:t>
            </a:r>
            <a:r>
              <a:rPr sz="2000" spc="-2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bir</a:t>
            </a:r>
            <a:r>
              <a:rPr sz="20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25">
                <a:solidFill>
                  <a:srgbClr val="3D3C2C"/>
                </a:solidFill>
                <a:latin typeface="Calibri"/>
                <a:cs typeface="Calibri"/>
              </a:rPr>
              <a:t>halidir.</a:t>
            </a:r>
            <a:r>
              <a:rPr sz="20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Daha</a:t>
            </a:r>
            <a:r>
              <a:rPr sz="20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önce</a:t>
            </a:r>
            <a:r>
              <a:rPr sz="2000" spc="-5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verilen</a:t>
            </a:r>
            <a:r>
              <a:rPr sz="2000" spc="-1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kurallar</a:t>
            </a:r>
            <a:endParaRPr sz="2000">
              <a:latin typeface="Calibri"/>
              <a:cs typeface="Calibri"/>
            </a:endParaRPr>
          </a:p>
          <a:p>
            <a:pPr marL="287020">
              <a:lnSpc>
                <a:spcPct val="100000"/>
              </a:lnSpc>
            </a:pP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bu</a:t>
            </a:r>
            <a:r>
              <a:rPr sz="20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ağaç</a:t>
            </a:r>
            <a:r>
              <a:rPr sz="20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içinde</a:t>
            </a:r>
            <a:r>
              <a:rPr sz="20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aynıdır.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915"/>
              </a:spcBef>
            </a:pPr>
            <a:endParaRPr sz="2000">
              <a:latin typeface="Calibri"/>
              <a:cs typeface="Calibri"/>
            </a:endParaRPr>
          </a:p>
          <a:p>
            <a:pPr marL="287020" marR="86995" indent="-274955">
              <a:lnSpc>
                <a:spcPct val="100000"/>
              </a:lnSpc>
              <a:spcBef>
                <a:spcPts val="5"/>
              </a:spcBef>
            </a:pP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 spc="350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2-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3-4</a:t>
            </a:r>
            <a:r>
              <a:rPr sz="20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tree</a:t>
            </a:r>
            <a:r>
              <a:rPr sz="2000" spc="-2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anlamı</a:t>
            </a:r>
            <a:r>
              <a:rPr sz="2000" spc="-2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2</a:t>
            </a:r>
            <a:r>
              <a:rPr sz="2000" spc="-2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düğüm</a:t>
            </a:r>
            <a:r>
              <a:rPr sz="2000" spc="-5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var</a:t>
            </a:r>
            <a:r>
              <a:rPr sz="2000" spc="-2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ise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3</a:t>
            </a:r>
            <a:r>
              <a:rPr sz="2000" spc="-2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çocuğu</a:t>
            </a:r>
            <a:r>
              <a:rPr sz="2000" spc="-6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30">
                <a:solidFill>
                  <a:srgbClr val="3D3C2C"/>
                </a:solidFill>
                <a:latin typeface="Calibri"/>
                <a:cs typeface="Calibri"/>
              </a:rPr>
              <a:t>olur.</a:t>
            </a:r>
            <a:r>
              <a:rPr sz="2000" spc="-2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3</a:t>
            </a:r>
            <a:r>
              <a:rPr sz="20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düğüm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var</a:t>
            </a:r>
            <a:r>
              <a:rPr sz="20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ise</a:t>
            </a:r>
            <a:r>
              <a:rPr sz="2000" spc="-2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4</a:t>
            </a:r>
            <a:r>
              <a:rPr sz="20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çocuğu</a:t>
            </a:r>
            <a:r>
              <a:rPr sz="2000" spc="-5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bulunur.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919"/>
              </a:spcBef>
            </a:pP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 spc="320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Ekleme</a:t>
            </a:r>
            <a:r>
              <a:rPr sz="20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işleminde</a:t>
            </a:r>
            <a:r>
              <a:rPr sz="2000" spc="-1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eğer</a:t>
            </a:r>
            <a:r>
              <a:rPr sz="2000" spc="-5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maksimum</a:t>
            </a:r>
            <a:r>
              <a:rPr sz="2000" spc="-1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kapasite</a:t>
            </a:r>
            <a:r>
              <a:rPr sz="2000" spc="-2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aşılırsa</a:t>
            </a:r>
            <a:endParaRPr sz="2000">
              <a:latin typeface="Calibri"/>
              <a:cs typeface="Calibri"/>
            </a:endParaRPr>
          </a:p>
          <a:p>
            <a:pPr marL="287020" marR="573405">
              <a:lnSpc>
                <a:spcPct val="100000"/>
              </a:lnSpc>
            </a:pP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eklenmeden</a:t>
            </a:r>
            <a:r>
              <a:rPr sz="20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önceki</a:t>
            </a:r>
            <a:r>
              <a:rPr sz="20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ortada</a:t>
            </a:r>
            <a:r>
              <a:rPr sz="20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bulunan</a:t>
            </a:r>
            <a:r>
              <a:rPr sz="2000" spc="-5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düğüm</a:t>
            </a:r>
            <a:r>
              <a:rPr sz="2000" spc="-8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kök</a:t>
            </a:r>
            <a:r>
              <a:rPr sz="20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alınır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ekleme</a:t>
            </a:r>
            <a:r>
              <a:rPr sz="2000" spc="-6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işlemi</a:t>
            </a:r>
            <a:r>
              <a:rPr sz="20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sonra</a:t>
            </a:r>
            <a:r>
              <a:rPr sz="2000" spc="-7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yapılır.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 spc="400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1,2,3,4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2123694" y="4581067"/>
            <a:ext cx="5313680" cy="1884680"/>
            <a:chOff x="2123694" y="4581067"/>
            <a:chExt cx="5313680" cy="1884680"/>
          </a:xfrm>
        </p:grpSpPr>
        <p:pic>
          <p:nvPicPr>
            <p:cNvPr id="49" name="object 49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2123694" y="4948681"/>
              <a:ext cx="1885950" cy="574675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5148072" y="4581067"/>
              <a:ext cx="2289175" cy="1884426"/>
            </a:xfrm>
            <a:prstGeom prst="rect">
              <a:avLst/>
            </a:prstGeom>
          </p:spPr>
        </p:pic>
      </p:grpSp>
    </p:spTree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92009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199" y="0"/>
                </a:moveTo>
                <a:lnTo>
                  <a:pt x="0" y="0"/>
                </a:lnTo>
                <a:lnTo>
                  <a:pt x="0" y="6858000"/>
                </a:lnTo>
                <a:lnTo>
                  <a:pt x="1600199" y="6858000"/>
                </a:lnTo>
                <a:lnTo>
                  <a:pt x="1600199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597" y="0"/>
            <a:ext cx="991235" cy="6858000"/>
          </a:xfrm>
          <a:custGeom>
            <a:avLst/>
            <a:gdLst/>
            <a:ahLst/>
            <a:cxnLst/>
            <a:rect l="l" t="t" r="r" b="b"/>
            <a:pathLst>
              <a:path w="991235" h="6858000">
                <a:moveTo>
                  <a:pt x="990612" y="0"/>
                </a:moveTo>
                <a:lnTo>
                  <a:pt x="457200" y="0"/>
                </a:lnTo>
                <a:lnTo>
                  <a:pt x="228612" y="0"/>
                </a:lnTo>
                <a:lnTo>
                  <a:pt x="0" y="0"/>
                </a:lnTo>
                <a:lnTo>
                  <a:pt x="0" y="6858000"/>
                </a:lnTo>
                <a:lnTo>
                  <a:pt x="228612" y="6858000"/>
                </a:lnTo>
                <a:lnTo>
                  <a:pt x="457200" y="6858000"/>
                </a:lnTo>
                <a:lnTo>
                  <a:pt x="990612" y="6858000"/>
                </a:lnTo>
                <a:lnTo>
                  <a:pt x="990612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14907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00519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457200" y="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4572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06996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230997" y="0"/>
            <a:ext cx="913130" cy="6858000"/>
          </a:xfrm>
          <a:custGeom>
            <a:avLst/>
            <a:gdLst/>
            <a:ahLst/>
            <a:cxnLst/>
            <a:rect l="l" t="t" r="r" b="b"/>
            <a:pathLst>
              <a:path w="913128" h="6858000">
                <a:moveTo>
                  <a:pt x="912990" y="0"/>
                </a:moveTo>
                <a:lnTo>
                  <a:pt x="762000" y="0"/>
                </a:lnTo>
                <a:lnTo>
                  <a:pt x="533400" y="0"/>
                </a:lnTo>
                <a:lnTo>
                  <a:pt x="0" y="0"/>
                </a:lnTo>
                <a:lnTo>
                  <a:pt x="0" y="6858000"/>
                </a:lnTo>
                <a:lnTo>
                  <a:pt x="533400" y="6858000"/>
                </a:lnTo>
                <a:lnTo>
                  <a:pt x="762000" y="6858000"/>
                </a:lnTo>
                <a:lnTo>
                  <a:pt x="912990" y="6858000"/>
                </a:lnTo>
                <a:lnTo>
                  <a:pt x="91299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87596" y="0"/>
            <a:ext cx="2819400" cy="6858000"/>
          </a:xfrm>
          <a:custGeom>
            <a:avLst/>
            <a:gdLst/>
            <a:ahLst/>
            <a:cxnLst/>
            <a:rect l="l" t="t" r="r" b="b"/>
            <a:pathLst>
              <a:path w="2819400" h="6858000">
                <a:moveTo>
                  <a:pt x="2819400" y="0"/>
                </a:moveTo>
                <a:lnTo>
                  <a:pt x="0" y="0"/>
                </a:lnTo>
                <a:lnTo>
                  <a:pt x="0" y="6858000"/>
                </a:lnTo>
                <a:lnTo>
                  <a:pt x="2819400" y="6858000"/>
                </a:lnTo>
                <a:lnTo>
                  <a:pt x="28194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50678" y="-7937"/>
            <a:ext cx="9100185" cy="6872605"/>
            <a:chOff x="50678" y="-7937"/>
            <a:chExt cx="9100185" cy="6872605"/>
          </a:xfrm>
        </p:grpSpPr>
        <p:sp>
          <p:nvSpPr>
            <p:cNvPr id="11" name="object 11"/>
            <p:cNvSpPr/>
            <p:nvPr/>
          </p:nvSpPr>
          <p:spPr>
            <a:xfrm>
              <a:off x="2973197" y="0"/>
              <a:ext cx="990600" cy="6858000"/>
            </a:xfrm>
            <a:custGeom>
              <a:avLst/>
              <a:gdLst/>
              <a:ahLst/>
              <a:cxnLst/>
              <a:rect l="l" t="t" r="r" b="b"/>
              <a:pathLst>
                <a:path w="990600" h="6858000">
                  <a:moveTo>
                    <a:pt x="990600" y="0"/>
                  </a:moveTo>
                  <a:lnTo>
                    <a:pt x="457200" y="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6858000"/>
                  </a:lnTo>
                  <a:lnTo>
                    <a:pt x="228600" y="6858000"/>
                  </a:lnTo>
                  <a:lnTo>
                    <a:pt x="457200" y="6858000"/>
                  </a:lnTo>
                  <a:lnTo>
                    <a:pt x="990600" y="6858000"/>
                  </a:lnTo>
                  <a:lnTo>
                    <a:pt x="990600" y="0"/>
                  </a:lnTo>
                  <a:close/>
                </a:path>
              </a:pathLst>
            </a:custGeom>
            <a:solidFill>
              <a:srgbClr val="FFFFFF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5728" y="3486886"/>
              <a:ext cx="9078595" cy="2715260"/>
            </a:xfrm>
            <a:custGeom>
              <a:avLst/>
              <a:gdLst/>
              <a:ahLst/>
              <a:cxnLst/>
              <a:rect l="l" t="t" r="r" b="b"/>
              <a:pathLst>
                <a:path w="9078595" h="2715260">
                  <a:moveTo>
                    <a:pt x="0" y="2664523"/>
                  </a:moveTo>
                  <a:lnTo>
                    <a:pt x="44898" y="2667221"/>
                  </a:lnTo>
                  <a:lnTo>
                    <a:pt x="89828" y="2669913"/>
                  </a:lnTo>
                  <a:lnTo>
                    <a:pt x="134823" y="2672590"/>
                  </a:lnTo>
                  <a:lnTo>
                    <a:pt x="179914" y="2675246"/>
                  </a:lnTo>
                  <a:lnTo>
                    <a:pt x="225134" y="2677875"/>
                  </a:lnTo>
                  <a:lnTo>
                    <a:pt x="270515" y="2680469"/>
                  </a:lnTo>
                  <a:lnTo>
                    <a:pt x="316090" y="2683022"/>
                  </a:lnTo>
                  <a:lnTo>
                    <a:pt x="361890" y="2685526"/>
                  </a:lnTo>
                  <a:lnTo>
                    <a:pt x="407948" y="2687974"/>
                  </a:lnTo>
                  <a:lnTo>
                    <a:pt x="454295" y="2690360"/>
                  </a:lnTo>
                  <a:lnTo>
                    <a:pt x="500965" y="2692676"/>
                  </a:lnTo>
                  <a:lnTo>
                    <a:pt x="547990" y="2694916"/>
                  </a:lnTo>
                  <a:lnTo>
                    <a:pt x="595400" y="2697073"/>
                  </a:lnTo>
                  <a:lnTo>
                    <a:pt x="643230" y="2699140"/>
                  </a:lnTo>
                  <a:lnTo>
                    <a:pt x="691511" y="2701109"/>
                  </a:lnTo>
                  <a:lnTo>
                    <a:pt x="740275" y="2702975"/>
                  </a:lnTo>
                  <a:lnTo>
                    <a:pt x="789554" y="2704729"/>
                  </a:lnTo>
                  <a:lnTo>
                    <a:pt x="839382" y="2706365"/>
                  </a:lnTo>
                  <a:lnTo>
                    <a:pt x="889789" y="2707877"/>
                  </a:lnTo>
                  <a:lnTo>
                    <a:pt x="940808" y="2709256"/>
                  </a:lnTo>
                  <a:lnTo>
                    <a:pt x="992472" y="2710497"/>
                  </a:lnTo>
                  <a:lnTo>
                    <a:pt x="1044812" y="2711592"/>
                  </a:lnTo>
                  <a:lnTo>
                    <a:pt x="1097861" y="2712535"/>
                  </a:lnTo>
                  <a:lnTo>
                    <a:pt x="1151651" y="2713317"/>
                  </a:lnTo>
                  <a:lnTo>
                    <a:pt x="1206215" y="2713933"/>
                  </a:lnTo>
                  <a:lnTo>
                    <a:pt x="1261583" y="2714376"/>
                  </a:lnTo>
                  <a:lnTo>
                    <a:pt x="1317790" y="2714638"/>
                  </a:lnTo>
                  <a:lnTo>
                    <a:pt x="1374866" y="2714713"/>
                  </a:lnTo>
                  <a:lnTo>
                    <a:pt x="1432845" y="2714594"/>
                  </a:lnTo>
                  <a:lnTo>
                    <a:pt x="1491758" y="2714273"/>
                  </a:lnTo>
                  <a:lnTo>
                    <a:pt x="1551637" y="2713744"/>
                  </a:lnTo>
                  <a:lnTo>
                    <a:pt x="1612515" y="2713000"/>
                  </a:lnTo>
                  <a:lnTo>
                    <a:pt x="1674425" y="2712034"/>
                  </a:lnTo>
                  <a:lnTo>
                    <a:pt x="1717553" y="2711288"/>
                  </a:lnTo>
                  <a:lnTo>
                    <a:pt x="1761085" y="2710534"/>
                  </a:lnTo>
                  <a:lnTo>
                    <a:pt x="1805014" y="2709765"/>
                  </a:lnTo>
                  <a:lnTo>
                    <a:pt x="1849338" y="2708979"/>
                  </a:lnTo>
                  <a:lnTo>
                    <a:pt x="1894050" y="2708171"/>
                  </a:lnTo>
                  <a:lnTo>
                    <a:pt x="1939146" y="2707337"/>
                  </a:lnTo>
                  <a:lnTo>
                    <a:pt x="1984623" y="2706473"/>
                  </a:lnTo>
                  <a:lnTo>
                    <a:pt x="2030476" y="2705574"/>
                  </a:lnTo>
                  <a:lnTo>
                    <a:pt x="2076699" y="2704637"/>
                  </a:lnTo>
                  <a:lnTo>
                    <a:pt x="2123289" y="2703656"/>
                  </a:lnTo>
                  <a:lnTo>
                    <a:pt x="2170241" y="2702629"/>
                  </a:lnTo>
                  <a:lnTo>
                    <a:pt x="2217550" y="2701550"/>
                  </a:lnTo>
                  <a:lnTo>
                    <a:pt x="2265212" y="2700416"/>
                  </a:lnTo>
                  <a:lnTo>
                    <a:pt x="2313223" y="2699223"/>
                  </a:lnTo>
                  <a:lnTo>
                    <a:pt x="2361578" y="2697965"/>
                  </a:lnTo>
                  <a:lnTo>
                    <a:pt x="2410272" y="2696640"/>
                  </a:lnTo>
                  <a:lnTo>
                    <a:pt x="2459301" y="2695242"/>
                  </a:lnTo>
                  <a:lnTo>
                    <a:pt x="2508661" y="2693769"/>
                  </a:lnTo>
                  <a:lnTo>
                    <a:pt x="2558346" y="2692214"/>
                  </a:lnTo>
                  <a:lnTo>
                    <a:pt x="2608353" y="2690575"/>
                  </a:lnTo>
                  <a:lnTo>
                    <a:pt x="2658676" y="2688847"/>
                  </a:lnTo>
                  <a:lnTo>
                    <a:pt x="2709312" y="2687026"/>
                  </a:lnTo>
                  <a:lnTo>
                    <a:pt x="2760256" y="2685107"/>
                  </a:lnTo>
                  <a:lnTo>
                    <a:pt x="2811503" y="2683087"/>
                  </a:lnTo>
                  <a:lnTo>
                    <a:pt x="2863049" y="2680962"/>
                  </a:lnTo>
                  <a:lnTo>
                    <a:pt x="2914889" y="2678726"/>
                  </a:lnTo>
                  <a:lnTo>
                    <a:pt x="2967020" y="2676377"/>
                  </a:lnTo>
                  <a:lnTo>
                    <a:pt x="3019435" y="2673909"/>
                  </a:lnTo>
                  <a:lnTo>
                    <a:pt x="3072131" y="2671319"/>
                  </a:lnTo>
                  <a:lnTo>
                    <a:pt x="3125103" y="2668602"/>
                  </a:lnTo>
                  <a:lnTo>
                    <a:pt x="3178347" y="2665754"/>
                  </a:lnTo>
                  <a:lnTo>
                    <a:pt x="3231859" y="2662772"/>
                  </a:lnTo>
                  <a:lnTo>
                    <a:pt x="3285633" y="2659650"/>
                  </a:lnTo>
                  <a:lnTo>
                    <a:pt x="3339665" y="2656385"/>
                  </a:lnTo>
                  <a:lnTo>
                    <a:pt x="3393951" y="2652973"/>
                  </a:lnTo>
                  <a:lnTo>
                    <a:pt x="3448486" y="2649408"/>
                  </a:lnTo>
                  <a:lnTo>
                    <a:pt x="3503265" y="2645688"/>
                  </a:lnTo>
                  <a:lnTo>
                    <a:pt x="3558285" y="2641807"/>
                  </a:lnTo>
                  <a:lnTo>
                    <a:pt x="3613541" y="2637763"/>
                  </a:lnTo>
                  <a:lnTo>
                    <a:pt x="3669027" y="2633550"/>
                  </a:lnTo>
                  <a:lnTo>
                    <a:pt x="3724740" y="2629164"/>
                  </a:lnTo>
                  <a:lnTo>
                    <a:pt x="3780676" y="2624601"/>
                  </a:lnTo>
                  <a:lnTo>
                    <a:pt x="3836829" y="2619857"/>
                  </a:lnTo>
                  <a:lnTo>
                    <a:pt x="3893195" y="2614928"/>
                  </a:lnTo>
                  <a:lnTo>
                    <a:pt x="3949769" y="2609810"/>
                  </a:lnTo>
                  <a:lnTo>
                    <a:pt x="4006548" y="2604498"/>
                  </a:lnTo>
                  <a:lnTo>
                    <a:pt x="4063526" y="2598988"/>
                  </a:lnTo>
                  <a:lnTo>
                    <a:pt x="4120699" y="2593276"/>
                  </a:lnTo>
                  <a:lnTo>
                    <a:pt x="4166073" y="2588638"/>
                  </a:lnTo>
                  <a:lnTo>
                    <a:pt x="4212041" y="2583873"/>
                  </a:lnTo>
                  <a:lnTo>
                    <a:pt x="4258581" y="2578986"/>
                  </a:lnTo>
                  <a:lnTo>
                    <a:pt x="4305669" y="2573976"/>
                  </a:lnTo>
                  <a:lnTo>
                    <a:pt x="4353284" y="2568847"/>
                  </a:lnTo>
                  <a:lnTo>
                    <a:pt x="4401403" y="2563601"/>
                  </a:lnTo>
                  <a:lnTo>
                    <a:pt x="4450004" y="2558240"/>
                  </a:lnTo>
                  <a:lnTo>
                    <a:pt x="4499066" y="2552765"/>
                  </a:lnTo>
                  <a:lnTo>
                    <a:pt x="4548564" y="2547178"/>
                  </a:lnTo>
                  <a:lnTo>
                    <a:pt x="4598478" y="2541483"/>
                  </a:lnTo>
                  <a:lnTo>
                    <a:pt x="4648785" y="2535680"/>
                  </a:lnTo>
                  <a:lnTo>
                    <a:pt x="4699462" y="2529772"/>
                  </a:lnTo>
                  <a:lnTo>
                    <a:pt x="4750488" y="2523761"/>
                  </a:lnTo>
                  <a:lnTo>
                    <a:pt x="4801840" y="2517649"/>
                  </a:lnTo>
                  <a:lnTo>
                    <a:pt x="4853496" y="2511437"/>
                  </a:lnTo>
                  <a:lnTo>
                    <a:pt x="4905433" y="2505129"/>
                  </a:lnTo>
                  <a:lnTo>
                    <a:pt x="4957629" y="2498725"/>
                  </a:lnTo>
                  <a:lnTo>
                    <a:pt x="5010063" y="2492229"/>
                  </a:lnTo>
                  <a:lnTo>
                    <a:pt x="5062711" y="2485642"/>
                  </a:lnTo>
                  <a:lnTo>
                    <a:pt x="5115551" y="2478965"/>
                  </a:lnTo>
                  <a:lnTo>
                    <a:pt x="5168562" y="2472202"/>
                  </a:lnTo>
                  <a:lnTo>
                    <a:pt x="5221720" y="2465355"/>
                  </a:lnTo>
                  <a:lnTo>
                    <a:pt x="5275004" y="2458424"/>
                  </a:lnTo>
                  <a:lnTo>
                    <a:pt x="5328391" y="2451413"/>
                  </a:lnTo>
                  <a:lnTo>
                    <a:pt x="5381859" y="2444323"/>
                  </a:lnTo>
                  <a:lnTo>
                    <a:pt x="5435386" y="2437156"/>
                  </a:lnTo>
                  <a:lnTo>
                    <a:pt x="5488949" y="2429915"/>
                  </a:lnTo>
                  <a:lnTo>
                    <a:pt x="5542527" y="2422601"/>
                  </a:lnTo>
                  <a:lnTo>
                    <a:pt x="5596096" y="2415217"/>
                  </a:lnTo>
                  <a:lnTo>
                    <a:pt x="5649634" y="2407764"/>
                  </a:lnTo>
                  <a:lnTo>
                    <a:pt x="5703120" y="2400245"/>
                  </a:lnTo>
                  <a:lnTo>
                    <a:pt x="5756531" y="2392661"/>
                  </a:lnTo>
                  <a:lnTo>
                    <a:pt x="5809844" y="2385015"/>
                  </a:lnTo>
                  <a:lnTo>
                    <a:pt x="5863038" y="2377309"/>
                  </a:lnTo>
                  <a:lnTo>
                    <a:pt x="5916090" y="2369545"/>
                  </a:lnTo>
                  <a:lnTo>
                    <a:pt x="5968978" y="2361724"/>
                  </a:lnTo>
                  <a:lnTo>
                    <a:pt x="6021680" y="2353849"/>
                  </a:lnTo>
                  <a:lnTo>
                    <a:pt x="6074172" y="2345922"/>
                  </a:lnTo>
                  <a:lnTo>
                    <a:pt x="6126434" y="2337944"/>
                  </a:lnTo>
                  <a:lnTo>
                    <a:pt x="6178442" y="2329919"/>
                  </a:lnTo>
                  <a:lnTo>
                    <a:pt x="6230175" y="2321848"/>
                  </a:lnTo>
                  <a:lnTo>
                    <a:pt x="6281610" y="2313732"/>
                  </a:lnTo>
                  <a:lnTo>
                    <a:pt x="6332724" y="2305575"/>
                  </a:lnTo>
                  <a:lnTo>
                    <a:pt x="6383496" y="2297378"/>
                  </a:lnTo>
                  <a:lnTo>
                    <a:pt x="6433904" y="2289143"/>
                  </a:lnTo>
                  <a:lnTo>
                    <a:pt x="6483924" y="2280872"/>
                  </a:lnTo>
                  <a:lnTo>
                    <a:pt x="6533536" y="2272567"/>
                  </a:lnTo>
                  <a:lnTo>
                    <a:pt x="6582715" y="2264230"/>
                  </a:lnTo>
                  <a:lnTo>
                    <a:pt x="6631441" y="2255864"/>
                  </a:lnTo>
                  <a:lnTo>
                    <a:pt x="6679690" y="2247470"/>
                  </a:lnTo>
                  <a:lnTo>
                    <a:pt x="6727441" y="2239051"/>
                  </a:lnTo>
                  <a:lnTo>
                    <a:pt x="6774672" y="2230608"/>
                  </a:lnTo>
                  <a:lnTo>
                    <a:pt x="6821359" y="2222143"/>
                  </a:lnTo>
                  <a:lnTo>
                    <a:pt x="6867481" y="2213659"/>
                  </a:lnTo>
                  <a:lnTo>
                    <a:pt x="6913016" y="2205157"/>
                  </a:lnTo>
                  <a:lnTo>
                    <a:pt x="6957940" y="2196640"/>
                  </a:lnTo>
                  <a:lnTo>
                    <a:pt x="7002233" y="2188109"/>
                  </a:lnTo>
                  <a:lnTo>
                    <a:pt x="7045871" y="2179568"/>
                  </a:lnTo>
                  <a:lnTo>
                    <a:pt x="7088832" y="2171016"/>
                  </a:lnTo>
                  <a:lnTo>
                    <a:pt x="7131095" y="2162458"/>
                  </a:lnTo>
                  <a:lnTo>
                    <a:pt x="7172636" y="2153894"/>
                  </a:lnTo>
                  <a:lnTo>
                    <a:pt x="7233929" y="2140968"/>
                  </a:lnTo>
                  <a:lnTo>
                    <a:pt x="7295240" y="2127694"/>
                  </a:lnTo>
                  <a:lnTo>
                    <a:pt x="7356517" y="2114092"/>
                  </a:lnTo>
                  <a:lnTo>
                    <a:pt x="7417708" y="2100182"/>
                  </a:lnTo>
                  <a:lnTo>
                    <a:pt x="7478760" y="2085982"/>
                  </a:lnTo>
                  <a:lnTo>
                    <a:pt x="7539621" y="2071514"/>
                  </a:lnTo>
                  <a:lnTo>
                    <a:pt x="7600240" y="2056797"/>
                  </a:lnTo>
                  <a:lnTo>
                    <a:pt x="7660563" y="2041849"/>
                  </a:lnTo>
                  <a:lnTo>
                    <a:pt x="7720539" y="2026691"/>
                  </a:lnTo>
                  <a:lnTo>
                    <a:pt x="7780116" y="2011343"/>
                  </a:lnTo>
                  <a:lnTo>
                    <a:pt x="7839241" y="1995824"/>
                  </a:lnTo>
                  <a:lnTo>
                    <a:pt x="7897862" y="1980154"/>
                  </a:lnTo>
                  <a:lnTo>
                    <a:pt x="7955927" y="1964352"/>
                  </a:lnTo>
                  <a:lnTo>
                    <a:pt x="8013384" y="1948439"/>
                  </a:lnTo>
                  <a:lnTo>
                    <a:pt x="8070180" y="1932433"/>
                  </a:lnTo>
                  <a:lnTo>
                    <a:pt x="8126263" y="1916354"/>
                  </a:lnTo>
                  <a:lnTo>
                    <a:pt x="8181582" y="1900223"/>
                  </a:lnTo>
                  <a:lnTo>
                    <a:pt x="8236083" y="1884058"/>
                  </a:lnTo>
                  <a:lnTo>
                    <a:pt x="8289716" y="1867880"/>
                  </a:lnTo>
                  <a:lnTo>
                    <a:pt x="8342426" y="1851708"/>
                  </a:lnTo>
                  <a:lnTo>
                    <a:pt x="8394164" y="1835561"/>
                  </a:lnTo>
                  <a:lnTo>
                    <a:pt x="8444875" y="1819460"/>
                  </a:lnTo>
                  <a:lnTo>
                    <a:pt x="8494508" y="1803424"/>
                  </a:lnTo>
                  <a:lnTo>
                    <a:pt x="8543011" y="1787472"/>
                  </a:lnTo>
                  <a:lnTo>
                    <a:pt x="8590332" y="1771624"/>
                  </a:lnTo>
                  <a:lnTo>
                    <a:pt x="8636418" y="1755901"/>
                  </a:lnTo>
                  <a:lnTo>
                    <a:pt x="8681217" y="1740321"/>
                  </a:lnTo>
                  <a:lnTo>
                    <a:pt x="8724677" y="1724904"/>
                  </a:lnTo>
                  <a:lnTo>
                    <a:pt x="8766746" y="1709670"/>
                  </a:lnTo>
                  <a:lnTo>
                    <a:pt x="8807371" y="1694639"/>
                  </a:lnTo>
                  <a:lnTo>
                    <a:pt x="8846501" y="1679830"/>
                  </a:lnTo>
                  <a:lnTo>
                    <a:pt x="8884083" y="1665263"/>
                  </a:lnTo>
                  <a:lnTo>
                    <a:pt x="8920065" y="1650957"/>
                  </a:lnTo>
                  <a:lnTo>
                    <a:pt x="8987020" y="1623208"/>
                  </a:lnTo>
                  <a:lnTo>
                    <a:pt x="9046949" y="1596742"/>
                  </a:lnTo>
                  <a:lnTo>
                    <a:pt x="9074148" y="1584038"/>
                  </a:lnTo>
                  <a:lnTo>
                    <a:pt x="9078271" y="1582028"/>
                  </a:lnTo>
                </a:path>
                <a:path w="9078595" h="2715260">
                  <a:moveTo>
                    <a:pt x="0" y="871372"/>
                  </a:moveTo>
                  <a:lnTo>
                    <a:pt x="35920" y="852340"/>
                  </a:lnTo>
                  <a:lnTo>
                    <a:pt x="71984" y="833309"/>
                  </a:lnTo>
                  <a:lnTo>
                    <a:pt x="108335" y="814282"/>
                  </a:lnTo>
                  <a:lnTo>
                    <a:pt x="145119" y="795260"/>
                  </a:lnTo>
                  <a:lnTo>
                    <a:pt x="182477" y="776244"/>
                  </a:lnTo>
                  <a:lnTo>
                    <a:pt x="220555" y="757238"/>
                  </a:lnTo>
                  <a:lnTo>
                    <a:pt x="259496" y="738241"/>
                  </a:lnTo>
                  <a:lnTo>
                    <a:pt x="299444" y="719257"/>
                  </a:lnTo>
                  <a:lnTo>
                    <a:pt x="340543" y="700287"/>
                  </a:lnTo>
                  <a:lnTo>
                    <a:pt x="382937" y="681331"/>
                  </a:lnTo>
                  <a:lnTo>
                    <a:pt x="426770" y="662394"/>
                  </a:lnTo>
                  <a:lnTo>
                    <a:pt x="472184" y="643474"/>
                  </a:lnTo>
                  <a:lnTo>
                    <a:pt x="519326" y="624576"/>
                  </a:lnTo>
                  <a:lnTo>
                    <a:pt x="568338" y="605700"/>
                  </a:lnTo>
                  <a:lnTo>
                    <a:pt x="619363" y="586848"/>
                  </a:lnTo>
                  <a:lnTo>
                    <a:pt x="672547" y="568022"/>
                  </a:lnTo>
                  <a:lnTo>
                    <a:pt x="728033" y="549223"/>
                  </a:lnTo>
                  <a:lnTo>
                    <a:pt x="785964" y="530453"/>
                  </a:lnTo>
                  <a:lnTo>
                    <a:pt x="846485" y="511714"/>
                  </a:lnTo>
                  <a:lnTo>
                    <a:pt x="909740" y="493008"/>
                  </a:lnTo>
                  <a:lnTo>
                    <a:pt x="975872" y="474337"/>
                  </a:lnTo>
                  <a:lnTo>
                    <a:pt x="1045025" y="455701"/>
                  </a:lnTo>
                  <a:lnTo>
                    <a:pt x="1082432" y="445844"/>
                  </a:lnTo>
                  <a:lnTo>
                    <a:pt x="1120567" y="435788"/>
                  </a:lnTo>
                  <a:lnTo>
                    <a:pt x="1159420" y="425547"/>
                  </a:lnTo>
                  <a:lnTo>
                    <a:pt x="1198980" y="415139"/>
                  </a:lnTo>
                  <a:lnTo>
                    <a:pt x="1239234" y="404578"/>
                  </a:lnTo>
                  <a:lnTo>
                    <a:pt x="1280171" y="393882"/>
                  </a:lnTo>
                  <a:lnTo>
                    <a:pt x="1321780" y="383065"/>
                  </a:lnTo>
                  <a:lnTo>
                    <a:pt x="1364049" y="372143"/>
                  </a:lnTo>
                  <a:lnTo>
                    <a:pt x="1406966" y="361133"/>
                  </a:lnTo>
                  <a:lnTo>
                    <a:pt x="1450520" y="350050"/>
                  </a:lnTo>
                  <a:lnTo>
                    <a:pt x="1494699" y="338911"/>
                  </a:lnTo>
                  <a:lnTo>
                    <a:pt x="1539492" y="327730"/>
                  </a:lnTo>
                  <a:lnTo>
                    <a:pt x="1584887" y="316524"/>
                  </a:lnTo>
                  <a:lnTo>
                    <a:pt x="1630872" y="305310"/>
                  </a:lnTo>
                  <a:lnTo>
                    <a:pt x="1677437" y="294101"/>
                  </a:lnTo>
                  <a:lnTo>
                    <a:pt x="1724569" y="282915"/>
                  </a:lnTo>
                  <a:lnTo>
                    <a:pt x="1772257" y="271768"/>
                  </a:lnTo>
                  <a:lnTo>
                    <a:pt x="1820489" y="260675"/>
                  </a:lnTo>
                  <a:lnTo>
                    <a:pt x="1869254" y="249651"/>
                  </a:lnTo>
                  <a:lnTo>
                    <a:pt x="1918540" y="238714"/>
                  </a:lnTo>
                  <a:lnTo>
                    <a:pt x="1968336" y="227879"/>
                  </a:lnTo>
                  <a:lnTo>
                    <a:pt x="2018630" y="217161"/>
                  </a:lnTo>
                  <a:lnTo>
                    <a:pt x="2069410" y="206577"/>
                  </a:lnTo>
                  <a:lnTo>
                    <a:pt x="2120666" y="196143"/>
                  </a:lnTo>
                  <a:lnTo>
                    <a:pt x="2172385" y="185873"/>
                  </a:lnTo>
                  <a:lnTo>
                    <a:pt x="2224555" y="175785"/>
                  </a:lnTo>
                  <a:lnTo>
                    <a:pt x="2277166" y="165894"/>
                  </a:lnTo>
                  <a:lnTo>
                    <a:pt x="2330206" y="156216"/>
                  </a:lnTo>
                  <a:lnTo>
                    <a:pt x="2383663" y="146767"/>
                  </a:lnTo>
                  <a:lnTo>
                    <a:pt x="2437525" y="137562"/>
                  </a:lnTo>
                  <a:lnTo>
                    <a:pt x="2491782" y="128618"/>
                  </a:lnTo>
                  <a:lnTo>
                    <a:pt x="2546421" y="119951"/>
                  </a:lnTo>
                  <a:lnTo>
                    <a:pt x="2601431" y="111575"/>
                  </a:lnTo>
                  <a:lnTo>
                    <a:pt x="2656800" y="103508"/>
                  </a:lnTo>
                  <a:lnTo>
                    <a:pt x="2712517" y="95765"/>
                  </a:lnTo>
                  <a:lnTo>
                    <a:pt x="2768570" y="88361"/>
                  </a:lnTo>
                  <a:lnTo>
                    <a:pt x="2824948" y="81314"/>
                  </a:lnTo>
                  <a:lnTo>
                    <a:pt x="2881639" y="74638"/>
                  </a:lnTo>
                  <a:lnTo>
                    <a:pt x="2938631" y="68350"/>
                  </a:lnTo>
                  <a:lnTo>
                    <a:pt x="2995914" y="62465"/>
                  </a:lnTo>
                  <a:lnTo>
                    <a:pt x="3053475" y="56999"/>
                  </a:lnTo>
                  <a:lnTo>
                    <a:pt x="3111303" y="51968"/>
                  </a:lnTo>
                  <a:lnTo>
                    <a:pt x="3155740" y="48359"/>
                  </a:lnTo>
                  <a:lnTo>
                    <a:pt x="3200516" y="44877"/>
                  </a:lnTo>
                  <a:lnTo>
                    <a:pt x="3245628" y="41521"/>
                  </a:lnTo>
                  <a:lnTo>
                    <a:pt x="3291067" y="38292"/>
                  </a:lnTo>
                  <a:lnTo>
                    <a:pt x="3336830" y="35191"/>
                  </a:lnTo>
                  <a:lnTo>
                    <a:pt x="3382910" y="32217"/>
                  </a:lnTo>
                  <a:lnTo>
                    <a:pt x="3429303" y="29372"/>
                  </a:lnTo>
                  <a:lnTo>
                    <a:pt x="3476001" y="26655"/>
                  </a:lnTo>
                  <a:lnTo>
                    <a:pt x="3523001" y="24067"/>
                  </a:lnTo>
                  <a:lnTo>
                    <a:pt x="3570296" y="21609"/>
                  </a:lnTo>
                  <a:lnTo>
                    <a:pt x="3617880" y="19281"/>
                  </a:lnTo>
                  <a:lnTo>
                    <a:pt x="3665749" y="17084"/>
                  </a:lnTo>
                  <a:lnTo>
                    <a:pt x="3713896" y="15017"/>
                  </a:lnTo>
                  <a:lnTo>
                    <a:pt x="3762316" y="13081"/>
                  </a:lnTo>
                  <a:lnTo>
                    <a:pt x="3811004" y="11277"/>
                  </a:lnTo>
                  <a:lnTo>
                    <a:pt x="3859954" y="9605"/>
                  </a:lnTo>
                  <a:lnTo>
                    <a:pt x="3909160" y="8066"/>
                  </a:lnTo>
                  <a:lnTo>
                    <a:pt x="3958616" y="6659"/>
                  </a:lnTo>
                  <a:lnTo>
                    <a:pt x="4008318" y="5386"/>
                  </a:lnTo>
                  <a:lnTo>
                    <a:pt x="4058260" y="4247"/>
                  </a:lnTo>
                  <a:lnTo>
                    <a:pt x="4108435" y="3241"/>
                  </a:lnTo>
                  <a:lnTo>
                    <a:pt x="4158839" y="2371"/>
                  </a:lnTo>
                  <a:lnTo>
                    <a:pt x="4209466" y="1636"/>
                  </a:lnTo>
                  <a:lnTo>
                    <a:pt x="4260311" y="1036"/>
                  </a:lnTo>
                  <a:lnTo>
                    <a:pt x="4311367" y="572"/>
                  </a:lnTo>
                  <a:lnTo>
                    <a:pt x="4362629" y="244"/>
                  </a:lnTo>
                  <a:lnTo>
                    <a:pt x="4414092" y="53"/>
                  </a:lnTo>
                  <a:lnTo>
                    <a:pt x="4465750" y="0"/>
                  </a:lnTo>
                  <a:lnTo>
                    <a:pt x="4517598" y="83"/>
                  </a:lnTo>
                  <a:lnTo>
                    <a:pt x="4569630" y="305"/>
                  </a:lnTo>
                  <a:lnTo>
                    <a:pt x="4621840" y="666"/>
                  </a:lnTo>
                  <a:lnTo>
                    <a:pt x="4674223" y="1165"/>
                  </a:lnTo>
                  <a:lnTo>
                    <a:pt x="4726773" y="1804"/>
                  </a:lnTo>
                  <a:lnTo>
                    <a:pt x="4779485" y="2583"/>
                  </a:lnTo>
                  <a:lnTo>
                    <a:pt x="4832353" y="3501"/>
                  </a:lnTo>
                  <a:lnTo>
                    <a:pt x="4885372" y="4560"/>
                  </a:lnTo>
                  <a:lnTo>
                    <a:pt x="4938536" y="5761"/>
                  </a:lnTo>
                  <a:lnTo>
                    <a:pt x="4991839" y="7102"/>
                  </a:lnTo>
                  <a:lnTo>
                    <a:pt x="5045276" y="8586"/>
                  </a:lnTo>
                  <a:lnTo>
                    <a:pt x="5098841" y="10212"/>
                  </a:lnTo>
                  <a:lnTo>
                    <a:pt x="5152530" y="11981"/>
                  </a:lnTo>
                  <a:lnTo>
                    <a:pt x="5206335" y="13893"/>
                  </a:lnTo>
                  <a:lnTo>
                    <a:pt x="5260252" y="15948"/>
                  </a:lnTo>
                  <a:lnTo>
                    <a:pt x="5314275" y="18147"/>
                  </a:lnTo>
                  <a:lnTo>
                    <a:pt x="5368399" y="20491"/>
                  </a:lnTo>
                  <a:lnTo>
                    <a:pt x="5422617" y="22980"/>
                  </a:lnTo>
                  <a:lnTo>
                    <a:pt x="5476925" y="25614"/>
                  </a:lnTo>
                  <a:lnTo>
                    <a:pt x="5531317" y="28394"/>
                  </a:lnTo>
                  <a:lnTo>
                    <a:pt x="5585787" y="31320"/>
                  </a:lnTo>
                  <a:lnTo>
                    <a:pt x="5640330" y="34392"/>
                  </a:lnTo>
                  <a:lnTo>
                    <a:pt x="5694940" y="37612"/>
                  </a:lnTo>
                  <a:lnTo>
                    <a:pt x="5749611" y="40979"/>
                  </a:lnTo>
                  <a:lnTo>
                    <a:pt x="5804338" y="44493"/>
                  </a:lnTo>
                  <a:lnTo>
                    <a:pt x="5859116" y="48156"/>
                  </a:lnTo>
                  <a:lnTo>
                    <a:pt x="5913939" y="51968"/>
                  </a:lnTo>
                  <a:lnTo>
                    <a:pt x="5961554" y="55463"/>
                  </a:lnTo>
                  <a:lnTo>
                    <a:pt x="6010111" y="59261"/>
                  </a:lnTo>
                  <a:lnTo>
                    <a:pt x="6059569" y="63352"/>
                  </a:lnTo>
                  <a:lnTo>
                    <a:pt x="6109886" y="67727"/>
                  </a:lnTo>
                  <a:lnTo>
                    <a:pt x="6161021" y="72376"/>
                  </a:lnTo>
                  <a:lnTo>
                    <a:pt x="6212932" y="77290"/>
                  </a:lnTo>
                  <a:lnTo>
                    <a:pt x="6265580" y="82458"/>
                  </a:lnTo>
                  <a:lnTo>
                    <a:pt x="6318922" y="87870"/>
                  </a:lnTo>
                  <a:lnTo>
                    <a:pt x="6372918" y="93517"/>
                  </a:lnTo>
                  <a:lnTo>
                    <a:pt x="6427526" y="99389"/>
                  </a:lnTo>
                  <a:lnTo>
                    <a:pt x="6482705" y="105477"/>
                  </a:lnTo>
                  <a:lnTo>
                    <a:pt x="6538413" y="111770"/>
                  </a:lnTo>
                  <a:lnTo>
                    <a:pt x="6594611" y="118258"/>
                  </a:lnTo>
                  <a:lnTo>
                    <a:pt x="6651256" y="124933"/>
                  </a:lnTo>
                  <a:lnTo>
                    <a:pt x="6708307" y="131783"/>
                  </a:lnTo>
                  <a:lnTo>
                    <a:pt x="6765724" y="138800"/>
                  </a:lnTo>
                  <a:lnTo>
                    <a:pt x="6823464" y="145974"/>
                  </a:lnTo>
                  <a:lnTo>
                    <a:pt x="6881487" y="153294"/>
                  </a:lnTo>
                  <a:lnTo>
                    <a:pt x="6939752" y="160751"/>
                  </a:lnTo>
                  <a:lnTo>
                    <a:pt x="6998218" y="168336"/>
                  </a:lnTo>
                  <a:lnTo>
                    <a:pt x="7056842" y="176038"/>
                  </a:lnTo>
                  <a:lnTo>
                    <a:pt x="7115585" y="183847"/>
                  </a:lnTo>
                  <a:lnTo>
                    <a:pt x="7174404" y="191755"/>
                  </a:lnTo>
                  <a:lnTo>
                    <a:pt x="7233260" y="199750"/>
                  </a:lnTo>
                  <a:lnTo>
                    <a:pt x="7292110" y="207824"/>
                  </a:lnTo>
                  <a:lnTo>
                    <a:pt x="7350913" y="215966"/>
                  </a:lnTo>
                  <a:lnTo>
                    <a:pt x="7409628" y="224167"/>
                  </a:lnTo>
                  <a:lnTo>
                    <a:pt x="7468215" y="232416"/>
                  </a:lnTo>
                  <a:lnTo>
                    <a:pt x="7526631" y="240705"/>
                  </a:lnTo>
                  <a:lnTo>
                    <a:pt x="7584836" y="249024"/>
                  </a:lnTo>
                  <a:lnTo>
                    <a:pt x="7642789" y="257361"/>
                  </a:lnTo>
                  <a:lnTo>
                    <a:pt x="7700448" y="265709"/>
                  </a:lnTo>
                  <a:lnTo>
                    <a:pt x="7757772" y="274057"/>
                  </a:lnTo>
                  <a:lnTo>
                    <a:pt x="7814720" y="282395"/>
                  </a:lnTo>
                  <a:lnTo>
                    <a:pt x="7871250" y="290713"/>
                  </a:lnTo>
                  <a:lnTo>
                    <a:pt x="7927323" y="299002"/>
                  </a:lnTo>
                  <a:lnTo>
                    <a:pt x="7982895" y="307251"/>
                  </a:lnTo>
                  <a:lnTo>
                    <a:pt x="8037927" y="315452"/>
                  </a:lnTo>
                  <a:lnTo>
                    <a:pt x="8092377" y="323595"/>
                  </a:lnTo>
                  <a:lnTo>
                    <a:pt x="8146204" y="331668"/>
                  </a:lnTo>
                  <a:lnTo>
                    <a:pt x="8199367" y="339664"/>
                  </a:lnTo>
                  <a:lnTo>
                    <a:pt x="8251824" y="347571"/>
                  </a:lnTo>
                  <a:lnTo>
                    <a:pt x="8303535" y="355380"/>
                  </a:lnTo>
                  <a:lnTo>
                    <a:pt x="8354457" y="363082"/>
                  </a:lnTo>
                  <a:lnTo>
                    <a:pt x="8404551" y="370667"/>
                  </a:lnTo>
                  <a:lnTo>
                    <a:pt x="8453775" y="378124"/>
                  </a:lnTo>
                  <a:lnTo>
                    <a:pt x="8502087" y="385444"/>
                  </a:lnTo>
                  <a:lnTo>
                    <a:pt x="8549447" y="392618"/>
                  </a:lnTo>
                  <a:lnTo>
                    <a:pt x="8595813" y="399635"/>
                  </a:lnTo>
                  <a:lnTo>
                    <a:pt x="8641144" y="406485"/>
                  </a:lnTo>
                  <a:lnTo>
                    <a:pt x="8685399" y="413160"/>
                  </a:lnTo>
                  <a:lnTo>
                    <a:pt x="8728537" y="419648"/>
                  </a:lnTo>
                  <a:lnTo>
                    <a:pt x="8770516" y="425941"/>
                  </a:lnTo>
                  <a:lnTo>
                    <a:pt x="8811296" y="432029"/>
                  </a:lnTo>
                  <a:lnTo>
                    <a:pt x="8850835" y="437901"/>
                  </a:lnTo>
                  <a:lnTo>
                    <a:pt x="8889092" y="443548"/>
                  </a:lnTo>
                  <a:lnTo>
                    <a:pt x="8961595" y="454128"/>
                  </a:lnTo>
                  <a:lnTo>
                    <a:pt x="9028477" y="463691"/>
                  </a:lnTo>
                  <a:lnTo>
                    <a:pt x="9059707" y="468066"/>
                  </a:lnTo>
                  <a:lnTo>
                    <a:pt x="9078271" y="470623"/>
                  </a:lnTo>
                </a:path>
              </a:pathLst>
            </a:custGeom>
            <a:ln w="63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3853" y="5640781"/>
              <a:ext cx="3004820" cy="1211580"/>
            </a:xfrm>
            <a:custGeom>
              <a:avLst/>
              <a:gdLst/>
              <a:ahLst/>
              <a:cxnLst/>
              <a:rect l="l" t="t" r="r" b="b"/>
              <a:pathLst>
                <a:path w="3004820" h="1211579">
                  <a:moveTo>
                    <a:pt x="0" y="0"/>
                  </a:moveTo>
                  <a:lnTo>
                    <a:pt x="51721" y="23517"/>
                  </a:lnTo>
                  <a:lnTo>
                    <a:pt x="103435" y="47027"/>
                  </a:lnTo>
                  <a:lnTo>
                    <a:pt x="155135" y="70525"/>
                  </a:lnTo>
                  <a:lnTo>
                    <a:pt x="206815" y="94002"/>
                  </a:lnTo>
                  <a:lnTo>
                    <a:pt x="258466" y="117452"/>
                  </a:lnTo>
                  <a:lnTo>
                    <a:pt x="310083" y="140868"/>
                  </a:lnTo>
                  <a:lnTo>
                    <a:pt x="361657" y="164244"/>
                  </a:lnTo>
                  <a:lnTo>
                    <a:pt x="413183" y="187573"/>
                  </a:lnTo>
                  <a:lnTo>
                    <a:pt x="464653" y="210849"/>
                  </a:lnTo>
                  <a:lnTo>
                    <a:pt x="516059" y="234063"/>
                  </a:lnTo>
                  <a:lnTo>
                    <a:pt x="567396" y="257211"/>
                  </a:lnTo>
                  <a:lnTo>
                    <a:pt x="618656" y="280284"/>
                  </a:lnTo>
                  <a:lnTo>
                    <a:pt x="669832" y="303277"/>
                  </a:lnTo>
                  <a:lnTo>
                    <a:pt x="720917" y="326182"/>
                  </a:lnTo>
                  <a:lnTo>
                    <a:pt x="771904" y="348994"/>
                  </a:lnTo>
                  <a:lnTo>
                    <a:pt x="822786" y="371704"/>
                  </a:lnTo>
                  <a:lnTo>
                    <a:pt x="873556" y="394306"/>
                  </a:lnTo>
                  <a:lnTo>
                    <a:pt x="924207" y="416795"/>
                  </a:lnTo>
                  <a:lnTo>
                    <a:pt x="974732" y="439162"/>
                  </a:lnTo>
                  <a:lnTo>
                    <a:pt x="1025125" y="461401"/>
                  </a:lnTo>
                  <a:lnTo>
                    <a:pt x="1075377" y="483506"/>
                  </a:lnTo>
                  <a:lnTo>
                    <a:pt x="1125482" y="505470"/>
                  </a:lnTo>
                  <a:lnTo>
                    <a:pt x="1175433" y="527285"/>
                  </a:lnTo>
                  <a:lnTo>
                    <a:pt x="1225224" y="548946"/>
                  </a:lnTo>
                  <a:lnTo>
                    <a:pt x="1274846" y="570446"/>
                  </a:lnTo>
                  <a:lnTo>
                    <a:pt x="1324293" y="591777"/>
                  </a:lnTo>
                  <a:lnTo>
                    <a:pt x="1373558" y="612933"/>
                  </a:lnTo>
                  <a:lnTo>
                    <a:pt x="1422635" y="633908"/>
                  </a:lnTo>
                  <a:lnTo>
                    <a:pt x="1471515" y="654695"/>
                  </a:lnTo>
                  <a:lnTo>
                    <a:pt x="1520192" y="675286"/>
                  </a:lnTo>
                  <a:lnTo>
                    <a:pt x="1568660" y="695675"/>
                  </a:lnTo>
                  <a:lnTo>
                    <a:pt x="1616910" y="715856"/>
                  </a:lnTo>
                  <a:lnTo>
                    <a:pt x="1664936" y="735822"/>
                  </a:lnTo>
                  <a:lnTo>
                    <a:pt x="1712731" y="755566"/>
                  </a:lnTo>
                  <a:lnTo>
                    <a:pt x="1760289" y="775081"/>
                  </a:lnTo>
                  <a:lnTo>
                    <a:pt x="1807601" y="794360"/>
                  </a:lnTo>
                  <a:lnTo>
                    <a:pt x="1854661" y="813398"/>
                  </a:lnTo>
                  <a:lnTo>
                    <a:pt x="1901462" y="832186"/>
                  </a:lnTo>
                  <a:lnTo>
                    <a:pt x="1947997" y="850719"/>
                  </a:lnTo>
                  <a:lnTo>
                    <a:pt x="1994259" y="868989"/>
                  </a:lnTo>
                  <a:lnTo>
                    <a:pt x="2040242" y="886991"/>
                  </a:lnTo>
                  <a:lnTo>
                    <a:pt x="2085937" y="904716"/>
                  </a:lnTo>
                  <a:lnTo>
                    <a:pt x="2131338" y="922159"/>
                  </a:lnTo>
                  <a:lnTo>
                    <a:pt x="2176438" y="939313"/>
                  </a:lnTo>
                  <a:lnTo>
                    <a:pt x="2221229" y="956171"/>
                  </a:lnTo>
                  <a:lnTo>
                    <a:pt x="2265706" y="972726"/>
                  </a:lnTo>
                  <a:lnTo>
                    <a:pt x="2309861" y="988971"/>
                  </a:lnTo>
                  <a:lnTo>
                    <a:pt x="2353687" y="1004901"/>
                  </a:lnTo>
                  <a:lnTo>
                    <a:pt x="2397177" y="1020507"/>
                  </a:lnTo>
                  <a:lnTo>
                    <a:pt x="2440323" y="1035784"/>
                  </a:lnTo>
                  <a:lnTo>
                    <a:pt x="2483120" y="1050724"/>
                  </a:lnTo>
                  <a:lnTo>
                    <a:pt x="2525559" y="1065322"/>
                  </a:lnTo>
                  <a:lnTo>
                    <a:pt x="2567635" y="1079569"/>
                  </a:lnTo>
                  <a:lnTo>
                    <a:pt x="2609339" y="1093460"/>
                  </a:lnTo>
                  <a:lnTo>
                    <a:pt x="2650665" y="1106988"/>
                  </a:lnTo>
                  <a:lnTo>
                    <a:pt x="2691607" y="1120146"/>
                  </a:lnTo>
                  <a:lnTo>
                    <a:pt x="2732156" y="1132927"/>
                  </a:lnTo>
                  <a:lnTo>
                    <a:pt x="2772306" y="1145324"/>
                  </a:lnTo>
                  <a:lnTo>
                    <a:pt x="2812050" y="1157331"/>
                  </a:lnTo>
                  <a:lnTo>
                    <a:pt x="2851381" y="1168942"/>
                  </a:lnTo>
                  <a:lnTo>
                    <a:pt x="2890292" y="1180149"/>
                  </a:lnTo>
                  <a:lnTo>
                    <a:pt x="2928775" y="1190945"/>
                  </a:lnTo>
                  <a:lnTo>
                    <a:pt x="2966825" y="1201324"/>
                  </a:lnTo>
                  <a:lnTo>
                    <a:pt x="3004433" y="1211280"/>
                  </a:lnTo>
                </a:path>
              </a:pathLst>
            </a:custGeom>
            <a:ln w="63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5728" y="5284470"/>
              <a:ext cx="9078595" cy="1467485"/>
            </a:xfrm>
            <a:custGeom>
              <a:avLst/>
              <a:gdLst/>
              <a:ahLst/>
              <a:cxnLst/>
              <a:rect l="l" t="t" r="r" b="b"/>
              <a:pathLst>
                <a:path w="9078595" h="1467484">
                  <a:moveTo>
                    <a:pt x="0" y="0"/>
                  </a:moveTo>
                  <a:lnTo>
                    <a:pt x="37324" y="13040"/>
                  </a:lnTo>
                  <a:lnTo>
                    <a:pt x="74769" y="26102"/>
                  </a:lnTo>
                  <a:lnTo>
                    <a:pt x="112458" y="39209"/>
                  </a:lnTo>
                  <a:lnTo>
                    <a:pt x="150511" y="52381"/>
                  </a:lnTo>
                  <a:lnTo>
                    <a:pt x="189051" y="65642"/>
                  </a:lnTo>
                  <a:lnTo>
                    <a:pt x="228197" y="79012"/>
                  </a:lnTo>
                  <a:lnTo>
                    <a:pt x="268073" y="92514"/>
                  </a:lnTo>
                  <a:lnTo>
                    <a:pt x="308800" y="106170"/>
                  </a:lnTo>
                  <a:lnTo>
                    <a:pt x="350499" y="120003"/>
                  </a:lnTo>
                  <a:lnTo>
                    <a:pt x="393291" y="134033"/>
                  </a:lnTo>
                  <a:lnTo>
                    <a:pt x="437298" y="148282"/>
                  </a:lnTo>
                  <a:lnTo>
                    <a:pt x="482643" y="162774"/>
                  </a:lnTo>
                  <a:lnTo>
                    <a:pt x="529445" y="177530"/>
                  </a:lnTo>
                  <a:lnTo>
                    <a:pt x="577828" y="192571"/>
                  </a:lnTo>
                  <a:lnTo>
                    <a:pt x="627911" y="207921"/>
                  </a:lnTo>
                  <a:lnTo>
                    <a:pt x="679818" y="223600"/>
                  </a:lnTo>
                  <a:lnTo>
                    <a:pt x="733668" y="239631"/>
                  </a:lnTo>
                  <a:lnTo>
                    <a:pt x="789585" y="256036"/>
                  </a:lnTo>
                  <a:lnTo>
                    <a:pt x="847689" y="272836"/>
                  </a:lnTo>
                  <a:lnTo>
                    <a:pt x="908102" y="290054"/>
                  </a:lnTo>
                  <a:lnTo>
                    <a:pt x="970946" y="307713"/>
                  </a:lnTo>
                  <a:lnTo>
                    <a:pt x="1036341" y="325833"/>
                  </a:lnTo>
                  <a:lnTo>
                    <a:pt x="1104411" y="344436"/>
                  </a:lnTo>
                  <a:lnTo>
                    <a:pt x="1142884" y="354885"/>
                  </a:lnTo>
                  <a:lnTo>
                    <a:pt x="1182229" y="365585"/>
                  </a:lnTo>
                  <a:lnTo>
                    <a:pt x="1222422" y="376525"/>
                  </a:lnTo>
                  <a:lnTo>
                    <a:pt x="1263437" y="387692"/>
                  </a:lnTo>
                  <a:lnTo>
                    <a:pt x="1305252" y="399076"/>
                  </a:lnTo>
                  <a:lnTo>
                    <a:pt x="1347842" y="410665"/>
                  </a:lnTo>
                  <a:lnTo>
                    <a:pt x="1391183" y="422448"/>
                  </a:lnTo>
                  <a:lnTo>
                    <a:pt x="1435251" y="434412"/>
                  </a:lnTo>
                  <a:lnTo>
                    <a:pt x="1480022" y="446546"/>
                  </a:lnTo>
                  <a:lnTo>
                    <a:pt x="1525472" y="458839"/>
                  </a:lnTo>
                  <a:lnTo>
                    <a:pt x="1571577" y="471279"/>
                  </a:lnTo>
                  <a:lnTo>
                    <a:pt x="1618313" y="483855"/>
                  </a:lnTo>
                  <a:lnTo>
                    <a:pt x="1665656" y="496555"/>
                  </a:lnTo>
                  <a:lnTo>
                    <a:pt x="1713581" y="509367"/>
                  </a:lnTo>
                  <a:lnTo>
                    <a:pt x="1762065" y="522281"/>
                  </a:lnTo>
                  <a:lnTo>
                    <a:pt x="1811084" y="535284"/>
                  </a:lnTo>
                  <a:lnTo>
                    <a:pt x="1860614" y="548365"/>
                  </a:lnTo>
                  <a:lnTo>
                    <a:pt x="1910630" y="561512"/>
                  </a:lnTo>
                  <a:lnTo>
                    <a:pt x="1961108" y="574714"/>
                  </a:lnTo>
                  <a:lnTo>
                    <a:pt x="2012026" y="587959"/>
                  </a:lnTo>
                  <a:lnTo>
                    <a:pt x="2063357" y="601237"/>
                  </a:lnTo>
                  <a:lnTo>
                    <a:pt x="2115080" y="614534"/>
                  </a:lnTo>
                  <a:lnTo>
                    <a:pt x="2167168" y="627840"/>
                  </a:lnTo>
                  <a:lnTo>
                    <a:pt x="2219599" y="641143"/>
                  </a:lnTo>
                  <a:lnTo>
                    <a:pt x="2272348" y="654432"/>
                  </a:lnTo>
                  <a:lnTo>
                    <a:pt x="2325392" y="667695"/>
                  </a:lnTo>
                  <a:lnTo>
                    <a:pt x="2378705" y="680920"/>
                  </a:lnTo>
                  <a:lnTo>
                    <a:pt x="2432265" y="694096"/>
                  </a:lnTo>
                  <a:lnTo>
                    <a:pt x="2486047" y="707212"/>
                  </a:lnTo>
                  <a:lnTo>
                    <a:pt x="2540027" y="720256"/>
                  </a:lnTo>
                  <a:lnTo>
                    <a:pt x="2594181" y="733216"/>
                  </a:lnTo>
                  <a:lnTo>
                    <a:pt x="2648486" y="746080"/>
                  </a:lnTo>
                  <a:lnTo>
                    <a:pt x="2702916" y="758838"/>
                  </a:lnTo>
                  <a:lnTo>
                    <a:pt x="2757448" y="771478"/>
                  </a:lnTo>
                  <a:lnTo>
                    <a:pt x="2812058" y="783988"/>
                  </a:lnTo>
                  <a:lnTo>
                    <a:pt x="2866721" y="796356"/>
                  </a:lnTo>
                  <a:lnTo>
                    <a:pt x="2921415" y="808572"/>
                  </a:lnTo>
                  <a:lnTo>
                    <a:pt x="2976114" y="820623"/>
                  </a:lnTo>
                  <a:lnTo>
                    <a:pt x="3030795" y="832498"/>
                  </a:lnTo>
                  <a:lnTo>
                    <a:pt x="3085434" y="844186"/>
                  </a:lnTo>
                  <a:lnTo>
                    <a:pt x="3140006" y="855674"/>
                  </a:lnTo>
                  <a:lnTo>
                    <a:pt x="3194488" y="866952"/>
                  </a:lnTo>
                  <a:lnTo>
                    <a:pt x="3240447" y="876340"/>
                  </a:lnTo>
                  <a:lnTo>
                    <a:pt x="3286870" y="885738"/>
                  </a:lnTo>
                  <a:lnTo>
                    <a:pt x="3333739" y="895144"/>
                  </a:lnTo>
                  <a:lnTo>
                    <a:pt x="3381033" y="904554"/>
                  </a:lnTo>
                  <a:lnTo>
                    <a:pt x="3428732" y="913965"/>
                  </a:lnTo>
                  <a:lnTo>
                    <a:pt x="3476818" y="923372"/>
                  </a:lnTo>
                  <a:lnTo>
                    <a:pt x="3525270" y="932774"/>
                  </a:lnTo>
                  <a:lnTo>
                    <a:pt x="3574069" y="942166"/>
                  </a:lnTo>
                  <a:lnTo>
                    <a:pt x="3623195" y="951544"/>
                  </a:lnTo>
                  <a:lnTo>
                    <a:pt x="3672628" y="960907"/>
                  </a:lnTo>
                  <a:lnTo>
                    <a:pt x="3722350" y="970249"/>
                  </a:lnTo>
                  <a:lnTo>
                    <a:pt x="3772339" y="979568"/>
                  </a:lnTo>
                  <a:lnTo>
                    <a:pt x="3822577" y="988860"/>
                  </a:lnTo>
                  <a:lnTo>
                    <a:pt x="3873044" y="998122"/>
                  </a:lnTo>
                  <a:lnTo>
                    <a:pt x="3923719" y="1007351"/>
                  </a:lnTo>
                  <a:lnTo>
                    <a:pt x="3974585" y="1016542"/>
                  </a:lnTo>
                  <a:lnTo>
                    <a:pt x="4025620" y="1025693"/>
                  </a:lnTo>
                  <a:lnTo>
                    <a:pt x="4076805" y="1034800"/>
                  </a:lnTo>
                  <a:lnTo>
                    <a:pt x="4128121" y="1043860"/>
                  </a:lnTo>
                  <a:lnTo>
                    <a:pt x="4179548" y="1052869"/>
                  </a:lnTo>
                  <a:lnTo>
                    <a:pt x="4231067" y="1061824"/>
                  </a:lnTo>
                  <a:lnTo>
                    <a:pt x="4282656" y="1070721"/>
                  </a:lnTo>
                  <a:lnTo>
                    <a:pt x="4334298" y="1079557"/>
                  </a:lnTo>
                  <a:lnTo>
                    <a:pt x="4385972" y="1088329"/>
                  </a:lnTo>
                  <a:lnTo>
                    <a:pt x="4437659" y="1097033"/>
                  </a:lnTo>
                  <a:lnTo>
                    <a:pt x="4489339" y="1105666"/>
                  </a:lnTo>
                  <a:lnTo>
                    <a:pt x="4540992" y="1114225"/>
                  </a:lnTo>
                  <a:lnTo>
                    <a:pt x="4592598" y="1122705"/>
                  </a:lnTo>
                  <a:lnTo>
                    <a:pt x="4644139" y="1131103"/>
                  </a:lnTo>
                  <a:lnTo>
                    <a:pt x="4695594" y="1139417"/>
                  </a:lnTo>
                  <a:lnTo>
                    <a:pt x="4746944" y="1147642"/>
                  </a:lnTo>
                  <a:lnTo>
                    <a:pt x="4798169" y="1155776"/>
                  </a:lnTo>
                  <a:lnTo>
                    <a:pt x="4849249" y="1163814"/>
                  </a:lnTo>
                  <a:lnTo>
                    <a:pt x="4900165" y="1171754"/>
                  </a:lnTo>
                  <a:lnTo>
                    <a:pt x="4950897" y="1179592"/>
                  </a:lnTo>
                  <a:lnTo>
                    <a:pt x="5001426" y="1187324"/>
                  </a:lnTo>
                  <a:lnTo>
                    <a:pt x="5051731" y="1194947"/>
                  </a:lnTo>
                  <a:lnTo>
                    <a:pt x="5101794" y="1202458"/>
                  </a:lnTo>
                  <a:lnTo>
                    <a:pt x="5151594" y="1209854"/>
                  </a:lnTo>
                  <a:lnTo>
                    <a:pt x="5201112" y="1217130"/>
                  </a:lnTo>
                  <a:lnTo>
                    <a:pt x="5250328" y="1224283"/>
                  </a:lnTo>
                  <a:lnTo>
                    <a:pt x="5299223" y="1231311"/>
                  </a:lnTo>
                  <a:lnTo>
                    <a:pt x="5347776" y="1238209"/>
                  </a:lnTo>
                  <a:lnTo>
                    <a:pt x="5395969" y="1244974"/>
                  </a:lnTo>
                  <a:lnTo>
                    <a:pt x="5443781" y="1251603"/>
                  </a:lnTo>
                  <a:lnTo>
                    <a:pt x="5491194" y="1258093"/>
                  </a:lnTo>
                  <a:lnTo>
                    <a:pt x="5538186" y="1264439"/>
                  </a:lnTo>
                  <a:lnTo>
                    <a:pt x="5584739" y="1270639"/>
                  </a:lnTo>
                  <a:lnTo>
                    <a:pt x="5630833" y="1276689"/>
                  </a:lnTo>
                  <a:lnTo>
                    <a:pt x="5676449" y="1282585"/>
                  </a:lnTo>
                  <a:lnTo>
                    <a:pt x="5731868" y="1289579"/>
                  </a:lnTo>
                  <a:lnTo>
                    <a:pt x="5787466" y="1296373"/>
                  </a:lnTo>
                  <a:lnTo>
                    <a:pt x="5843208" y="1302970"/>
                  </a:lnTo>
                  <a:lnTo>
                    <a:pt x="5899059" y="1309374"/>
                  </a:lnTo>
                  <a:lnTo>
                    <a:pt x="5954986" y="1315590"/>
                  </a:lnTo>
                  <a:lnTo>
                    <a:pt x="6010955" y="1321622"/>
                  </a:lnTo>
                  <a:lnTo>
                    <a:pt x="6066930" y="1327474"/>
                  </a:lnTo>
                  <a:lnTo>
                    <a:pt x="6122880" y="1333150"/>
                  </a:lnTo>
                  <a:lnTo>
                    <a:pt x="6178768" y="1338654"/>
                  </a:lnTo>
                  <a:lnTo>
                    <a:pt x="6234561" y="1343991"/>
                  </a:lnTo>
                  <a:lnTo>
                    <a:pt x="6290225" y="1349164"/>
                  </a:lnTo>
                  <a:lnTo>
                    <a:pt x="6345726" y="1354178"/>
                  </a:lnTo>
                  <a:lnTo>
                    <a:pt x="6401029" y="1359036"/>
                  </a:lnTo>
                  <a:lnTo>
                    <a:pt x="6456101" y="1363744"/>
                  </a:lnTo>
                  <a:lnTo>
                    <a:pt x="6510907" y="1368304"/>
                  </a:lnTo>
                  <a:lnTo>
                    <a:pt x="6565413" y="1372722"/>
                  </a:lnTo>
                  <a:lnTo>
                    <a:pt x="6619585" y="1377001"/>
                  </a:lnTo>
                  <a:lnTo>
                    <a:pt x="6673390" y="1381145"/>
                  </a:lnTo>
                  <a:lnTo>
                    <a:pt x="6726792" y="1385159"/>
                  </a:lnTo>
                  <a:lnTo>
                    <a:pt x="6779757" y="1389047"/>
                  </a:lnTo>
                  <a:lnTo>
                    <a:pt x="6832253" y="1392812"/>
                  </a:lnTo>
                  <a:lnTo>
                    <a:pt x="6884243" y="1396460"/>
                  </a:lnTo>
                  <a:lnTo>
                    <a:pt x="6935695" y="1399993"/>
                  </a:lnTo>
                  <a:lnTo>
                    <a:pt x="6986574" y="1403417"/>
                  </a:lnTo>
                  <a:lnTo>
                    <a:pt x="7036847" y="1406735"/>
                  </a:lnTo>
                  <a:lnTo>
                    <a:pt x="7086478" y="1409952"/>
                  </a:lnTo>
                  <a:lnTo>
                    <a:pt x="7135433" y="1413072"/>
                  </a:lnTo>
                  <a:lnTo>
                    <a:pt x="7183680" y="1416098"/>
                  </a:lnTo>
                  <a:lnTo>
                    <a:pt x="7231183" y="1419035"/>
                  </a:lnTo>
                  <a:lnTo>
                    <a:pt x="7277908" y="1421887"/>
                  </a:lnTo>
                  <a:lnTo>
                    <a:pt x="7323821" y="1424659"/>
                  </a:lnTo>
                  <a:lnTo>
                    <a:pt x="7368889" y="1427353"/>
                  </a:lnTo>
                  <a:lnTo>
                    <a:pt x="7413077" y="1429976"/>
                  </a:lnTo>
                  <a:lnTo>
                    <a:pt x="7456350" y="1432530"/>
                  </a:lnTo>
                  <a:lnTo>
                    <a:pt x="7498675" y="1435019"/>
                  </a:lnTo>
                  <a:lnTo>
                    <a:pt x="7540018" y="1437448"/>
                  </a:lnTo>
                  <a:lnTo>
                    <a:pt x="7580344" y="1439822"/>
                  </a:lnTo>
                  <a:lnTo>
                    <a:pt x="7619620" y="1442143"/>
                  </a:lnTo>
                  <a:lnTo>
                    <a:pt x="7657810" y="1444417"/>
                  </a:lnTo>
                  <a:lnTo>
                    <a:pt x="7694882" y="1446648"/>
                  </a:lnTo>
                  <a:lnTo>
                    <a:pt x="7730801" y="1448838"/>
                  </a:lnTo>
                  <a:lnTo>
                    <a:pt x="7812409" y="1453636"/>
                  </a:lnTo>
                  <a:lnTo>
                    <a:pt x="7887152" y="1457595"/>
                  </a:lnTo>
                  <a:lnTo>
                    <a:pt x="7955603" y="1460781"/>
                  </a:lnTo>
                  <a:lnTo>
                    <a:pt x="8018334" y="1463258"/>
                  </a:lnTo>
                  <a:lnTo>
                    <a:pt x="8075917" y="1465093"/>
                  </a:lnTo>
                  <a:lnTo>
                    <a:pt x="8128927" y="1466350"/>
                  </a:lnTo>
                  <a:lnTo>
                    <a:pt x="8177935" y="1467094"/>
                  </a:lnTo>
                  <a:lnTo>
                    <a:pt x="8223515" y="1467392"/>
                  </a:lnTo>
                  <a:lnTo>
                    <a:pt x="8266239" y="1467307"/>
                  </a:lnTo>
                  <a:lnTo>
                    <a:pt x="8306680" y="1466906"/>
                  </a:lnTo>
                  <a:lnTo>
                    <a:pt x="8345410" y="1466253"/>
                  </a:lnTo>
                  <a:lnTo>
                    <a:pt x="8420032" y="1464455"/>
                  </a:lnTo>
                  <a:lnTo>
                    <a:pt x="8457068" y="1463439"/>
                  </a:lnTo>
                  <a:lnTo>
                    <a:pt x="8494685" y="1462434"/>
                  </a:lnTo>
                  <a:lnTo>
                    <a:pt x="8533456" y="1461503"/>
                  </a:lnTo>
                  <a:lnTo>
                    <a:pt x="8573954" y="1460713"/>
                  </a:lnTo>
                  <a:lnTo>
                    <a:pt x="8636561" y="1459348"/>
                  </a:lnTo>
                  <a:lnTo>
                    <a:pt x="8696089" y="1457447"/>
                  </a:lnTo>
                  <a:lnTo>
                    <a:pt x="8752845" y="1455065"/>
                  </a:lnTo>
                  <a:lnTo>
                    <a:pt x="8807136" y="1452254"/>
                  </a:lnTo>
                  <a:lnTo>
                    <a:pt x="8859272" y="1449069"/>
                  </a:lnTo>
                  <a:lnTo>
                    <a:pt x="8909559" y="1445562"/>
                  </a:lnTo>
                  <a:lnTo>
                    <a:pt x="8958307" y="1441789"/>
                  </a:lnTo>
                  <a:lnTo>
                    <a:pt x="9005822" y="1437801"/>
                  </a:lnTo>
                  <a:lnTo>
                    <a:pt x="9052414" y="1433653"/>
                  </a:lnTo>
                  <a:lnTo>
                    <a:pt x="9078271" y="1431261"/>
                  </a:lnTo>
                </a:path>
              </a:pathLst>
            </a:custGeom>
            <a:ln w="63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215133" y="5137796"/>
              <a:ext cx="6929120" cy="1714500"/>
            </a:xfrm>
            <a:custGeom>
              <a:avLst/>
              <a:gdLst/>
              <a:ahLst/>
              <a:cxnLst/>
              <a:rect l="l" t="t" r="r" b="b"/>
              <a:pathLst>
                <a:path w="6929120" h="1714500">
                  <a:moveTo>
                    <a:pt x="0" y="1714264"/>
                  </a:moveTo>
                  <a:lnTo>
                    <a:pt x="32478" y="1677653"/>
                  </a:lnTo>
                  <a:lnTo>
                    <a:pt x="65063" y="1641069"/>
                  </a:lnTo>
                  <a:lnTo>
                    <a:pt x="97859" y="1604537"/>
                  </a:lnTo>
                  <a:lnTo>
                    <a:pt x="130971" y="1568084"/>
                  </a:lnTo>
                  <a:lnTo>
                    <a:pt x="164507" y="1531737"/>
                  </a:lnTo>
                  <a:lnTo>
                    <a:pt x="198571" y="1495521"/>
                  </a:lnTo>
                  <a:lnTo>
                    <a:pt x="233268" y="1459464"/>
                  </a:lnTo>
                  <a:lnTo>
                    <a:pt x="268706" y="1423592"/>
                  </a:lnTo>
                  <a:lnTo>
                    <a:pt x="304988" y="1387931"/>
                  </a:lnTo>
                  <a:lnTo>
                    <a:pt x="342222" y="1352508"/>
                  </a:lnTo>
                  <a:lnTo>
                    <a:pt x="380512" y="1317348"/>
                  </a:lnTo>
                  <a:lnTo>
                    <a:pt x="419965" y="1282480"/>
                  </a:lnTo>
                  <a:lnTo>
                    <a:pt x="460686" y="1247928"/>
                  </a:lnTo>
                  <a:lnTo>
                    <a:pt x="502780" y="1213720"/>
                  </a:lnTo>
                  <a:lnTo>
                    <a:pt x="546354" y="1179881"/>
                  </a:lnTo>
                  <a:lnTo>
                    <a:pt x="584055" y="1151726"/>
                  </a:lnTo>
                  <a:lnTo>
                    <a:pt x="623194" y="1123387"/>
                  </a:lnTo>
                  <a:lnTo>
                    <a:pt x="663629" y="1094938"/>
                  </a:lnTo>
                  <a:lnTo>
                    <a:pt x="705221" y="1066452"/>
                  </a:lnTo>
                  <a:lnTo>
                    <a:pt x="747827" y="1038004"/>
                  </a:lnTo>
                  <a:lnTo>
                    <a:pt x="791308" y="1009665"/>
                  </a:lnTo>
                  <a:lnTo>
                    <a:pt x="835523" y="981509"/>
                  </a:lnTo>
                  <a:lnTo>
                    <a:pt x="880331" y="953610"/>
                  </a:lnTo>
                  <a:lnTo>
                    <a:pt x="925591" y="926041"/>
                  </a:lnTo>
                  <a:lnTo>
                    <a:pt x="971163" y="898876"/>
                  </a:lnTo>
                  <a:lnTo>
                    <a:pt x="1016906" y="872186"/>
                  </a:lnTo>
                  <a:lnTo>
                    <a:pt x="1062679" y="846047"/>
                  </a:lnTo>
                  <a:lnTo>
                    <a:pt x="1108342" y="820531"/>
                  </a:lnTo>
                  <a:lnTo>
                    <a:pt x="1153753" y="795711"/>
                  </a:lnTo>
                  <a:lnTo>
                    <a:pt x="1198772" y="771661"/>
                  </a:lnTo>
                  <a:lnTo>
                    <a:pt x="1243258" y="748454"/>
                  </a:lnTo>
                  <a:lnTo>
                    <a:pt x="1287072" y="726164"/>
                  </a:lnTo>
                  <a:lnTo>
                    <a:pt x="1330070" y="704863"/>
                  </a:lnTo>
                  <a:lnTo>
                    <a:pt x="1376844" y="682270"/>
                  </a:lnTo>
                  <a:lnTo>
                    <a:pt x="1421710" y="661143"/>
                  </a:lnTo>
                  <a:lnTo>
                    <a:pt x="1465076" y="641327"/>
                  </a:lnTo>
                  <a:lnTo>
                    <a:pt x="1507353" y="622665"/>
                  </a:lnTo>
                  <a:lnTo>
                    <a:pt x="1548946" y="605001"/>
                  </a:lnTo>
                  <a:lnTo>
                    <a:pt x="1590266" y="588177"/>
                  </a:lnTo>
                  <a:lnTo>
                    <a:pt x="1631720" y="572039"/>
                  </a:lnTo>
                  <a:lnTo>
                    <a:pt x="1673717" y="556429"/>
                  </a:lnTo>
                  <a:lnTo>
                    <a:pt x="1716664" y="541190"/>
                  </a:lnTo>
                  <a:lnTo>
                    <a:pt x="1760971" y="526167"/>
                  </a:lnTo>
                  <a:lnTo>
                    <a:pt x="1807046" y="511202"/>
                  </a:lnTo>
                  <a:lnTo>
                    <a:pt x="1855297" y="496140"/>
                  </a:lnTo>
                  <a:lnTo>
                    <a:pt x="1906132" y="480824"/>
                  </a:lnTo>
                  <a:lnTo>
                    <a:pt x="1959960" y="465098"/>
                  </a:lnTo>
                  <a:lnTo>
                    <a:pt x="2017189" y="448804"/>
                  </a:lnTo>
                  <a:lnTo>
                    <a:pt x="2078228" y="431788"/>
                  </a:lnTo>
                  <a:lnTo>
                    <a:pt x="2118243" y="420886"/>
                  </a:lnTo>
                  <a:lnTo>
                    <a:pt x="2160523" y="409688"/>
                  </a:lnTo>
                  <a:lnTo>
                    <a:pt x="2204874" y="398231"/>
                  </a:lnTo>
                  <a:lnTo>
                    <a:pt x="2251101" y="386550"/>
                  </a:lnTo>
                  <a:lnTo>
                    <a:pt x="2299009" y="374682"/>
                  </a:lnTo>
                  <a:lnTo>
                    <a:pt x="2348404" y="362664"/>
                  </a:lnTo>
                  <a:lnTo>
                    <a:pt x="2399091" y="350531"/>
                  </a:lnTo>
                  <a:lnTo>
                    <a:pt x="2450875" y="338320"/>
                  </a:lnTo>
                  <a:lnTo>
                    <a:pt x="2503562" y="326068"/>
                  </a:lnTo>
                  <a:lnTo>
                    <a:pt x="2556958" y="313811"/>
                  </a:lnTo>
                  <a:lnTo>
                    <a:pt x="2610868" y="301585"/>
                  </a:lnTo>
                  <a:lnTo>
                    <a:pt x="2665097" y="289426"/>
                  </a:lnTo>
                  <a:lnTo>
                    <a:pt x="2719451" y="277371"/>
                  </a:lnTo>
                  <a:lnTo>
                    <a:pt x="2773734" y="265457"/>
                  </a:lnTo>
                  <a:lnTo>
                    <a:pt x="2827754" y="253720"/>
                  </a:lnTo>
                  <a:lnTo>
                    <a:pt x="2881314" y="242195"/>
                  </a:lnTo>
                  <a:lnTo>
                    <a:pt x="2934220" y="230920"/>
                  </a:lnTo>
                  <a:lnTo>
                    <a:pt x="2986279" y="219931"/>
                  </a:lnTo>
                  <a:lnTo>
                    <a:pt x="3037295" y="209264"/>
                  </a:lnTo>
                  <a:lnTo>
                    <a:pt x="3087073" y="198956"/>
                  </a:lnTo>
                  <a:lnTo>
                    <a:pt x="3135419" y="189042"/>
                  </a:lnTo>
                  <a:lnTo>
                    <a:pt x="3182139" y="179560"/>
                  </a:lnTo>
                  <a:lnTo>
                    <a:pt x="3227038" y="170546"/>
                  </a:lnTo>
                  <a:lnTo>
                    <a:pt x="3269921" y="162035"/>
                  </a:lnTo>
                  <a:lnTo>
                    <a:pt x="3310594" y="154066"/>
                  </a:lnTo>
                  <a:lnTo>
                    <a:pt x="3348863" y="146673"/>
                  </a:lnTo>
                  <a:lnTo>
                    <a:pt x="3418279" y="133601"/>
                  </a:lnTo>
                  <a:lnTo>
                    <a:pt x="3479443" y="122537"/>
                  </a:lnTo>
                  <a:lnTo>
                    <a:pt x="3533735" y="113235"/>
                  </a:lnTo>
                  <a:lnTo>
                    <a:pt x="3582532" y="105452"/>
                  </a:lnTo>
                  <a:lnTo>
                    <a:pt x="3627215" y="98946"/>
                  </a:lnTo>
                  <a:lnTo>
                    <a:pt x="3669162" y="93472"/>
                  </a:lnTo>
                  <a:lnTo>
                    <a:pt x="3709752" y="88788"/>
                  </a:lnTo>
                  <a:lnTo>
                    <a:pt x="3750364" y="84648"/>
                  </a:lnTo>
                  <a:lnTo>
                    <a:pt x="3792377" y="80811"/>
                  </a:lnTo>
                  <a:lnTo>
                    <a:pt x="3837171" y="77033"/>
                  </a:lnTo>
                  <a:lnTo>
                    <a:pt x="3886124" y="73070"/>
                  </a:lnTo>
                  <a:lnTo>
                    <a:pt x="3940615" y="68678"/>
                  </a:lnTo>
                  <a:lnTo>
                    <a:pt x="4002024" y="63615"/>
                  </a:lnTo>
                  <a:lnTo>
                    <a:pt x="4043532" y="60210"/>
                  </a:lnTo>
                  <a:lnTo>
                    <a:pt x="4087086" y="56789"/>
                  </a:lnTo>
                  <a:lnTo>
                    <a:pt x="4132493" y="53364"/>
                  </a:lnTo>
                  <a:lnTo>
                    <a:pt x="4179559" y="49946"/>
                  </a:lnTo>
                  <a:lnTo>
                    <a:pt x="4228092" y="46547"/>
                  </a:lnTo>
                  <a:lnTo>
                    <a:pt x="4277900" y="43178"/>
                  </a:lnTo>
                  <a:lnTo>
                    <a:pt x="4328790" y="39851"/>
                  </a:lnTo>
                  <a:lnTo>
                    <a:pt x="4380569" y="36578"/>
                  </a:lnTo>
                  <a:lnTo>
                    <a:pt x="4433044" y="33370"/>
                  </a:lnTo>
                  <a:lnTo>
                    <a:pt x="4486024" y="30239"/>
                  </a:lnTo>
                  <a:lnTo>
                    <a:pt x="4539315" y="27196"/>
                  </a:lnTo>
                  <a:lnTo>
                    <a:pt x="4592725" y="24253"/>
                  </a:lnTo>
                  <a:lnTo>
                    <a:pt x="4646061" y="21421"/>
                  </a:lnTo>
                  <a:lnTo>
                    <a:pt x="4699131" y="18713"/>
                  </a:lnTo>
                  <a:lnTo>
                    <a:pt x="4751742" y="16140"/>
                  </a:lnTo>
                  <a:lnTo>
                    <a:pt x="4803701" y="13712"/>
                  </a:lnTo>
                  <a:lnTo>
                    <a:pt x="4854816" y="11443"/>
                  </a:lnTo>
                  <a:lnTo>
                    <a:pt x="4904894" y="9344"/>
                  </a:lnTo>
                  <a:lnTo>
                    <a:pt x="4953742" y="7425"/>
                  </a:lnTo>
                  <a:lnTo>
                    <a:pt x="5001168" y="5700"/>
                  </a:lnTo>
                  <a:lnTo>
                    <a:pt x="5046980" y="4179"/>
                  </a:lnTo>
                  <a:lnTo>
                    <a:pt x="5311489" y="0"/>
                  </a:lnTo>
                  <a:lnTo>
                    <a:pt x="5586571" y="464"/>
                  </a:lnTo>
                  <a:lnTo>
                    <a:pt x="5802645" y="2786"/>
                  </a:lnTo>
                  <a:lnTo>
                    <a:pt x="5890133" y="4179"/>
                  </a:lnTo>
                  <a:lnTo>
                    <a:pt x="6495796" y="4179"/>
                  </a:lnTo>
                  <a:lnTo>
                    <a:pt x="6558133" y="6090"/>
                  </a:lnTo>
                  <a:lnTo>
                    <a:pt x="6618476" y="8729"/>
                  </a:lnTo>
                  <a:lnTo>
                    <a:pt x="6676124" y="11883"/>
                  </a:lnTo>
                  <a:lnTo>
                    <a:pt x="6730380" y="15339"/>
                  </a:lnTo>
                  <a:lnTo>
                    <a:pt x="6780547" y="18884"/>
                  </a:lnTo>
                  <a:lnTo>
                    <a:pt x="6825926" y="22306"/>
                  </a:lnTo>
                  <a:lnTo>
                    <a:pt x="6865819" y="25391"/>
                  </a:lnTo>
                  <a:lnTo>
                    <a:pt x="6899529" y="27928"/>
                  </a:lnTo>
                  <a:lnTo>
                    <a:pt x="6928865" y="30148"/>
                  </a:lnTo>
                </a:path>
              </a:pathLst>
            </a:custGeom>
            <a:ln w="63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177158" y="2750057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694055" y="0"/>
                  </a:moveTo>
                  <a:lnTo>
                    <a:pt x="3937" y="402970"/>
                  </a:lnTo>
                  <a:lnTo>
                    <a:pt x="0" y="1202181"/>
                  </a:lnTo>
                  <a:lnTo>
                    <a:pt x="700532" y="1606677"/>
                  </a:lnTo>
                  <a:lnTo>
                    <a:pt x="1390777" y="1203705"/>
                  </a:lnTo>
                  <a:lnTo>
                    <a:pt x="1394587" y="404367"/>
                  </a:lnTo>
                  <a:lnTo>
                    <a:pt x="694055" y="0"/>
                  </a:lnTo>
                  <a:close/>
                </a:path>
              </a:pathLst>
            </a:custGeom>
            <a:solidFill>
              <a:srgbClr val="FFFFFF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177158" y="2750057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937" y="402970"/>
                  </a:moveTo>
                  <a:lnTo>
                    <a:pt x="694055" y="0"/>
                  </a:lnTo>
                  <a:lnTo>
                    <a:pt x="1394587" y="404367"/>
                  </a:lnTo>
                  <a:lnTo>
                    <a:pt x="1390777" y="1203705"/>
                  </a:lnTo>
                  <a:lnTo>
                    <a:pt x="700532" y="1606677"/>
                  </a:lnTo>
                  <a:lnTo>
                    <a:pt x="0" y="1202181"/>
                  </a:lnTo>
                  <a:lnTo>
                    <a:pt x="3937" y="40297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901058" y="4016883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937" y="402971"/>
                  </a:moveTo>
                  <a:lnTo>
                    <a:pt x="694054" y="0"/>
                  </a:lnTo>
                  <a:lnTo>
                    <a:pt x="1394587" y="404368"/>
                  </a:lnTo>
                  <a:lnTo>
                    <a:pt x="1390777" y="1203706"/>
                  </a:lnTo>
                  <a:lnTo>
                    <a:pt x="700531" y="1606651"/>
                  </a:lnTo>
                  <a:lnTo>
                    <a:pt x="0" y="1202182"/>
                  </a:lnTo>
                  <a:lnTo>
                    <a:pt x="3937" y="402971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910583" y="1483233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694054" y="0"/>
                  </a:moveTo>
                  <a:lnTo>
                    <a:pt x="3937" y="402970"/>
                  </a:lnTo>
                  <a:lnTo>
                    <a:pt x="0" y="1202181"/>
                  </a:lnTo>
                  <a:lnTo>
                    <a:pt x="700531" y="1606677"/>
                  </a:lnTo>
                  <a:lnTo>
                    <a:pt x="1390777" y="1203705"/>
                  </a:lnTo>
                  <a:lnTo>
                    <a:pt x="1394587" y="404367"/>
                  </a:lnTo>
                  <a:lnTo>
                    <a:pt x="694054" y="0"/>
                  </a:lnTo>
                  <a:close/>
                </a:path>
              </a:pathLst>
            </a:custGeom>
            <a:solidFill>
              <a:srgbClr val="FFFFFF">
                <a:alpha val="705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910583" y="1483233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937" y="402970"/>
                  </a:moveTo>
                  <a:lnTo>
                    <a:pt x="694054" y="0"/>
                  </a:lnTo>
                  <a:lnTo>
                    <a:pt x="1394587" y="404367"/>
                  </a:lnTo>
                  <a:lnTo>
                    <a:pt x="1390777" y="1203705"/>
                  </a:lnTo>
                  <a:lnTo>
                    <a:pt x="700531" y="1606677"/>
                  </a:lnTo>
                  <a:lnTo>
                    <a:pt x="0" y="1202181"/>
                  </a:lnTo>
                  <a:lnTo>
                    <a:pt x="3937" y="40297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158108" y="216408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694055" y="0"/>
                  </a:moveTo>
                  <a:lnTo>
                    <a:pt x="3937" y="402971"/>
                  </a:lnTo>
                  <a:lnTo>
                    <a:pt x="0" y="1202182"/>
                  </a:lnTo>
                  <a:lnTo>
                    <a:pt x="700532" y="1606677"/>
                  </a:lnTo>
                  <a:lnTo>
                    <a:pt x="1390777" y="1203706"/>
                  </a:lnTo>
                  <a:lnTo>
                    <a:pt x="1394587" y="404368"/>
                  </a:lnTo>
                  <a:lnTo>
                    <a:pt x="694055" y="0"/>
                  </a:lnTo>
                  <a:close/>
                </a:path>
              </a:pathLst>
            </a:custGeom>
            <a:solidFill>
              <a:srgbClr val="FFFFFF">
                <a:alpha val="392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158108" y="216408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937" y="402971"/>
                  </a:moveTo>
                  <a:lnTo>
                    <a:pt x="694055" y="0"/>
                  </a:lnTo>
                  <a:lnTo>
                    <a:pt x="1394587" y="404368"/>
                  </a:lnTo>
                  <a:lnTo>
                    <a:pt x="1390777" y="1203706"/>
                  </a:lnTo>
                  <a:lnTo>
                    <a:pt x="700532" y="1606677"/>
                  </a:lnTo>
                  <a:lnTo>
                    <a:pt x="0" y="1202182"/>
                  </a:lnTo>
                  <a:lnTo>
                    <a:pt x="3937" y="402971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644008" y="5274183"/>
              <a:ext cx="1395095" cy="1584325"/>
            </a:xfrm>
            <a:custGeom>
              <a:avLst/>
              <a:gdLst/>
              <a:ahLst/>
              <a:cxnLst/>
              <a:rect l="l" t="t" r="r" b="b"/>
              <a:pathLst>
                <a:path w="1395095" h="1584325">
                  <a:moveTo>
                    <a:pt x="694054" y="0"/>
                  </a:moveTo>
                  <a:lnTo>
                    <a:pt x="3937" y="402958"/>
                  </a:lnTo>
                  <a:lnTo>
                    <a:pt x="0" y="1202220"/>
                  </a:lnTo>
                  <a:lnTo>
                    <a:pt x="660966" y="1583815"/>
                  </a:lnTo>
                  <a:lnTo>
                    <a:pt x="739656" y="1583815"/>
                  </a:lnTo>
                  <a:lnTo>
                    <a:pt x="1390777" y="1203667"/>
                  </a:lnTo>
                  <a:lnTo>
                    <a:pt x="1394587" y="404406"/>
                  </a:lnTo>
                  <a:lnTo>
                    <a:pt x="694054" y="0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644008" y="5274183"/>
              <a:ext cx="1395095" cy="1584325"/>
            </a:xfrm>
            <a:custGeom>
              <a:avLst/>
              <a:gdLst/>
              <a:ahLst/>
              <a:cxnLst/>
              <a:rect l="l" t="t" r="r" b="b"/>
              <a:pathLst>
                <a:path w="1395095" h="1584325">
                  <a:moveTo>
                    <a:pt x="3937" y="402958"/>
                  </a:moveTo>
                  <a:lnTo>
                    <a:pt x="694054" y="0"/>
                  </a:lnTo>
                  <a:lnTo>
                    <a:pt x="1394587" y="404406"/>
                  </a:lnTo>
                  <a:lnTo>
                    <a:pt x="1390777" y="1203667"/>
                  </a:lnTo>
                  <a:lnTo>
                    <a:pt x="739656" y="1583815"/>
                  </a:lnTo>
                </a:path>
                <a:path w="1395095" h="1584325">
                  <a:moveTo>
                    <a:pt x="660966" y="1583815"/>
                  </a:moveTo>
                  <a:lnTo>
                    <a:pt x="0" y="1202220"/>
                  </a:lnTo>
                  <a:lnTo>
                    <a:pt x="3937" y="402958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4214" y="4007358"/>
              <a:ext cx="802005" cy="1607185"/>
            </a:xfrm>
            <a:custGeom>
              <a:avLst/>
              <a:gdLst/>
              <a:ahLst/>
              <a:cxnLst/>
              <a:rect l="l" t="t" r="r" b="b"/>
              <a:pathLst>
                <a:path w="802005" h="1607185">
                  <a:moveTo>
                    <a:pt x="101349" y="0"/>
                  </a:moveTo>
                  <a:lnTo>
                    <a:pt x="0" y="62865"/>
                  </a:lnTo>
                  <a:lnTo>
                    <a:pt x="3425" y="1545971"/>
                  </a:lnTo>
                  <a:lnTo>
                    <a:pt x="107750" y="1606651"/>
                  </a:lnTo>
                  <a:lnTo>
                    <a:pt x="797982" y="1203706"/>
                  </a:lnTo>
                  <a:lnTo>
                    <a:pt x="801869" y="404368"/>
                  </a:lnTo>
                  <a:lnTo>
                    <a:pt x="101349" y="0"/>
                  </a:lnTo>
                  <a:close/>
                </a:path>
              </a:pathLst>
            </a:custGeom>
            <a:solidFill>
              <a:srgbClr val="FFFFFF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4214" y="4007358"/>
              <a:ext cx="1525905" cy="2851150"/>
            </a:xfrm>
            <a:custGeom>
              <a:avLst/>
              <a:gdLst/>
              <a:ahLst/>
              <a:cxnLst/>
              <a:rect l="l" t="t" r="r" b="b"/>
              <a:pathLst>
                <a:path w="1525905" h="2851150">
                  <a:moveTo>
                    <a:pt x="0" y="62865"/>
                  </a:moveTo>
                  <a:lnTo>
                    <a:pt x="101349" y="0"/>
                  </a:lnTo>
                  <a:lnTo>
                    <a:pt x="801869" y="404368"/>
                  </a:lnTo>
                  <a:lnTo>
                    <a:pt x="797982" y="1203706"/>
                  </a:lnTo>
                  <a:lnTo>
                    <a:pt x="107750" y="1606651"/>
                  </a:lnTo>
                  <a:lnTo>
                    <a:pt x="3425" y="1545971"/>
                  </a:lnTo>
                  <a:lnTo>
                    <a:pt x="0" y="62865"/>
                  </a:lnTo>
                  <a:close/>
                </a:path>
                <a:path w="1525905" h="2851150">
                  <a:moveTo>
                    <a:pt x="135030" y="1688833"/>
                  </a:moveTo>
                  <a:lnTo>
                    <a:pt x="825249" y="1285875"/>
                  </a:lnTo>
                  <a:lnTo>
                    <a:pt x="1525731" y="1690281"/>
                  </a:lnTo>
                  <a:lnTo>
                    <a:pt x="1521921" y="2489542"/>
                  </a:lnTo>
                  <a:lnTo>
                    <a:pt x="903407" y="2850640"/>
                  </a:lnTo>
                </a:path>
                <a:path w="1525905" h="2851150">
                  <a:moveTo>
                    <a:pt x="759090" y="2850640"/>
                  </a:moveTo>
                  <a:lnTo>
                    <a:pt x="131144" y="2488095"/>
                  </a:lnTo>
                  <a:lnTo>
                    <a:pt x="135030" y="1688833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33933" y="2740532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694118" y="0"/>
                  </a:moveTo>
                  <a:lnTo>
                    <a:pt x="3886" y="402970"/>
                  </a:lnTo>
                  <a:lnTo>
                    <a:pt x="0" y="1202181"/>
                  </a:lnTo>
                  <a:lnTo>
                    <a:pt x="700506" y="1606677"/>
                  </a:lnTo>
                  <a:lnTo>
                    <a:pt x="1390777" y="1203705"/>
                  </a:lnTo>
                  <a:lnTo>
                    <a:pt x="1394586" y="404367"/>
                  </a:lnTo>
                  <a:lnTo>
                    <a:pt x="694118" y="0"/>
                  </a:lnTo>
                  <a:close/>
                </a:path>
              </a:pathLst>
            </a:custGeom>
            <a:solidFill>
              <a:srgbClr val="FFFFFF">
                <a:alpha val="705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33933" y="2740532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886" y="402970"/>
                  </a:moveTo>
                  <a:lnTo>
                    <a:pt x="694118" y="0"/>
                  </a:lnTo>
                  <a:lnTo>
                    <a:pt x="1394586" y="404367"/>
                  </a:lnTo>
                  <a:lnTo>
                    <a:pt x="1390777" y="1203705"/>
                  </a:lnTo>
                  <a:lnTo>
                    <a:pt x="700506" y="1606677"/>
                  </a:lnTo>
                  <a:lnTo>
                    <a:pt x="0" y="1202181"/>
                  </a:lnTo>
                  <a:lnTo>
                    <a:pt x="3886" y="40297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957834" y="4016883"/>
              <a:ext cx="2128520" cy="2841625"/>
            </a:xfrm>
            <a:custGeom>
              <a:avLst/>
              <a:gdLst/>
              <a:ahLst/>
              <a:cxnLst/>
              <a:rect l="l" t="t" r="r" b="b"/>
              <a:pathLst>
                <a:path w="2128520" h="2841625">
                  <a:moveTo>
                    <a:pt x="3886" y="402971"/>
                  </a:moveTo>
                  <a:lnTo>
                    <a:pt x="694054" y="0"/>
                  </a:lnTo>
                  <a:lnTo>
                    <a:pt x="1394586" y="404368"/>
                  </a:lnTo>
                  <a:lnTo>
                    <a:pt x="1390777" y="1203706"/>
                  </a:lnTo>
                  <a:lnTo>
                    <a:pt x="700532" y="1606651"/>
                  </a:lnTo>
                  <a:lnTo>
                    <a:pt x="0" y="1202182"/>
                  </a:lnTo>
                  <a:lnTo>
                    <a:pt x="3886" y="402971"/>
                  </a:lnTo>
                  <a:close/>
                </a:path>
                <a:path w="2128520" h="2841625">
                  <a:moveTo>
                    <a:pt x="737361" y="1688833"/>
                  </a:moveTo>
                  <a:lnTo>
                    <a:pt x="1427480" y="1285875"/>
                  </a:lnTo>
                  <a:lnTo>
                    <a:pt x="2128012" y="1690281"/>
                  </a:lnTo>
                  <a:lnTo>
                    <a:pt x="2124202" y="2489542"/>
                  </a:lnTo>
                  <a:lnTo>
                    <a:pt x="1522025" y="2841115"/>
                  </a:lnTo>
                </a:path>
                <a:path w="2128520" h="2841625">
                  <a:moveTo>
                    <a:pt x="1344896" y="2841115"/>
                  </a:moveTo>
                  <a:lnTo>
                    <a:pt x="733424" y="2488095"/>
                  </a:lnTo>
                  <a:lnTo>
                    <a:pt x="737361" y="1688833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710308" y="2750057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694055" y="0"/>
                  </a:moveTo>
                  <a:lnTo>
                    <a:pt x="3937" y="402970"/>
                  </a:lnTo>
                  <a:lnTo>
                    <a:pt x="0" y="1202181"/>
                  </a:lnTo>
                  <a:lnTo>
                    <a:pt x="700532" y="1606677"/>
                  </a:lnTo>
                  <a:lnTo>
                    <a:pt x="1390777" y="1203705"/>
                  </a:lnTo>
                  <a:lnTo>
                    <a:pt x="1394587" y="404367"/>
                  </a:lnTo>
                  <a:lnTo>
                    <a:pt x="694055" y="0"/>
                  </a:lnTo>
                  <a:close/>
                </a:path>
              </a:pathLst>
            </a:custGeom>
            <a:solidFill>
              <a:srgbClr val="FFFFFF">
                <a:alpha val="705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710308" y="2750057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937" y="402970"/>
                  </a:moveTo>
                  <a:lnTo>
                    <a:pt x="694055" y="0"/>
                  </a:lnTo>
                  <a:lnTo>
                    <a:pt x="1394587" y="404367"/>
                  </a:lnTo>
                  <a:lnTo>
                    <a:pt x="1390777" y="1203705"/>
                  </a:lnTo>
                  <a:lnTo>
                    <a:pt x="700532" y="1606677"/>
                  </a:lnTo>
                  <a:lnTo>
                    <a:pt x="0" y="1202181"/>
                  </a:lnTo>
                  <a:lnTo>
                    <a:pt x="3937" y="40297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976884" y="1454658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886" y="402970"/>
                  </a:moveTo>
                  <a:lnTo>
                    <a:pt x="694054" y="0"/>
                  </a:lnTo>
                  <a:lnTo>
                    <a:pt x="1394586" y="404367"/>
                  </a:lnTo>
                  <a:lnTo>
                    <a:pt x="1390777" y="1203705"/>
                  </a:lnTo>
                  <a:lnTo>
                    <a:pt x="700532" y="1606677"/>
                  </a:lnTo>
                  <a:lnTo>
                    <a:pt x="0" y="1202181"/>
                  </a:lnTo>
                  <a:lnTo>
                    <a:pt x="3886" y="40297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987159" y="4035933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694055" y="0"/>
                  </a:moveTo>
                  <a:lnTo>
                    <a:pt x="3937" y="402971"/>
                  </a:lnTo>
                  <a:lnTo>
                    <a:pt x="0" y="1202182"/>
                  </a:lnTo>
                  <a:lnTo>
                    <a:pt x="700532" y="1606651"/>
                  </a:lnTo>
                  <a:lnTo>
                    <a:pt x="1390777" y="1203706"/>
                  </a:lnTo>
                  <a:lnTo>
                    <a:pt x="1394587" y="404368"/>
                  </a:lnTo>
                  <a:lnTo>
                    <a:pt x="694055" y="0"/>
                  </a:lnTo>
                  <a:close/>
                </a:path>
              </a:pathLst>
            </a:custGeom>
            <a:solidFill>
              <a:srgbClr val="FFFFFF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987159" y="4035933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937" y="402971"/>
                  </a:moveTo>
                  <a:lnTo>
                    <a:pt x="694055" y="0"/>
                  </a:lnTo>
                  <a:lnTo>
                    <a:pt x="1394587" y="404368"/>
                  </a:lnTo>
                  <a:lnTo>
                    <a:pt x="1390777" y="1203706"/>
                  </a:lnTo>
                  <a:lnTo>
                    <a:pt x="700532" y="1606651"/>
                  </a:lnTo>
                  <a:lnTo>
                    <a:pt x="0" y="1202182"/>
                  </a:lnTo>
                  <a:lnTo>
                    <a:pt x="3937" y="402971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730109" y="5312283"/>
              <a:ext cx="1395095" cy="1546225"/>
            </a:xfrm>
            <a:custGeom>
              <a:avLst/>
              <a:gdLst/>
              <a:ahLst/>
              <a:cxnLst/>
              <a:rect l="l" t="t" r="r" b="b"/>
              <a:pathLst>
                <a:path w="1395095" h="1546225">
                  <a:moveTo>
                    <a:pt x="3937" y="402958"/>
                  </a:moveTo>
                  <a:lnTo>
                    <a:pt x="694055" y="0"/>
                  </a:lnTo>
                  <a:lnTo>
                    <a:pt x="1394587" y="404406"/>
                  </a:lnTo>
                  <a:lnTo>
                    <a:pt x="1390777" y="1203667"/>
                  </a:lnTo>
                  <a:lnTo>
                    <a:pt x="804914" y="1545715"/>
                  </a:lnTo>
                </a:path>
                <a:path w="1395095" h="1546225">
                  <a:moveTo>
                    <a:pt x="594972" y="1545715"/>
                  </a:moveTo>
                  <a:lnTo>
                    <a:pt x="0" y="1202220"/>
                  </a:lnTo>
                  <a:lnTo>
                    <a:pt x="3937" y="402958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730109" y="2759582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694055" y="0"/>
                  </a:moveTo>
                  <a:lnTo>
                    <a:pt x="3937" y="402970"/>
                  </a:lnTo>
                  <a:lnTo>
                    <a:pt x="0" y="1202181"/>
                  </a:lnTo>
                  <a:lnTo>
                    <a:pt x="700532" y="1606677"/>
                  </a:lnTo>
                  <a:lnTo>
                    <a:pt x="1390777" y="1203705"/>
                  </a:lnTo>
                  <a:lnTo>
                    <a:pt x="1394587" y="404367"/>
                  </a:lnTo>
                  <a:lnTo>
                    <a:pt x="694055" y="0"/>
                  </a:lnTo>
                  <a:close/>
                </a:path>
              </a:pathLst>
            </a:custGeom>
            <a:solidFill>
              <a:srgbClr val="FFFFFF">
                <a:alpha val="705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730109" y="2759582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937" y="402970"/>
                  </a:moveTo>
                  <a:lnTo>
                    <a:pt x="694055" y="0"/>
                  </a:lnTo>
                  <a:lnTo>
                    <a:pt x="1394587" y="404367"/>
                  </a:lnTo>
                  <a:lnTo>
                    <a:pt x="1390777" y="1203705"/>
                  </a:lnTo>
                  <a:lnTo>
                    <a:pt x="700532" y="1606677"/>
                  </a:lnTo>
                  <a:lnTo>
                    <a:pt x="0" y="1202181"/>
                  </a:lnTo>
                  <a:lnTo>
                    <a:pt x="3937" y="40297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463534" y="4043867"/>
              <a:ext cx="680720" cy="1587500"/>
            </a:xfrm>
            <a:custGeom>
              <a:avLst/>
              <a:gdLst/>
              <a:ahLst/>
              <a:cxnLst/>
              <a:rect l="l" t="t" r="r" b="b"/>
              <a:pathLst>
                <a:path w="680720" h="1587500">
                  <a:moveTo>
                    <a:pt x="680466" y="0"/>
                  </a:moveTo>
                  <a:lnTo>
                    <a:pt x="3937" y="395036"/>
                  </a:lnTo>
                  <a:lnTo>
                    <a:pt x="0" y="1194247"/>
                  </a:lnTo>
                  <a:lnTo>
                    <a:pt x="680466" y="1587131"/>
                  </a:lnTo>
                  <a:lnTo>
                    <a:pt x="680466" y="0"/>
                  </a:lnTo>
                  <a:close/>
                </a:path>
              </a:pathLst>
            </a:custGeom>
            <a:solidFill>
              <a:srgbClr val="FFFFFF">
                <a:alpha val="392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463534" y="4043867"/>
              <a:ext cx="680720" cy="1587500"/>
            </a:xfrm>
            <a:custGeom>
              <a:avLst/>
              <a:gdLst/>
              <a:ahLst/>
              <a:cxnLst/>
              <a:rect l="l" t="t" r="r" b="b"/>
              <a:pathLst>
                <a:path w="680720" h="1587500">
                  <a:moveTo>
                    <a:pt x="3937" y="395036"/>
                  </a:moveTo>
                  <a:lnTo>
                    <a:pt x="680466" y="0"/>
                  </a:lnTo>
                </a:path>
                <a:path w="680720" h="1587500">
                  <a:moveTo>
                    <a:pt x="680466" y="1587131"/>
                  </a:moveTo>
                  <a:lnTo>
                    <a:pt x="0" y="1194247"/>
                  </a:lnTo>
                  <a:lnTo>
                    <a:pt x="3937" y="395036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463534" y="1500692"/>
              <a:ext cx="680720" cy="1587500"/>
            </a:xfrm>
            <a:custGeom>
              <a:avLst/>
              <a:gdLst/>
              <a:ahLst/>
              <a:cxnLst/>
              <a:rect l="l" t="t" r="r" b="b"/>
              <a:pathLst>
                <a:path w="680720" h="1587500">
                  <a:moveTo>
                    <a:pt x="3937" y="395036"/>
                  </a:moveTo>
                  <a:lnTo>
                    <a:pt x="680466" y="0"/>
                  </a:lnTo>
                </a:path>
                <a:path w="680720" h="1587500">
                  <a:moveTo>
                    <a:pt x="680466" y="1587155"/>
                  </a:moveTo>
                  <a:lnTo>
                    <a:pt x="0" y="1194247"/>
                  </a:lnTo>
                  <a:lnTo>
                    <a:pt x="3937" y="395036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57200" y="333476"/>
              <a:ext cx="8229600" cy="6186170"/>
            </a:xfrm>
            <a:custGeom>
              <a:avLst/>
              <a:gdLst/>
              <a:ahLst/>
              <a:cxnLst/>
              <a:rect l="l" t="t" r="r" b="b"/>
              <a:pathLst>
                <a:path w="8229600" h="6186170">
                  <a:moveTo>
                    <a:pt x="8229600" y="0"/>
                  </a:moveTo>
                  <a:lnTo>
                    <a:pt x="0" y="0"/>
                  </a:lnTo>
                  <a:lnTo>
                    <a:pt x="0" y="6185661"/>
                  </a:lnTo>
                  <a:lnTo>
                    <a:pt x="8229600" y="6185661"/>
                  </a:lnTo>
                  <a:lnTo>
                    <a:pt x="8229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57200" y="333476"/>
              <a:ext cx="8229600" cy="6186170"/>
            </a:xfrm>
            <a:custGeom>
              <a:avLst/>
              <a:gdLst/>
              <a:ahLst/>
              <a:cxnLst/>
              <a:rect l="l" t="t" r="r" b="b"/>
              <a:pathLst>
                <a:path w="8229600" h="6186170">
                  <a:moveTo>
                    <a:pt x="0" y="6185661"/>
                  </a:moveTo>
                  <a:lnTo>
                    <a:pt x="8229600" y="6185661"/>
                  </a:lnTo>
                  <a:lnTo>
                    <a:pt x="8229600" y="0"/>
                  </a:lnTo>
                  <a:lnTo>
                    <a:pt x="0" y="0"/>
                  </a:lnTo>
                  <a:lnTo>
                    <a:pt x="0" y="6185661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561205" y="0"/>
              <a:ext cx="3679190" cy="678180"/>
            </a:xfrm>
            <a:custGeom>
              <a:avLst/>
              <a:gdLst/>
              <a:ahLst/>
              <a:cxnLst/>
              <a:rect l="l" t="t" r="r" b="b"/>
              <a:pathLst>
                <a:path w="3679190" h="678180">
                  <a:moveTo>
                    <a:pt x="0" y="677672"/>
                  </a:moveTo>
                  <a:lnTo>
                    <a:pt x="3679062" y="677672"/>
                  </a:lnTo>
                  <a:lnTo>
                    <a:pt x="3679062" y="0"/>
                  </a:lnTo>
                  <a:lnTo>
                    <a:pt x="0" y="0"/>
                  </a:lnTo>
                  <a:lnTo>
                    <a:pt x="0" y="677672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561205" y="0"/>
              <a:ext cx="3679190" cy="678180"/>
            </a:xfrm>
            <a:custGeom>
              <a:avLst/>
              <a:gdLst/>
              <a:ahLst/>
              <a:cxnLst/>
              <a:rect l="l" t="t" r="r" b="b"/>
              <a:pathLst>
                <a:path w="3679190" h="678180">
                  <a:moveTo>
                    <a:pt x="0" y="677672"/>
                  </a:moveTo>
                  <a:lnTo>
                    <a:pt x="3679062" y="677672"/>
                  </a:lnTo>
                  <a:lnTo>
                    <a:pt x="3679062" y="0"/>
                  </a:lnTo>
                </a:path>
                <a:path w="3679190" h="678180">
                  <a:moveTo>
                    <a:pt x="0" y="0"/>
                  </a:moveTo>
                  <a:lnTo>
                    <a:pt x="0" y="677672"/>
                  </a:lnTo>
                </a:path>
              </a:pathLst>
            </a:custGeom>
            <a:ln w="15875">
              <a:solidFill>
                <a:srgbClr val="74A40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649088" y="0"/>
              <a:ext cx="3505200" cy="602615"/>
            </a:xfrm>
            <a:custGeom>
              <a:avLst/>
              <a:gdLst/>
              <a:ahLst/>
              <a:cxnLst/>
              <a:rect l="l" t="t" r="r" b="b"/>
              <a:pathLst>
                <a:path w="3505200" h="602615">
                  <a:moveTo>
                    <a:pt x="0" y="602488"/>
                  </a:moveTo>
                  <a:lnTo>
                    <a:pt x="3505199" y="602488"/>
                  </a:lnTo>
                  <a:lnTo>
                    <a:pt x="3505199" y="0"/>
                  </a:lnTo>
                  <a:lnTo>
                    <a:pt x="0" y="0"/>
                  </a:lnTo>
                  <a:lnTo>
                    <a:pt x="0" y="602488"/>
                  </a:lnTo>
                  <a:close/>
                </a:path>
              </a:pathLst>
            </a:custGeom>
            <a:solidFill>
              <a:srgbClr val="7068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>
            <a:spLocks noGrp="1"/>
          </p:cNvSpPr>
          <p:nvPr>
            <p:ph type="title"/>
          </p:nvPr>
        </p:nvSpPr>
        <p:spPr>
          <a:xfrm>
            <a:off x="1122375" y="574675"/>
            <a:ext cx="37014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">
                <a:solidFill>
                  <a:srgbClr val="FF0000"/>
                </a:solidFill>
              </a:rPr>
              <a:t>2-</a:t>
            </a:r>
            <a:r>
              <a:rPr sz="3600">
                <a:solidFill>
                  <a:srgbClr val="FF0000"/>
                </a:solidFill>
              </a:rPr>
              <a:t>3-</a:t>
            </a:r>
            <a:r>
              <a:rPr sz="3600" spc="-65">
                <a:solidFill>
                  <a:srgbClr val="FF0000"/>
                </a:solidFill>
              </a:rPr>
              <a:t> </a:t>
            </a:r>
            <a:r>
              <a:rPr sz="3600">
                <a:solidFill>
                  <a:srgbClr val="FF0000"/>
                </a:solidFill>
              </a:rPr>
              <a:t>veya</a:t>
            </a:r>
            <a:r>
              <a:rPr sz="3600" spc="-55">
                <a:solidFill>
                  <a:srgbClr val="FF0000"/>
                </a:solidFill>
              </a:rPr>
              <a:t> </a:t>
            </a:r>
            <a:r>
              <a:rPr sz="3600" spc="-10">
                <a:solidFill>
                  <a:srgbClr val="FF0000"/>
                </a:solidFill>
              </a:rPr>
              <a:t>2-</a:t>
            </a:r>
            <a:r>
              <a:rPr sz="3600" spc="-20">
                <a:solidFill>
                  <a:srgbClr val="FF0000"/>
                </a:solidFill>
              </a:rPr>
              <a:t>3-</a:t>
            </a:r>
            <a:r>
              <a:rPr sz="3600">
                <a:solidFill>
                  <a:srgbClr val="FF0000"/>
                </a:solidFill>
              </a:rPr>
              <a:t>4</a:t>
            </a:r>
            <a:r>
              <a:rPr sz="3600" spc="-65">
                <a:solidFill>
                  <a:srgbClr val="FF0000"/>
                </a:solidFill>
              </a:rPr>
              <a:t> </a:t>
            </a:r>
            <a:r>
              <a:rPr sz="3600" spc="-20">
                <a:solidFill>
                  <a:srgbClr val="FF0000"/>
                </a:solidFill>
              </a:rPr>
              <a:t>tree</a:t>
            </a:r>
            <a:endParaRPr sz="3600"/>
          </a:p>
        </p:txBody>
      </p:sp>
      <p:sp>
        <p:nvSpPr>
          <p:cNvPr id="47" name="object 47"/>
          <p:cNvSpPr txBox="1"/>
          <p:nvPr/>
        </p:nvSpPr>
        <p:spPr>
          <a:xfrm>
            <a:off x="1190955" y="1636268"/>
            <a:ext cx="469455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2400" spc="70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3200" spc="-10">
                <a:solidFill>
                  <a:srgbClr val="3D3C2C"/>
                </a:solidFill>
                <a:latin typeface="Calibri"/>
                <a:cs typeface="Calibri"/>
              </a:rPr>
              <a:t>Örnek:1,2,3,4,5,6,7,8,9,10</a:t>
            </a:r>
            <a:endParaRPr sz="3200">
              <a:latin typeface="Calibri"/>
              <a:cs typeface="Calibri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704875" y="2565400"/>
            <a:ext cx="7971790" cy="2767330"/>
            <a:chOff x="704875" y="2565400"/>
            <a:chExt cx="7971790" cy="2767330"/>
          </a:xfrm>
        </p:grpSpPr>
        <p:pic>
          <p:nvPicPr>
            <p:cNvPr id="49" name="object 49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971549" y="2636773"/>
              <a:ext cx="685800" cy="209550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1763775" y="2565400"/>
              <a:ext cx="1133475" cy="933450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3203575" y="2565400"/>
              <a:ext cx="1200150" cy="904875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6"/>
            <a:stretch>
              <a:fillRect/>
            </a:stretch>
          </p:blipFill>
          <p:spPr>
            <a:xfrm>
              <a:off x="4643500" y="2636773"/>
              <a:ext cx="1685925" cy="904875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7"/>
            <a:stretch>
              <a:fillRect/>
            </a:stretch>
          </p:blipFill>
          <p:spPr>
            <a:xfrm>
              <a:off x="6588124" y="2636773"/>
              <a:ext cx="1733550" cy="895350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8"/>
            <a:stretch>
              <a:fillRect/>
            </a:stretch>
          </p:blipFill>
          <p:spPr>
            <a:xfrm>
              <a:off x="704875" y="4221098"/>
              <a:ext cx="2066925" cy="857250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9"/>
            <a:stretch>
              <a:fillRect/>
            </a:stretch>
          </p:blipFill>
          <p:spPr>
            <a:xfrm>
              <a:off x="5436362" y="3789425"/>
              <a:ext cx="3240024" cy="1543050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10"/>
            <a:stretch>
              <a:fillRect/>
            </a:stretch>
          </p:blipFill>
          <p:spPr>
            <a:xfrm>
              <a:off x="3006089" y="4221098"/>
              <a:ext cx="2286000" cy="914400"/>
            </a:xfrm>
            <a:prstGeom prst="rect">
              <a:avLst/>
            </a:prstGeom>
          </p:spPr>
        </p:pic>
      </p:grpSp>
    </p:spTree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92009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199" y="0"/>
                </a:moveTo>
                <a:lnTo>
                  <a:pt x="0" y="0"/>
                </a:lnTo>
                <a:lnTo>
                  <a:pt x="0" y="6858000"/>
                </a:lnTo>
                <a:lnTo>
                  <a:pt x="1600199" y="6858000"/>
                </a:lnTo>
                <a:lnTo>
                  <a:pt x="1600199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597" y="0"/>
            <a:ext cx="991235" cy="6858000"/>
          </a:xfrm>
          <a:custGeom>
            <a:avLst/>
            <a:gdLst/>
            <a:ahLst/>
            <a:cxnLst/>
            <a:rect l="l" t="t" r="r" b="b"/>
            <a:pathLst>
              <a:path w="991235" h="6858000">
                <a:moveTo>
                  <a:pt x="990612" y="0"/>
                </a:moveTo>
                <a:lnTo>
                  <a:pt x="457200" y="0"/>
                </a:lnTo>
                <a:lnTo>
                  <a:pt x="228612" y="0"/>
                </a:lnTo>
                <a:lnTo>
                  <a:pt x="0" y="0"/>
                </a:lnTo>
                <a:lnTo>
                  <a:pt x="0" y="6858000"/>
                </a:lnTo>
                <a:lnTo>
                  <a:pt x="228612" y="6858000"/>
                </a:lnTo>
                <a:lnTo>
                  <a:pt x="457200" y="6858000"/>
                </a:lnTo>
                <a:lnTo>
                  <a:pt x="990612" y="6858000"/>
                </a:lnTo>
                <a:lnTo>
                  <a:pt x="990612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14907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00519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457200" y="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4572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06996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230997" y="0"/>
            <a:ext cx="913130" cy="6858000"/>
          </a:xfrm>
          <a:custGeom>
            <a:avLst/>
            <a:gdLst/>
            <a:ahLst/>
            <a:cxnLst/>
            <a:rect l="l" t="t" r="r" b="b"/>
            <a:pathLst>
              <a:path w="913128" h="6858000">
                <a:moveTo>
                  <a:pt x="912990" y="0"/>
                </a:moveTo>
                <a:lnTo>
                  <a:pt x="762000" y="0"/>
                </a:lnTo>
                <a:lnTo>
                  <a:pt x="533400" y="0"/>
                </a:lnTo>
                <a:lnTo>
                  <a:pt x="0" y="0"/>
                </a:lnTo>
                <a:lnTo>
                  <a:pt x="0" y="6858000"/>
                </a:lnTo>
                <a:lnTo>
                  <a:pt x="533400" y="6858000"/>
                </a:lnTo>
                <a:lnTo>
                  <a:pt x="762000" y="6858000"/>
                </a:lnTo>
                <a:lnTo>
                  <a:pt x="912990" y="6858000"/>
                </a:lnTo>
                <a:lnTo>
                  <a:pt x="91299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87596" y="0"/>
            <a:ext cx="2819400" cy="6858000"/>
          </a:xfrm>
          <a:custGeom>
            <a:avLst/>
            <a:gdLst/>
            <a:ahLst/>
            <a:cxnLst/>
            <a:rect l="l" t="t" r="r" b="b"/>
            <a:pathLst>
              <a:path w="2819400" h="6858000">
                <a:moveTo>
                  <a:pt x="2819400" y="0"/>
                </a:moveTo>
                <a:lnTo>
                  <a:pt x="0" y="0"/>
                </a:lnTo>
                <a:lnTo>
                  <a:pt x="0" y="6858000"/>
                </a:lnTo>
                <a:lnTo>
                  <a:pt x="2819400" y="6858000"/>
                </a:lnTo>
                <a:lnTo>
                  <a:pt x="28194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50678" y="-7937"/>
            <a:ext cx="9100185" cy="6872605"/>
            <a:chOff x="50678" y="-7937"/>
            <a:chExt cx="9100185" cy="6872605"/>
          </a:xfrm>
        </p:grpSpPr>
        <p:sp>
          <p:nvSpPr>
            <p:cNvPr id="11" name="object 11"/>
            <p:cNvSpPr/>
            <p:nvPr/>
          </p:nvSpPr>
          <p:spPr>
            <a:xfrm>
              <a:off x="2973197" y="0"/>
              <a:ext cx="990600" cy="6858000"/>
            </a:xfrm>
            <a:custGeom>
              <a:avLst/>
              <a:gdLst/>
              <a:ahLst/>
              <a:cxnLst/>
              <a:rect l="l" t="t" r="r" b="b"/>
              <a:pathLst>
                <a:path w="990600" h="6858000">
                  <a:moveTo>
                    <a:pt x="990600" y="0"/>
                  </a:moveTo>
                  <a:lnTo>
                    <a:pt x="457200" y="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6858000"/>
                  </a:lnTo>
                  <a:lnTo>
                    <a:pt x="228600" y="6858000"/>
                  </a:lnTo>
                  <a:lnTo>
                    <a:pt x="457200" y="6858000"/>
                  </a:lnTo>
                  <a:lnTo>
                    <a:pt x="990600" y="6858000"/>
                  </a:lnTo>
                  <a:lnTo>
                    <a:pt x="990600" y="0"/>
                  </a:lnTo>
                  <a:close/>
                </a:path>
              </a:pathLst>
            </a:custGeom>
            <a:solidFill>
              <a:srgbClr val="FFFFFF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5728" y="3486886"/>
              <a:ext cx="9078595" cy="2715260"/>
            </a:xfrm>
            <a:custGeom>
              <a:avLst/>
              <a:gdLst/>
              <a:ahLst/>
              <a:cxnLst/>
              <a:rect l="l" t="t" r="r" b="b"/>
              <a:pathLst>
                <a:path w="9078595" h="2715260">
                  <a:moveTo>
                    <a:pt x="0" y="2664523"/>
                  </a:moveTo>
                  <a:lnTo>
                    <a:pt x="44898" y="2667221"/>
                  </a:lnTo>
                  <a:lnTo>
                    <a:pt x="89828" y="2669913"/>
                  </a:lnTo>
                  <a:lnTo>
                    <a:pt x="134823" y="2672590"/>
                  </a:lnTo>
                  <a:lnTo>
                    <a:pt x="179914" y="2675246"/>
                  </a:lnTo>
                  <a:lnTo>
                    <a:pt x="225134" y="2677875"/>
                  </a:lnTo>
                  <a:lnTo>
                    <a:pt x="270515" y="2680469"/>
                  </a:lnTo>
                  <a:lnTo>
                    <a:pt x="316090" y="2683022"/>
                  </a:lnTo>
                  <a:lnTo>
                    <a:pt x="361890" y="2685526"/>
                  </a:lnTo>
                  <a:lnTo>
                    <a:pt x="407948" y="2687974"/>
                  </a:lnTo>
                  <a:lnTo>
                    <a:pt x="454295" y="2690360"/>
                  </a:lnTo>
                  <a:lnTo>
                    <a:pt x="500965" y="2692676"/>
                  </a:lnTo>
                  <a:lnTo>
                    <a:pt x="547990" y="2694916"/>
                  </a:lnTo>
                  <a:lnTo>
                    <a:pt x="595400" y="2697073"/>
                  </a:lnTo>
                  <a:lnTo>
                    <a:pt x="643230" y="2699140"/>
                  </a:lnTo>
                  <a:lnTo>
                    <a:pt x="691511" y="2701109"/>
                  </a:lnTo>
                  <a:lnTo>
                    <a:pt x="740275" y="2702975"/>
                  </a:lnTo>
                  <a:lnTo>
                    <a:pt x="789554" y="2704729"/>
                  </a:lnTo>
                  <a:lnTo>
                    <a:pt x="839382" y="2706365"/>
                  </a:lnTo>
                  <a:lnTo>
                    <a:pt x="889789" y="2707877"/>
                  </a:lnTo>
                  <a:lnTo>
                    <a:pt x="940808" y="2709256"/>
                  </a:lnTo>
                  <a:lnTo>
                    <a:pt x="992472" y="2710497"/>
                  </a:lnTo>
                  <a:lnTo>
                    <a:pt x="1044812" y="2711592"/>
                  </a:lnTo>
                  <a:lnTo>
                    <a:pt x="1097861" y="2712535"/>
                  </a:lnTo>
                  <a:lnTo>
                    <a:pt x="1151651" y="2713317"/>
                  </a:lnTo>
                  <a:lnTo>
                    <a:pt x="1206215" y="2713933"/>
                  </a:lnTo>
                  <a:lnTo>
                    <a:pt x="1261583" y="2714376"/>
                  </a:lnTo>
                  <a:lnTo>
                    <a:pt x="1317790" y="2714638"/>
                  </a:lnTo>
                  <a:lnTo>
                    <a:pt x="1374866" y="2714713"/>
                  </a:lnTo>
                  <a:lnTo>
                    <a:pt x="1432845" y="2714594"/>
                  </a:lnTo>
                  <a:lnTo>
                    <a:pt x="1491758" y="2714273"/>
                  </a:lnTo>
                  <a:lnTo>
                    <a:pt x="1551637" y="2713744"/>
                  </a:lnTo>
                  <a:lnTo>
                    <a:pt x="1612515" y="2713000"/>
                  </a:lnTo>
                  <a:lnTo>
                    <a:pt x="1674425" y="2712034"/>
                  </a:lnTo>
                  <a:lnTo>
                    <a:pt x="1717553" y="2711288"/>
                  </a:lnTo>
                  <a:lnTo>
                    <a:pt x="1761085" y="2710534"/>
                  </a:lnTo>
                  <a:lnTo>
                    <a:pt x="1805014" y="2709765"/>
                  </a:lnTo>
                  <a:lnTo>
                    <a:pt x="1849338" y="2708979"/>
                  </a:lnTo>
                  <a:lnTo>
                    <a:pt x="1894050" y="2708171"/>
                  </a:lnTo>
                  <a:lnTo>
                    <a:pt x="1939146" y="2707337"/>
                  </a:lnTo>
                  <a:lnTo>
                    <a:pt x="1984623" y="2706473"/>
                  </a:lnTo>
                  <a:lnTo>
                    <a:pt x="2030476" y="2705574"/>
                  </a:lnTo>
                  <a:lnTo>
                    <a:pt x="2076699" y="2704637"/>
                  </a:lnTo>
                  <a:lnTo>
                    <a:pt x="2123289" y="2703656"/>
                  </a:lnTo>
                  <a:lnTo>
                    <a:pt x="2170241" y="2702629"/>
                  </a:lnTo>
                  <a:lnTo>
                    <a:pt x="2217550" y="2701550"/>
                  </a:lnTo>
                  <a:lnTo>
                    <a:pt x="2265212" y="2700416"/>
                  </a:lnTo>
                  <a:lnTo>
                    <a:pt x="2313223" y="2699223"/>
                  </a:lnTo>
                  <a:lnTo>
                    <a:pt x="2361578" y="2697965"/>
                  </a:lnTo>
                  <a:lnTo>
                    <a:pt x="2410272" y="2696640"/>
                  </a:lnTo>
                  <a:lnTo>
                    <a:pt x="2459301" y="2695242"/>
                  </a:lnTo>
                  <a:lnTo>
                    <a:pt x="2508661" y="2693769"/>
                  </a:lnTo>
                  <a:lnTo>
                    <a:pt x="2558346" y="2692214"/>
                  </a:lnTo>
                  <a:lnTo>
                    <a:pt x="2608353" y="2690575"/>
                  </a:lnTo>
                  <a:lnTo>
                    <a:pt x="2658676" y="2688847"/>
                  </a:lnTo>
                  <a:lnTo>
                    <a:pt x="2709312" y="2687026"/>
                  </a:lnTo>
                  <a:lnTo>
                    <a:pt x="2760256" y="2685107"/>
                  </a:lnTo>
                  <a:lnTo>
                    <a:pt x="2811503" y="2683087"/>
                  </a:lnTo>
                  <a:lnTo>
                    <a:pt x="2863049" y="2680962"/>
                  </a:lnTo>
                  <a:lnTo>
                    <a:pt x="2914889" y="2678726"/>
                  </a:lnTo>
                  <a:lnTo>
                    <a:pt x="2967020" y="2676377"/>
                  </a:lnTo>
                  <a:lnTo>
                    <a:pt x="3019435" y="2673909"/>
                  </a:lnTo>
                  <a:lnTo>
                    <a:pt x="3072131" y="2671319"/>
                  </a:lnTo>
                  <a:lnTo>
                    <a:pt x="3125103" y="2668602"/>
                  </a:lnTo>
                  <a:lnTo>
                    <a:pt x="3178347" y="2665754"/>
                  </a:lnTo>
                  <a:lnTo>
                    <a:pt x="3231859" y="2662772"/>
                  </a:lnTo>
                  <a:lnTo>
                    <a:pt x="3285633" y="2659650"/>
                  </a:lnTo>
                  <a:lnTo>
                    <a:pt x="3339665" y="2656385"/>
                  </a:lnTo>
                  <a:lnTo>
                    <a:pt x="3393951" y="2652973"/>
                  </a:lnTo>
                  <a:lnTo>
                    <a:pt x="3448486" y="2649408"/>
                  </a:lnTo>
                  <a:lnTo>
                    <a:pt x="3503265" y="2645688"/>
                  </a:lnTo>
                  <a:lnTo>
                    <a:pt x="3558285" y="2641807"/>
                  </a:lnTo>
                  <a:lnTo>
                    <a:pt x="3613541" y="2637763"/>
                  </a:lnTo>
                  <a:lnTo>
                    <a:pt x="3669027" y="2633550"/>
                  </a:lnTo>
                  <a:lnTo>
                    <a:pt x="3724740" y="2629164"/>
                  </a:lnTo>
                  <a:lnTo>
                    <a:pt x="3780676" y="2624601"/>
                  </a:lnTo>
                  <a:lnTo>
                    <a:pt x="3836829" y="2619857"/>
                  </a:lnTo>
                  <a:lnTo>
                    <a:pt x="3893195" y="2614928"/>
                  </a:lnTo>
                  <a:lnTo>
                    <a:pt x="3949769" y="2609810"/>
                  </a:lnTo>
                  <a:lnTo>
                    <a:pt x="4006548" y="2604498"/>
                  </a:lnTo>
                  <a:lnTo>
                    <a:pt x="4063526" y="2598988"/>
                  </a:lnTo>
                  <a:lnTo>
                    <a:pt x="4120699" y="2593276"/>
                  </a:lnTo>
                  <a:lnTo>
                    <a:pt x="4166073" y="2588638"/>
                  </a:lnTo>
                  <a:lnTo>
                    <a:pt x="4212041" y="2583873"/>
                  </a:lnTo>
                  <a:lnTo>
                    <a:pt x="4258581" y="2578986"/>
                  </a:lnTo>
                  <a:lnTo>
                    <a:pt x="4305669" y="2573976"/>
                  </a:lnTo>
                  <a:lnTo>
                    <a:pt x="4353284" y="2568847"/>
                  </a:lnTo>
                  <a:lnTo>
                    <a:pt x="4401403" y="2563601"/>
                  </a:lnTo>
                  <a:lnTo>
                    <a:pt x="4450004" y="2558240"/>
                  </a:lnTo>
                  <a:lnTo>
                    <a:pt x="4499066" y="2552765"/>
                  </a:lnTo>
                  <a:lnTo>
                    <a:pt x="4548564" y="2547178"/>
                  </a:lnTo>
                  <a:lnTo>
                    <a:pt x="4598478" y="2541483"/>
                  </a:lnTo>
                  <a:lnTo>
                    <a:pt x="4648785" y="2535680"/>
                  </a:lnTo>
                  <a:lnTo>
                    <a:pt x="4699462" y="2529772"/>
                  </a:lnTo>
                  <a:lnTo>
                    <a:pt x="4750488" y="2523761"/>
                  </a:lnTo>
                  <a:lnTo>
                    <a:pt x="4801840" y="2517649"/>
                  </a:lnTo>
                  <a:lnTo>
                    <a:pt x="4853496" y="2511437"/>
                  </a:lnTo>
                  <a:lnTo>
                    <a:pt x="4905433" y="2505129"/>
                  </a:lnTo>
                  <a:lnTo>
                    <a:pt x="4957629" y="2498725"/>
                  </a:lnTo>
                  <a:lnTo>
                    <a:pt x="5010063" y="2492229"/>
                  </a:lnTo>
                  <a:lnTo>
                    <a:pt x="5062711" y="2485642"/>
                  </a:lnTo>
                  <a:lnTo>
                    <a:pt x="5115551" y="2478965"/>
                  </a:lnTo>
                  <a:lnTo>
                    <a:pt x="5168562" y="2472202"/>
                  </a:lnTo>
                  <a:lnTo>
                    <a:pt x="5221720" y="2465355"/>
                  </a:lnTo>
                  <a:lnTo>
                    <a:pt x="5275004" y="2458424"/>
                  </a:lnTo>
                  <a:lnTo>
                    <a:pt x="5328391" y="2451413"/>
                  </a:lnTo>
                  <a:lnTo>
                    <a:pt x="5381859" y="2444323"/>
                  </a:lnTo>
                  <a:lnTo>
                    <a:pt x="5435386" y="2437156"/>
                  </a:lnTo>
                  <a:lnTo>
                    <a:pt x="5488949" y="2429915"/>
                  </a:lnTo>
                  <a:lnTo>
                    <a:pt x="5542527" y="2422601"/>
                  </a:lnTo>
                  <a:lnTo>
                    <a:pt x="5596096" y="2415217"/>
                  </a:lnTo>
                  <a:lnTo>
                    <a:pt x="5649634" y="2407764"/>
                  </a:lnTo>
                  <a:lnTo>
                    <a:pt x="5703120" y="2400245"/>
                  </a:lnTo>
                  <a:lnTo>
                    <a:pt x="5756531" y="2392661"/>
                  </a:lnTo>
                  <a:lnTo>
                    <a:pt x="5809844" y="2385015"/>
                  </a:lnTo>
                  <a:lnTo>
                    <a:pt x="5863038" y="2377309"/>
                  </a:lnTo>
                  <a:lnTo>
                    <a:pt x="5916090" y="2369545"/>
                  </a:lnTo>
                  <a:lnTo>
                    <a:pt x="5968978" y="2361724"/>
                  </a:lnTo>
                  <a:lnTo>
                    <a:pt x="6021680" y="2353849"/>
                  </a:lnTo>
                  <a:lnTo>
                    <a:pt x="6074172" y="2345922"/>
                  </a:lnTo>
                  <a:lnTo>
                    <a:pt x="6126434" y="2337944"/>
                  </a:lnTo>
                  <a:lnTo>
                    <a:pt x="6178442" y="2329919"/>
                  </a:lnTo>
                  <a:lnTo>
                    <a:pt x="6230175" y="2321848"/>
                  </a:lnTo>
                  <a:lnTo>
                    <a:pt x="6281610" y="2313732"/>
                  </a:lnTo>
                  <a:lnTo>
                    <a:pt x="6332724" y="2305575"/>
                  </a:lnTo>
                  <a:lnTo>
                    <a:pt x="6383496" y="2297378"/>
                  </a:lnTo>
                  <a:lnTo>
                    <a:pt x="6433904" y="2289143"/>
                  </a:lnTo>
                  <a:lnTo>
                    <a:pt x="6483924" y="2280872"/>
                  </a:lnTo>
                  <a:lnTo>
                    <a:pt x="6533536" y="2272567"/>
                  </a:lnTo>
                  <a:lnTo>
                    <a:pt x="6582715" y="2264230"/>
                  </a:lnTo>
                  <a:lnTo>
                    <a:pt x="6631441" y="2255864"/>
                  </a:lnTo>
                  <a:lnTo>
                    <a:pt x="6679690" y="2247470"/>
                  </a:lnTo>
                  <a:lnTo>
                    <a:pt x="6727441" y="2239051"/>
                  </a:lnTo>
                  <a:lnTo>
                    <a:pt x="6774672" y="2230608"/>
                  </a:lnTo>
                  <a:lnTo>
                    <a:pt x="6821359" y="2222143"/>
                  </a:lnTo>
                  <a:lnTo>
                    <a:pt x="6867481" y="2213659"/>
                  </a:lnTo>
                  <a:lnTo>
                    <a:pt x="6913016" y="2205157"/>
                  </a:lnTo>
                  <a:lnTo>
                    <a:pt x="6957940" y="2196640"/>
                  </a:lnTo>
                  <a:lnTo>
                    <a:pt x="7002233" y="2188109"/>
                  </a:lnTo>
                  <a:lnTo>
                    <a:pt x="7045871" y="2179568"/>
                  </a:lnTo>
                  <a:lnTo>
                    <a:pt x="7088832" y="2171016"/>
                  </a:lnTo>
                  <a:lnTo>
                    <a:pt x="7131095" y="2162458"/>
                  </a:lnTo>
                  <a:lnTo>
                    <a:pt x="7172636" y="2153894"/>
                  </a:lnTo>
                  <a:lnTo>
                    <a:pt x="7233929" y="2140968"/>
                  </a:lnTo>
                  <a:lnTo>
                    <a:pt x="7295240" y="2127694"/>
                  </a:lnTo>
                  <a:lnTo>
                    <a:pt x="7356517" y="2114092"/>
                  </a:lnTo>
                  <a:lnTo>
                    <a:pt x="7417708" y="2100182"/>
                  </a:lnTo>
                  <a:lnTo>
                    <a:pt x="7478760" y="2085982"/>
                  </a:lnTo>
                  <a:lnTo>
                    <a:pt x="7539621" y="2071514"/>
                  </a:lnTo>
                  <a:lnTo>
                    <a:pt x="7600240" y="2056797"/>
                  </a:lnTo>
                  <a:lnTo>
                    <a:pt x="7660563" y="2041849"/>
                  </a:lnTo>
                  <a:lnTo>
                    <a:pt x="7720539" y="2026691"/>
                  </a:lnTo>
                  <a:lnTo>
                    <a:pt x="7780116" y="2011343"/>
                  </a:lnTo>
                  <a:lnTo>
                    <a:pt x="7839241" y="1995824"/>
                  </a:lnTo>
                  <a:lnTo>
                    <a:pt x="7897862" y="1980154"/>
                  </a:lnTo>
                  <a:lnTo>
                    <a:pt x="7955927" y="1964352"/>
                  </a:lnTo>
                  <a:lnTo>
                    <a:pt x="8013384" y="1948439"/>
                  </a:lnTo>
                  <a:lnTo>
                    <a:pt x="8070180" y="1932433"/>
                  </a:lnTo>
                  <a:lnTo>
                    <a:pt x="8126263" y="1916354"/>
                  </a:lnTo>
                  <a:lnTo>
                    <a:pt x="8181582" y="1900223"/>
                  </a:lnTo>
                  <a:lnTo>
                    <a:pt x="8236083" y="1884058"/>
                  </a:lnTo>
                  <a:lnTo>
                    <a:pt x="8289716" y="1867880"/>
                  </a:lnTo>
                  <a:lnTo>
                    <a:pt x="8342426" y="1851708"/>
                  </a:lnTo>
                  <a:lnTo>
                    <a:pt x="8394164" y="1835561"/>
                  </a:lnTo>
                  <a:lnTo>
                    <a:pt x="8444875" y="1819460"/>
                  </a:lnTo>
                  <a:lnTo>
                    <a:pt x="8494508" y="1803424"/>
                  </a:lnTo>
                  <a:lnTo>
                    <a:pt x="8543011" y="1787472"/>
                  </a:lnTo>
                  <a:lnTo>
                    <a:pt x="8590332" y="1771624"/>
                  </a:lnTo>
                  <a:lnTo>
                    <a:pt x="8636418" y="1755901"/>
                  </a:lnTo>
                  <a:lnTo>
                    <a:pt x="8681217" y="1740321"/>
                  </a:lnTo>
                  <a:lnTo>
                    <a:pt x="8724677" y="1724904"/>
                  </a:lnTo>
                  <a:lnTo>
                    <a:pt x="8766746" y="1709670"/>
                  </a:lnTo>
                  <a:lnTo>
                    <a:pt x="8807371" y="1694639"/>
                  </a:lnTo>
                  <a:lnTo>
                    <a:pt x="8846501" y="1679830"/>
                  </a:lnTo>
                  <a:lnTo>
                    <a:pt x="8884083" y="1665263"/>
                  </a:lnTo>
                  <a:lnTo>
                    <a:pt x="8920065" y="1650957"/>
                  </a:lnTo>
                  <a:lnTo>
                    <a:pt x="8987020" y="1623208"/>
                  </a:lnTo>
                  <a:lnTo>
                    <a:pt x="9046949" y="1596742"/>
                  </a:lnTo>
                  <a:lnTo>
                    <a:pt x="9074148" y="1584038"/>
                  </a:lnTo>
                  <a:lnTo>
                    <a:pt x="9078271" y="1582028"/>
                  </a:lnTo>
                </a:path>
                <a:path w="9078595" h="2715260">
                  <a:moveTo>
                    <a:pt x="0" y="871372"/>
                  </a:moveTo>
                  <a:lnTo>
                    <a:pt x="35920" y="852340"/>
                  </a:lnTo>
                  <a:lnTo>
                    <a:pt x="71984" y="833309"/>
                  </a:lnTo>
                  <a:lnTo>
                    <a:pt x="108335" y="814282"/>
                  </a:lnTo>
                  <a:lnTo>
                    <a:pt x="145119" y="795260"/>
                  </a:lnTo>
                  <a:lnTo>
                    <a:pt x="182477" y="776244"/>
                  </a:lnTo>
                  <a:lnTo>
                    <a:pt x="220555" y="757238"/>
                  </a:lnTo>
                  <a:lnTo>
                    <a:pt x="259496" y="738241"/>
                  </a:lnTo>
                  <a:lnTo>
                    <a:pt x="299444" y="719257"/>
                  </a:lnTo>
                  <a:lnTo>
                    <a:pt x="340543" y="700287"/>
                  </a:lnTo>
                  <a:lnTo>
                    <a:pt x="382937" y="681331"/>
                  </a:lnTo>
                  <a:lnTo>
                    <a:pt x="426770" y="662394"/>
                  </a:lnTo>
                  <a:lnTo>
                    <a:pt x="472184" y="643474"/>
                  </a:lnTo>
                  <a:lnTo>
                    <a:pt x="519326" y="624576"/>
                  </a:lnTo>
                  <a:lnTo>
                    <a:pt x="568338" y="605700"/>
                  </a:lnTo>
                  <a:lnTo>
                    <a:pt x="619363" y="586848"/>
                  </a:lnTo>
                  <a:lnTo>
                    <a:pt x="672547" y="568022"/>
                  </a:lnTo>
                  <a:lnTo>
                    <a:pt x="728033" y="549223"/>
                  </a:lnTo>
                  <a:lnTo>
                    <a:pt x="785964" y="530453"/>
                  </a:lnTo>
                  <a:lnTo>
                    <a:pt x="846485" y="511714"/>
                  </a:lnTo>
                  <a:lnTo>
                    <a:pt x="909740" y="493008"/>
                  </a:lnTo>
                  <a:lnTo>
                    <a:pt x="975872" y="474337"/>
                  </a:lnTo>
                  <a:lnTo>
                    <a:pt x="1045025" y="455701"/>
                  </a:lnTo>
                  <a:lnTo>
                    <a:pt x="1082432" y="445844"/>
                  </a:lnTo>
                  <a:lnTo>
                    <a:pt x="1120567" y="435788"/>
                  </a:lnTo>
                  <a:lnTo>
                    <a:pt x="1159420" y="425547"/>
                  </a:lnTo>
                  <a:lnTo>
                    <a:pt x="1198980" y="415139"/>
                  </a:lnTo>
                  <a:lnTo>
                    <a:pt x="1239234" y="404578"/>
                  </a:lnTo>
                  <a:lnTo>
                    <a:pt x="1280171" y="393882"/>
                  </a:lnTo>
                  <a:lnTo>
                    <a:pt x="1321780" y="383065"/>
                  </a:lnTo>
                  <a:lnTo>
                    <a:pt x="1364049" y="372143"/>
                  </a:lnTo>
                  <a:lnTo>
                    <a:pt x="1406966" y="361133"/>
                  </a:lnTo>
                  <a:lnTo>
                    <a:pt x="1450520" y="350050"/>
                  </a:lnTo>
                  <a:lnTo>
                    <a:pt x="1494699" y="338911"/>
                  </a:lnTo>
                  <a:lnTo>
                    <a:pt x="1539492" y="327730"/>
                  </a:lnTo>
                  <a:lnTo>
                    <a:pt x="1584887" y="316524"/>
                  </a:lnTo>
                  <a:lnTo>
                    <a:pt x="1630872" y="305310"/>
                  </a:lnTo>
                  <a:lnTo>
                    <a:pt x="1677437" y="294101"/>
                  </a:lnTo>
                  <a:lnTo>
                    <a:pt x="1724569" y="282915"/>
                  </a:lnTo>
                  <a:lnTo>
                    <a:pt x="1772257" y="271768"/>
                  </a:lnTo>
                  <a:lnTo>
                    <a:pt x="1820489" y="260675"/>
                  </a:lnTo>
                  <a:lnTo>
                    <a:pt x="1869254" y="249651"/>
                  </a:lnTo>
                  <a:lnTo>
                    <a:pt x="1918540" y="238714"/>
                  </a:lnTo>
                  <a:lnTo>
                    <a:pt x="1968336" y="227879"/>
                  </a:lnTo>
                  <a:lnTo>
                    <a:pt x="2018630" y="217161"/>
                  </a:lnTo>
                  <a:lnTo>
                    <a:pt x="2069410" y="206577"/>
                  </a:lnTo>
                  <a:lnTo>
                    <a:pt x="2120666" y="196143"/>
                  </a:lnTo>
                  <a:lnTo>
                    <a:pt x="2172385" y="185873"/>
                  </a:lnTo>
                  <a:lnTo>
                    <a:pt x="2224555" y="175785"/>
                  </a:lnTo>
                  <a:lnTo>
                    <a:pt x="2277166" y="165894"/>
                  </a:lnTo>
                  <a:lnTo>
                    <a:pt x="2330206" y="156216"/>
                  </a:lnTo>
                  <a:lnTo>
                    <a:pt x="2383663" y="146767"/>
                  </a:lnTo>
                  <a:lnTo>
                    <a:pt x="2437525" y="137562"/>
                  </a:lnTo>
                  <a:lnTo>
                    <a:pt x="2491782" y="128618"/>
                  </a:lnTo>
                  <a:lnTo>
                    <a:pt x="2546421" y="119951"/>
                  </a:lnTo>
                  <a:lnTo>
                    <a:pt x="2601431" y="111575"/>
                  </a:lnTo>
                  <a:lnTo>
                    <a:pt x="2656800" y="103508"/>
                  </a:lnTo>
                  <a:lnTo>
                    <a:pt x="2712517" y="95765"/>
                  </a:lnTo>
                  <a:lnTo>
                    <a:pt x="2768570" y="88361"/>
                  </a:lnTo>
                  <a:lnTo>
                    <a:pt x="2824948" y="81314"/>
                  </a:lnTo>
                  <a:lnTo>
                    <a:pt x="2881639" y="74638"/>
                  </a:lnTo>
                  <a:lnTo>
                    <a:pt x="2938631" y="68350"/>
                  </a:lnTo>
                  <a:lnTo>
                    <a:pt x="2995914" y="62465"/>
                  </a:lnTo>
                  <a:lnTo>
                    <a:pt x="3053475" y="56999"/>
                  </a:lnTo>
                  <a:lnTo>
                    <a:pt x="3111303" y="51968"/>
                  </a:lnTo>
                  <a:lnTo>
                    <a:pt x="3155740" y="48359"/>
                  </a:lnTo>
                  <a:lnTo>
                    <a:pt x="3200516" y="44877"/>
                  </a:lnTo>
                  <a:lnTo>
                    <a:pt x="3245628" y="41521"/>
                  </a:lnTo>
                  <a:lnTo>
                    <a:pt x="3291067" y="38292"/>
                  </a:lnTo>
                  <a:lnTo>
                    <a:pt x="3336830" y="35191"/>
                  </a:lnTo>
                  <a:lnTo>
                    <a:pt x="3382910" y="32217"/>
                  </a:lnTo>
                  <a:lnTo>
                    <a:pt x="3429303" y="29372"/>
                  </a:lnTo>
                  <a:lnTo>
                    <a:pt x="3476001" y="26655"/>
                  </a:lnTo>
                  <a:lnTo>
                    <a:pt x="3523001" y="24067"/>
                  </a:lnTo>
                  <a:lnTo>
                    <a:pt x="3570296" y="21609"/>
                  </a:lnTo>
                  <a:lnTo>
                    <a:pt x="3617880" y="19281"/>
                  </a:lnTo>
                  <a:lnTo>
                    <a:pt x="3665749" y="17084"/>
                  </a:lnTo>
                  <a:lnTo>
                    <a:pt x="3713896" y="15017"/>
                  </a:lnTo>
                  <a:lnTo>
                    <a:pt x="3762316" y="13081"/>
                  </a:lnTo>
                  <a:lnTo>
                    <a:pt x="3811004" y="11277"/>
                  </a:lnTo>
                  <a:lnTo>
                    <a:pt x="3859954" y="9605"/>
                  </a:lnTo>
                  <a:lnTo>
                    <a:pt x="3909160" y="8066"/>
                  </a:lnTo>
                  <a:lnTo>
                    <a:pt x="3958616" y="6659"/>
                  </a:lnTo>
                  <a:lnTo>
                    <a:pt x="4008318" y="5386"/>
                  </a:lnTo>
                  <a:lnTo>
                    <a:pt x="4058260" y="4247"/>
                  </a:lnTo>
                  <a:lnTo>
                    <a:pt x="4108435" y="3241"/>
                  </a:lnTo>
                  <a:lnTo>
                    <a:pt x="4158839" y="2371"/>
                  </a:lnTo>
                  <a:lnTo>
                    <a:pt x="4209466" y="1636"/>
                  </a:lnTo>
                  <a:lnTo>
                    <a:pt x="4260311" y="1036"/>
                  </a:lnTo>
                  <a:lnTo>
                    <a:pt x="4311367" y="572"/>
                  </a:lnTo>
                  <a:lnTo>
                    <a:pt x="4362629" y="244"/>
                  </a:lnTo>
                  <a:lnTo>
                    <a:pt x="4414092" y="53"/>
                  </a:lnTo>
                  <a:lnTo>
                    <a:pt x="4465750" y="0"/>
                  </a:lnTo>
                  <a:lnTo>
                    <a:pt x="4517598" y="83"/>
                  </a:lnTo>
                  <a:lnTo>
                    <a:pt x="4569630" y="305"/>
                  </a:lnTo>
                  <a:lnTo>
                    <a:pt x="4621840" y="666"/>
                  </a:lnTo>
                  <a:lnTo>
                    <a:pt x="4674223" y="1165"/>
                  </a:lnTo>
                  <a:lnTo>
                    <a:pt x="4726773" y="1804"/>
                  </a:lnTo>
                  <a:lnTo>
                    <a:pt x="4779485" y="2583"/>
                  </a:lnTo>
                  <a:lnTo>
                    <a:pt x="4832353" y="3501"/>
                  </a:lnTo>
                  <a:lnTo>
                    <a:pt x="4885372" y="4560"/>
                  </a:lnTo>
                  <a:lnTo>
                    <a:pt x="4938536" y="5761"/>
                  </a:lnTo>
                  <a:lnTo>
                    <a:pt x="4991839" y="7102"/>
                  </a:lnTo>
                  <a:lnTo>
                    <a:pt x="5045276" y="8586"/>
                  </a:lnTo>
                  <a:lnTo>
                    <a:pt x="5098841" y="10212"/>
                  </a:lnTo>
                  <a:lnTo>
                    <a:pt x="5152530" y="11981"/>
                  </a:lnTo>
                  <a:lnTo>
                    <a:pt x="5206335" y="13893"/>
                  </a:lnTo>
                  <a:lnTo>
                    <a:pt x="5260252" y="15948"/>
                  </a:lnTo>
                  <a:lnTo>
                    <a:pt x="5314275" y="18147"/>
                  </a:lnTo>
                  <a:lnTo>
                    <a:pt x="5368399" y="20491"/>
                  </a:lnTo>
                  <a:lnTo>
                    <a:pt x="5422617" y="22980"/>
                  </a:lnTo>
                  <a:lnTo>
                    <a:pt x="5476925" y="25614"/>
                  </a:lnTo>
                  <a:lnTo>
                    <a:pt x="5531317" y="28394"/>
                  </a:lnTo>
                  <a:lnTo>
                    <a:pt x="5585787" y="31320"/>
                  </a:lnTo>
                  <a:lnTo>
                    <a:pt x="5640330" y="34392"/>
                  </a:lnTo>
                  <a:lnTo>
                    <a:pt x="5694940" y="37612"/>
                  </a:lnTo>
                  <a:lnTo>
                    <a:pt x="5749611" y="40979"/>
                  </a:lnTo>
                  <a:lnTo>
                    <a:pt x="5804338" y="44493"/>
                  </a:lnTo>
                  <a:lnTo>
                    <a:pt x="5859116" y="48156"/>
                  </a:lnTo>
                  <a:lnTo>
                    <a:pt x="5913939" y="51968"/>
                  </a:lnTo>
                  <a:lnTo>
                    <a:pt x="5961554" y="55463"/>
                  </a:lnTo>
                  <a:lnTo>
                    <a:pt x="6010111" y="59261"/>
                  </a:lnTo>
                  <a:lnTo>
                    <a:pt x="6059569" y="63352"/>
                  </a:lnTo>
                  <a:lnTo>
                    <a:pt x="6109886" y="67727"/>
                  </a:lnTo>
                  <a:lnTo>
                    <a:pt x="6161021" y="72376"/>
                  </a:lnTo>
                  <a:lnTo>
                    <a:pt x="6212932" y="77290"/>
                  </a:lnTo>
                  <a:lnTo>
                    <a:pt x="6265580" y="82458"/>
                  </a:lnTo>
                  <a:lnTo>
                    <a:pt x="6318922" y="87870"/>
                  </a:lnTo>
                  <a:lnTo>
                    <a:pt x="6372918" y="93517"/>
                  </a:lnTo>
                  <a:lnTo>
                    <a:pt x="6427526" y="99389"/>
                  </a:lnTo>
                  <a:lnTo>
                    <a:pt x="6482705" y="105477"/>
                  </a:lnTo>
                  <a:lnTo>
                    <a:pt x="6538413" y="111770"/>
                  </a:lnTo>
                  <a:lnTo>
                    <a:pt x="6594611" y="118258"/>
                  </a:lnTo>
                  <a:lnTo>
                    <a:pt x="6651256" y="124933"/>
                  </a:lnTo>
                  <a:lnTo>
                    <a:pt x="6708307" y="131783"/>
                  </a:lnTo>
                  <a:lnTo>
                    <a:pt x="6765724" y="138800"/>
                  </a:lnTo>
                  <a:lnTo>
                    <a:pt x="6823464" y="145974"/>
                  </a:lnTo>
                  <a:lnTo>
                    <a:pt x="6881487" y="153294"/>
                  </a:lnTo>
                  <a:lnTo>
                    <a:pt x="6939752" y="160751"/>
                  </a:lnTo>
                  <a:lnTo>
                    <a:pt x="6998218" y="168336"/>
                  </a:lnTo>
                  <a:lnTo>
                    <a:pt x="7056842" y="176038"/>
                  </a:lnTo>
                  <a:lnTo>
                    <a:pt x="7115585" y="183847"/>
                  </a:lnTo>
                  <a:lnTo>
                    <a:pt x="7174404" y="191755"/>
                  </a:lnTo>
                  <a:lnTo>
                    <a:pt x="7233260" y="199750"/>
                  </a:lnTo>
                  <a:lnTo>
                    <a:pt x="7292110" y="207824"/>
                  </a:lnTo>
                  <a:lnTo>
                    <a:pt x="7350913" y="215966"/>
                  </a:lnTo>
                  <a:lnTo>
                    <a:pt x="7409628" y="224167"/>
                  </a:lnTo>
                  <a:lnTo>
                    <a:pt x="7468215" y="232416"/>
                  </a:lnTo>
                  <a:lnTo>
                    <a:pt x="7526631" y="240705"/>
                  </a:lnTo>
                  <a:lnTo>
                    <a:pt x="7584836" y="249024"/>
                  </a:lnTo>
                  <a:lnTo>
                    <a:pt x="7642789" y="257361"/>
                  </a:lnTo>
                  <a:lnTo>
                    <a:pt x="7700448" y="265709"/>
                  </a:lnTo>
                  <a:lnTo>
                    <a:pt x="7757772" y="274057"/>
                  </a:lnTo>
                  <a:lnTo>
                    <a:pt x="7814720" y="282395"/>
                  </a:lnTo>
                  <a:lnTo>
                    <a:pt x="7871250" y="290713"/>
                  </a:lnTo>
                  <a:lnTo>
                    <a:pt x="7927323" y="299002"/>
                  </a:lnTo>
                  <a:lnTo>
                    <a:pt x="7982895" y="307251"/>
                  </a:lnTo>
                  <a:lnTo>
                    <a:pt x="8037927" y="315452"/>
                  </a:lnTo>
                  <a:lnTo>
                    <a:pt x="8092377" y="323595"/>
                  </a:lnTo>
                  <a:lnTo>
                    <a:pt x="8146204" y="331668"/>
                  </a:lnTo>
                  <a:lnTo>
                    <a:pt x="8199367" y="339664"/>
                  </a:lnTo>
                  <a:lnTo>
                    <a:pt x="8251824" y="347571"/>
                  </a:lnTo>
                  <a:lnTo>
                    <a:pt x="8303535" y="355380"/>
                  </a:lnTo>
                  <a:lnTo>
                    <a:pt x="8354457" y="363082"/>
                  </a:lnTo>
                  <a:lnTo>
                    <a:pt x="8404551" y="370667"/>
                  </a:lnTo>
                  <a:lnTo>
                    <a:pt x="8453775" y="378124"/>
                  </a:lnTo>
                  <a:lnTo>
                    <a:pt x="8502087" y="385444"/>
                  </a:lnTo>
                  <a:lnTo>
                    <a:pt x="8549447" y="392618"/>
                  </a:lnTo>
                  <a:lnTo>
                    <a:pt x="8595813" y="399635"/>
                  </a:lnTo>
                  <a:lnTo>
                    <a:pt x="8641144" y="406485"/>
                  </a:lnTo>
                  <a:lnTo>
                    <a:pt x="8685399" y="413160"/>
                  </a:lnTo>
                  <a:lnTo>
                    <a:pt x="8728537" y="419648"/>
                  </a:lnTo>
                  <a:lnTo>
                    <a:pt x="8770516" y="425941"/>
                  </a:lnTo>
                  <a:lnTo>
                    <a:pt x="8811296" y="432029"/>
                  </a:lnTo>
                  <a:lnTo>
                    <a:pt x="8850835" y="437901"/>
                  </a:lnTo>
                  <a:lnTo>
                    <a:pt x="8889092" y="443548"/>
                  </a:lnTo>
                  <a:lnTo>
                    <a:pt x="8961595" y="454128"/>
                  </a:lnTo>
                  <a:lnTo>
                    <a:pt x="9028477" y="463691"/>
                  </a:lnTo>
                  <a:lnTo>
                    <a:pt x="9059707" y="468066"/>
                  </a:lnTo>
                  <a:lnTo>
                    <a:pt x="9078271" y="470623"/>
                  </a:lnTo>
                </a:path>
              </a:pathLst>
            </a:custGeom>
            <a:ln w="63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3853" y="5640781"/>
              <a:ext cx="3004820" cy="1211580"/>
            </a:xfrm>
            <a:custGeom>
              <a:avLst/>
              <a:gdLst/>
              <a:ahLst/>
              <a:cxnLst/>
              <a:rect l="l" t="t" r="r" b="b"/>
              <a:pathLst>
                <a:path w="3004820" h="1211579">
                  <a:moveTo>
                    <a:pt x="0" y="0"/>
                  </a:moveTo>
                  <a:lnTo>
                    <a:pt x="51721" y="23517"/>
                  </a:lnTo>
                  <a:lnTo>
                    <a:pt x="103435" y="47027"/>
                  </a:lnTo>
                  <a:lnTo>
                    <a:pt x="155135" y="70525"/>
                  </a:lnTo>
                  <a:lnTo>
                    <a:pt x="206815" y="94002"/>
                  </a:lnTo>
                  <a:lnTo>
                    <a:pt x="258466" y="117452"/>
                  </a:lnTo>
                  <a:lnTo>
                    <a:pt x="310083" y="140868"/>
                  </a:lnTo>
                  <a:lnTo>
                    <a:pt x="361657" y="164244"/>
                  </a:lnTo>
                  <a:lnTo>
                    <a:pt x="413183" y="187573"/>
                  </a:lnTo>
                  <a:lnTo>
                    <a:pt x="464653" y="210849"/>
                  </a:lnTo>
                  <a:lnTo>
                    <a:pt x="516059" y="234063"/>
                  </a:lnTo>
                  <a:lnTo>
                    <a:pt x="567396" y="257211"/>
                  </a:lnTo>
                  <a:lnTo>
                    <a:pt x="618656" y="280284"/>
                  </a:lnTo>
                  <a:lnTo>
                    <a:pt x="669832" y="303277"/>
                  </a:lnTo>
                  <a:lnTo>
                    <a:pt x="720917" y="326182"/>
                  </a:lnTo>
                  <a:lnTo>
                    <a:pt x="771904" y="348994"/>
                  </a:lnTo>
                  <a:lnTo>
                    <a:pt x="822786" y="371704"/>
                  </a:lnTo>
                  <a:lnTo>
                    <a:pt x="873556" y="394306"/>
                  </a:lnTo>
                  <a:lnTo>
                    <a:pt x="924207" y="416795"/>
                  </a:lnTo>
                  <a:lnTo>
                    <a:pt x="974732" y="439162"/>
                  </a:lnTo>
                  <a:lnTo>
                    <a:pt x="1025125" y="461401"/>
                  </a:lnTo>
                  <a:lnTo>
                    <a:pt x="1075377" y="483506"/>
                  </a:lnTo>
                  <a:lnTo>
                    <a:pt x="1125482" y="505470"/>
                  </a:lnTo>
                  <a:lnTo>
                    <a:pt x="1175433" y="527285"/>
                  </a:lnTo>
                  <a:lnTo>
                    <a:pt x="1225224" y="548946"/>
                  </a:lnTo>
                  <a:lnTo>
                    <a:pt x="1274846" y="570446"/>
                  </a:lnTo>
                  <a:lnTo>
                    <a:pt x="1324293" y="591777"/>
                  </a:lnTo>
                  <a:lnTo>
                    <a:pt x="1373558" y="612933"/>
                  </a:lnTo>
                  <a:lnTo>
                    <a:pt x="1422635" y="633908"/>
                  </a:lnTo>
                  <a:lnTo>
                    <a:pt x="1471515" y="654695"/>
                  </a:lnTo>
                  <a:lnTo>
                    <a:pt x="1520192" y="675286"/>
                  </a:lnTo>
                  <a:lnTo>
                    <a:pt x="1568660" y="695675"/>
                  </a:lnTo>
                  <a:lnTo>
                    <a:pt x="1616910" y="715856"/>
                  </a:lnTo>
                  <a:lnTo>
                    <a:pt x="1664936" y="735822"/>
                  </a:lnTo>
                  <a:lnTo>
                    <a:pt x="1712731" y="755566"/>
                  </a:lnTo>
                  <a:lnTo>
                    <a:pt x="1760289" y="775081"/>
                  </a:lnTo>
                  <a:lnTo>
                    <a:pt x="1807601" y="794360"/>
                  </a:lnTo>
                  <a:lnTo>
                    <a:pt x="1854661" y="813398"/>
                  </a:lnTo>
                  <a:lnTo>
                    <a:pt x="1901462" y="832186"/>
                  </a:lnTo>
                  <a:lnTo>
                    <a:pt x="1947997" y="850719"/>
                  </a:lnTo>
                  <a:lnTo>
                    <a:pt x="1994259" y="868989"/>
                  </a:lnTo>
                  <a:lnTo>
                    <a:pt x="2040242" y="886991"/>
                  </a:lnTo>
                  <a:lnTo>
                    <a:pt x="2085937" y="904716"/>
                  </a:lnTo>
                  <a:lnTo>
                    <a:pt x="2131338" y="922159"/>
                  </a:lnTo>
                  <a:lnTo>
                    <a:pt x="2176438" y="939313"/>
                  </a:lnTo>
                  <a:lnTo>
                    <a:pt x="2221229" y="956171"/>
                  </a:lnTo>
                  <a:lnTo>
                    <a:pt x="2265706" y="972726"/>
                  </a:lnTo>
                  <a:lnTo>
                    <a:pt x="2309861" y="988971"/>
                  </a:lnTo>
                  <a:lnTo>
                    <a:pt x="2353687" y="1004901"/>
                  </a:lnTo>
                  <a:lnTo>
                    <a:pt x="2397177" y="1020507"/>
                  </a:lnTo>
                  <a:lnTo>
                    <a:pt x="2440323" y="1035784"/>
                  </a:lnTo>
                  <a:lnTo>
                    <a:pt x="2483120" y="1050724"/>
                  </a:lnTo>
                  <a:lnTo>
                    <a:pt x="2525559" y="1065322"/>
                  </a:lnTo>
                  <a:lnTo>
                    <a:pt x="2567635" y="1079569"/>
                  </a:lnTo>
                  <a:lnTo>
                    <a:pt x="2609339" y="1093460"/>
                  </a:lnTo>
                  <a:lnTo>
                    <a:pt x="2650665" y="1106988"/>
                  </a:lnTo>
                  <a:lnTo>
                    <a:pt x="2691607" y="1120146"/>
                  </a:lnTo>
                  <a:lnTo>
                    <a:pt x="2732156" y="1132927"/>
                  </a:lnTo>
                  <a:lnTo>
                    <a:pt x="2772306" y="1145324"/>
                  </a:lnTo>
                  <a:lnTo>
                    <a:pt x="2812050" y="1157331"/>
                  </a:lnTo>
                  <a:lnTo>
                    <a:pt x="2851381" y="1168942"/>
                  </a:lnTo>
                  <a:lnTo>
                    <a:pt x="2890292" y="1180149"/>
                  </a:lnTo>
                  <a:lnTo>
                    <a:pt x="2928775" y="1190945"/>
                  </a:lnTo>
                  <a:lnTo>
                    <a:pt x="2966825" y="1201324"/>
                  </a:lnTo>
                  <a:lnTo>
                    <a:pt x="3004433" y="1211280"/>
                  </a:lnTo>
                </a:path>
              </a:pathLst>
            </a:custGeom>
            <a:ln w="63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5728" y="5284470"/>
              <a:ext cx="9078595" cy="1467485"/>
            </a:xfrm>
            <a:custGeom>
              <a:avLst/>
              <a:gdLst/>
              <a:ahLst/>
              <a:cxnLst/>
              <a:rect l="l" t="t" r="r" b="b"/>
              <a:pathLst>
                <a:path w="9078595" h="1467484">
                  <a:moveTo>
                    <a:pt x="0" y="0"/>
                  </a:moveTo>
                  <a:lnTo>
                    <a:pt x="37324" y="13040"/>
                  </a:lnTo>
                  <a:lnTo>
                    <a:pt x="74769" y="26102"/>
                  </a:lnTo>
                  <a:lnTo>
                    <a:pt x="112458" y="39209"/>
                  </a:lnTo>
                  <a:lnTo>
                    <a:pt x="150511" y="52381"/>
                  </a:lnTo>
                  <a:lnTo>
                    <a:pt x="189051" y="65642"/>
                  </a:lnTo>
                  <a:lnTo>
                    <a:pt x="228197" y="79012"/>
                  </a:lnTo>
                  <a:lnTo>
                    <a:pt x="268073" y="92514"/>
                  </a:lnTo>
                  <a:lnTo>
                    <a:pt x="308800" y="106170"/>
                  </a:lnTo>
                  <a:lnTo>
                    <a:pt x="350499" y="120003"/>
                  </a:lnTo>
                  <a:lnTo>
                    <a:pt x="393291" y="134033"/>
                  </a:lnTo>
                  <a:lnTo>
                    <a:pt x="437298" y="148282"/>
                  </a:lnTo>
                  <a:lnTo>
                    <a:pt x="482643" y="162774"/>
                  </a:lnTo>
                  <a:lnTo>
                    <a:pt x="529445" y="177530"/>
                  </a:lnTo>
                  <a:lnTo>
                    <a:pt x="577828" y="192571"/>
                  </a:lnTo>
                  <a:lnTo>
                    <a:pt x="627911" y="207921"/>
                  </a:lnTo>
                  <a:lnTo>
                    <a:pt x="679818" y="223600"/>
                  </a:lnTo>
                  <a:lnTo>
                    <a:pt x="733668" y="239631"/>
                  </a:lnTo>
                  <a:lnTo>
                    <a:pt x="789585" y="256036"/>
                  </a:lnTo>
                  <a:lnTo>
                    <a:pt x="847689" y="272836"/>
                  </a:lnTo>
                  <a:lnTo>
                    <a:pt x="908102" y="290054"/>
                  </a:lnTo>
                  <a:lnTo>
                    <a:pt x="970946" y="307713"/>
                  </a:lnTo>
                  <a:lnTo>
                    <a:pt x="1036341" y="325833"/>
                  </a:lnTo>
                  <a:lnTo>
                    <a:pt x="1104411" y="344436"/>
                  </a:lnTo>
                  <a:lnTo>
                    <a:pt x="1142884" y="354885"/>
                  </a:lnTo>
                  <a:lnTo>
                    <a:pt x="1182229" y="365585"/>
                  </a:lnTo>
                  <a:lnTo>
                    <a:pt x="1222422" y="376525"/>
                  </a:lnTo>
                  <a:lnTo>
                    <a:pt x="1263437" y="387692"/>
                  </a:lnTo>
                  <a:lnTo>
                    <a:pt x="1305252" y="399076"/>
                  </a:lnTo>
                  <a:lnTo>
                    <a:pt x="1347842" y="410665"/>
                  </a:lnTo>
                  <a:lnTo>
                    <a:pt x="1391183" y="422448"/>
                  </a:lnTo>
                  <a:lnTo>
                    <a:pt x="1435251" y="434412"/>
                  </a:lnTo>
                  <a:lnTo>
                    <a:pt x="1480022" y="446546"/>
                  </a:lnTo>
                  <a:lnTo>
                    <a:pt x="1525472" y="458839"/>
                  </a:lnTo>
                  <a:lnTo>
                    <a:pt x="1571577" y="471279"/>
                  </a:lnTo>
                  <a:lnTo>
                    <a:pt x="1618313" y="483855"/>
                  </a:lnTo>
                  <a:lnTo>
                    <a:pt x="1665656" y="496555"/>
                  </a:lnTo>
                  <a:lnTo>
                    <a:pt x="1713581" y="509367"/>
                  </a:lnTo>
                  <a:lnTo>
                    <a:pt x="1762065" y="522281"/>
                  </a:lnTo>
                  <a:lnTo>
                    <a:pt x="1811084" y="535284"/>
                  </a:lnTo>
                  <a:lnTo>
                    <a:pt x="1860614" y="548365"/>
                  </a:lnTo>
                  <a:lnTo>
                    <a:pt x="1910630" y="561512"/>
                  </a:lnTo>
                  <a:lnTo>
                    <a:pt x="1961108" y="574714"/>
                  </a:lnTo>
                  <a:lnTo>
                    <a:pt x="2012026" y="587959"/>
                  </a:lnTo>
                  <a:lnTo>
                    <a:pt x="2063357" y="601237"/>
                  </a:lnTo>
                  <a:lnTo>
                    <a:pt x="2115080" y="614534"/>
                  </a:lnTo>
                  <a:lnTo>
                    <a:pt x="2167168" y="627840"/>
                  </a:lnTo>
                  <a:lnTo>
                    <a:pt x="2219599" y="641143"/>
                  </a:lnTo>
                  <a:lnTo>
                    <a:pt x="2272348" y="654432"/>
                  </a:lnTo>
                  <a:lnTo>
                    <a:pt x="2325392" y="667695"/>
                  </a:lnTo>
                  <a:lnTo>
                    <a:pt x="2378705" y="680920"/>
                  </a:lnTo>
                  <a:lnTo>
                    <a:pt x="2432265" y="694096"/>
                  </a:lnTo>
                  <a:lnTo>
                    <a:pt x="2486047" y="707212"/>
                  </a:lnTo>
                  <a:lnTo>
                    <a:pt x="2540027" y="720256"/>
                  </a:lnTo>
                  <a:lnTo>
                    <a:pt x="2594181" y="733216"/>
                  </a:lnTo>
                  <a:lnTo>
                    <a:pt x="2648486" y="746080"/>
                  </a:lnTo>
                  <a:lnTo>
                    <a:pt x="2702916" y="758838"/>
                  </a:lnTo>
                  <a:lnTo>
                    <a:pt x="2757448" y="771478"/>
                  </a:lnTo>
                  <a:lnTo>
                    <a:pt x="2812058" y="783988"/>
                  </a:lnTo>
                  <a:lnTo>
                    <a:pt x="2866721" y="796356"/>
                  </a:lnTo>
                  <a:lnTo>
                    <a:pt x="2921415" y="808572"/>
                  </a:lnTo>
                  <a:lnTo>
                    <a:pt x="2976114" y="820623"/>
                  </a:lnTo>
                  <a:lnTo>
                    <a:pt x="3030795" y="832498"/>
                  </a:lnTo>
                  <a:lnTo>
                    <a:pt x="3085434" y="844186"/>
                  </a:lnTo>
                  <a:lnTo>
                    <a:pt x="3140006" y="855674"/>
                  </a:lnTo>
                  <a:lnTo>
                    <a:pt x="3194488" y="866952"/>
                  </a:lnTo>
                  <a:lnTo>
                    <a:pt x="3240447" y="876340"/>
                  </a:lnTo>
                  <a:lnTo>
                    <a:pt x="3286870" y="885738"/>
                  </a:lnTo>
                  <a:lnTo>
                    <a:pt x="3333739" y="895144"/>
                  </a:lnTo>
                  <a:lnTo>
                    <a:pt x="3381033" y="904554"/>
                  </a:lnTo>
                  <a:lnTo>
                    <a:pt x="3428732" y="913965"/>
                  </a:lnTo>
                  <a:lnTo>
                    <a:pt x="3476818" y="923372"/>
                  </a:lnTo>
                  <a:lnTo>
                    <a:pt x="3525270" y="932774"/>
                  </a:lnTo>
                  <a:lnTo>
                    <a:pt x="3574069" y="942166"/>
                  </a:lnTo>
                  <a:lnTo>
                    <a:pt x="3623195" y="951544"/>
                  </a:lnTo>
                  <a:lnTo>
                    <a:pt x="3672628" y="960907"/>
                  </a:lnTo>
                  <a:lnTo>
                    <a:pt x="3722350" y="970249"/>
                  </a:lnTo>
                  <a:lnTo>
                    <a:pt x="3772339" y="979568"/>
                  </a:lnTo>
                  <a:lnTo>
                    <a:pt x="3822577" y="988860"/>
                  </a:lnTo>
                  <a:lnTo>
                    <a:pt x="3873044" y="998122"/>
                  </a:lnTo>
                  <a:lnTo>
                    <a:pt x="3923719" y="1007351"/>
                  </a:lnTo>
                  <a:lnTo>
                    <a:pt x="3974585" y="1016542"/>
                  </a:lnTo>
                  <a:lnTo>
                    <a:pt x="4025620" y="1025693"/>
                  </a:lnTo>
                  <a:lnTo>
                    <a:pt x="4076805" y="1034800"/>
                  </a:lnTo>
                  <a:lnTo>
                    <a:pt x="4128121" y="1043860"/>
                  </a:lnTo>
                  <a:lnTo>
                    <a:pt x="4179548" y="1052869"/>
                  </a:lnTo>
                  <a:lnTo>
                    <a:pt x="4231067" y="1061824"/>
                  </a:lnTo>
                  <a:lnTo>
                    <a:pt x="4282656" y="1070721"/>
                  </a:lnTo>
                  <a:lnTo>
                    <a:pt x="4334298" y="1079557"/>
                  </a:lnTo>
                  <a:lnTo>
                    <a:pt x="4385972" y="1088329"/>
                  </a:lnTo>
                  <a:lnTo>
                    <a:pt x="4437659" y="1097033"/>
                  </a:lnTo>
                  <a:lnTo>
                    <a:pt x="4489339" y="1105666"/>
                  </a:lnTo>
                  <a:lnTo>
                    <a:pt x="4540992" y="1114225"/>
                  </a:lnTo>
                  <a:lnTo>
                    <a:pt x="4592598" y="1122705"/>
                  </a:lnTo>
                  <a:lnTo>
                    <a:pt x="4644139" y="1131103"/>
                  </a:lnTo>
                  <a:lnTo>
                    <a:pt x="4695594" y="1139417"/>
                  </a:lnTo>
                  <a:lnTo>
                    <a:pt x="4746944" y="1147642"/>
                  </a:lnTo>
                  <a:lnTo>
                    <a:pt x="4798169" y="1155776"/>
                  </a:lnTo>
                  <a:lnTo>
                    <a:pt x="4849249" y="1163814"/>
                  </a:lnTo>
                  <a:lnTo>
                    <a:pt x="4900165" y="1171754"/>
                  </a:lnTo>
                  <a:lnTo>
                    <a:pt x="4950897" y="1179592"/>
                  </a:lnTo>
                  <a:lnTo>
                    <a:pt x="5001426" y="1187324"/>
                  </a:lnTo>
                  <a:lnTo>
                    <a:pt x="5051731" y="1194947"/>
                  </a:lnTo>
                  <a:lnTo>
                    <a:pt x="5101794" y="1202458"/>
                  </a:lnTo>
                  <a:lnTo>
                    <a:pt x="5151594" y="1209854"/>
                  </a:lnTo>
                  <a:lnTo>
                    <a:pt x="5201112" y="1217130"/>
                  </a:lnTo>
                  <a:lnTo>
                    <a:pt x="5250328" y="1224283"/>
                  </a:lnTo>
                  <a:lnTo>
                    <a:pt x="5299223" y="1231311"/>
                  </a:lnTo>
                  <a:lnTo>
                    <a:pt x="5347776" y="1238209"/>
                  </a:lnTo>
                  <a:lnTo>
                    <a:pt x="5395969" y="1244974"/>
                  </a:lnTo>
                  <a:lnTo>
                    <a:pt x="5443781" y="1251603"/>
                  </a:lnTo>
                  <a:lnTo>
                    <a:pt x="5491194" y="1258093"/>
                  </a:lnTo>
                  <a:lnTo>
                    <a:pt x="5538186" y="1264439"/>
                  </a:lnTo>
                  <a:lnTo>
                    <a:pt x="5584739" y="1270639"/>
                  </a:lnTo>
                  <a:lnTo>
                    <a:pt x="5630833" y="1276689"/>
                  </a:lnTo>
                  <a:lnTo>
                    <a:pt x="5676449" y="1282585"/>
                  </a:lnTo>
                  <a:lnTo>
                    <a:pt x="5731868" y="1289579"/>
                  </a:lnTo>
                  <a:lnTo>
                    <a:pt x="5787466" y="1296373"/>
                  </a:lnTo>
                  <a:lnTo>
                    <a:pt x="5843208" y="1302970"/>
                  </a:lnTo>
                  <a:lnTo>
                    <a:pt x="5899059" y="1309374"/>
                  </a:lnTo>
                  <a:lnTo>
                    <a:pt x="5954986" y="1315590"/>
                  </a:lnTo>
                  <a:lnTo>
                    <a:pt x="6010955" y="1321622"/>
                  </a:lnTo>
                  <a:lnTo>
                    <a:pt x="6066930" y="1327474"/>
                  </a:lnTo>
                  <a:lnTo>
                    <a:pt x="6122880" y="1333150"/>
                  </a:lnTo>
                  <a:lnTo>
                    <a:pt x="6178768" y="1338654"/>
                  </a:lnTo>
                  <a:lnTo>
                    <a:pt x="6234561" y="1343991"/>
                  </a:lnTo>
                  <a:lnTo>
                    <a:pt x="6290225" y="1349164"/>
                  </a:lnTo>
                  <a:lnTo>
                    <a:pt x="6345726" y="1354178"/>
                  </a:lnTo>
                  <a:lnTo>
                    <a:pt x="6401029" y="1359036"/>
                  </a:lnTo>
                  <a:lnTo>
                    <a:pt x="6456101" y="1363744"/>
                  </a:lnTo>
                  <a:lnTo>
                    <a:pt x="6510907" y="1368304"/>
                  </a:lnTo>
                  <a:lnTo>
                    <a:pt x="6565413" y="1372722"/>
                  </a:lnTo>
                  <a:lnTo>
                    <a:pt x="6619585" y="1377001"/>
                  </a:lnTo>
                  <a:lnTo>
                    <a:pt x="6673390" y="1381145"/>
                  </a:lnTo>
                  <a:lnTo>
                    <a:pt x="6726792" y="1385159"/>
                  </a:lnTo>
                  <a:lnTo>
                    <a:pt x="6779757" y="1389047"/>
                  </a:lnTo>
                  <a:lnTo>
                    <a:pt x="6832253" y="1392812"/>
                  </a:lnTo>
                  <a:lnTo>
                    <a:pt x="6884243" y="1396460"/>
                  </a:lnTo>
                  <a:lnTo>
                    <a:pt x="6935695" y="1399993"/>
                  </a:lnTo>
                  <a:lnTo>
                    <a:pt x="6986574" y="1403417"/>
                  </a:lnTo>
                  <a:lnTo>
                    <a:pt x="7036847" y="1406735"/>
                  </a:lnTo>
                  <a:lnTo>
                    <a:pt x="7086478" y="1409952"/>
                  </a:lnTo>
                  <a:lnTo>
                    <a:pt x="7135433" y="1413072"/>
                  </a:lnTo>
                  <a:lnTo>
                    <a:pt x="7183680" y="1416098"/>
                  </a:lnTo>
                  <a:lnTo>
                    <a:pt x="7231183" y="1419035"/>
                  </a:lnTo>
                  <a:lnTo>
                    <a:pt x="7277908" y="1421887"/>
                  </a:lnTo>
                  <a:lnTo>
                    <a:pt x="7323821" y="1424659"/>
                  </a:lnTo>
                  <a:lnTo>
                    <a:pt x="7368889" y="1427353"/>
                  </a:lnTo>
                  <a:lnTo>
                    <a:pt x="7413077" y="1429976"/>
                  </a:lnTo>
                  <a:lnTo>
                    <a:pt x="7456350" y="1432530"/>
                  </a:lnTo>
                  <a:lnTo>
                    <a:pt x="7498675" y="1435019"/>
                  </a:lnTo>
                  <a:lnTo>
                    <a:pt x="7540018" y="1437448"/>
                  </a:lnTo>
                  <a:lnTo>
                    <a:pt x="7580344" y="1439822"/>
                  </a:lnTo>
                  <a:lnTo>
                    <a:pt x="7619620" y="1442143"/>
                  </a:lnTo>
                  <a:lnTo>
                    <a:pt x="7657810" y="1444417"/>
                  </a:lnTo>
                  <a:lnTo>
                    <a:pt x="7694882" y="1446648"/>
                  </a:lnTo>
                  <a:lnTo>
                    <a:pt x="7730801" y="1448838"/>
                  </a:lnTo>
                  <a:lnTo>
                    <a:pt x="7812409" y="1453636"/>
                  </a:lnTo>
                  <a:lnTo>
                    <a:pt x="7887152" y="1457595"/>
                  </a:lnTo>
                  <a:lnTo>
                    <a:pt x="7955603" y="1460781"/>
                  </a:lnTo>
                  <a:lnTo>
                    <a:pt x="8018334" y="1463258"/>
                  </a:lnTo>
                  <a:lnTo>
                    <a:pt x="8075917" y="1465093"/>
                  </a:lnTo>
                  <a:lnTo>
                    <a:pt x="8128927" y="1466350"/>
                  </a:lnTo>
                  <a:lnTo>
                    <a:pt x="8177935" y="1467094"/>
                  </a:lnTo>
                  <a:lnTo>
                    <a:pt x="8223515" y="1467392"/>
                  </a:lnTo>
                  <a:lnTo>
                    <a:pt x="8266239" y="1467307"/>
                  </a:lnTo>
                  <a:lnTo>
                    <a:pt x="8306680" y="1466906"/>
                  </a:lnTo>
                  <a:lnTo>
                    <a:pt x="8345410" y="1466253"/>
                  </a:lnTo>
                  <a:lnTo>
                    <a:pt x="8420032" y="1464455"/>
                  </a:lnTo>
                  <a:lnTo>
                    <a:pt x="8457068" y="1463439"/>
                  </a:lnTo>
                  <a:lnTo>
                    <a:pt x="8494685" y="1462434"/>
                  </a:lnTo>
                  <a:lnTo>
                    <a:pt x="8533456" y="1461503"/>
                  </a:lnTo>
                  <a:lnTo>
                    <a:pt x="8573954" y="1460713"/>
                  </a:lnTo>
                  <a:lnTo>
                    <a:pt x="8636561" y="1459348"/>
                  </a:lnTo>
                  <a:lnTo>
                    <a:pt x="8696089" y="1457447"/>
                  </a:lnTo>
                  <a:lnTo>
                    <a:pt x="8752845" y="1455065"/>
                  </a:lnTo>
                  <a:lnTo>
                    <a:pt x="8807136" y="1452254"/>
                  </a:lnTo>
                  <a:lnTo>
                    <a:pt x="8859272" y="1449069"/>
                  </a:lnTo>
                  <a:lnTo>
                    <a:pt x="8909559" y="1445562"/>
                  </a:lnTo>
                  <a:lnTo>
                    <a:pt x="8958307" y="1441789"/>
                  </a:lnTo>
                  <a:lnTo>
                    <a:pt x="9005822" y="1437801"/>
                  </a:lnTo>
                  <a:lnTo>
                    <a:pt x="9052414" y="1433653"/>
                  </a:lnTo>
                  <a:lnTo>
                    <a:pt x="9078271" y="1431261"/>
                  </a:lnTo>
                </a:path>
              </a:pathLst>
            </a:custGeom>
            <a:ln w="63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215133" y="5137796"/>
              <a:ext cx="6929120" cy="1714500"/>
            </a:xfrm>
            <a:custGeom>
              <a:avLst/>
              <a:gdLst/>
              <a:ahLst/>
              <a:cxnLst/>
              <a:rect l="l" t="t" r="r" b="b"/>
              <a:pathLst>
                <a:path w="6929120" h="1714500">
                  <a:moveTo>
                    <a:pt x="0" y="1714264"/>
                  </a:moveTo>
                  <a:lnTo>
                    <a:pt x="32478" y="1677653"/>
                  </a:lnTo>
                  <a:lnTo>
                    <a:pt x="65063" y="1641069"/>
                  </a:lnTo>
                  <a:lnTo>
                    <a:pt x="97859" y="1604537"/>
                  </a:lnTo>
                  <a:lnTo>
                    <a:pt x="130971" y="1568084"/>
                  </a:lnTo>
                  <a:lnTo>
                    <a:pt x="164507" y="1531737"/>
                  </a:lnTo>
                  <a:lnTo>
                    <a:pt x="198571" y="1495521"/>
                  </a:lnTo>
                  <a:lnTo>
                    <a:pt x="233268" y="1459464"/>
                  </a:lnTo>
                  <a:lnTo>
                    <a:pt x="268706" y="1423592"/>
                  </a:lnTo>
                  <a:lnTo>
                    <a:pt x="304988" y="1387931"/>
                  </a:lnTo>
                  <a:lnTo>
                    <a:pt x="342222" y="1352508"/>
                  </a:lnTo>
                  <a:lnTo>
                    <a:pt x="380512" y="1317348"/>
                  </a:lnTo>
                  <a:lnTo>
                    <a:pt x="419965" y="1282480"/>
                  </a:lnTo>
                  <a:lnTo>
                    <a:pt x="460686" y="1247928"/>
                  </a:lnTo>
                  <a:lnTo>
                    <a:pt x="502780" y="1213720"/>
                  </a:lnTo>
                  <a:lnTo>
                    <a:pt x="546354" y="1179881"/>
                  </a:lnTo>
                  <a:lnTo>
                    <a:pt x="584055" y="1151726"/>
                  </a:lnTo>
                  <a:lnTo>
                    <a:pt x="623194" y="1123387"/>
                  </a:lnTo>
                  <a:lnTo>
                    <a:pt x="663629" y="1094938"/>
                  </a:lnTo>
                  <a:lnTo>
                    <a:pt x="705221" y="1066452"/>
                  </a:lnTo>
                  <a:lnTo>
                    <a:pt x="747827" y="1038004"/>
                  </a:lnTo>
                  <a:lnTo>
                    <a:pt x="791308" y="1009665"/>
                  </a:lnTo>
                  <a:lnTo>
                    <a:pt x="835523" y="981509"/>
                  </a:lnTo>
                  <a:lnTo>
                    <a:pt x="880331" y="953610"/>
                  </a:lnTo>
                  <a:lnTo>
                    <a:pt x="925591" y="926041"/>
                  </a:lnTo>
                  <a:lnTo>
                    <a:pt x="971163" y="898876"/>
                  </a:lnTo>
                  <a:lnTo>
                    <a:pt x="1016906" y="872186"/>
                  </a:lnTo>
                  <a:lnTo>
                    <a:pt x="1062679" y="846047"/>
                  </a:lnTo>
                  <a:lnTo>
                    <a:pt x="1108342" y="820531"/>
                  </a:lnTo>
                  <a:lnTo>
                    <a:pt x="1153753" y="795711"/>
                  </a:lnTo>
                  <a:lnTo>
                    <a:pt x="1198772" y="771661"/>
                  </a:lnTo>
                  <a:lnTo>
                    <a:pt x="1243258" y="748454"/>
                  </a:lnTo>
                  <a:lnTo>
                    <a:pt x="1287072" y="726164"/>
                  </a:lnTo>
                  <a:lnTo>
                    <a:pt x="1330070" y="704863"/>
                  </a:lnTo>
                  <a:lnTo>
                    <a:pt x="1376844" y="682270"/>
                  </a:lnTo>
                  <a:lnTo>
                    <a:pt x="1421710" y="661143"/>
                  </a:lnTo>
                  <a:lnTo>
                    <a:pt x="1465076" y="641327"/>
                  </a:lnTo>
                  <a:lnTo>
                    <a:pt x="1507353" y="622665"/>
                  </a:lnTo>
                  <a:lnTo>
                    <a:pt x="1548946" y="605001"/>
                  </a:lnTo>
                  <a:lnTo>
                    <a:pt x="1590266" y="588177"/>
                  </a:lnTo>
                  <a:lnTo>
                    <a:pt x="1631720" y="572039"/>
                  </a:lnTo>
                  <a:lnTo>
                    <a:pt x="1673717" y="556429"/>
                  </a:lnTo>
                  <a:lnTo>
                    <a:pt x="1716664" y="541190"/>
                  </a:lnTo>
                  <a:lnTo>
                    <a:pt x="1760971" y="526167"/>
                  </a:lnTo>
                  <a:lnTo>
                    <a:pt x="1807046" y="511202"/>
                  </a:lnTo>
                  <a:lnTo>
                    <a:pt x="1855297" y="496140"/>
                  </a:lnTo>
                  <a:lnTo>
                    <a:pt x="1906132" y="480824"/>
                  </a:lnTo>
                  <a:lnTo>
                    <a:pt x="1959960" y="465098"/>
                  </a:lnTo>
                  <a:lnTo>
                    <a:pt x="2017189" y="448804"/>
                  </a:lnTo>
                  <a:lnTo>
                    <a:pt x="2078228" y="431788"/>
                  </a:lnTo>
                  <a:lnTo>
                    <a:pt x="2118243" y="420886"/>
                  </a:lnTo>
                  <a:lnTo>
                    <a:pt x="2160523" y="409688"/>
                  </a:lnTo>
                  <a:lnTo>
                    <a:pt x="2204874" y="398231"/>
                  </a:lnTo>
                  <a:lnTo>
                    <a:pt x="2251101" y="386550"/>
                  </a:lnTo>
                  <a:lnTo>
                    <a:pt x="2299009" y="374682"/>
                  </a:lnTo>
                  <a:lnTo>
                    <a:pt x="2348404" y="362664"/>
                  </a:lnTo>
                  <a:lnTo>
                    <a:pt x="2399091" y="350531"/>
                  </a:lnTo>
                  <a:lnTo>
                    <a:pt x="2450875" y="338320"/>
                  </a:lnTo>
                  <a:lnTo>
                    <a:pt x="2503562" y="326068"/>
                  </a:lnTo>
                  <a:lnTo>
                    <a:pt x="2556958" y="313811"/>
                  </a:lnTo>
                  <a:lnTo>
                    <a:pt x="2610868" y="301585"/>
                  </a:lnTo>
                  <a:lnTo>
                    <a:pt x="2665097" y="289426"/>
                  </a:lnTo>
                  <a:lnTo>
                    <a:pt x="2719451" y="277371"/>
                  </a:lnTo>
                  <a:lnTo>
                    <a:pt x="2773734" y="265457"/>
                  </a:lnTo>
                  <a:lnTo>
                    <a:pt x="2827754" y="253720"/>
                  </a:lnTo>
                  <a:lnTo>
                    <a:pt x="2881314" y="242195"/>
                  </a:lnTo>
                  <a:lnTo>
                    <a:pt x="2934220" y="230920"/>
                  </a:lnTo>
                  <a:lnTo>
                    <a:pt x="2986279" y="219931"/>
                  </a:lnTo>
                  <a:lnTo>
                    <a:pt x="3037295" y="209264"/>
                  </a:lnTo>
                  <a:lnTo>
                    <a:pt x="3087073" y="198956"/>
                  </a:lnTo>
                  <a:lnTo>
                    <a:pt x="3135419" y="189042"/>
                  </a:lnTo>
                  <a:lnTo>
                    <a:pt x="3182139" y="179560"/>
                  </a:lnTo>
                  <a:lnTo>
                    <a:pt x="3227038" y="170546"/>
                  </a:lnTo>
                  <a:lnTo>
                    <a:pt x="3269921" y="162035"/>
                  </a:lnTo>
                  <a:lnTo>
                    <a:pt x="3310594" y="154066"/>
                  </a:lnTo>
                  <a:lnTo>
                    <a:pt x="3348863" y="146673"/>
                  </a:lnTo>
                  <a:lnTo>
                    <a:pt x="3418279" y="133601"/>
                  </a:lnTo>
                  <a:lnTo>
                    <a:pt x="3479443" y="122537"/>
                  </a:lnTo>
                  <a:lnTo>
                    <a:pt x="3533735" y="113235"/>
                  </a:lnTo>
                  <a:lnTo>
                    <a:pt x="3582532" y="105452"/>
                  </a:lnTo>
                  <a:lnTo>
                    <a:pt x="3627215" y="98946"/>
                  </a:lnTo>
                  <a:lnTo>
                    <a:pt x="3669162" y="93472"/>
                  </a:lnTo>
                  <a:lnTo>
                    <a:pt x="3709752" y="88788"/>
                  </a:lnTo>
                  <a:lnTo>
                    <a:pt x="3750364" y="84648"/>
                  </a:lnTo>
                  <a:lnTo>
                    <a:pt x="3792377" y="80811"/>
                  </a:lnTo>
                  <a:lnTo>
                    <a:pt x="3837171" y="77033"/>
                  </a:lnTo>
                  <a:lnTo>
                    <a:pt x="3886124" y="73070"/>
                  </a:lnTo>
                  <a:lnTo>
                    <a:pt x="3940615" y="68678"/>
                  </a:lnTo>
                  <a:lnTo>
                    <a:pt x="4002024" y="63615"/>
                  </a:lnTo>
                  <a:lnTo>
                    <a:pt x="4043532" y="60210"/>
                  </a:lnTo>
                  <a:lnTo>
                    <a:pt x="4087086" y="56789"/>
                  </a:lnTo>
                  <a:lnTo>
                    <a:pt x="4132493" y="53364"/>
                  </a:lnTo>
                  <a:lnTo>
                    <a:pt x="4179559" y="49946"/>
                  </a:lnTo>
                  <a:lnTo>
                    <a:pt x="4228092" y="46547"/>
                  </a:lnTo>
                  <a:lnTo>
                    <a:pt x="4277900" y="43178"/>
                  </a:lnTo>
                  <a:lnTo>
                    <a:pt x="4328790" y="39851"/>
                  </a:lnTo>
                  <a:lnTo>
                    <a:pt x="4380569" y="36578"/>
                  </a:lnTo>
                  <a:lnTo>
                    <a:pt x="4433044" y="33370"/>
                  </a:lnTo>
                  <a:lnTo>
                    <a:pt x="4486024" y="30239"/>
                  </a:lnTo>
                  <a:lnTo>
                    <a:pt x="4539315" y="27196"/>
                  </a:lnTo>
                  <a:lnTo>
                    <a:pt x="4592725" y="24253"/>
                  </a:lnTo>
                  <a:lnTo>
                    <a:pt x="4646061" y="21421"/>
                  </a:lnTo>
                  <a:lnTo>
                    <a:pt x="4699131" y="18713"/>
                  </a:lnTo>
                  <a:lnTo>
                    <a:pt x="4751742" y="16140"/>
                  </a:lnTo>
                  <a:lnTo>
                    <a:pt x="4803701" y="13712"/>
                  </a:lnTo>
                  <a:lnTo>
                    <a:pt x="4854816" y="11443"/>
                  </a:lnTo>
                  <a:lnTo>
                    <a:pt x="4904894" y="9344"/>
                  </a:lnTo>
                  <a:lnTo>
                    <a:pt x="4953742" y="7425"/>
                  </a:lnTo>
                  <a:lnTo>
                    <a:pt x="5001168" y="5700"/>
                  </a:lnTo>
                  <a:lnTo>
                    <a:pt x="5046980" y="4179"/>
                  </a:lnTo>
                  <a:lnTo>
                    <a:pt x="5311489" y="0"/>
                  </a:lnTo>
                  <a:lnTo>
                    <a:pt x="5586571" y="464"/>
                  </a:lnTo>
                  <a:lnTo>
                    <a:pt x="5802645" y="2786"/>
                  </a:lnTo>
                  <a:lnTo>
                    <a:pt x="5890133" y="4179"/>
                  </a:lnTo>
                  <a:lnTo>
                    <a:pt x="6495796" y="4179"/>
                  </a:lnTo>
                  <a:lnTo>
                    <a:pt x="6558133" y="6090"/>
                  </a:lnTo>
                  <a:lnTo>
                    <a:pt x="6618476" y="8729"/>
                  </a:lnTo>
                  <a:lnTo>
                    <a:pt x="6676124" y="11883"/>
                  </a:lnTo>
                  <a:lnTo>
                    <a:pt x="6730380" y="15339"/>
                  </a:lnTo>
                  <a:lnTo>
                    <a:pt x="6780547" y="18884"/>
                  </a:lnTo>
                  <a:lnTo>
                    <a:pt x="6825926" y="22306"/>
                  </a:lnTo>
                  <a:lnTo>
                    <a:pt x="6865819" y="25391"/>
                  </a:lnTo>
                  <a:lnTo>
                    <a:pt x="6899529" y="27928"/>
                  </a:lnTo>
                  <a:lnTo>
                    <a:pt x="6928865" y="30148"/>
                  </a:lnTo>
                </a:path>
              </a:pathLst>
            </a:custGeom>
            <a:ln w="63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177158" y="2750057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694055" y="0"/>
                  </a:moveTo>
                  <a:lnTo>
                    <a:pt x="3937" y="402970"/>
                  </a:lnTo>
                  <a:lnTo>
                    <a:pt x="0" y="1202181"/>
                  </a:lnTo>
                  <a:lnTo>
                    <a:pt x="700532" y="1606677"/>
                  </a:lnTo>
                  <a:lnTo>
                    <a:pt x="1390777" y="1203705"/>
                  </a:lnTo>
                  <a:lnTo>
                    <a:pt x="1394587" y="404367"/>
                  </a:lnTo>
                  <a:lnTo>
                    <a:pt x="694055" y="0"/>
                  </a:lnTo>
                  <a:close/>
                </a:path>
              </a:pathLst>
            </a:custGeom>
            <a:solidFill>
              <a:srgbClr val="FFFFFF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177158" y="2750057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937" y="402970"/>
                  </a:moveTo>
                  <a:lnTo>
                    <a:pt x="694055" y="0"/>
                  </a:lnTo>
                  <a:lnTo>
                    <a:pt x="1394587" y="404367"/>
                  </a:lnTo>
                  <a:lnTo>
                    <a:pt x="1390777" y="1203705"/>
                  </a:lnTo>
                  <a:lnTo>
                    <a:pt x="700532" y="1606677"/>
                  </a:lnTo>
                  <a:lnTo>
                    <a:pt x="0" y="1202181"/>
                  </a:lnTo>
                  <a:lnTo>
                    <a:pt x="3937" y="40297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901058" y="4016883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937" y="402971"/>
                  </a:moveTo>
                  <a:lnTo>
                    <a:pt x="694054" y="0"/>
                  </a:lnTo>
                  <a:lnTo>
                    <a:pt x="1394587" y="404368"/>
                  </a:lnTo>
                  <a:lnTo>
                    <a:pt x="1390777" y="1203706"/>
                  </a:lnTo>
                  <a:lnTo>
                    <a:pt x="700531" y="1606651"/>
                  </a:lnTo>
                  <a:lnTo>
                    <a:pt x="0" y="1202182"/>
                  </a:lnTo>
                  <a:lnTo>
                    <a:pt x="3937" y="402971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910583" y="1483233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694054" y="0"/>
                  </a:moveTo>
                  <a:lnTo>
                    <a:pt x="3937" y="402970"/>
                  </a:lnTo>
                  <a:lnTo>
                    <a:pt x="0" y="1202181"/>
                  </a:lnTo>
                  <a:lnTo>
                    <a:pt x="700531" y="1606677"/>
                  </a:lnTo>
                  <a:lnTo>
                    <a:pt x="1390777" y="1203705"/>
                  </a:lnTo>
                  <a:lnTo>
                    <a:pt x="1394587" y="404367"/>
                  </a:lnTo>
                  <a:lnTo>
                    <a:pt x="694054" y="0"/>
                  </a:lnTo>
                  <a:close/>
                </a:path>
              </a:pathLst>
            </a:custGeom>
            <a:solidFill>
              <a:srgbClr val="FFFFFF">
                <a:alpha val="705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910583" y="1483233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937" y="402970"/>
                  </a:moveTo>
                  <a:lnTo>
                    <a:pt x="694054" y="0"/>
                  </a:lnTo>
                  <a:lnTo>
                    <a:pt x="1394587" y="404367"/>
                  </a:lnTo>
                  <a:lnTo>
                    <a:pt x="1390777" y="1203705"/>
                  </a:lnTo>
                  <a:lnTo>
                    <a:pt x="700531" y="1606677"/>
                  </a:lnTo>
                  <a:lnTo>
                    <a:pt x="0" y="1202181"/>
                  </a:lnTo>
                  <a:lnTo>
                    <a:pt x="3937" y="40297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158108" y="216408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694055" y="0"/>
                  </a:moveTo>
                  <a:lnTo>
                    <a:pt x="3937" y="402971"/>
                  </a:lnTo>
                  <a:lnTo>
                    <a:pt x="0" y="1202182"/>
                  </a:lnTo>
                  <a:lnTo>
                    <a:pt x="700532" y="1606677"/>
                  </a:lnTo>
                  <a:lnTo>
                    <a:pt x="1390777" y="1203706"/>
                  </a:lnTo>
                  <a:lnTo>
                    <a:pt x="1394587" y="404368"/>
                  </a:lnTo>
                  <a:lnTo>
                    <a:pt x="694055" y="0"/>
                  </a:lnTo>
                  <a:close/>
                </a:path>
              </a:pathLst>
            </a:custGeom>
            <a:solidFill>
              <a:srgbClr val="FFFFFF">
                <a:alpha val="392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158108" y="216408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937" y="402971"/>
                  </a:moveTo>
                  <a:lnTo>
                    <a:pt x="694055" y="0"/>
                  </a:lnTo>
                  <a:lnTo>
                    <a:pt x="1394587" y="404368"/>
                  </a:lnTo>
                  <a:lnTo>
                    <a:pt x="1390777" y="1203706"/>
                  </a:lnTo>
                  <a:lnTo>
                    <a:pt x="700532" y="1606677"/>
                  </a:lnTo>
                  <a:lnTo>
                    <a:pt x="0" y="1202182"/>
                  </a:lnTo>
                  <a:lnTo>
                    <a:pt x="3937" y="402971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644008" y="5274183"/>
              <a:ext cx="1395095" cy="1584325"/>
            </a:xfrm>
            <a:custGeom>
              <a:avLst/>
              <a:gdLst/>
              <a:ahLst/>
              <a:cxnLst/>
              <a:rect l="l" t="t" r="r" b="b"/>
              <a:pathLst>
                <a:path w="1395095" h="1584325">
                  <a:moveTo>
                    <a:pt x="694054" y="0"/>
                  </a:moveTo>
                  <a:lnTo>
                    <a:pt x="3937" y="402958"/>
                  </a:lnTo>
                  <a:lnTo>
                    <a:pt x="0" y="1202220"/>
                  </a:lnTo>
                  <a:lnTo>
                    <a:pt x="660966" y="1583815"/>
                  </a:lnTo>
                  <a:lnTo>
                    <a:pt x="739656" y="1583815"/>
                  </a:lnTo>
                  <a:lnTo>
                    <a:pt x="1390777" y="1203667"/>
                  </a:lnTo>
                  <a:lnTo>
                    <a:pt x="1394587" y="404406"/>
                  </a:lnTo>
                  <a:lnTo>
                    <a:pt x="694054" y="0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644008" y="5274183"/>
              <a:ext cx="1395095" cy="1584325"/>
            </a:xfrm>
            <a:custGeom>
              <a:avLst/>
              <a:gdLst/>
              <a:ahLst/>
              <a:cxnLst/>
              <a:rect l="l" t="t" r="r" b="b"/>
              <a:pathLst>
                <a:path w="1395095" h="1584325">
                  <a:moveTo>
                    <a:pt x="3937" y="402958"/>
                  </a:moveTo>
                  <a:lnTo>
                    <a:pt x="694054" y="0"/>
                  </a:lnTo>
                  <a:lnTo>
                    <a:pt x="1394587" y="404406"/>
                  </a:lnTo>
                  <a:lnTo>
                    <a:pt x="1390777" y="1203667"/>
                  </a:lnTo>
                  <a:lnTo>
                    <a:pt x="739656" y="1583815"/>
                  </a:lnTo>
                </a:path>
                <a:path w="1395095" h="1584325">
                  <a:moveTo>
                    <a:pt x="660966" y="1583815"/>
                  </a:moveTo>
                  <a:lnTo>
                    <a:pt x="0" y="1202220"/>
                  </a:lnTo>
                  <a:lnTo>
                    <a:pt x="3937" y="402958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4214" y="4007358"/>
              <a:ext cx="802005" cy="1607185"/>
            </a:xfrm>
            <a:custGeom>
              <a:avLst/>
              <a:gdLst/>
              <a:ahLst/>
              <a:cxnLst/>
              <a:rect l="l" t="t" r="r" b="b"/>
              <a:pathLst>
                <a:path w="802005" h="1607185">
                  <a:moveTo>
                    <a:pt x="101349" y="0"/>
                  </a:moveTo>
                  <a:lnTo>
                    <a:pt x="0" y="62865"/>
                  </a:lnTo>
                  <a:lnTo>
                    <a:pt x="3425" y="1545971"/>
                  </a:lnTo>
                  <a:lnTo>
                    <a:pt x="107750" y="1606651"/>
                  </a:lnTo>
                  <a:lnTo>
                    <a:pt x="797982" y="1203706"/>
                  </a:lnTo>
                  <a:lnTo>
                    <a:pt x="801869" y="404368"/>
                  </a:lnTo>
                  <a:lnTo>
                    <a:pt x="101349" y="0"/>
                  </a:lnTo>
                  <a:close/>
                </a:path>
              </a:pathLst>
            </a:custGeom>
            <a:solidFill>
              <a:srgbClr val="FFFFFF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4214" y="4007358"/>
              <a:ext cx="1525905" cy="2851150"/>
            </a:xfrm>
            <a:custGeom>
              <a:avLst/>
              <a:gdLst/>
              <a:ahLst/>
              <a:cxnLst/>
              <a:rect l="l" t="t" r="r" b="b"/>
              <a:pathLst>
                <a:path w="1525905" h="2851150">
                  <a:moveTo>
                    <a:pt x="0" y="62865"/>
                  </a:moveTo>
                  <a:lnTo>
                    <a:pt x="101349" y="0"/>
                  </a:lnTo>
                  <a:lnTo>
                    <a:pt x="801869" y="404368"/>
                  </a:lnTo>
                  <a:lnTo>
                    <a:pt x="797982" y="1203706"/>
                  </a:lnTo>
                  <a:lnTo>
                    <a:pt x="107750" y="1606651"/>
                  </a:lnTo>
                  <a:lnTo>
                    <a:pt x="3425" y="1545971"/>
                  </a:lnTo>
                  <a:lnTo>
                    <a:pt x="0" y="62865"/>
                  </a:lnTo>
                  <a:close/>
                </a:path>
                <a:path w="1525905" h="2851150">
                  <a:moveTo>
                    <a:pt x="135030" y="1688833"/>
                  </a:moveTo>
                  <a:lnTo>
                    <a:pt x="825249" y="1285875"/>
                  </a:lnTo>
                  <a:lnTo>
                    <a:pt x="1525731" y="1690281"/>
                  </a:lnTo>
                  <a:lnTo>
                    <a:pt x="1521921" y="2489542"/>
                  </a:lnTo>
                  <a:lnTo>
                    <a:pt x="903407" y="2850640"/>
                  </a:lnTo>
                </a:path>
                <a:path w="1525905" h="2851150">
                  <a:moveTo>
                    <a:pt x="759090" y="2850640"/>
                  </a:moveTo>
                  <a:lnTo>
                    <a:pt x="131144" y="2488095"/>
                  </a:lnTo>
                  <a:lnTo>
                    <a:pt x="135030" y="1688833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33933" y="2740532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694118" y="0"/>
                  </a:moveTo>
                  <a:lnTo>
                    <a:pt x="3886" y="402970"/>
                  </a:lnTo>
                  <a:lnTo>
                    <a:pt x="0" y="1202181"/>
                  </a:lnTo>
                  <a:lnTo>
                    <a:pt x="700506" y="1606677"/>
                  </a:lnTo>
                  <a:lnTo>
                    <a:pt x="1390777" y="1203705"/>
                  </a:lnTo>
                  <a:lnTo>
                    <a:pt x="1394586" y="404367"/>
                  </a:lnTo>
                  <a:lnTo>
                    <a:pt x="694118" y="0"/>
                  </a:lnTo>
                  <a:close/>
                </a:path>
              </a:pathLst>
            </a:custGeom>
            <a:solidFill>
              <a:srgbClr val="FFFFFF">
                <a:alpha val="705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33933" y="2740532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886" y="402970"/>
                  </a:moveTo>
                  <a:lnTo>
                    <a:pt x="694118" y="0"/>
                  </a:lnTo>
                  <a:lnTo>
                    <a:pt x="1394586" y="404367"/>
                  </a:lnTo>
                  <a:lnTo>
                    <a:pt x="1390777" y="1203705"/>
                  </a:lnTo>
                  <a:lnTo>
                    <a:pt x="700506" y="1606677"/>
                  </a:lnTo>
                  <a:lnTo>
                    <a:pt x="0" y="1202181"/>
                  </a:lnTo>
                  <a:lnTo>
                    <a:pt x="3886" y="40297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957834" y="4016883"/>
              <a:ext cx="2128520" cy="2841625"/>
            </a:xfrm>
            <a:custGeom>
              <a:avLst/>
              <a:gdLst/>
              <a:ahLst/>
              <a:cxnLst/>
              <a:rect l="l" t="t" r="r" b="b"/>
              <a:pathLst>
                <a:path w="2128520" h="2841625">
                  <a:moveTo>
                    <a:pt x="3886" y="402971"/>
                  </a:moveTo>
                  <a:lnTo>
                    <a:pt x="694054" y="0"/>
                  </a:lnTo>
                  <a:lnTo>
                    <a:pt x="1394586" y="404368"/>
                  </a:lnTo>
                  <a:lnTo>
                    <a:pt x="1390777" y="1203706"/>
                  </a:lnTo>
                  <a:lnTo>
                    <a:pt x="700532" y="1606651"/>
                  </a:lnTo>
                  <a:lnTo>
                    <a:pt x="0" y="1202182"/>
                  </a:lnTo>
                  <a:lnTo>
                    <a:pt x="3886" y="402971"/>
                  </a:lnTo>
                  <a:close/>
                </a:path>
                <a:path w="2128520" h="2841625">
                  <a:moveTo>
                    <a:pt x="737361" y="1688833"/>
                  </a:moveTo>
                  <a:lnTo>
                    <a:pt x="1427480" y="1285875"/>
                  </a:lnTo>
                  <a:lnTo>
                    <a:pt x="2128012" y="1690281"/>
                  </a:lnTo>
                  <a:lnTo>
                    <a:pt x="2124202" y="2489542"/>
                  </a:lnTo>
                  <a:lnTo>
                    <a:pt x="1522025" y="2841115"/>
                  </a:lnTo>
                </a:path>
                <a:path w="2128520" h="2841625">
                  <a:moveTo>
                    <a:pt x="1344896" y="2841115"/>
                  </a:moveTo>
                  <a:lnTo>
                    <a:pt x="733424" y="2488095"/>
                  </a:lnTo>
                  <a:lnTo>
                    <a:pt x="737361" y="1688833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710308" y="2750057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694055" y="0"/>
                  </a:moveTo>
                  <a:lnTo>
                    <a:pt x="3937" y="402970"/>
                  </a:lnTo>
                  <a:lnTo>
                    <a:pt x="0" y="1202181"/>
                  </a:lnTo>
                  <a:lnTo>
                    <a:pt x="700532" y="1606677"/>
                  </a:lnTo>
                  <a:lnTo>
                    <a:pt x="1390777" y="1203705"/>
                  </a:lnTo>
                  <a:lnTo>
                    <a:pt x="1394587" y="404367"/>
                  </a:lnTo>
                  <a:lnTo>
                    <a:pt x="694055" y="0"/>
                  </a:lnTo>
                  <a:close/>
                </a:path>
              </a:pathLst>
            </a:custGeom>
            <a:solidFill>
              <a:srgbClr val="FFFFFF">
                <a:alpha val="705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710308" y="2750057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937" y="402970"/>
                  </a:moveTo>
                  <a:lnTo>
                    <a:pt x="694055" y="0"/>
                  </a:lnTo>
                  <a:lnTo>
                    <a:pt x="1394587" y="404367"/>
                  </a:lnTo>
                  <a:lnTo>
                    <a:pt x="1390777" y="1203705"/>
                  </a:lnTo>
                  <a:lnTo>
                    <a:pt x="700532" y="1606677"/>
                  </a:lnTo>
                  <a:lnTo>
                    <a:pt x="0" y="1202181"/>
                  </a:lnTo>
                  <a:lnTo>
                    <a:pt x="3937" y="40297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976884" y="1454658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886" y="402970"/>
                  </a:moveTo>
                  <a:lnTo>
                    <a:pt x="694054" y="0"/>
                  </a:lnTo>
                  <a:lnTo>
                    <a:pt x="1394586" y="404367"/>
                  </a:lnTo>
                  <a:lnTo>
                    <a:pt x="1390777" y="1203705"/>
                  </a:lnTo>
                  <a:lnTo>
                    <a:pt x="700532" y="1606677"/>
                  </a:lnTo>
                  <a:lnTo>
                    <a:pt x="0" y="1202181"/>
                  </a:lnTo>
                  <a:lnTo>
                    <a:pt x="3886" y="40297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987159" y="4035933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694055" y="0"/>
                  </a:moveTo>
                  <a:lnTo>
                    <a:pt x="3937" y="402971"/>
                  </a:lnTo>
                  <a:lnTo>
                    <a:pt x="0" y="1202182"/>
                  </a:lnTo>
                  <a:lnTo>
                    <a:pt x="700532" y="1606651"/>
                  </a:lnTo>
                  <a:lnTo>
                    <a:pt x="1390777" y="1203706"/>
                  </a:lnTo>
                  <a:lnTo>
                    <a:pt x="1394587" y="404368"/>
                  </a:lnTo>
                  <a:lnTo>
                    <a:pt x="694055" y="0"/>
                  </a:lnTo>
                  <a:close/>
                </a:path>
              </a:pathLst>
            </a:custGeom>
            <a:solidFill>
              <a:srgbClr val="FFFFFF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987159" y="4035933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937" y="402971"/>
                  </a:moveTo>
                  <a:lnTo>
                    <a:pt x="694055" y="0"/>
                  </a:lnTo>
                  <a:lnTo>
                    <a:pt x="1394587" y="404368"/>
                  </a:lnTo>
                  <a:lnTo>
                    <a:pt x="1390777" y="1203706"/>
                  </a:lnTo>
                  <a:lnTo>
                    <a:pt x="700532" y="1606651"/>
                  </a:lnTo>
                  <a:lnTo>
                    <a:pt x="0" y="1202182"/>
                  </a:lnTo>
                  <a:lnTo>
                    <a:pt x="3937" y="402971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730109" y="5312283"/>
              <a:ext cx="1395095" cy="1546225"/>
            </a:xfrm>
            <a:custGeom>
              <a:avLst/>
              <a:gdLst/>
              <a:ahLst/>
              <a:cxnLst/>
              <a:rect l="l" t="t" r="r" b="b"/>
              <a:pathLst>
                <a:path w="1395095" h="1546225">
                  <a:moveTo>
                    <a:pt x="3937" y="402958"/>
                  </a:moveTo>
                  <a:lnTo>
                    <a:pt x="694055" y="0"/>
                  </a:lnTo>
                  <a:lnTo>
                    <a:pt x="1394587" y="404406"/>
                  </a:lnTo>
                  <a:lnTo>
                    <a:pt x="1390777" y="1203667"/>
                  </a:lnTo>
                  <a:lnTo>
                    <a:pt x="804914" y="1545715"/>
                  </a:lnTo>
                </a:path>
                <a:path w="1395095" h="1546225">
                  <a:moveTo>
                    <a:pt x="594972" y="1545715"/>
                  </a:moveTo>
                  <a:lnTo>
                    <a:pt x="0" y="1202220"/>
                  </a:lnTo>
                  <a:lnTo>
                    <a:pt x="3937" y="402958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730109" y="2759582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694055" y="0"/>
                  </a:moveTo>
                  <a:lnTo>
                    <a:pt x="3937" y="402970"/>
                  </a:lnTo>
                  <a:lnTo>
                    <a:pt x="0" y="1202181"/>
                  </a:lnTo>
                  <a:lnTo>
                    <a:pt x="700532" y="1606677"/>
                  </a:lnTo>
                  <a:lnTo>
                    <a:pt x="1390777" y="1203705"/>
                  </a:lnTo>
                  <a:lnTo>
                    <a:pt x="1394587" y="404367"/>
                  </a:lnTo>
                  <a:lnTo>
                    <a:pt x="694055" y="0"/>
                  </a:lnTo>
                  <a:close/>
                </a:path>
              </a:pathLst>
            </a:custGeom>
            <a:solidFill>
              <a:srgbClr val="FFFFFF">
                <a:alpha val="705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730109" y="2759582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937" y="402970"/>
                  </a:moveTo>
                  <a:lnTo>
                    <a:pt x="694055" y="0"/>
                  </a:lnTo>
                  <a:lnTo>
                    <a:pt x="1394587" y="404367"/>
                  </a:lnTo>
                  <a:lnTo>
                    <a:pt x="1390777" y="1203705"/>
                  </a:lnTo>
                  <a:lnTo>
                    <a:pt x="700532" y="1606677"/>
                  </a:lnTo>
                  <a:lnTo>
                    <a:pt x="0" y="1202181"/>
                  </a:lnTo>
                  <a:lnTo>
                    <a:pt x="3937" y="40297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463534" y="4043867"/>
              <a:ext cx="680720" cy="1587500"/>
            </a:xfrm>
            <a:custGeom>
              <a:avLst/>
              <a:gdLst/>
              <a:ahLst/>
              <a:cxnLst/>
              <a:rect l="l" t="t" r="r" b="b"/>
              <a:pathLst>
                <a:path w="680720" h="1587500">
                  <a:moveTo>
                    <a:pt x="680466" y="0"/>
                  </a:moveTo>
                  <a:lnTo>
                    <a:pt x="3937" y="395036"/>
                  </a:lnTo>
                  <a:lnTo>
                    <a:pt x="0" y="1194247"/>
                  </a:lnTo>
                  <a:lnTo>
                    <a:pt x="680466" y="1587131"/>
                  </a:lnTo>
                  <a:lnTo>
                    <a:pt x="680466" y="0"/>
                  </a:lnTo>
                  <a:close/>
                </a:path>
              </a:pathLst>
            </a:custGeom>
            <a:solidFill>
              <a:srgbClr val="FFFFFF">
                <a:alpha val="392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463534" y="4043867"/>
              <a:ext cx="680720" cy="1587500"/>
            </a:xfrm>
            <a:custGeom>
              <a:avLst/>
              <a:gdLst/>
              <a:ahLst/>
              <a:cxnLst/>
              <a:rect l="l" t="t" r="r" b="b"/>
              <a:pathLst>
                <a:path w="680720" h="1587500">
                  <a:moveTo>
                    <a:pt x="3937" y="395036"/>
                  </a:moveTo>
                  <a:lnTo>
                    <a:pt x="680466" y="0"/>
                  </a:lnTo>
                </a:path>
                <a:path w="680720" h="1587500">
                  <a:moveTo>
                    <a:pt x="680466" y="1587131"/>
                  </a:moveTo>
                  <a:lnTo>
                    <a:pt x="0" y="1194247"/>
                  </a:lnTo>
                  <a:lnTo>
                    <a:pt x="3937" y="395036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463534" y="1500692"/>
              <a:ext cx="680720" cy="1587500"/>
            </a:xfrm>
            <a:custGeom>
              <a:avLst/>
              <a:gdLst/>
              <a:ahLst/>
              <a:cxnLst/>
              <a:rect l="l" t="t" r="r" b="b"/>
              <a:pathLst>
                <a:path w="680720" h="1587500">
                  <a:moveTo>
                    <a:pt x="3937" y="395036"/>
                  </a:moveTo>
                  <a:lnTo>
                    <a:pt x="680466" y="0"/>
                  </a:lnTo>
                </a:path>
                <a:path w="680720" h="1587500">
                  <a:moveTo>
                    <a:pt x="680466" y="1587155"/>
                  </a:moveTo>
                  <a:lnTo>
                    <a:pt x="0" y="1194247"/>
                  </a:lnTo>
                  <a:lnTo>
                    <a:pt x="3937" y="395036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57200" y="333476"/>
              <a:ext cx="8229600" cy="6186170"/>
            </a:xfrm>
            <a:custGeom>
              <a:avLst/>
              <a:gdLst/>
              <a:ahLst/>
              <a:cxnLst/>
              <a:rect l="l" t="t" r="r" b="b"/>
              <a:pathLst>
                <a:path w="8229600" h="6186170">
                  <a:moveTo>
                    <a:pt x="8229600" y="0"/>
                  </a:moveTo>
                  <a:lnTo>
                    <a:pt x="0" y="0"/>
                  </a:lnTo>
                  <a:lnTo>
                    <a:pt x="0" y="6185661"/>
                  </a:lnTo>
                  <a:lnTo>
                    <a:pt x="8229600" y="6185661"/>
                  </a:lnTo>
                  <a:lnTo>
                    <a:pt x="8229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57200" y="333476"/>
              <a:ext cx="8229600" cy="6186170"/>
            </a:xfrm>
            <a:custGeom>
              <a:avLst/>
              <a:gdLst/>
              <a:ahLst/>
              <a:cxnLst/>
              <a:rect l="l" t="t" r="r" b="b"/>
              <a:pathLst>
                <a:path w="8229600" h="6186170">
                  <a:moveTo>
                    <a:pt x="0" y="6185661"/>
                  </a:moveTo>
                  <a:lnTo>
                    <a:pt x="8229600" y="6185661"/>
                  </a:lnTo>
                  <a:lnTo>
                    <a:pt x="8229600" y="0"/>
                  </a:lnTo>
                  <a:lnTo>
                    <a:pt x="0" y="0"/>
                  </a:lnTo>
                  <a:lnTo>
                    <a:pt x="0" y="6185661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561205" y="0"/>
              <a:ext cx="3679190" cy="678180"/>
            </a:xfrm>
            <a:custGeom>
              <a:avLst/>
              <a:gdLst/>
              <a:ahLst/>
              <a:cxnLst/>
              <a:rect l="l" t="t" r="r" b="b"/>
              <a:pathLst>
                <a:path w="3679190" h="678180">
                  <a:moveTo>
                    <a:pt x="0" y="677672"/>
                  </a:moveTo>
                  <a:lnTo>
                    <a:pt x="3679062" y="677672"/>
                  </a:lnTo>
                  <a:lnTo>
                    <a:pt x="3679062" y="0"/>
                  </a:lnTo>
                  <a:lnTo>
                    <a:pt x="0" y="0"/>
                  </a:lnTo>
                  <a:lnTo>
                    <a:pt x="0" y="677672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561205" y="0"/>
              <a:ext cx="3679190" cy="678180"/>
            </a:xfrm>
            <a:custGeom>
              <a:avLst/>
              <a:gdLst/>
              <a:ahLst/>
              <a:cxnLst/>
              <a:rect l="l" t="t" r="r" b="b"/>
              <a:pathLst>
                <a:path w="3679190" h="678180">
                  <a:moveTo>
                    <a:pt x="0" y="677672"/>
                  </a:moveTo>
                  <a:lnTo>
                    <a:pt x="3679062" y="677672"/>
                  </a:lnTo>
                  <a:lnTo>
                    <a:pt x="3679062" y="0"/>
                  </a:lnTo>
                </a:path>
                <a:path w="3679190" h="678180">
                  <a:moveTo>
                    <a:pt x="0" y="0"/>
                  </a:moveTo>
                  <a:lnTo>
                    <a:pt x="0" y="677672"/>
                  </a:lnTo>
                </a:path>
              </a:pathLst>
            </a:custGeom>
            <a:ln w="15875">
              <a:solidFill>
                <a:srgbClr val="74A40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649088" y="0"/>
              <a:ext cx="3505200" cy="602615"/>
            </a:xfrm>
            <a:custGeom>
              <a:avLst/>
              <a:gdLst/>
              <a:ahLst/>
              <a:cxnLst/>
              <a:rect l="l" t="t" r="r" b="b"/>
              <a:pathLst>
                <a:path w="3505200" h="602615">
                  <a:moveTo>
                    <a:pt x="0" y="602488"/>
                  </a:moveTo>
                  <a:lnTo>
                    <a:pt x="3505199" y="602488"/>
                  </a:lnTo>
                  <a:lnTo>
                    <a:pt x="3505199" y="0"/>
                  </a:lnTo>
                  <a:lnTo>
                    <a:pt x="0" y="0"/>
                  </a:lnTo>
                  <a:lnTo>
                    <a:pt x="0" y="602488"/>
                  </a:lnTo>
                  <a:close/>
                </a:path>
              </a:pathLst>
            </a:custGeom>
            <a:solidFill>
              <a:srgbClr val="7068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>
            <a:spLocks noGrp="1"/>
          </p:cNvSpPr>
          <p:nvPr>
            <p:ph type="title"/>
          </p:nvPr>
        </p:nvSpPr>
        <p:spPr>
          <a:xfrm>
            <a:off x="1122375" y="788289"/>
            <a:ext cx="37014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">
                <a:solidFill>
                  <a:srgbClr val="FF0000"/>
                </a:solidFill>
              </a:rPr>
              <a:t>2-</a:t>
            </a:r>
            <a:r>
              <a:rPr sz="3600">
                <a:solidFill>
                  <a:srgbClr val="FF0000"/>
                </a:solidFill>
              </a:rPr>
              <a:t>3-</a:t>
            </a:r>
            <a:r>
              <a:rPr sz="3600" spc="-65">
                <a:solidFill>
                  <a:srgbClr val="FF0000"/>
                </a:solidFill>
              </a:rPr>
              <a:t> </a:t>
            </a:r>
            <a:r>
              <a:rPr sz="3600">
                <a:solidFill>
                  <a:srgbClr val="FF0000"/>
                </a:solidFill>
              </a:rPr>
              <a:t>veya</a:t>
            </a:r>
            <a:r>
              <a:rPr sz="3600" spc="-55">
                <a:solidFill>
                  <a:srgbClr val="FF0000"/>
                </a:solidFill>
              </a:rPr>
              <a:t> </a:t>
            </a:r>
            <a:r>
              <a:rPr sz="3600" spc="-10">
                <a:solidFill>
                  <a:srgbClr val="FF0000"/>
                </a:solidFill>
              </a:rPr>
              <a:t>2-</a:t>
            </a:r>
            <a:r>
              <a:rPr sz="3600" spc="-20">
                <a:solidFill>
                  <a:srgbClr val="FF0000"/>
                </a:solidFill>
              </a:rPr>
              <a:t>3-</a:t>
            </a:r>
            <a:r>
              <a:rPr sz="3600">
                <a:solidFill>
                  <a:srgbClr val="FF0000"/>
                </a:solidFill>
              </a:rPr>
              <a:t>4</a:t>
            </a:r>
            <a:r>
              <a:rPr sz="3600" spc="-65">
                <a:solidFill>
                  <a:srgbClr val="FF0000"/>
                </a:solidFill>
              </a:rPr>
              <a:t> </a:t>
            </a:r>
            <a:r>
              <a:rPr sz="3600" spc="-20">
                <a:solidFill>
                  <a:srgbClr val="FF0000"/>
                </a:solidFill>
              </a:rPr>
              <a:t>tree</a:t>
            </a:r>
            <a:endParaRPr sz="3600"/>
          </a:p>
        </p:txBody>
      </p:sp>
      <p:sp>
        <p:nvSpPr>
          <p:cNvPr id="47" name="object 47"/>
          <p:cNvSpPr txBox="1"/>
          <p:nvPr/>
        </p:nvSpPr>
        <p:spPr>
          <a:xfrm>
            <a:off x="576173" y="1588134"/>
            <a:ext cx="64389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 spc="350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Örnek:,3</a:t>
            </a:r>
            <a:r>
              <a:rPr sz="20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düğüm:</a:t>
            </a:r>
            <a:r>
              <a:rPr sz="2000" spc="-5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Ekle: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 50,70,60,90,20,10,80,30,40,12,25,37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76173" y="3417265"/>
            <a:ext cx="233870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 spc="395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Ekle:55,35,45,85,95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827087" y="2204973"/>
            <a:ext cx="7279005" cy="2682875"/>
            <a:chOff x="827087" y="2204973"/>
            <a:chExt cx="7279005" cy="2682875"/>
          </a:xfrm>
        </p:grpSpPr>
        <p:pic>
          <p:nvPicPr>
            <p:cNvPr id="50" name="object 50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827087" y="2204973"/>
              <a:ext cx="720725" cy="400050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1619250" y="2205037"/>
              <a:ext cx="1297051" cy="700087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3059176" y="2205037"/>
              <a:ext cx="1338199" cy="719137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6"/>
            <a:stretch>
              <a:fillRect/>
            </a:stretch>
          </p:blipFill>
          <p:spPr>
            <a:xfrm>
              <a:off x="4500626" y="2241549"/>
              <a:ext cx="1616075" cy="682625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7"/>
            <a:stretch>
              <a:fillRect/>
            </a:stretch>
          </p:blipFill>
          <p:spPr>
            <a:xfrm>
              <a:off x="6300851" y="2204973"/>
              <a:ext cx="1804924" cy="644525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8"/>
            <a:stretch>
              <a:fillRect/>
            </a:stretch>
          </p:blipFill>
          <p:spPr>
            <a:xfrm>
              <a:off x="827087" y="4005198"/>
              <a:ext cx="1906524" cy="863600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9"/>
            <a:stretch>
              <a:fillRect/>
            </a:stretch>
          </p:blipFill>
          <p:spPr>
            <a:xfrm>
              <a:off x="2843276" y="3933761"/>
              <a:ext cx="2274824" cy="944562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10"/>
            <a:stretch>
              <a:fillRect/>
            </a:stretch>
          </p:blipFill>
          <p:spPr>
            <a:xfrm>
              <a:off x="5219700" y="3789298"/>
              <a:ext cx="2857500" cy="1098550"/>
            </a:xfrm>
            <a:prstGeom prst="rect">
              <a:avLst/>
            </a:prstGeom>
          </p:spPr>
        </p:pic>
      </p:grpSp>
    </p:spTree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2375" y="860247"/>
            <a:ext cx="370205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0">
                <a:solidFill>
                  <a:srgbClr val="FF0000"/>
                </a:solidFill>
                <a:latin typeface="Calibri"/>
                <a:cs typeface="Calibri"/>
              </a:rPr>
              <a:t>2-</a:t>
            </a:r>
            <a:r>
              <a:rPr sz="3600" b="1">
                <a:solidFill>
                  <a:srgbClr val="FF0000"/>
                </a:solidFill>
                <a:latin typeface="Calibri"/>
                <a:cs typeface="Calibri"/>
              </a:rPr>
              <a:t>3-</a:t>
            </a:r>
            <a:r>
              <a:rPr sz="3600" b="1" spc="-4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600" b="1">
                <a:solidFill>
                  <a:srgbClr val="FF0000"/>
                </a:solidFill>
                <a:latin typeface="Calibri"/>
                <a:cs typeface="Calibri"/>
              </a:rPr>
              <a:t>veya</a:t>
            </a:r>
            <a:r>
              <a:rPr sz="3600" b="1" spc="-4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600" b="1" spc="-10">
                <a:solidFill>
                  <a:srgbClr val="FF0000"/>
                </a:solidFill>
                <a:latin typeface="Calibri"/>
                <a:cs typeface="Calibri"/>
              </a:rPr>
              <a:t>2-3-</a:t>
            </a:r>
            <a:r>
              <a:rPr sz="3600" b="1">
                <a:solidFill>
                  <a:srgbClr val="FF0000"/>
                </a:solidFill>
                <a:latin typeface="Calibri"/>
                <a:cs typeface="Calibri"/>
              </a:rPr>
              <a:t>4</a:t>
            </a:r>
            <a:r>
              <a:rPr sz="3600" b="1" spc="-4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600" b="1" spc="-20">
                <a:solidFill>
                  <a:srgbClr val="FF0000"/>
                </a:solidFill>
                <a:latin typeface="Calibri"/>
                <a:cs typeface="Calibri"/>
              </a:rPr>
              <a:t>tree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6173" y="1442161"/>
            <a:ext cx="370205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800" spc="-5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Silinen</a:t>
            </a:r>
            <a:r>
              <a:rPr sz="24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yaprak</a:t>
            </a:r>
            <a:r>
              <a:rPr sz="24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ise</a:t>
            </a:r>
            <a:r>
              <a:rPr sz="24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sorun</a:t>
            </a:r>
            <a:r>
              <a:rPr sz="24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 spc="-25">
                <a:solidFill>
                  <a:srgbClr val="3D3C2C"/>
                </a:solidFill>
                <a:latin typeface="Calibri"/>
                <a:cs typeface="Calibri"/>
              </a:rPr>
              <a:t>yok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/>
          <a:stretch>
            <a:fillRect/>
          </a:stretch>
        </p:blipFill>
        <p:spPr>
          <a:xfrm>
            <a:off x="2143125" y="2000250"/>
            <a:ext cx="4381500" cy="239077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92009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199" y="0"/>
                </a:moveTo>
                <a:lnTo>
                  <a:pt x="0" y="0"/>
                </a:lnTo>
                <a:lnTo>
                  <a:pt x="0" y="6858000"/>
                </a:lnTo>
                <a:lnTo>
                  <a:pt x="1600199" y="6858000"/>
                </a:lnTo>
                <a:lnTo>
                  <a:pt x="1600199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597" y="0"/>
            <a:ext cx="991235" cy="6858000"/>
          </a:xfrm>
          <a:custGeom>
            <a:avLst/>
            <a:gdLst/>
            <a:ahLst/>
            <a:cxnLst/>
            <a:rect l="l" t="t" r="r" b="b"/>
            <a:pathLst>
              <a:path w="991235" h="6858000">
                <a:moveTo>
                  <a:pt x="990612" y="0"/>
                </a:moveTo>
                <a:lnTo>
                  <a:pt x="457200" y="0"/>
                </a:lnTo>
                <a:lnTo>
                  <a:pt x="228612" y="0"/>
                </a:lnTo>
                <a:lnTo>
                  <a:pt x="0" y="0"/>
                </a:lnTo>
                <a:lnTo>
                  <a:pt x="0" y="6858000"/>
                </a:lnTo>
                <a:lnTo>
                  <a:pt x="228612" y="6858000"/>
                </a:lnTo>
                <a:lnTo>
                  <a:pt x="457200" y="6858000"/>
                </a:lnTo>
                <a:lnTo>
                  <a:pt x="990612" y="6858000"/>
                </a:lnTo>
                <a:lnTo>
                  <a:pt x="990612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14907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00519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457200" y="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4572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06996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230997" y="0"/>
            <a:ext cx="913130" cy="6858000"/>
          </a:xfrm>
          <a:custGeom>
            <a:avLst/>
            <a:gdLst/>
            <a:ahLst/>
            <a:cxnLst/>
            <a:rect l="l" t="t" r="r" b="b"/>
            <a:pathLst>
              <a:path w="913128" h="6858000">
                <a:moveTo>
                  <a:pt x="912990" y="0"/>
                </a:moveTo>
                <a:lnTo>
                  <a:pt x="762000" y="0"/>
                </a:lnTo>
                <a:lnTo>
                  <a:pt x="533400" y="0"/>
                </a:lnTo>
                <a:lnTo>
                  <a:pt x="0" y="0"/>
                </a:lnTo>
                <a:lnTo>
                  <a:pt x="0" y="6858000"/>
                </a:lnTo>
                <a:lnTo>
                  <a:pt x="533400" y="6858000"/>
                </a:lnTo>
                <a:lnTo>
                  <a:pt x="762000" y="6858000"/>
                </a:lnTo>
                <a:lnTo>
                  <a:pt x="912990" y="6858000"/>
                </a:lnTo>
                <a:lnTo>
                  <a:pt x="91299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87596" y="0"/>
            <a:ext cx="2819400" cy="6858000"/>
          </a:xfrm>
          <a:custGeom>
            <a:avLst/>
            <a:gdLst/>
            <a:ahLst/>
            <a:cxnLst/>
            <a:rect l="l" t="t" r="r" b="b"/>
            <a:pathLst>
              <a:path w="2819400" h="6858000">
                <a:moveTo>
                  <a:pt x="2819400" y="0"/>
                </a:moveTo>
                <a:lnTo>
                  <a:pt x="0" y="0"/>
                </a:lnTo>
                <a:lnTo>
                  <a:pt x="0" y="6858000"/>
                </a:lnTo>
                <a:lnTo>
                  <a:pt x="2819400" y="6858000"/>
                </a:lnTo>
                <a:lnTo>
                  <a:pt x="28194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50678" y="-7937"/>
            <a:ext cx="9100185" cy="6872605"/>
            <a:chOff x="50678" y="-7937"/>
            <a:chExt cx="9100185" cy="6872605"/>
          </a:xfrm>
        </p:grpSpPr>
        <p:sp>
          <p:nvSpPr>
            <p:cNvPr id="11" name="object 11"/>
            <p:cNvSpPr/>
            <p:nvPr/>
          </p:nvSpPr>
          <p:spPr>
            <a:xfrm>
              <a:off x="2973197" y="0"/>
              <a:ext cx="990600" cy="6858000"/>
            </a:xfrm>
            <a:custGeom>
              <a:avLst/>
              <a:gdLst/>
              <a:ahLst/>
              <a:cxnLst/>
              <a:rect l="l" t="t" r="r" b="b"/>
              <a:pathLst>
                <a:path w="990600" h="6858000">
                  <a:moveTo>
                    <a:pt x="990600" y="0"/>
                  </a:moveTo>
                  <a:lnTo>
                    <a:pt x="457200" y="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6858000"/>
                  </a:lnTo>
                  <a:lnTo>
                    <a:pt x="228600" y="6858000"/>
                  </a:lnTo>
                  <a:lnTo>
                    <a:pt x="457200" y="6858000"/>
                  </a:lnTo>
                  <a:lnTo>
                    <a:pt x="990600" y="6858000"/>
                  </a:lnTo>
                  <a:lnTo>
                    <a:pt x="990600" y="0"/>
                  </a:lnTo>
                  <a:close/>
                </a:path>
              </a:pathLst>
            </a:custGeom>
            <a:solidFill>
              <a:srgbClr val="FFFFFF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5728" y="3486886"/>
              <a:ext cx="9078595" cy="2715260"/>
            </a:xfrm>
            <a:custGeom>
              <a:avLst/>
              <a:gdLst/>
              <a:ahLst/>
              <a:cxnLst/>
              <a:rect l="l" t="t" r="r" b="b"/>
              <a:pathLst>
                <a:path w="9078595" h="2715260">
                  <a:moveTo>
                    <a:pt x="0" y="2664523"/>
                  </a:moveTo>
                  <a:lnTo>
                    <a:pt x="44898" y="2667221"/>
                  </a:lnTo>
                  <a:lnTo>
                    <a:pt x="89828" y="2669913"/>
                  </a:lnTo>
                  <a:lnTo>
                    <a:pt x="134823" y="2672590"/>
                  </a:lnTo>
                  <a:lnTo>
                    <a:pt x="179914" y="2675246"/>
                  </a:lnTo>
                  <a:lnTo>
                    <a:pt x="225134" y="2677875"/>
                  </a:lnTo>
                  <a:lnTo>
                    <a:pt x="270515" y="2680469"/>
                  </a:lnTo>
                  <a:lnTo>
                    <a:pt x="316090" y="2683022"/>
                  </a:lnTo>
                  <a:lnTo>
                    <a:pt x="361890" y="2685526"/>
                  </a:lnTo>
                  <a:lnTo>
                    <a:pt x="407948" y="2687974"/>
                  </a:lnTo>
                  <a:lnTo>
                    <a:pt x="454295" y="2690360"/>
                  </a:lnTo>
                  <a:lnTo>
                    <a:pt x="500965" y="2692676"/>
                  </a:lnTo>
                  <a:lnTo>
                    <a:pt x="547990" y="2694916"/>
                  </a:lnTo>
                  <a:lnTo>
                    <a:pt x="595400" y="2697073"/>
                  </a:lnTo>
                  <a:lnTo>
                    <a:pt x="643230" y="2699140"/>
                  </a:lnTo>
                  <a:lnTo>
                    <a:pt x="691511" y="2701109"/>
                  </a:lnTo>
                  <a:lnTo>
                    <a:pt x="740275" y="2702975"/>
                  </a:lnTo>
                  <a:lnTo>
                    <a:pt x="789554" y="2704729"/>
                  </a:lnTo>
                  <a:lnTo>
                    <a:pt x="839382" y="2706365"/>
                  </a:lnTo>
                  <a:lnTo>
                    <a:pt x="889789" y="2707877"/>
                  </a:lnTo>
                  <a:lnTo>
                    <a:pt x="940808" y="2709256"/>
                  </a:lnTo>
                  <a:lnTo>
                    <a:pt x="992472" y="2710497"/>
                  </a:lnTo>
                  <a:lnTo>
                    <a:pt x="1044812" y="2711592"/>
                  </a:lnTo>
                  <a:lnTo>
                    <a:pt x="1097861" y="2712535"/>
                  </a:lnTo>
                  <a:lnTo>
                    <a:pt x="1151651" y="2713317"/>
                  </a:lnTo>
                  <a:lnTo>
                    <a:pt x="1206215" y="2713933"/>
                  </a:lnTo>
                  <a:lnTo>
                    <a:pt x="1261583" y="2714376"/>
                  </a:lnTo>
                  <a:lnTo>
                    <a:pt x="1317790" y="2714638"/>
                  </a:lnTo>
                  <a:lnTo>
                    <a:pt x="1374866" y="2714713"/>
                  </a:lnTo>
                  <a:lnTo>
                    <a:pt x="1432845" y="2714594"/>
                  </a:lnTo>
                  <a:lnTo>
                    <a:pt x="1491758" y="2714273"/>
                  </a:lnTo>
                  <a:lnTo>
                    <a:pt x="1551637" y="2713744"/>
                  </a:lnTo>
                  <a:lnTo>
                    <a:pt x="1612515" y="2713000"/>
                  </a:lnTo>
                  <a:lnTo>
                    <a:pt x="1674425" y="2712034"/>
                  </a:lnTo>
                  <a:lnTo>
                    <a:pt x="1717553" y="2711288"/>
                  </a:lnTo>
                  <a:lnTo>
                    <a:pt x="1761085" y="2710534"/>
                  </a:lnTo>
                  <a:lnTo>
                    <a:pt x="1805014" y="2709765"/>
                  </a:lnTo>
                  <a:lnTo>
                    <a:pt x="1849338" y="2708979"/>
                  </a:lnTo>
                  <a:lnTo>
                    <a:pt x="1894050" y="2708171"/>
                  </a:lnTo>
                  <a:lnTo>
                    <a:pt x="1939146" y="2707337"/>
                  </a:lnTo>
                  <a:lnTo>
                    <a:pt x="1984623" y="2706473"/>
                  </a:lnTo>
                  <a:lnTo>
                    <a:pt x="2030476" y="2705574"/>
                  </a:lnTo>
                  <a:lnTo>
                    <a:pt x="2076699" y="2704637"/>
                  </a:lnTo>
                  <a:lnTo>
                    <a:pt x="2123289" y="2703656"/>
                  </a:lnTo>
                  <a:lnTo>
                    <a:pt x="2170241" y="2702629"/>
                  </a:lnTo>
                  <a:lnTo>
                    <a:pt x="2217550" y="2701550"/>
                  </a:lnTo>
                  <a:lnTo>
                    <a:pt x="2265212" y="2700416"/>
                  </a:lnTo>
                  <a:lnTo>
                    <a:pt x="2313223" y="2699223"/>
                  </a:lnTo>
                  <a:lnTo>
                    <a:pt x="2361578" y="2697965"/>
                  </a:lnTo>
                  <a:lnTo>
                    <a:pt x="2410272" y="2696640"/>
                  </a:lnTo>
                  <a:lnTo>
                    <a:pt x="2459301" y="2695242"/>
                  </a:lnTo>
                  <a:lnTo>
                    <a:pt x="2508661" y="2693769"/>
                  </a:lnTo>
                  <a:lnTo>
                    <a:pt x="2558346" y="2692214"/>
                  </a:lnTo>
                  <a:lnTo>
                    <a:pt x="2608353" y="2690575"/>
                  </a:lnTo>
                  <a:lnTo>
                    <a:pt x="2658676" y="2688847"/>
                  </a:lnTo>
                  <a:lnTo>
                    <a:pt x="2709312" y="2687026"/>
                  </a:lnTo>
                  <a:lnTo>
                    <a:pt x="2760256" y="2685107"/>
                  </a:lnTo>
                  <a:lnTo>
                    <a:pt x="2811503" y="2683087"/>
                  </a:lnTo>
                  <a:lnTo>
                    <a:pt x="2863049" y="2680962"/>
                  </a:lnTo>
                  <a:lnTo>
                    <a:pt x="2914889" y="2678726"/>
                  </a:lnTo>
                  <a:lnTo>
                    <a:pt x="2967020" y="2676377"/>
                  </a:lnTo>
                  <a:lnTo>
                    <a:pt x="3019435" y="2673909"/>
                  </a:lnTo>
                  <a:lnTo>
                    <a:pt x="3072131" y="2671319"/>
                  </a:lnTo>
                  <a:lnTo>
                    <a:pt x="3125103" y="2668602"/>
                  </a:lnTo>
                  <a:lnTo>
                    <a:pt x="3178347" y="2665754"/>
                  </a:lnTo>
                  <a:lnTo>
                    <a:pt x="3231859" y="2662772"/>
                  </a:lnTo>
                  <a:lnTo>
                    <a:pt x="3285633" y="2659650"/>
                  </a:lnTo>
                  <a:lnTo>
                    <a:pt x="3339665" y="2656385"/>
                  </a:lnTo>
                  <a:lnTo>
                    <a:pt x="3393951" y="2652973"/>
                  </a:lnTo>
                  <a:lnTo>
                    <a:pt x="3448486" y="2649408"/>
                  </a:lnTo>
                  <a:lnTo>
                    <a:pt x="3503265" y="2645688"/>
                  </a:lnTo>
                  <a:lnTo>
                    <a:pt x="3558285" y="2641807"/>
                  </a:lnTo>
                  <a:lnTo>
                    <a:pt x="3613541" y="2637763"/>
                  </a:lnTo>
                  <a:lnTo>
                    <a:pt x="3669027" y="2633550"/>
                  </a:lnTo>
                  <a:lnTo>
                    <a:pt x="3724740" y="2629164"/>
                  </a:lnTo>
                  <a:lnTo>
                    <a:pt x="3780676" y="2624601"/>
                  </a:lnTo>
                  <a:lnTo>
                    <a:pt x="3836829" y="2619857"/>
                  </a:lnTo>
                  <a:lnTo>
                    <a:pt x="3893195" y="2614928"/>
                  </a:lnTo>
                  <a:lnTo>
                    <a:pt x="3949769" y="2609810"/>
                  </a:lnTo>
                  <a:lnTo>
                    <a:pt x="4006548" y="2604498"/>
                  </a:lnTo>
                  <a:lnTo>
                    <a:pt x="4063526" y="2598988"/>
                  </a:lnTo>
                  <a:lnTo>
                    <a:pt x="4120699" y="2593276"/>
                  </a:lnTo>
                  <a:lnTo>
                    <a:pt x="4166073" y="2588638"/>
                  </a:lnTo>
                  <a:lnTo>
                    <a:pt x="4212041" y="2583873"/>
                  </a:lnTo>
                  <a:lnTo>
                    <a:pt x="4258581" y="2578986"/>
                  </a:lnTo>
                  <a:lnTo>
                    <a:pt x="4305669" y="2573976"/>
                  </a:lnTo>
                  <a:lnTo>
                    <a:pt x="4353284" y="2568847"/>
                  </a:lnTo>
                  <a:lnTo>
                    <a:pt x="4401403" y="2563601"/>
                  </a:lnTo>
                  <a:lnTo>
                    <a:pt x="4450004" y="2558240"/>
                  </a:lnTo>
                  <a:lnTo>
                    <a:pt x="4499066" y="2552765"/>
                  </a:lnTo>
                  <a:lnTo>
                    <a:pt x="4548564" y="2547178"/>
                  </a:lnTo>
                  <a:lnTo>
                    <a:pt x="4598478" y="2541483"/>
                  </a:lnTo>
                  <a:lnTo>
                    <a:pt x="4648785" y="2535680"/>
                  </a:lnTo>
                  <a:lnTo>
                    <a:pt x="4699462" y="2529772"/>
                  </a:lnTo>
                  <a:lnTo>
                    <a:pt x="4750488" y="2523761"/>
                  </a:lnTo>
                  <a:lnTo>
                    <a:pt x="4801840" y="2517649"/>
                  </a:lnTo>
                  <a:lnTo>
                    <a:pt x="4853496" y="2511437"/>
                  </a:lnTo>
                  <a:lnTo>
                    <a:pt x="4905433" y="2505129"/>
                  </a:lnTo>
                  <a:lnTo>
                    <a:pt x="4957629" y="2498725"/>
                  </a:lnTo>
                  <a:lnTo>
                    <a:pt x="5010063" y="2492229"/>
                  </a:lnTo>
                  <a:lnTo>
                    <a:pt x="5062711" y="2485642"/>
                  </a:lnTo>
                  <a:lnTo>
                    <a:pt x="5115551" y="2478965"/>
                  </a:lnTo>
                  <a:lnTo>
                    <a:pt x="5168562" y="2472202"/>
                  </a:lnTo>
                  <a:lnTo>
                    <a:pt x="5221720" y="2465355"/>
                  </a:lnTo>
                  <a:lnTo>
                    <a:pt x="5275004" y="2458424"/>
                  </a:lnTo>
                  <a:lnTo>
                    <a:pt x="5328391" y="2451413"/>
                  </a:lnTo>
                  <a:lnTo>
                    <a:pt x="5381859" y="2444323"/>
                  </a:lnTo>
                  <a:lnTo>
                    <a:pt x="5435386" y="2437156"/>
                  </a:lnTo>
                  <a:lnTo>
                    <a:pt x="5488949" y="2429915"/>
                  </a:lnTo>
                  <a:lnTo>
                    <a:pt x="5542527" y="2422601"/>
                  </a:lnTo>
                  <a:lnTo>
                    <a:pt x="5596096" y="2415217"/>
                  </a:lnTo>
                  <a:lnTo>
                    <a:pt x="5649634" y="2407764"/>
                  </a:lnTo>
                  <a:lnTo>
                    <a:pt x="5703120" y="2400245"/>
                  </a:lnTo>
                  <a:lnTo>
                    <a:pt x="5756531" y="2392661"/>
                  </a:lnTo>
                  <a:lnTo>
                    <a:pt x="5809844" y="2385015"/>
                  </a:lnTo>
                  <a:lnTo>
                    <a:pt x="5863038" y="2377309"/>
                  </a:lnTo>
                  <a:lnTo>
                    <a:pt x="5916090" y="2369545"/>
                  </a:lnTo>
                  <a:lnTo>
                    <a:pt x="5968978" y="2361724"/>
                  </a:lnTo>
                  <a:lnTo>
                    <a:pt x="6021680" y="2353849"/>
                  </a:lnTo>
                  <a:lnTo>
                    <a:pt x="6074172" y="2345922"/>
                  </a:lnTo>
                  <a:lnTo>
                    <a:pt x="6126434" y="2337944"/>
                  </a:lnTo>
                  <a:lnTo>
                    <a:pt x="6178442" y="2329919"/>
                  </a:lnTo>
                  <a:lnTo>
                    <a:pt x="6230175" y="2321848"/>
                  </a:lnTo>
                  <a:lnTo>
                    <a:pt x="6281610" y="2313732"/>
                  </a:lnTo>
                  <a:lnTo>
                    <a:pt x="6332724" y="2305575"/>
                  </a:lnTo>
                  <a:lnTo>
                    <a:pt x="6383496" y="2297378"/>
                  </a:lnTo>
                  <a:lnTo>
                    <a:pt x="6433904" y="2289143"/>
                  </a:lnTo>
                  <a:lnTo>
                    <a:pt x="6483924" y="2280872"/>
                  </a:lnTo>
                  <a:lnTo>
                    <a:pt x="6533536" y="2272567"/>
                  </a:lnTo>
                  <a:lnTo>
                    <a:pt x="6582715" y="2264230"/>
                  </a:lnTo>
                  <a:lnTo>
                    <a:pt x="6631441" y="2255864"/>
                  </a:lnTo>
                  <a:lnTo>
                    <a:pt x="6679690" y="2247470"/>
                  </a:lnTo>
                  <a:lnTo>
                    <a:pt x="6727441" y="2239051"/>
                  </a:lnTo>
                  <a:lnTo>
                    <a:pt x="6774672" y="2230608"/>
                  </a:lnTo>
                  <a:lnTo>
                    <a:pt x="6821359" y="2222143"/>
                  </a:lnTo>
                  <a:lnTo>
                    <a:pt x="6867481" y="2213659"/>
                  </a:lnTo>
                  <a:lnTo>
                    <a:pt x="6913016" y="2205157"/>
                  </a:lnTo>
                  <a:lnTo>
                    <a:pt x="6957940" y="2196640"/>
                  </a:lnTo>
                  <a:lnTo>
                    <a:pt x="7002233" y="2188109"/>
                  </a:lnTo>
                  <a:lnTo>
                    <a:pt x="7045871" y="2179568"/>
                  </a:lnTo>
                  <a:lnTo>
                    <a:pt x="7088832" y="2171016"/>
                  </a:lnTo>
                  <a:lnTo>
                    <a:pt x="7131095" y="2162458"/>
                  </a:lnTo>
                  <a:lnTo>
                    <a:pt x="7172636" y="2153894"/>
                  </a:lnTo>
                  <a:lnTo>
                    <a:pt x="7233929" y="2140968"/>
                  </a:lnTo>
                  <a:lnTo>
                    <a:pt x="7295240" y="2127694"/>
                  </a:lnTo>
                  <a:lnTo>
                    <a:pt x="7356517" y="2114092"/>
                  </a:lnTo>
                  <a:lnTo>
                    <a:pt x="7417708" y="2100182"/>
                  </a:lnTo>
                  <a:lnTo>
                    <a:pt x="7478760" y="2085982"/>
                  </a:lnTo>
                  <a:lnTo>
                    <a:pt x="7539621" y="2071514"/>
                  </a:lnTo>
                  <a:lnTo>
                    <a:pt x="7600240" y="2056797"/>
                  </a:lnTo>
                  <a:lnTo>
                    <a:pt x="7660563" y="2041849"/>
                  </a:lnTo>
                  <a:lnTo>
                    <a:pt x="7720539" y="2026691"/>
                  </a:lnTo>
                  <a:lnTo>
                    <a:pt x="7780116" y="2011343"/>
                  </a:lnTo>
                  <a:lnTo>
                    <a:pt x="7839241" y="1995824"/>
                  </a:lnTo>
                  <a:lnTo>
                    <a:pt x="7897862" y="1980154"/>
                  </a:lnTo>
                  <a:lnTo>
                    <a:pt x="7955927" y="1964352"/>
                  </a:lnTo>
                  <a:lnTo>
                    <a:pt x="8013384" y="1948439"/>
                  </a:lnTo>
                  <a:lnTo>
                    <a:pt x="8070180" y="1932433"/>
                  </a:lnTo>
                  <a:lnTo>
                    <a:pt x="8126263" y="1916354"/>
                  </a:lnTo>
                  <a:lnTo>
                    <a:pt x="8181582" y="1900223"/>
                  </a:lnTo>
                  <a:lnTo>
                    <a:pt x="8236083" y="1884058"/>
                  </a:lnTo>
                  <a:lnTo>
                    <a:pt x="8289716" y="1867880"/>
                  </a:lnTo>
                  <a:lnTo>
                    <a:pt x="8342426" y="1851708"/>
                  </a:lnTo>
                  <a:lnTo>
                    <a:pt x="8394164" y="1835561"/>
                  </a:lnTo>
                  <a:lnTo>
                    <a:pt x="8444875" y="1819460"/>
                  </a:lnTo>
                  <a:lnTo>
                    <a:pt x="8494508" y="1803424"/>
                  </a:lnTo>
                  <a:lnTo>
                    <a:pt x="8543011" y="1787472"/>
                  </a:lnTo>
                  <a:lnTo>
                    <a:pt x="8590332" y="1771624"/>
                  </a:lnTo>
                  <a:lnTo>
                    <a:pt x="8636418" y="1755901"/>
                  </a:lnTo>
                  <a:lnTo>
                    <a:pt x="8681217" y="1740321"/>
                  </a:lnTo>
                  <a:lnTo>
                    <a:pt x="8724677" y="1724904"/>
                  </a:lnTo>
                  <a:lnTo>
                    <a:pt x="8766746" y="1709670"/>
                  </a:lnTo>
                  <a:lnTo>
                    <a:pt x="8807371" y="1694639"/>
                  </a:lnTo>
                  <a:lnTo>
                    <a:pt x="8846501" y="1679830"/>
                  </a:lnTo>
                  <a:lnTo>
                    <a:pt x="8884083" y="1665263"/>
                  </a:lnTo>
                  <a:lnTo>
                    <a:pt x="8920065" y="1650957"/>
                  </a:lnTo>
                  <a:lnTo>
                    <a:pt x="8987020" y="1623208"/>
                  </a:lnTo>
                  <a:lnTo>
                    <a:pt x="9046949" y="1596742"/>
                  </a:lnTo>
                  <a:lnTo>
                    <a:pt x="9074148" y="1584038"/>
                  </a:lnTo>
                  <a:lnTo>
                    <a:pt x="9078271" y="1582028"/>
                  </a:lnTo>
                </a:path>
                <a:path w="9078595" h="2715260">
                  <a:moveTo>
                    <a:pt x="0" y="871372"/>
                  </a:moveTo>
                  <a:lnTo>
                    <a:pt x="35920" y="852340"/>
                  </a:lnTo>
                  <a:lnTo>
                    <a:pt x="71984" y="833309"/>
                  </a:lnTo>
                  <a:lnTo>
                    <a:pt x="108335" y="814282"/>
                  </a:lnTo>
                  <a:lnTo>
                    <a:pt x="145119" y="795260"/>
                  </a:lnTo>
                  <a:lnTo>
                    <a:pt x="182477" y="776244"/>
                  </a:lnTo>
                  <a:lnTo>
                    <a:pt x="220555" y="757238"/>
                  </a:lnTo>
                  <a:lnTo>
                    <a:pt x="259496" y="738241"/>
                  </a:lnTo>
                  <a:lnTo>
                    <a:pt x="299444" y="719257"/>
                  </a:lnTo>
                  <a:lnTo>
                    <a:pt x="340543" y="700287"/>
                  </a:lnTo>
                  <a:lnTo>
                    <a:pt x="382937" y="681331"/>
                  </a:lnTo>
                  <a:lnTo>
                    <a:pt x="426770" y="662394"/>
                  </a:lnTo>
                  <a:lnTo>
                    <a:pt x="472184" y="643474"/>
                  </a:lnTo>
                  <a:lnTo>
                    <a:pt x="519326" y="624576"/>
                  </a:lnTo>
                  <a:lnTo>
                    <a:pt x="568338" y="605700"/>
                  </a:lnTo>
                  <a:lnTo>
                    <a:pt x="619363" y="586848"/>
                  </a:lnTo>
                  <a:lnTo>
                    <a:pt x="672547" y="568022"/>
                  </a:lnTo>
                  <a:lnTo>
                    <a:pt x="728033" y="549223"/>
                  </a:lnTo>
                  <a:lnTo>
                    <a:pt x="785964" y="530453"/>
                  </a:lnTo>
                  <a:lnTo>
                    <a:pt x="846485" y="511714"/>
                  </a:lnTo>
                  <a:lnTo>
                    <a:pt x="909740" y="493008"/>
                  </a:lnTo>
                  <a:lnTo>
                    <a:pt x="975872" y="474337"/>
                  </a:lnTo>
                  <a:lnTo>
                    <a:pt x="1045025" y="455701"/>
                  </a:lnTo>
                  <a:lnTo>
                    <a:pt x="1082432" y="445844"/>
                  </a:lnTo>
                  <a:lnTo>
                    <a:pt x="1120567" y="435788"/>
                  </a:lnTo>
                  <a:lnTo>
                    <a:pt x="1159420" y="425547"/>
                  </a:lnTo>
                  <a:lnTo>
                    <a:pt x="1198980" y="415139"/>
                  </a:lnTo>
                  <a:lnTo>
                    <a:pt x="1239234" y="404578"/>
                  </a:lnTo>
                  <a:lnTo>
                    <a:pt x="1280171" y="393882"/>
                  </a:lnTo>
                  <a:lnTo>
                    <a:pt x="1321780" y="383065"/>
                  </a:lnTo>
                  <a:lnTo>
                    <a:pt x="1364049" y="372143"/>
                  </a:lnTo>
                  <a:lnTo>
                    <a:pt x="1406966" y="361133"/>
                  </a:lnTo>
                  <a:lnTo>
                    <a:pt x="1450520" y="350050"/>
                  </a:lnTo>
                  <a:lnTo>
                    <a:pt x="1494699" y="338911"/>
                  </a:lnTo>
                  <a:lnTo>
                    <a:pt x="1539492" y="327730"/>
                  </a:lnTo>
                  <a:lnTo>
                    <a:pt x="1584887" y="316524"/>
                  </a:lnTo>
                  <a:lnTo>
                    <a:pt x="1630872" y="305310"/>
                  </a:lnTo>
                  <a:lnTo>
                    <a:pt x="1677437" y="294101"/>
                  </a:lnTo>
                  <a:lnTo>
                    <a:pt x="1724569" y="282915"/>
                  </a:lnTo>
                  <a:lnTo>
                    <a:pt x="1772257" y="271768"/>
                  </a:lnTo>
                  <a:lnTo>
                    <a:pt x="1820489" y="260675"/>
                  </a:lnTo>
                  <a:lnTo>
                    <a:pt x="1869254" y="249651"/>
                  </a:lnTo>
                  <a:lnTo>
                    <a:pt x="1918540" y="238714"/>
                  </a:lnTo>
                  <a:lnTo>
                    <a:pt x="1968336" y="227879"/>
                  </a:lnTo>
                  <a:lnTo>
                    <a:pt x="2018630" y="217161"/>
                  </a:lnTo>
                  <a:lnTo>
                    <a:pt x="2069410" y="206577"/>
                  </a:lnTo>
                  <a:lnTo>
                    <a:pt x="2120666" y="196143"/>
                  </a:lnTo>
                  <a:lnTo>
                    <a:pt x="2172385" y="185873"/>
                  </a:lnTo>
                  <a:lnTo>
                    <a:pt x="2224555" y="175785"/>
                  </a:lnTo>
                  <a:lnTo>
                    <a:pt x="2277166" y="165894"/>
                  </a:lnTo>
                  <a:lnTo>
                    <a:pt x="2330206" y="156216"/>
                  </a:lnTo>
                  <a:lnTo>
                    <a:pt x="2383663" y="146767"/>
                  </a:lnTo>
                  <a:lnTo>
                    <a:pt x="2437525" y="137562"/>
                  </a:lnTo>
                  <a:lnTo>
                    <a:pt x="2491782" y="128618"/>
                  </a:lnTo>
                  <a:lnTo>
                    <a:pt x="2546421" y="119951"/>
                  </a:lnTo>
                  <a:lnTo>
                    <a:pt x="2601431" y="111575"/>
                  </a:lnTo>
                  <a:lnTo>
                    <a:pt x="2656800" y="103508"/>
                  </a:lnTo>
                  <a:lnTo>
                    <a:pt x="2712517" y="95765"/>
                  </a:lnTo>
                  <a:lnTo>
                    <a:pt x="2768570" y="88361"/>
                  </a:lnTo>
                  <a:lnTo>
                    <a:pt x="2824948" y="81314"/>
                  </a:lnTo>
                  <a:lnTo>
                    <a:pt x="2881639" y="74638"/>
                  </a:lnTo>
                  <a:lnTo>
                    <a:pt x="2938631" y="68350"/>
                  </a:lnTo>
                  <a:lnTo>
                    <a:pt x="2995914" y="62465"/>
                  </a:lnTo>
                  <a:lnTo>
                    <a:pt x="3053475" y="56999"/>
                  </a:lnTo>
                  <a:lnTo>
                    <a:pt x="3111303" y="51968"/>
                  </a:lnTo>
                  <a:lnTo>
                    <a:pt x="3155740" y="48359"/>
                  </a:lnTo>
                  <a:lnTo>
                    <a:pt x="3200516" y="44877"/>
                  </a:lnTo>
                  <a:lnTo>
                    <a:pt x="3245628" y="41521"/>
                  </a:lnTo>
                  <a:lnTo>
                    <a:pt x="3291067" y="38292"/>
                  </a:lnTo>
                  <a:lnTo>
                    <a:pt x="3336830" y="35191"/>
                  </a:lnTo>
                  <a:lnTo>
                    <a:pt x="3382910" y="32217"/>
                  </a:lnTo>
                  <a:lnTo>
                    <a:pt x="3429303" y="29372"/>
                  </a:lnTo>
                  <a:lnTo>
                    <a:pt x="3476001" y="26655"/>
                  </a:lnTo>
                  <a:lnTo>
                    <a:pt x="3523001" y="24067"/>
                  </a:lnTo>
                  <a:lnTo>
                    <a:pt x="3570296" y="21609"/>
                  </a:lnTo>
                  <a:lnTo>
                    <a:pt x="3617880" y="19281"/>
                  </a:lnTo>
                  <a:lnTo>
                    <a:pt x="3665749" y="17084"/>
                  </a:lnTo>
                  <a:lnTo>
                    <a:pt x="3713896" y="15017"/>
                  </a:lnTo>
                  <a:lnTo>
                    <a:pt x="3762316" y="13081"/>
                  </a:lnTo>
                  <a:lnTo>
                    <a:pt x="3811004" y="11277"/>
                  </a:lnTo>
                  <a:lnTo>
                    <a:pt x="3859954" y="9605"/>
                  </a:lnTo>
                  <a:lnTo>
                    <a:pt x="3909160" y="8066"/>
                  </a:lnTo>
                  <a:lnTo>
                    <a:pt x="3958616" y="6659"/>
                  </a:lnTo>
                  <a:lnTo>
                    <a:pt x="4008318" y="5386"/>
                  </a:lnTo>
                  <a:lnTo>
                    <a:pt x="4058260" y="4247"/>
                  </a:lnTo>
                  <a:lnTo>
                    <a:pt x="4108435" y="3241"/>
                  </a:lnTo>
                  <a:lnTo>
                    <a:pt x="4158839" y="2371"/>
                  </a:lnTo>
                  <a:lnTo>
                    <a:pt x="4209466" y="1636"/>
                  </a:lnTo>
                  <a:lnTo>
                    <a:pt x="4260311" y="1036"/>
                  </a:lnTo>
                  <a:lnTo>
                    <a:pt x="4311367" y="572"/>
                  </a:lnTo>
                  <a:lnTo>
                    <a:pt x="4362629" y="244"/>
                  </a:lnTo>
                  <a:lnTo>
                    <a:pt x="4414092" y="53"/>
                  </a:lnTo>
                  <a:lnTo>
                    <a:pt x="4465750" y="0"/>
                  </a:lnTo>
                  <a:lnTo>
                    <a:pt x="4517598" y="83"/>
                  </a:lnTo>
                  <a:lnTo>
                    <a:pt x="4569630" y="305"/>
                  </a:lnTo>
                  <a:lnTo>
                    <a:pt x="4621840" y="666"/>
                  </a:lnTo>
                  <a:lnTo>
                    <a:pt x="4674223" y="1165"/>
                  </a:lnTo>
                  <a:lnTo>
                    <a:pt x="4726773" y="1804"/>
                  </a:lnTo>
                  <a:lnTo>
                    <a:pt x="4779485" y="2583"/>
                  </a:lnTo>
                  <a:lnTo>
                    <a:pt x="4832353" y="3501"/>
                  </a:lnTo>
                  <a:lnTo>
                    <a:pt x="4885372" y="4560"/>
                  </a:lnTo>
                  <a:lnTo>
                    <a:pt x="4938536" y="5761"/>
                  </a:lnTo>
                  <a:lnTo>
                    <a:pt x="4991839" y="7102"/>
                  </a:lnTo>
                  <a:lnTo>
                    <a:pt x="5045276" y="8586"/>
                  </a:lnTo>
                  <a:lnTo>
                    <a:pt x="5098841" y="10212"/>
                  </a:lnTo>
                  <a:lnTo>
                    <a:pt x="5152530" y="11981"/>
                  </a:lnTo>
                  <a:lnTo>
                    <a:pt x="5206335" y="13893"/>
                  </a:lnTo>
                  <a:lnTo>
                    <a:pt x="5260252" y="15948"/>
                  </a:lnTo>
                  <a:lnTo>
                    <a:pt x="5314275" y="18147"/>
                  </a:lnTo>
                  <a:lnTo>
                    <a:pt x="5368399" y="20491"/>
                  </a:lnTo>
                  <a:lnTo>
                    <a:pt x="5422617" y="22980"/>
                  </a:lnTo>
                  <a:lnTo>
                    <a:pt x="5476925" y="25614"/>
                  </a:lnTo>
                  <a:lnTo>
                    <a:pt x="5531317" y="28394"/>
                  </a:lnTo>
                  <a:lnTo>
                    <a:pt x="5585787" y="31320"/>
                  </a:lnTo>
                  <a:lnTo>
                    <a:pt x="5640330" y="34392"/>
                  </a:lnTo>
                  <a:lnTo>
                    <a:pt x="5694940" y="37612"/>
                  </a:lnTo>
                  <a:lnTo>
                    <a:pt x="5749611" y="40979"/>
                  </a:lnTo>
                  <a:lnTo>
                    <a:pt x="5804338" y="44493"/>
                  </a:lnTo>
                  <a:lnTo>
                    <a:pt x="5859116" y="48156"/>
                  </a:lnTo>
                  <a:lnTo>
                    <a:pt x="5913939" y="51968"/>
                  </a:lnTo>
                  <a:lnTo>
                    <a:pt x="5961554" y="55463"/>
                  </a:lnTo>
                  <a:lnTo>
                    <a:pt x="6010111" y="59261"/>
                  </a:lnTo>
                  <a:lnTo>
                    <a:pt x="6059569" y="63352"/>
                  </a:lnTo>
                  <a:lnTo>
                    <a:pt x="6109886" y="67727"/>
                  </a:lnTo>
                  <a:lnTo>
                    <a:pt x="6161021" y="72376"/>
                  </a:lnTo>
                  <a:lnTo>
                    <a:pt x="6212932" y="77290"/>
                  </a:lnTo>
                  <a:lnTo>
                    <a:pt x="6265580" y="82458"/>
                  </a:lnTo>
                  <a:lnTo>
                    <a:pt x="6318922" y="87870"/>
                  </a:lnTo>
                  <a:lnTo>
                    <a:pt x="6372918" y="93517"/>
                  </a:lnTo>
                  <a:lnTo>
                    <a:pt x="6427526" y="99389"/>
                  </a:lnTo>
                  <a:lnTo>
                    <a:pt x="6482705" y="105477"/>
                  </a:lnTo>
                  <a:lnTo>
                    <a:pt x="6538413" y="111770"/>
                  </a:lnTo>
                  <a:lnTo>
                    <a:pt x="6594611" y="118258"/>
                  </a:lnTo>
                  <a:lnTo>
                    <a:pt x="6651256" y="124933"/>
                  </a:lnTo>
                  <a:lnTo>
                    <a:pt x="6708307" y="131783"/>
                  </a:lnTo>
                  <a:lnTo>
                    <a:pt x="6765724" y="138800"/>
                  </a:lnTo>
                  <a:lnTo>
                    <a:pt x="6823464" y="145974"/>
                  </a:lnTo>
                  <a:lnTo>
                    <a:pt x="6881487" y="153294"/>
                  </a:lnTo>
                  <a:lnTo>
                    <a:pt x="6939752" y="160751"/>
                  </a:lnTo>
                  <a:lnTo>
                    <a:pt x="6998218" y="168336"/>
                  </a:lnTo>
                  <a:lnTo>
                    <a:pt x="7056842" y="176038"/>
                  </a:lnTo>
                  <a:lnTo>
                    <a:pt x="7115585" y="183847"/>
                  </a:lnTo>
                  <a:lnTo>
                    <a:pt x="7174404" y="191755"/>
                  </a:lnTo>
                  <a:lnTo>
                    <a:pt x="7233260" y="199750"/>
                  </a:lnTo>
                  <a:lnTo>
                    <a:pt x="7292110" y="207824"/>
                  </a:lnTo>
                  <a:lnTo>
                    <a:pt x="7350913" y="215966"/>
                  </a:lnTo>
                  <a:lnTo>
                    <a:pt x="7409628" y="224167"/>
                  </a:lnTo>
                  <a:lnTo>
                    <a:pt x="7468215" y="232416"/>
                  </a:lnTo>
                  <a:lnTo>
                    <a:pt x="7526631" y="240705"/>
                  </a:lnTo>
                  <a:lnTo>
                    <a:pt x="7584836" y="249024"/>
                  </a:lnTo>
                  <a:lnTo>
                    <a:pt x="7642789" y="257361"/>
                  </a:lnTo>
                  <a:lnTo>
                    <a:pt x="7700448" y="265709"/>
                  </a:lnTo>
                  <a:lnTo>
                    <a:pt x="7757772" y="274057"/>
                  </a:lnTo>
                  <a:lnTo>
                    <a:pt x="7814720" y="282395"/>
                  </a:lnTo>
                  <a:lnTo>
                    <a:pt x="7871250" y="290713"/>
                  </a:lnTo>
                  <a:lnTo>
                    <a:pt x="7927323" y="299002"/>
                  </a:lnTo>
                  <a:lnTo>
                    <a:pt x="7982895" y="307251"/>
                  </a:lnTo>
                  <a:lnTo>
                    <a:pt x="8037927" y="315452"/>
                  </a:lnTo>
                  <a:lnTo>
                    <a:pt x="8092377" y="323595"/>
                  </a:lnTo>
                  <a:lnTo>
                    <a:pt x="8146204" y="331668"/>
                  </a:lnTo>
                  <a:lnTo>
                    <a:pt x="8199367" y="339664"/>
                  </a:lnTo>
                  <a:lnTo>
                    <a:pt x="8251824" y="347571"/>
                  </a:lnTo>
                  <a:lnTo>
                    <a:pt x="8303535" y="355380"/>
                  </a:lnTo>
                  <a:lnTo>
                    <a:pt x="8354457" y="363082"/>
                  </a:lnTo>
                  <a:lnTo>
                    <a:pt x="8404551" y="370667"/>
                  </a:lnTo>
                  <a:lnTo>
                    <a:pt x="8453775" y="378124"/>
                  </a:lnTo>
                  <a:lnTo>
                    <a:pt x="8502087" y="385444"/>
                  </a:lnTo>
                  <a:lnTo>
                    <a:pt x="8549447" y="392618"/>
                  </a:lnTo>
                  <a:lnTo>
                    <a:pt x="8595813" y="399635"/>
                  </a:lnTo>
                  <a:lnTo>
                    <a:pt x="8641144" y="406485"/>
                  </a:lnTo>
                  <a:lnTo>
                    <a:pt x="8685399" y="413160"/>
                  </a:lnTo>
                  <a:lnTo>
                    <a:pt x="8728537" y="419648"/>
                  </a:lnTo>
                  <a:lnTo>
                    <a:pt x="8770516" y="425941"/>
                  </a:lnTo>
                  <a:lnTo>
                    <a:pt x="8811296" y="432029"/>
                  </a:lnTo>
                  <a:lnTo>
                    <a:pt x="8850835" y="437901"/>
                  </a:lnTo>
                  <a:lnTo>
                    <a:pt x="8889092" y="443548"/>
                  </a:lnTo>
                  <a:lnTo>
                    <a:pt x="8961595" y="454128"/>
                  </a:lnTo>
                  <a:lnTo>
                    <a:pt x="9028477" y="463691"/>
                  </a:lnTo>
                  <a:lnTo>
                    <a:pt x="9059707" y="468066"/>
                  </a:lnTo>
                  <a:lnTo>
                    <a:pt x="9078271" y="470623"/>
                  </a:lnTo>
                </a:path>
              </a:pathLst>
            </a:custGeom>
            <a:ln w="63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3853" y="5640781"/>
              <a:ext cx="3004820" cy="1211580"/>
            </a:xfrm>
            <a:custGeom>
              <a:avLst/>
              <a:gdLst/>
              <a:ahLst/>
              <a:cxnLst/>
              <a:rect l="l" t="t" r="r" b="b"/>
              <a:pathLst>
                <a:path w="3004820" h="1211579">
                  <a:moveTo>
                    <a:pt x="0" y="0"/>
                  </a:moveTo>
                  <a:lnTo>
                    <a:pt x="51721" y="23517"/>
                  </a:lnTo>
                  <a:lnTo>
                    <a:pt x="103435" y="47027"/>
                  </a:lnTo>
                  <a:lnTo>
                    <a:pt x="155135" y="70525"/>
                  </a:lnTo>
                  <a:lnTo>
                    <a:pt x="206815" y="94002"/>
                  </a:lnTo>
                  <a:lnTo>
                    <a:pt x="258466" y="117452"/>
                  </a:lnTo>
                  <a:lnTo>
                    <a:pt x="310083" y="140868"/>
                  </a:lnTo>
                  <a:lnTo>
                    <a:pt x="361657" y="164244"/>
                  </a:lnTo>
                  <a:lnTo>
                    <a:pt x="413183" y="187573"/>
                  </a:lnTo>
                  <a:lnTo>
                    <a:pt x="464653" y="210849"/>
                  </a:lnTo>
                  <a:lnTo>
                    <a:pt x="516059" y="234063"/>
                  </a:lnTo>
                  <a:lnTo>
                    <a:pt x="567396" y="257211"/>
                  </a:lnTo>
                  <a:lnTo>
                    <a:pt x="618656" y="280284"/>
                  </a:lnTo>
                  <a:lnTo>
                    <a:pt x="669832" y="303277"/>
                  </a:lnTo>
                  <a:lnTo>
                    <a:pt x="720917" y="326182"/>
                  </a:lnTo>
                  <a:lnTo>
                    <a:pt x="771904" y="348994"/>
                  </a:lnTo>
                  <a:lnTo>
                    <a:pt x="822786" y="371704"/>
                  </a:lnTo>
                  <a:lnTo>
                    <a:pt x="873556" y="394306"/>
                  </a:lnTo>
                  <a:lnTo>
                    <a:pt x="924207" y="416795"/>
                  </a:lnTo>
                  <a:lnTo>
                    <a:pt x="974732" y="439162"/>
                  </a:lnTo>
                  <a:lnTo>
                    <a:pt x="1025125" y="461401"/>
                  </a:lnTo>
                  <a:lnTo>
                    <a:pt x="1075377" y="483506"/>
                  </a:lnTo>
                  <a:lnTo>
                    <a:pt x="1125482" y="505470"/>
                  </a:lnTo>
                  <a:lnTo>
                    <a:pt x="1175433" y="527285"/>
                  </a:lnTo>
                  <a:lnTo>
                    <a:pt x="1225224" y="548946"/>
                  </a:lnTo>
                  <a:lnTo>
                    <a:pt x="1274846" y="570446"/>
                  </a:lnTo>
                  <a:lnTo>
                    <a:pt x="1324293" y="591777"/>
                  </a:lnTo>
                  <a:lnTo>
                    <a:pt x="1373558" y="612933"/>
                  </a:lnTo>
                  <a:lnTo>
                    <a:pt x="1422635" y="633908"/>
                  </a:lnTo>
                  <a:lnTo>
                    <a:pt x="1471515" y="654695"/>
                  </a:lnTo>
                  <a:lnTo>
                    <a:pt x="1520192" y="675286"/>
                  </a:lnTo>
                  <a:lnTo>
                    <a:pt x="1568660" y="695675"/>
                  </a:lnTo>
                  <a:lnTo>
                    <a:pt x="1616910" y="715856"/>
                  </a:lnTo>
                  <a:lnTo>
                    <a:pt x="1664936" y="735822"/>
                  </a:lnTo>
                  <a:lnTo>
                    <a:pt x="1712731" y="755566"/>
                  </a:lnTo>
                  <a:lnTo>
                    <a:pt x="1760289" y="775081"/>
                  </a:lnTo>
                  <a:lnTo>
                    <a:pt x="1807601" y="794360"/>
                  </a:lnTo>
                  <a:lnTo>
                    <a:pt x="1854661" y="813398"/>
                  </a:lnTo>
                  <a:lnTo>
                    <a:pt x="1901462" y="832186"/>
                  </a:lnTo>
                  <a:lnTo>
                    <a:pt x="1947997" y="850719"/>
                  </a:lnTo>
                  <a:lnTo>
                    <a:pt x="1994259" y="868989"/>
                  </a:lnTo>
                  <a:lnTo>
                    <a:pt x="2040242" y="886991"/>
                  </a:lnTo>
                  <a:lnTo>
                    <a:pt x="2085937" y="904716"/>
                  </a:lnTo>
                  <a:lnTo>
                    <a:pt x="2131338" y="922159"/>
                  </a:lnTo>
                  <a:lnTo>
                    <a:pt x="2176438" y="939313"/>
                  </a:lnTo>
                  <a:lnTo>
                    <a:pt x="2221229" y="956171"/>
                  </a:lnTo>
                  <a:lnTo>
                    <a:pt x="2265706" y="972726"/>
                  </a:lnTo>
                  <a:lnTo>
                    <a:pt x="2309861" y="988971"/>
                  </a:lnTo>
                  <a:lnTo>
                    <a:pt x="2353687" y="1004901"/>
                  </a:lnTo>
                  <a:lnTo>
                    <a:pt x="2397177" y="1020507"/>
                  </a:lnTo>
                  <a:lnTo>
                    <a:pt x="2440323" y="1035784"/>
                  </a:lnTo>
                  <a:lnTo>
                    <a:pt x="2483120" y="1050724"/>
                  </a:lnTo>
                  <a:lnTo>
                    <a:pt x="2525559" y="1065322"/>
                  </a:lnTo>
                  <a:lnTo>
                    <a:pt x="2567635" y="1079569"/>
                  </a:lnTo>
                  <a:lnTo>
                    <a:pt x="2609339" y="1093460"/>
                  </a:lnTo>
                  <a:lnTo>
                    <a:pt x="2650665" y="1106988"/>
                  </a:lnTo>
                  <a:lnTo>
                    <a:pt x="2691607" y="1120146"/>
                  </a:lnTo>
                  <a:lnTo>
                    <a:pt x="2732156" y="1132927"/>
                  </a:lnTo>
                  <a:lnTo>
                    <a:pt x="2772306" y="1145324"/>
                  </a:lnTo>
                  <a:lnTo>
                    <a:pt x="2812050" y="1157331"/>
                  </a:lnTo>
                  <a:lnTo>
                    <a:pt x="2851381" y="1168942"/>
                  </a:lnTo>
                  <a:lnTo>
                    <a:pt x="2890292" y="1180149"/>
                  </a:lnTo>
                  <a:lnTo>
                    <a:pt x="2928775" y="1190945"/>
                  </a:lnTo>
                  <a:lnTo>
                    <a:pt x="2966825" y="1201324"/>
                  </a:lnTo>
                  <a:lnTo>
                    <a:pt x="3004433" y="1211280"/>
                  </a:lnTo>
                </a:path>
              </a:pathLst>
            </a:custGeom>
            <a:ln w="63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5728" y="5284470"/>
              <a:ext cx="9078595" cy="1467485"/>
            </a:xfrm>
            <a:custGeom>
              <a:avLst/>
              <a:gdLst/>
              <a:ahLst/>
              <a:cxnLst/>
              <a:rect l="l" t="t" r="r" b="b"/>
              <a:pathLst>
                <a:path w="9078595" h="1467484">
                  <a:moveTo>
                    <a:pt x="0" y="0"/>
                  </a:moveTo>
                  <a:lnTo>
                    <a:pt x="37324" y="13040"/>
                  </a:lnTo>
                  <a:lnTo>
                    <a:pt x="74769" y="26102"/>
                  </a:lnTo>
                  <a:lnTo>
                    <a:pt x="112458" y="39209"/>
                  </a:lnTo>
                  <a:lnTo>
                    <a:pt x="150511" y="52381"/>
                  </a:lnTo>
                  <a:lnTo>
                    <a:pt x="189051" y="65642"/>
                  </a:lnTo>
                  <a:lnTo>
                    <a:pt x="228197" y="79012"/>
                  </a:lnTo>
                  <a:lnTo>
                    <a:pt x="268073" y="92514"/>
                  </a:lnTo>
                  <a:lnTo>
                    <a:pt x="308800" y="106170"/>
                  </a:lnTo>
                  <a:lnTo>
                    <a:pt x="350499" y="120003"/>
                  </a:lnTo>
                  <a:lnTo>
                    <a:pt x="393291" y="134033"/>
                  </a:lnTo>
                  <a:lnTo>
                    <a:pt x="437298" y="148282"/>
                  </a:lnTo>
                  <a:lnTo>
                    <a:pt x="482643" y="162774"/>
                  </a:lnTo>
                  <a:lnTo>
                    <a:pt x="529445" y="177530"/>
                  </a:lnTo>
                  <a:lnTo>
                    <a:pt x="577828" y="192571"/>
                  </a:lnTo>
                  <a:lnTo>
                    <a:pt x="627911" y="207921"/>
                  </a:lnTo>
                  <a:lnTo>
                    <a:pt x="679818" y="223600"/>
                  </a:lnTo>
                  <a:lnTo>
                    <a:pt x="733668" y="239631"/>
                  </a:lnTo>
                  <a:lnTo>
                    <a:pt x="789585" y="256036"/>
                  </a:lnTo>
                  <a:lnTo>
                    <a:pt x="847689" y="272836"/>
                  </a:lnTo>
                  <a:lnTo>
                    <a:pt x="908102" y="290054"/>
                  </a:lnTo>
                  <a:lnTo>
                    <a:pt x="970946" y="307713"/>
                  </a:lnTo>
                  <a:lnTo>
                    <a:pt x="1036341" y="325833"/>
                  </a:lnTo>
                  <a:lnTo>
                    <a:pt x="1104411" y="344436"/>
                  </a:lnTo>
                  <a:lnTo>
                    <a:pt x="1142884" y="354885"/>
                  </a:lnTo>
                  <a:lnTo>
                    <a:pt x="1182229" y="365585"/>
                  </a:lnTo>
                  <a:lnTo>
                    <a:pt x="1222422" y="376525"/>
                  </a:lnTo>
                  <a:lnTo>
                    <a:pt x="1263437" y="387692"/>
                  </a:lnTo>
                  <a:lnTo>
                    <a:pt x="1305252" y="399076"/>
                  </a:lnTo>
                  <a:lnTo>
                    <a:pt x="1347842" y="410665"/>
                  </a:lnTo>
                  <a:lnTo>
                    <a:pt x="1391183" y="422448"/>
                  </a:lnTo>
                  <a:lnTo>
                    <a:pt x="1435251" y="434412"/>
                  </a:lnTo>
                  <a:lnTo>
                    <a:pt x="1480022" y="446546"/>
                  </a:lnTo>
                  <a:lnTo>
                    <a:pt x="1525472" y="458839"/>
                  </a:lnTo>
                  <a:lnTo>
                    <a:pt x="1571577" y="471279"/>
                  </a:lnTo>
                  <a:lnTo>
                    <a:pt x="1618313" y="483855"/>
                  </a:lnTo>
                  <a:lnTo>
                    <a:pt x="1665656" y="496555"/>
                  </a:lnTo>
                  <a:lnTo>
                    <a:pt x="1713581" y="509367"/>
                  </a:lnTo>
                  <a:lnTo>
                    <a:pt x="1762065" y="522281"/>
                  </a:lnTo>
                  <a:lnTo>
                    <a:pt x="1811084" y="535284"/>
                  </a:lnTo>
                  <a:lnTo>
                    <a:pt x="1860614" y="548365"/>
                  </a:lnTo>
                  <a:lnTo>
                    <a:pt x="1910630" y="561512"/>
                  </a:lnTo>
                  <a:lnTo>
                    <a:pt x="1961108" y="574714"/>
                  </a:lnTo>
                  <a:lnTo>
                    <a:pt x="2012026" y="587959"/>
                  </a:lnTo>
                  <a:lnTo>
                    <a:pt x="2063357" y="601237"/>
                  </a:lnTo>
                  <a:lnTo>
                    <a:pt x="2115080" y="614534"/>
                  </a:lnTo>
                  <a:lnTo>
                    <a:pt x="2167168" y="627840"/>
                  </a:lnTo>
                  <a:lnTo>
                    <a:pt x="2219599" y="641143"/>
                  </a:lnTo>
                  <a:lnTo>
                    <a:pt x="2272348" y="654432"/>
                  </a:lnTo>
                  <a:lnTo>
                    <a:pt x="2325392" y="667695"/>
                  </a:lnTo>
                  <a:lnTo>
                    <a:pt x="2378705" y="680920"/>
                  </a:lnTo>
                  <a:lnTo>
                    <a:pt x="2432265" y="694096"/>
                  </a:lnTo>
                  <a:lnTo>
                    <a:pt x="2486047" y="707212"/>
                  </a:lnTo>
                  <a:lnTo>
                    <a:pt x="2540027" y="720256"/>
                  </a:lnTo>
                  <a:lnTo>
                    <a:pt x="2594181" y="733216"/>
                  </a:lnTo>
                  <a:lnTo>
                    <a:pt x="2648486" y="746080"/>
                  </a:lnTo>
                  <a:lnTo>
                    <a:pt x="2702916" y="758838"/>
                  </a:lnTo>
                  <a:lnTo>
                    <a:pt x="2757448" y="771478"/>
                  </a:lnTo>
                  <a:lnTo>
                    <a:pt x="2812058" y="783988"/>
                  </a:lnTo>
                  <a:lnTo>
                    <a:pt x="2866721" y="796356"/>
                  </a:lnTo>
                  <a:lnTo>
                    <a:pt x="2921415" y="808572"/>
                  </a:lnTo>
                  <a:lnTo>
                    <a:pt x="2976114" y="820623"/>
                  </a:lnTo>
                  <a:lnTo>
                    <a:pt x="3030795" y="832498"/>
                  </a:lnTo>
                  <a:lnTo>
                    <a:pt x="3085434" y="844186"/>
                  </a:lnTo>
                  <a:lnTo>
                    <a:pt x="3140006" y="855674"/>
                  </a:lnTo>
                  <a:lnTo>
                    <a:pt x="3194488" y="866952"/>
                  </a:lnTo>
                  <a:lnTo>
                    <a:pt x="3240447" y="876340"/>
                  </a:lnTo>
                  <a:lnTo>
                    <a:pt x="3286870" y="885738"/>
                  </a:lnTo>
                  <a:lnTo>
                    <a:pt x="3333739" y="895144"/>
                  </a:lnTo>
                  <a:lnTo>
                    <a:pt x="3381033" y="904554"/>
                  </a:lnTo>
                  <a:lnTo>
                    <a:pt x="3428732" y="913965"/>
                  </a:lnTo>
                  <a:lnTo>
                    <a:pt x="3476818" y="923372"/>
                  </a:lnTo>
                  <a:lnTo>
                    <a:pt x="3525270" y="932774"/>
                  </a:lnTo>
                  <a:lnTo>
                    <a:pt x="3574069" y="942166"/>
                  </a:lnTo>
                  <a:lnTo>
                    <a:pt x="3623195" y="951544"/>
                  </a:lnTo>
                  <a:lnTo>
                    <a:pt x="3672628" y="960907"/>
                  </a:lnTo>
                  <a:lnTo>
                    <a:pt x="3722350" y="970249"/>
                  </a:lnTo>
                  <a:lnTo>
                    <a:pt x="3772339" y="979568"/>
                  </a:lnTo>
                  <a:lnTo>
                    <a:pt x="3822577" y="988860"/>
                  </a:lnTo>
                  <a:lnTo>
                    <a:pt x="3873044" y="998122"/>
                  </a:lnTo>
                  <a:lnTo>
                    <a:pt x="3923719" y="1007351"/>
                  </a:lnTo>
                  <a:lnTo>
                    <a:pt x="3974585" y="1016542"/>
                  </a:lnTo>
                  <a:lnTo>
                    <a:pt x="4025620" y="1025693"/>
                  </a:lnTo>
                  <a:lnTo>
                    <a:pt x="4076805" y="1034800"/>
                  </a:lnTo>
                  <a:lnTo>
                    <a:pt x="4128121" y="1043860"/>
                  </a:lnTo>
                  <a:lnTo>
                    <a:pt x="4179548" y="1052869"/>
                  </a:lnTo>
                  <a:lnTo>
                    <a:pt x="4231067" y="1061824"/>
                  </a:lnTo>
                  <a:lnTo>
                    <a:pt x="4282656" y="1070721"/>
                  </a:lnTo>
                  <a:lnTo>
                    <a:pt x="4334298" y="1079557"/>
                  </a:lnTo>
                  <a:lnTo>
                    <a:pt x="4385972" y="1088329"/>
                  </a:lnTo>
                  <a:lnTo>
                    <a:pt x="4437659" y="1097033"/>
                  </a:lnTo>
                  <a:lnTo>
                    <a:pt x="4489339" y="1105666"/>
                  </a:lnTo>
                  <a:lnTo>
                    <a:pt x="4540992" y="1114225"/>
                  </a:lnTo>
                  <a:lnTo>
                    <a:pt x="4592598" y="1122705"/>
                  </a:lnTo>
                  <a:lnTo>
                    <a:pt x="4644139" y="1131103"/>
                  </a:lnTo>
                  <a:lnTo>
                    <a:pt x="4695594" y="1139417"/>
                  </a:lnTo>
                  <a:lnTo>
                    <a:pt x="4746944" y="1147642"/>
                  </a:lnTo>
                  <a:lnTo>
                    <a:pt x="4798169" y="1155776"/>
                  </a:lnTo>
                  <a:lnTo>
                    <a:pt x="4849249" y="1163814"/>
                  </a:lnTo>
                  <a:lnTo>
                    <a:pt x="4900165" y="1171754"/>
                  </a:lnTo>
                  <a:lnTo>
                    <a:pt x="4950897" y="1179592"/>
                  </a:lnTo>
                  <a:lnTo>
                    <a:pt x="5001426" y="1187324"/>
                  </a:lnTo>
                  <a:lnTo>
                    <a:pt x="5051731" y="1194947"/>
                  </a:lnTo>
                  <a:lnTo>
                    <a:pt x="5101794" y="1202458"/>
                  </a:lnTo>
                  <a:lnTo>
                    <a:pt x="5151594" y="1209854"/>
                  </a:lnTo>
                  <a:lnTo>
                    <a:pt x="5201112" y="1217130"/>
                  </a:lnTo>
                  <a:lnTo>
                    <a:pt x="5250328" y="1224283"/>
                  </a:lnTo>
                  <a:lnTo>
                    <a:pt x="5299223" y="1231311"/>
                  </a:lnTo>
                  <a:lnTo>
                    <a:pt x="5347776" y="1238209"/>
                  </a:lnTo>
                  <a:lnTo>
                    <a:pt x="5395969" y="1244974"/>
                  </a:lnTo>
                  <a:lnTo>
                    <a:pt x="5443781" y="1251603"/>
                  </a:lnTo>
                  <a:lnTo>
                    <a:pt x="5491194" y="1258093"/>
                  </a:lnTo>
                  <a:lnTo>
                    <a:pt x="5538186" y="1264439"/>
                  </a:lnTo>
                  <a:lnTo>
                    <a:pt x="5584739" y="1270639"/>
                  </a:lnTo>
                  <a:lnTo>
                    <a:pt x="5630833" y="1276689"/>
                  </a:lnTo>
                  <a:lnTo>
                    <a:pt x="5676449" y="1282585"/>
                  </a:lnTo>
                  <a:lnTo>
                    <a:pt x="5731868" y="1289579"/>
                  </a:lnTo>
                  <a:lnTo>
                    <a:pt x="5787466" y="1296373"/>
                  </a:lnTo>
                  <a:lnTo>
                    <a:pt x="5843208" y="1302970"/>
                  </a:lnTo>
                  <a:lnTo>
                    <a:pt x="5899059" y="1309374"/>
                  </a:lnTo>
                  <a:lnTo>
                    <a:pt x="5954986" y="1315590"/>
                  </a:lnTo>
                  <a:lnTo>
                    <a:pt x="6010955" y="1321622"/>
                  </a:lnTo>
                  <a:lnTo>
                    <a:pt x="6066930" y="1327474"/>
                  </a:lnTo>
                  <a:lnTo>
                    <a:pt x="6122880" y="1333150"/>
                  </a:lnTo>
                  <a:lnTo>
                    <a:pt x="6178768" y="1338654"/>
                  </a:lnTo>
                  <a:lnTo>
                    <a:pt x="6234561" y="1343991"/>
                  </a:lnTo>
                  <a:lnTo>
                    <a:pt x="6290225" y="1349164"/>
                  </a:lnTo>
                  <a:lnTo>
                    <a:pt x="6345726" y="1354178"/>
                  </a:lnTo>
                  <a:lnTo>
                    <a:pt x="6401029" y="1359036"/>
                  </a:lnTo>
                  <a:lnTo>
                    <a:pt x="6456101" y="1363744"/>
                  </a:lnTo>
                  <a:lnTo>
                    <a:pt x="6510907" y="1368304"/>
                  </a:lnTo>
                  <a:lnTo>
                    <a:pt x="6565413" y="1372722"/>
                  </a:lnTo>
                  <a:lnTo>
                    <a:pt x="6619585" y="1377001"/>
                  </a:lnTo>
                  <a:lnTo>
                    <a:pt x="6673390" y="1381145"/>
                  </a:lnTo>
                  <a:lnTo>
                    <a:pt x="6726792" y="1385159"/>
                  </a:lnTo>
                  <a:lnTo>
                    <a:pt x="6779757" y="1389047"/>
                  </a:lnTo>
                  <a:lnTo>
                    <a:pt x="6832253" y="1392812"/>
                  </a:lnTo>
                  <a:lnTo>
                    <a:pt x="6884243" y="1396460"/>
                  </a:lnTo>
                  <a:lnTo>
                    <a:pt x="6935695" y="1399993"/>
                  </a:lnTo>
                  <a:lnTo>
                    <a:pt x="6986574" y="1403417"/>
                  </a:lnTo>
                  <a:lnTo>
                    <a:pt x="7036847" y="1406735"/>
                  </a:lnTo>
                  <a:lnTo>
                    <a:pt x="7086478" y="1409952"/>
                  </a:lnTo>
                  <a:lnTo>
                    <a:pt x="7135433" y="1413072"/>
                  </a:lnTo>
                  <a:lnTo>
                    <a:pt x="7183680" y="1416098"/>
                  </a:lnTo>
                  <a:lnTo>
                    <a:pt x="7231183" y="1419035"/>
                  </a:lnTo>
                  <a:lnTo>
                    <a:pt x="7277908" y="1421887"/>
                  </a:lnTo>
                  <a:lnTo>
                    <a:pt x="7323821" y="1424659"/>
                  </a:lnTo>
                  <a:lnTo>
                    <a:pt x="7368889" y="1427353"/>
                  </a:lnTo>
                  <a:lnTo>
                    <a:pt x="7413077" y="1429976"/>
                  </a:lnTo>
                  <a:lnTo>
                    <a:pt x="7456350" y="1432530"/>
                  </a:lnTo>
                  <a:lnTo>
                    <a:pt x="7498675" y="1435019"/>
                  </a:lnTo>
                  <a:lnTo>
                    <a:pt x="7540018" y="1437448"/>
                  </a:lnTo>
                  <a:lnTo>
                    <a:pt x="7580344" y="1439822"/>
                  </a:lnTo>
                  <a:lnTo>
                    <a:pt x="7619620" y="1442143"/>
                  </a:lnTo>
                  <a:lnTo>
                    <a:pt x="7657810" y="1444417"/>
                  </a:lnTo>
                  <a:lnTo>
                    <a:pt x="7694882" y="1446648"/>
                  </a:lnTo>
                  <a:lnTo>
                    <a:pt x="7730801" y="1448838"/>
                  </a:lnTo>
                  <a:lnTo>
                    <a:pt x="7812409" y="1453636"/>
                  </a:lnTo>
                  <a:lnTo>
                    <a:pt x="7887152" y="1457595"/>
                  </a:lnTo>
                  <a:lnTo>
                    <a:pt x="7955603" y="1460781"/>
                  </a:lnTo>
                  <a:lnTo>
                    <a:pt x="8018334" y="1463258"/>
                  </a:lnTo>
                  <a:lnTo>
                    <a:pt x="8075917" y="1465093"/>
                  </a:lnTo>
                  <a:lnTo>
                    <a:pt x="8128927" y="1466350"/>
                  </a:lnTo>
                  <a:lnTo>
                    <a:pt x="8177935" y="1467094"/>
                  </a:lnTo>
                  <a:lnTo>
                    <a:pt x="8223515" y="1467392"/>
                  </a:lnTo>
                  <a:lnTo>
                    <a:pt x="8266239" y="1467307"/>
                  </a:lnTo>
                  <a:lnTo>
                    <a:pt x="8306680" y="1466906"/>
                  </a:lnTo>
                  <a:lnTo>
                    <a:pt x="8345410" y="1466253"/>
                  </a:lnTo>
                  <a:lnTo>
                    <a:pt x="8420032" y="1464455"/>
                  </a:lnTo>
                  <a:lnTo>
                    <a:pt x="8457068" y="1463439"/>
                  </a:lnTo>
                  <a:lnTo>
                    <a:pt x="8494685" y="1462434"/>
                  </a:lnTo>
                  <a:lnTo>
                    <a:pt x="8533456" y="1461503"/>
                  </a:lnTo>
                  <a:lnTo>
                    <a:pt x="8573954" y="1460713"/>
                  </a:lnTo>
                  <a:lnTo>
                    <a:pt x="8636561" y="1459348"/>
                  </a:lnTo>
                  <a:lnTo>
                    <a:pt x="8696089" y="1457447"/>
                  </a:lnTo>
                  <a:lnTo>
                    <a:pt x="8752845" y="1455065"/>
                  </a:lnTo>
                  <a:lnTo>
                    <a:pt x="8807136" y="1452254"/>
                  </a:lnTo>
                  <a:lnTo>
                    <a:pt x="8859272" y="1449069"/>
                  </a:lnTo>
                  <a:lnTo>
                    <a:pt x="8909559" y="1445562"/>
                  </a:lnTo>
                  <a:lnTo>
                    <a:pt x="8958307" y="1441789"/>
                  </a:lnTo>
                  <a:lnTo>
                    <a:pt x="9005822" y="1437801"/>
                  </a:lnTo>
                  <a:lnTo>
                    <a:pt x="9052414" y="1433653"/>
                  </a:lnTo>
                  <a:lnTo>
                    <a:pt x="9078271" y="1431261"/>
                  </a:lnTo>
                </a:path>
              </a:pathLst>
            </a:custGeom>
            <a:ln w="63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215133" y="5137796"/>
              <a:ext cx="6929120" cy="1714500"/>
            </a:xfrm>
            <a:custGeom>
              <a:avLst/>
              <a:gdLst/>
              <a:ahLst/>
              <a:cxnLst/>
              <a:rect l="l" t="t" r="r" b="b"/>
              <a:pathLst>
                <a:path w="6929120" h="1714500">
                  <a:moveTo>
                    <a:pt x="0" y="1714264"/>
                  </a:moveTo>
                  <a:lnTo>
                    <a:pt x="32478" y="1677653"/>
                  </a:lnTo>
                  <a:lnTo>
                    <a:pt x="65063" y="1641069"/>
                  </a:lnTo>
                  <a:lnTo>
                    <a:pt x="97859" y="1604537"/>
                  </a:lnTo>
                  <a:lnTo>
                    <a:pt x="130971" y="1568084"/>
                  </a:lnTo>
                  <a:lnTo>
                    <a:pt x="164507" y="1531737"/>
                  </a:lnTo>
                  <a:lnTo>
                    <a:pt x="198571" y="1495521"/>
                  </a:lnTo>
                  <a:lnTo>
                    <a:pt x="233268" y="1459464"/>
                  </a:lnTo>
                  <a:lnTo>
                    <a:pt x="268706" y="1423592"/>
                  </a:lnTo>
                  <a:lnTo>
                    <a:pt x="304988" y="1387931"/>
                  </a:lnTo>
                  <a:lnTo>
                    <a:pt x="342222" y="1352508"/>
                  </a:lnTo>
                  <a:lnTo>
                    <a:pt x="380512" y="1317348"/>
                  </a:lnTo>
                  <a:lnTo>
                    <a:pt x="419965" y="1282480"/>
                  </a:lnTo>
                  <a:lnTo>
                    <a:pt x="460686" y="1247928"/>
                  </a:lnTo>
                  <a:lnTo>
                    <a:pt x="502780" y="1213720"/>
                  </a:lnTo>
                  <a:lnTo>
                    <a:pt x="546354" y="1179881"/>
                  </a:lnTo>
                  <a:lnTo>
                    <a:pt x="584055" y="1151726"/>
                  </a:lnTo>
                  <a:lnTo>
                    <a:pt x="623194" y="1123387"/>
                  </a:lnTo>
                  <a:lnTo>
                    <a:pt x="663629" y="1094938"/>
                  </a:lnTo>
                  <a:lnTo>
                    <a:pt x="705221" y="1066452"/>
                  </a:lnTo>
                  <a:lnTo>
                    <a:pt x="747827" y="1038004"/>
                  </a:lnTo>
                  <a:lnTo>
                    <a:pt x="791308" y="1009665"/>
                  </a:lnTo>
                  <a:lnTo>
                    <a:pt x="835523" y="981509"/>
                  </a:lnTo>
                  <a:lnTo>
                    <a:pt x="880331" y="953610"/>
                  </a:lnTo>
                  <a:lnTo>
                    <a:pt x="925591" y="926041"/>
                  </a:lnTo>
                  <a:lnTo>
                    <a:pt x="971163" y="898876"/>
                  </a:lnTo>
                  <a:lnTo>
                    <a:pt x="1016906" y="872186"/>
                  </a:lnTo>
                  <a:lnTo>
                    <a:pt x="1062679" y="846047"/>
                  </a:lnTo>
                  <a:lnTo>
                    <a:pt x="1108342" y="820531"/>
                  </a:lnTo>
                  <a:lnTo>
                    <a:pt x="1153753" y="795711"/>
                  </a:lnTo>
                  <a:lnTo>
                    <a:pt x="1198772" y="771661"/>
                  </a:lnTo>
                  <a:lnTo>
                    <a:pt x="1243258" y="748454"/>
                  </a:lnTo>
                  <a:lnTo>
                    <a:pt x="1287072" y="726164"/>
                  </a:lnTo>
                  <a:lnTo>
                    <a:pt x="1330070" y="704863"/>
                  </a:lnTo>
                  <a:lnTo>
                    <a:pt x="1376844" y="682270"/>
                  </a:lnTo>
                  <a:lnTo>
                    <a:pt x="1421710" y="661143"/>
                  </a:lnTo>
                  <a:lnTo>
                    <a:pt x="1465076" y="641327"/>
                  </a:lnTo>
                  <a:lnTo>
                    <a:pt x="1507353" y="622665"/>
                  </a:lnTo>
                  <a:lnTo>
                    <a:pt x="1548946" y="605001"/>
                  </a:lnTo>
                  <a:lnTo>
                    <a:pt x="1590266" y="588177"/>
                  </a:lnTo>
                  <a:lnTo>
                    <a:pt x="1631720" y="572039"/>
                  </a:lnTo>
                  <a:lnTo>
                    <a:pt x="1673717" y="556429"/>
                  </a:lnTo>
                  <a:lnTo>
                    <a:pt x="1716664" y="541190"/>
                  </a:lnTo>
                  <a:lnTo>
                    <a:pt x="1760971" y="526167"/>
                  </a:lnTo>
                  <a:lnTo>
                    <a:pt x="1807046" y="511202"/>
                  </a:lnTo>
                  <a:lnTo>
                    <a:pt x="1855297" y="496140"/>
                  </a:lnTo>
                  <a:lnTo>
                    <a:pt x="1906132" y="480824"/>
                  </a:lnTo>
                  <a:lnTo>
                    <a:pt x="1959960" y="465098"/>
                  </a:lnTo>
                  <a:lnTo>
                    <a:pt x="2017189" y="448804"/>
                  </a:lnTo>
                  <a:lnTo>
                    <a:pt x="2078228" y="431788"/>
                  </a:lnTo>
                  <a:lnTo>
                    <a:pt x="2118243" y="420886"/>
                  </a:lnTo>
                  <a:lnTo>
                    <a:pt x="2160523" y="409688"/>
                  </a:lnTo>
                  <a:lnTo>
                    <a:pt x="2204874" y="398231"/>
                  </a:lnTo>
                  <a:lnTo>
                    <a:pt x="2251101" y="386550"/>
                  </a:lnTo>
                  <a:lnTo>
                    <a:pt x="2299009" y="374682"/>
                  </a:lnTo>
                  <a:lnTo>
                    <a:pt x="2348404" y="362664"/>
                  </a:lnTo>
                  <a:lnTo>
                    <a:pt x="2399091" y="350531"/>
                  </a:lnTo>
                  <a:lnTo>
                    <a:pt x="2450875" y="338320"/>
                  </a:lnTo>
                  <a:lnTo>
                    <a:pt x="2503562" y="326068"/>
                  </a:lnTo>
                  <a:lnTo>
                    <a:pt x="2556958" y="313811"/>
                  </a:lnTo>
                  <a:lnTo>
                    <a:pt x="2610868" y="301585"/>
                  </a:lnTo>
                  <a:lnTo>
                    <a:pt x="2665097" y="289426"/>
                  </a:lnTo>
                  <a:lnTo>
                    <a:pt x="2719451" y="277371"/>
                  </a:lnTo>
                  <a:lnTo>
                    <a:pt x="2773734" y="265457"/>
                  </a:lnTo>
                  <a:lnTo>
                    <a:pt x="2827754" y="253720"/>
                  </a:lnTo>
                  <a:lnTo>
                    <a:pt x="2881314" y="242195"/>
                  </a:lnTo>
                  <a:lnTo>
                    <a:pt x="2934220" y="230920"/>
                  </a:lnTo>
                  <a:lnTo>
                    <a:pt x="2986279" y="219931"/>
                  </a:lnTo>
                  <a:lnTo>
                    <a:pt x="3037295" y="209264"/>
                  </a:lnTo>
                  <a:lnTo>
                    <a:pt x="3087073" y="198956"/>
                  </a:lnTo>
                  <a:lnTo>
                    <a:pt x="3135419" y="189042"/>
                  </a:lnTo>
                  <a:lnTo>
                    <a:pt x="3182139" y="179560"/>
                  </a:lnTo>
                  <a:lnTo>
                    <a:pt x="3227038" y="170546"/>
                  </a:lnTo>
                  <a:lnTo>
                    <a:pt x="3269921" y="162035"/>
                  </a:lnTo>
                  <a:lnTo>
                    <a:pt x="3310594" y="154066"/>
                  </a:lnTo>
                  <a:lnTo>
                    <a:pt x="3348863" y="146673"/>
                  </a:lnTo>
                  <a:lnTo>
                    <a:pt x="3418279" y="133601"/>
                  </a:lnTo>
                  <a:lnTo>
                    <a:pt x="3479443" y="122537"/>
                  </a:lnTo>
                  <a:lnTo>
                    <a:pt x="3533735" y="113235"/>
                  </a:lnTo>
                  <a:lnTo>
                    <a:pt x="3582532" y="105452"/>
                  </a:lnTo>
                  <a:lnTo>
                    <a:pt x="3627215" y="98946"/>
                  </a:lnTo>
                  <a:lnTo>
                    <a:pt x="3669162" y="93472"/>
                  </a:lnTo>
                  <a:lnTo>
                    <a:pt x="3709752" y="88788"/>
                  </a:lnTo>
                  <a:lnTo>
                    <a:pt x="3750364" y="84648"/>
                  </a:lnTo>
                  <a:lnTo>
                    <a:pt x="3792377" y="80811"/>
                  </a:lnTo>
                  <a:lnTo>
                    <a:pt x="3837171" y="77033"/>
                  </a:lnTo>
                  <a:lnTo>
                    <a:pt x="3886124" y="73070"/>
                  </a:lnTo>
                  <a:lnTo>
                    <a:pt x="3940615" y="68678"/>
                  </a:lnTo>
                  <a:lnTo>
                    <a:pt x="4002024" y="63615"/>
                  </a:lnTo>
                  <a:lnTo>
                    <a:pt x="4043532" y="60210"/>
                  </a:lnTo>
                  <a:lnTo>
                    <a:pt x="4087086" y="56789"/>
                  </a:lnTo>
                  <a:lnTo>
                    <a:pt x="4132493" y="53364"/>
                  </a:lnTo>
                  <a:lnTo>
                    <a:pt x="4179559" y="49946"/>
                  </a:lnTo>
                  <a:lnTo>
                    <a:pt x="4228092" y="46547"/>
                  </a:lnTo>
                  <a:lnTo>
                    <a:pt x="4277900" y="43178"/>
                  </a:lnTo>
                  <a:lnTo>
                    <a:pt x="4328790" y="39851"/>
                  </a:lnTo>
                  <a:lnTo>
                    <a:pt x="4380569" y="36578"/>
                  </a:lnTo>
                  <a:lnTo>
                    <a:pt x="4433044" y="33370"/>
                  </a:lnTo>
                  <a:lnTo>
                    <a:pt x="4486024" y="30239"/>
                  </a:lnTo>
                  <a:lnTo>
                    <a:pt x="4539315" y="27196"/>
                  </a:lnTo>
                  <a:lnTo>
                    <a:pt x="4592725" y="24253"/>
                  </a:lnTo>
                  <a:lnTo>
                    <a:pt x="4646061" y="21421"/>
                  </a:lnTo>
                  <a:lnTo>
                    <a:pt x="4699131" y="18713"/>
                  </a:lnTo>
                  <a:lnTo>
                    <a:pt x="4751742" y="16140"/>
                  </a:lnTo>
                  <a:lnTo>
                    <a:pt x="4803701" y="13712"/>
                  </a:lnTo>
                  <a:lnTo>
                    <a:pt x="4854816" y="11443"/>
                  </a:lnTo>
                  <a:lnTo>
                    <a:pt x="4904894" y="9344"/>
                  </a:lnTo>
                  <a:lnTo>
                    <a:pt x="4953742" y="7425"/>
                  </a:lnTo>
                  <a:lnTo>
                    <a:pt x="5001168" y="5700"/>
                  </a:lnTo>
                  <a:lnTo>
                    <a:pt x="5046980" y="4179"/>
                  </a:lnTo>
                  <a:lnTo>
                    <a:pt x="5311489" y="0"/>
                  </a:lnTo>
                  <a:lnTo>
                    <a:pt x="5586571" y="464"/>
                  </a:lnTo>
                  <a:lnTo>
                    <a:pt x="5802645" y="2786"/>
                  </a:lnTo>
                  <a:lnTo>
                    <a:pt x="5890133" y="4179"/>
                  </a:lnTo>
                  <a:lnTo>
                    <a:pt x="6495796" y="4179"/>
                  </a:lnTo>
                  <a:lnTo>
                    <a:pt x="6558133" y="6090"/>
                  </a:lnTo>
                  <a:lnTo>
                    <a:pt x="6618476" y="8729"/>
                  </a:lnTo>
                  <a:lnTo>
                    <a:pt x="6676124" y="11883"/>
                  </a:lnTo>
                  <a:lnTo>
                    <a:pt x="6730380" y="15339"/>
                  </a:lnTo>
                  <a:lnTo>
                    <a:pt x="6780547" y="18884"/>
                  </a:lnTo>
                  <a:lnTo>
                    <a:pt x="6825926" y="22306"/>
                  </a:lnTo>
                  <a:lnTo>
                    <a:pt x="6865819" y="25391"/>
                  </a:lnTo>
                  <a:lnTo>
                    <a:pt x="6899529" y="27928"/>
                  </a:lnTo>
                  <a:lnTo>
                    <a:pt x="6928865" y="30148"/>
                  </a:lnTo>
                </a:path>
              </a:pathLst>
            </a:custGeom>
            <a:ln w="63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177158" y="2750057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694055" y="0"/>
                  </a:moveTo>
                  <a:lnTo>
                    <a:pt x="3937" y="402970"/>
                  </a:lnTo>
                  <a:lnTo>
                    <a:pt x="0" y="1202181"/>
                  </a:lnTo>
                  <a:lnTo>
                    <a:pt x="700532" y="1606677"/>
                  </a:lnTo>
                  <a:lnTo>
                    <a:pt x="1390777" y="1203705"/>
                  </a:lnTo>
                  <a:lnTo>
                    <a:pt x="1394587" y="404367"/>
                  </a:lnTo>
                  <a:lnTo>
                    <a:pt x="694055" y="0"/>
                  </a:lnTo>
                  <a:close/>
                </a:path>
              </a:pathLst>
            </a:custGeom>
            <a:solidFill>
              <a:srgbClr val="FFFFFF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177158" y="2750057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937" y="402970"/>
                  </a:moveTo>
                  <a:lnTo>
                    <a:pt x="694055" y="0"/>
                  </a:lnTo>
                  <a:lnTo>
                    <a:pt x="1394587" y="404367"/>
                  </a:lnTo>
                  <a:lnTo>
                    <a:pt x="1390777" y="1203705"/>
                  </a:lnTo>
                  <a:lnTo>
                    <a:pt x="700532" y="1606677"/>
                  </a:lnTo>
                  <a:lnTo>
                    <a:pt x="0" y="1202181"/>
                  </a:lnTo>
                  <a:lnTo>
                    <a:pt x="3937" y="40297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901058" y="4016883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937" y="402971"/>
                  </a:moveTo>
                  <a:lnTo>
                    <a:pt x="694054" y="0"/>
                  </a:lnTo>
                  <a:lnTo>
                    <a:pt x="1394587" y="404368"/>
                  </a:lnTo>
                  <a:lnTo>
                    <a:pt x="1390777" y="1203706"/>
                  </a:lnTo>
                  <a:lnTo>
                    <a:pt x="700531" y="1606651"/>
                  </a:lnTo>
                  <a:lnTo>
                    <a:pt x="0" y="1202182"/>
                  </a:lnTo>
                  <a:lnTo>
                    <a:pt x="3937" y="402971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910583" y="1483233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694054" y="0"/>
                  </a:moveTo>
                  <a:lnTo>
                    <a:pt x="3937" y="402970"/>
                  </a:lnTo>
                  <a:lnTo>
                    <a:pt x="0" y="1202181"/>
                  </a:lnTo>
                  <a:lnTo>
                    <a:pt x="700531" y="1606677"/>
                  </a:lnTo>
                  <a:lnTo>
                    <a:pt x="1390777" y="1203705"/>
                  </a:lnTo>
                  <a:lnTo>
                    <a:pt x="1394587" y="404367"/>
                  </a:lnTo>
                  <a:lnTo>
                    <a:pt x="694054" y="0"/>
                  </a:lnTo>
                  <a:close/>
                </a:path>
              </a:pathLst>
            </a:custGeom>
            <a:solidFill>
              <a:srgbClr val="FFFFFF">
                <a:alpha val="705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910583" y="1483233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937" y="402970"/>
                  </a:moveTo>
                  <a:lnTo>
                    <a:pt x="694054" y="0"/>
                  </a:lnTo>
                  <a:lnTo>
                    <a:pt x="1394587" y="404367"/>
                  </a:lnTo>
                  <a:lnTo>
                    <a:pt x="1390777" y="1203705"/>
                  </a:lnTo>
                  <a:lnTo>
                    <a:pt x="700531" y="1606677"/>
                  </a:lnTo>
                  <a:lnTo>
                    <a:pt x="0" y="1202181"/>
                  </a:lnTo>
                  <a:lnTo>
                    <a:pt x="3937" y="40297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158108" y="216408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694055" y="0"/>
                  </a:moveTo>
                  <a:lnTo>
                    <a:pt x="3937" y="402971"/>
                  </a:lnTo>
                  <a:lnTo>
                    <a:pt x="0" y="1202182"/>
                  </a:lnTo>
                  <a:lnTo>
                    <a:pt x="700532" y="1606677"/>
                  </a:lnTo>
                  <a:lnTo>
                    <a:pt x="1390777" y="1203706"/>
                  </a:lnTo>
                  <a:lnTo>
                    <a:pt x="1394587" y="404368"/>
                  </a:lnTo>
                  <a:lnTo>
                    <a:pt x="694055" y="0"/>
                  </a:lnTo>
                  <a:close/>
                </a:path>
              </a:pathLst>
            </a:custGeom>
            <a:solidFill>
              <a:srgbClr val="FFFFFF">
                <a:alpha val="392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158108" y="216408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937" y="402971"/>
                  </a:moveTo>
                  <a:lnTo>
                    <a:pt x="694055" y="0"/>
                  </a:lnTo>
                  <a:lnTo>
                    <a:pt x="1394587" y="404368"/>
                  </a:lnTo>
                  <a:lnTo>
                    <a:pt x="1390777" y="1203706"/>
                  </a:lnTo>
                  <a:lnTo>
                    <a:pt x="700532" y="1606677"/>
                  </a:lnTo>
                  <a:lnTo>
                    <a:pt x="0" y="1202182"/>
                  </a:lnTo>
                  <a:lnTo>
                    <a:pt x="3937" y="402971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644008" y="5274183"/>
              <a:ext cx="1395095" cy="1584325"/>
            </a:xfrm>
            <a:custGeom>
              <a:avLst/>
              <a:gdLst/>
              <a:ahLst/>
              <a:cxnLst/>
              <a:rect l="l" t="t" r="r" b="b"/>
              <a:pathLst>
                <a:path w="1395095" h="1584325">
                  <a:moveTo>
                    <a:pt x="694054" y="0"/>
                  </a:moveTo>
                  <a:lnTo>
                    <a:pt x="3937" y="402958"/>
                  </a:lnTo>
                  <a:lnTo>
                    <a:pt x="0" y="1202220"/>
                  </a:lnTo>
                  <a:lnTo>
                    <a:pt x="660966" y="1583815"/>
                  </a:lnTo>
                  <a:lnTo>
                    <a:pt x="739656" y="1583815"/>
                  </a:lnTo>
                  <a:lnTo>
                    <a:pt x="1390777" y="1203667"/>
                  </a:lnTo>
                  <a:lnTo>
                    <a:pt x="1394587" y="404406"/>
                  </a:lnTo>
                  <a:lnTo>
                    <a:pt x="694054" y="0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644008" y="5274183"/>
              <a:ext cx="1395095" cy="1584325"/>
            </a:xfrm>
            <a:custGeom>
              <a:avLst/>
              <a:gdLst/>
              <a:ahLst/>
              <a:cxnLst/>
              <a:rect l="l" t="t" r="r" b="b"/>
              <a:pathLst>
                <a:path w="1395095" h="1584325">
                  <a:moveTo>
                    <a:pt x="3937" y="402958"/>
                  </a:moveTo>
                  <a:lnTo>
                    <a:pt x="694054" y="0"/>
                  </a:lnTo>
                  <a:lnTo>
                    <a:pt x="1394587" y="404406"/>
                  </a:lnTo>
                  <a:lnTo>
                    <a:pt x="1390777" y="1203667"/>
                  </a:lnTo>
                  <a:lnTo>
                    <a:pt x="739656" y="1583815"/>
                  </a:lnTo>
                </a:path>
                <a:path w="1395095" h="1584325">
                  <a:moveTo>
                    <a:pt x="660966" y="1583815"/>
                  </a:moveTo>
                  <a:lnTo>
                    <a:pt x="0" y="1202220"/>
                  </a:lnTo>
                  <a:lnTo>
                    <a:pt x="3937" y="402958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4214" y="4007358"/>
              <a:ext cx="802005" cy="1607185"/>
            </a:xfrm>
            <a:custGeom>
              <a:avLst/>
              <a:gdLst/>
              <a:ahLst/>
              <a:cxnLst/>
              <a:rect l="l" t="t" r="r" b="b"/>
              <a:pathLst>
                <a:path w="802005" h="1607185">
                  <a:moveTo>
                    <a:pt x="101349" y="0"/>
                  </a:moveTo>
                  <a:lnTo>
                    <a:pt x="0" y="62865"/>
                  </a:lnTo>
                  <a:lnTo>
                    <a:pt x="3425" y="1545971"/>
                  </a:lnTo>
                  <a:lnTo>
                    <a:pt x="107750" y="1606651"/>
                  </a:lnTo>
                  <a:lnTo>
                    <a:pt x="797982" y="1203706"/>
                  </a:lnTo>
                  <a:lnTo>
                    <a:pt x="801869" y="404368"/>
                  </a:lnTo>
                  <a:lnTo>
                    <a:pt x="101349" y="0"/>
                  </a:lnTo>
                  <a:close/>
                </a:path>
              </a:pathLst>
            </a:custGeom>
            <a:solidFill>
              <a:srgbClr val="FFFFFF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4214" y="4007358"/>
              <a:ext cx="1525905" cy="2851150"/>
            </a:xfrm>
            <a:custGeom>
              <a:avLst/>
              <a:gdLst/>
              <a:ahLst/>
              <a:cxnLst/>
              <a:rect l="l" t="t" r="r" b="b"/>
              <a:pathLst>
                <a:path w="1525905" h="2851150">
                  <a:moveTo>
                    <a:pt x="0" y="62865"/>
                  </a:moveTo>
                  <a:lnTo>
                    <a:pt x="101349" y="0"/>
                  </a:lnTo>
                  <a:lnTo>
                    <a:pt x="801869" y="404368"/>
                  </a:lnTo>
                  <a:lnTo>
                    <a:pt x="797982" y="1203706"/>
                  </a:lnTo>
                  <a:lnTo>
                    <a:pt x="107750" y="1606651"/>
                  </a:lnTo>
                  <a:lnTo>
                    <a:pt x="3425" y="1545971"/>
                  </a:lnTo>
                  <a:lnTo>
                    <a:pt x="0" y="62865"/>
                  </a:lnTo>
                  <a:close/>
                </a:path>
                <a:path w="1525905" h="2851150">
                  <a:moveTo>
                    <a:pt x="135030" y="1688833"/>
                  </a:moveTo>
                  <a:lnTo>
                    <a:pt x="825249" y="1285875"/>
                  </a:lnTo>
                  <a:lnTo>
                    <a:pt x="1525731" y="1690281"/>
                  </a:lnTo>
                  <a:lnTo>
                    <a:pt x="1521921" y="2489542"/>
                  </a:lnTo>
                  <a:lnTo>
                    <a:pt x="903407" y="2850640"/>
                  </a:lnTo>
                </a:path>
                <a:path w="1525905" h="2851150">
                  <a:moveTo>
                    <a:pt x="759090" y="2850640"/>
                  </a:moveTo>
                  <a:lnTo>
                    <a:pt x="131144" y="2488095"/>
                  </a:lnTo>
                  <a:lnTo>
                    <a:pt x="135030" y="1688833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33933" y="2740532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694118" y="0"/>
                  </a:moveTo>
                  <a:lnTo>
                    <a:pt x="3886" y="402970"/>
                  </a:lnTo>
                  <a:lnTo>
                    <a:pt x="0" y="1202181"/>
                  </a:lnTo>
                  <a:lnTo>
                    <a:pt x="700506" y="1606677"/>
                  </a:lnTo>
                  <a:lnTo>
                    <a:pt x="1390777" y="1203705"/>
                  </a:lnTo>
                  <a:lnTo>
                    <a:pt x="1394586" y="404367"/>
                  </a:lnTo>
                  <a:lnTo>
                    <a:pt x="694118" y="0"/>
                  </a:lnTo>
                  <a:close/>
                </a:path>
              </a:pathLst>
            </a:custGeom>
            <a:solidFill>
              <a:srgbClr val="FFFFFF">
                <a:alpha val="705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33933" y="2740532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886" y="402970"/>
                  </a:moveTo>
                  <a:lnTo>
                    <a:pt x="694118" y="0"/>
                  </a:lnTo>
                  <a:lnTo>
                    <a:pt x="1394586" y="404367"/>
                  </a:lnTo>
                  <a:lnTo>
                    <a:pt x="1390777" y="1203705"/>
                  </a:lnTo>
                  <a:lnTo>
                    <a:pt x="700506" y="1606677"/>
                  </a:lnTo>
                  <a:lnTo>
                    <a:pt x="0" y="1202181"/>
                  </a:lnTo>
                  <a:lnTo>
                    <a:pt x="3886" y="40297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957834" y="4016883"/>
              <a:ext cx="2128520" cy="2841625"/>
            </a:xfrm>
            <a:custGeom>
              <a:avLst/>
              <a:gdLst/>
              <a:ahLst/>
              <a:cxnLst/>
              <a:rect l="l" t="t" r="r" b="b"/>
              <a:pathLst>
                <a:path w="2128520" h="2841625">
                  <a:moveTo>
                    <a:pt x="3886" y="402971"/>
                  </a:moveTo>
                  <a:lnTo>
                    <a:pt x="694054" y="0"/>
                  </a:lnTo>
                  <a:lnTo>
                    <a:pt x="1394586" y="404368"/>
                  </a:lnTo>
                  <a:lnTo>
                    <a:pt x="1390777" y="1203706"/>
                  </a:lnTo>
                  <a:lnTo>
                    <a:pt x="700532" y="1606651"/>
                  </a:lnTo>
                  <a:lnTo>
                    <a:pt x="0" y="1202182"/>
                  </a:lnTo>
                  <a:lnTo>
                    <a:pt x="3886" y="402971"/>
                  </a:lnTo>
                  <a:close/>
                </a:path>
                <a:path w="2128520" h="2841625">
                  <a:moveTo>
                    <a:pt x="737361" y="1688833"/>
                  </a:moveTo>
                  <a:lnTo>
                    <a:pt x="1427480" y="1285875"/>
                  </a:lnTo>
                  <a:lnTo>
                    <a:pt x="2128012" y="1690281"/>
                  </a:lnTo>
                  <a:lnTo>
                    <a:pt x="2124202" y="2489542"/>
                  </a:lnTo>
                  <a:lnTo>
                    <a:pt x="1522025" y="2841115"/>
                  </a:lnTo>
                </a:path>
                <a:path w="2128520" h="2841625">
                  <a:moveTo>
                    <a:pt x="1344896" y="2841115"/>
                  </a:moveTo>
                  <a:lnTo>
                    <a:pt x="733424" y="2488095"/>
                  </a:lnTo>
                  <a:lnTo>
                    <a:pt x="737361" y="1688833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710308" y="2750057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694055" y="0"/>
                  </a:moveTo>
                  <a:lnTo>
                    <a:pt x="3937" y="402970"/>
                  </a:lnTo>
                  <a:lnTo>
                    <a:pt x="0" y="1202181"/>
                  </a:lnTo>
                  <a:lnTo>
                    <a:pt x="700532" y="1606677"/>
                  </a:lnTo>
                  <a:lnTo>
                    <a:pt x="1390777" y="1203705"/>
                  </a:lnTo>
                  <a:lnTo>
                    <a:pt x="1394587" y="404367"/>
                  </a:lnTo>
                  <a:lnTo>
                    <a:pt x="694055" y="0"/>
                  </a:lnTo>
                  <a:close/>
                </a:path>
              </a:pathLst>
            </a:custGeom>
            <a:solidFill>
              <a:srgbClr val="FFFFFF">
                <a:alpha val="705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710308" y="2750057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937" y="402970"/>
                  </a:moveTo>
                  <a:lnTo>
                    <a:pt x="694055" y="0"/>
                  </a:lnTo>
                  <a:lnTo>
                    <a:pt x="1394587" y="404367"/>
                  </a:lnTo>
                  <a:lnTo>
                    <a:pt x="1390777" y="1203705"/>
                  </a:lnTo>
                  <a:lnTo>
                    <a:pt x="700532" y="1606677"/>
                  </a:lnTo>
                  <a:lnTo>
                    <a:pt x="0" y="1202181"/>
                  </a:lnTo>
                  <a:lnTo>
                    <a:pt x="3937" y="40297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976884" y="1454658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886" y="402970"/>
                  </a:moveTo>
                  <a:lnTo>
                    <a:pt x="694054" y="0"/>
                  </a:lnTo>
                  <a:lnTo>
                    <a:pt x="1394586" y="404367"/>
                  </a:lnTo>
                  <a:lnTo>
                    <a:pt x="1390777" y="1203705"/>
                  </a:lnTo>
                  <a:lnTo>
                    <a:pt x="700532" y="1606677"/>
                  </a:lnTo>
                  <a:lnTo>
                    <a:pt x="0" y="1202181"/>
                  </a:lnTo>
                  <a:lnTo>
                    <a:pt x="3886" y="40297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987159" y="4035933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694055" y="0"/>
                  </a:moveTo>
                  <a:lnTo>
                    <a:pt x="3937" y="402971"/>
                  </a:lnTo>
                  <a:lnTo>
                    <a:pt x="0" y="1202182"/>
                  </a:lnTo>
                  <a:lnTo>
                    <a:pt x="700532" y="1606651"/>
                  </a:lnTo>
                  <a:lnTo>
                    <a:pt x="1390777" y="1203706"/>
                  </a:lnTo>
                  <a:lnTo>
                    <a:pt x="1394587" y="404368"/>
                  </a:lnTo>
                  <a:lnTo>
                    <a:pt x="694055" y="0"/>
                  </a:lnTo>
                  <a:close/>
                </a:path>
              </a:pathLst>
            </a:custGeom>
            <a:solidFill>
              <a:srgbClr val="FFFFFF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987159" y="4035933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937" y="402971"/>
                  </a:moveTo>
                  <a:lnTo>
                    <a:pt x="694055" y="0"/>
                  </a:lnTo>
                  <a:lnTo>
                    <a:pt x="1394587" y="404368"/>
                  </a:lnTo>
                  <a:lnTo>
                    <a:pt x="1390777" y="1203706"/>
                  </a:lnTo>
                  <a:lnTo>
                    <a:pt x="700532" y="1606651"/>
                  </a:lnTo>
                  <a:lnTo>
                    <a:pt x="0" y="1202182"/>
                  </a:lnTo>
                  <a:lnTo>
                    <a:pt x="3937" y="402971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730109" y="5312283"/>
              <a:ext cx="1395095" cy="1546225"/>
            </a:xfrm>
            <a:custGeom>
              <a:avLst/>
              <a:gdLst/>
              <a:ahLst/>
              <a:cxnLst/>
              <a:rect l="l" t="t" r="r" b="b"/>
              <a:pathLst>
                <a:path w="1395095" h="1546225">
                  <a:moveTo>
                    <a:pt x="3937" y="402958"/>
                  </a:moveTo>
                  <a:lnTo>
                    <a:pt x="694055" y="0"/>
                  </a:lnTo>
                  <a:lnTo>
                    <a:pt x="1394587" y="404406"/>
                  </a:lnTo>
                  <a:lnTo>
                    <a:pt x="1390777" y="1203667"/>
                  </a:lnTo>
                  <a:lnTo>
                    <a:pt x="804914" y="1545715"/>
                  </a:lnTo>
                </a:path>
                <a:path w="1395095" h="1546225">
                  <a:moveTo>
                    <a:pt x="594972" y="1545715"/>
                  </a:moveTo>
                  <a:lnTo>
                    <a:pt x="0" y="1202220"/>
                  </a:lnTo>
                  <a:lnTo>
                    <a:pt x="3937" y="402958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730109" y="2759582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694055" y="0"/>
                  </a:moveTo>
                  <a:lnTo>
                    <a:pt x="3937" y="402970"/>
                  </a:lnTo>
                  <a:lnTo>
                    <a:pt x="0" y="1202181"/>
                  </a:lnTo>
                  <a:lnTo>
                    <a:pt x="700532" y="1606677"/>
                  </a:lnTo>
                  <a:lnTo>
                    <a:pt x="1390777" y="1203705"/>
                  </a:lnTo>
                  <a:lnTo>
                    <a:pt x="1394587" y="404367"/>
                  </a:lnTo>
                  <a:lnTo>
                    <a:pt x="694055" y="0"/>
                  </a:lnTo>
                  <a:close/>
                </a:path>
              </a:pathLst>
            </a:custGeom>
            <a:solidFill>
              <a:srgbClr val="FFFFFF">
                <a:alpha val="705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730109" y="2759582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937" y="402970"/>
                  </a:moveTo>
                  <a:lnTo>
                    <a:pt x="694055" y="0"/>
                  </a:lnTo>
                  <a:lnTo>
                    <a:pt x="1394587" y="404367"/>
                  </a:lnTo>
                  <a:lnTo>
                    <a:pt x="1390777" y="1203705"/>
                  </a:lnTo>
                  <a:lnTo>
                    <a:pt x="700532" y="1606677"/>
                  </a:lnTo>
                  <a:lnTo>
                    <a:pt x="0" y="1202181"/>
                  </a:lnTo>
                  <a:lnTo>
                    <a:pt x="3937" y="40297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463534" y="4043867"/>
              <a:ext cx="680720" cy="1587500"/>
            </a:xfrm>
            <a:custGeom>
              <a:avLst/>
              <a:gdLst/>
              <a:ahLst/>
              <a:cxnLst/>
              <a:rect l="l" t="t" r="r" b="b"/>
              <a:pathLst>
                <a:path w="680720" h="1587500">
                  <a:moveTo>
                    <a:pt x="680466" y="0"/>
                  </a:moveTo>
                  <a:lnTo>
                    <a:pt x="3937" y="395036"/>
                  </a:lnTo>
                  <a:lnTo>
                    <a:pt x="0" y="1194247"/>
                  </a:lnTo>
                  <a:lnTo>
                    <a:pt x="680466" y="1587131"/>
                  </a:lnTo>
                  <a:lnTo>
                    <a:pt x="680466" y="0"/>
                  </a:lnTo>
                  <a:close/>
                </a:path>
              </a:pathLst>
            </a:custGeom>
            <a:solidFill>
              <a:srgbClr val="FFFFFF">
                <a:alpha val="392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463534" y="4043867"/>
              <a:ext cx="680720" cy="1587500"/>
            </a:xfrm>
            <a:custGeom>
              <a:avLst/>
              <a:gdLst/>
              <a:ahLst/>
              <a:cxnLst/>
              <a:rect l="l" t="t" r="r" b="b"/>
              <a:pathLst>
                <a:path w="680720" h="1587500">
                  <a:moveTo>
                    <a:pt x="3937" y="395036"/>
                  </a:moveTo>
                  <a:lnTo>
                    <a:pt x="680466" y="0"/>
                  </a:lnTo>
                </a:path>
                <a:path w="680720" h="1587500">
                  <a:moveTo>
                    <a:pt x="680466" y="1587131"/>
                  </a:moveTo>
                  <a:lnTo>
                    <a:pt x="0" y="1194247"/>
                  </a:lnTo>
                  <a:lnTo>
                    <a:pt x="3937" y="395036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463534" y="1500692"/>
              <a:ext cx="680720" cy="1587500"/>
            </a:xfrm>
            <a:custGeom>
              <a:avLst/>
              <a:gdLst/>
              <a:ahLst/>
              <a:cxnLst/>
              <a:rect l="l" t="t" r="r" b="b"/>
              <a:pathLst>
                <a:path w="680720" h="1587500">
                  <a:moveTo>
                    <a:pt x="3937" y="395036"/>
                  </a:moveTo>
                  <a:lnTo>
                    <a:pt x="680466" y="0"/>
                  </a:lnTo>
                </a:path>
                <a:path w="680720" h="1587500">
                  <a:moveTo>
                    <a:pt x="680466" y="1587155"/>
                  </a:moveTo>
                  <a:lnTo>
                    <a:pt x="0" y="1194247"/>
                  </a:lnTo>
                  <a:lnTo>
                    <a:pt x="3937" y="395036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57200" y="333476"/>
              <a:ext cx="8229600" cy="6186170"/>
            </a:xfrm>
            <a:custGeom>
              <a:avLst/>
              <a:gdLst/>
              <a:ahLst/>
              <a:cxnLst/>
              <a:rect l="l" t="t" r="r" b="b"/>
              <a:pathLst>
                <a:path w="8229600" h="6186170">
                  <a:moveTo>
                    <a:pt x="8229600" y="0"/>
                  </a:moveTo>
                  <a:lnTo>
                    <a:pt x="0" y="0"/>
                  </a:lnTo>
                  <a:lnTo>
                    <a:pt x="0" y="6185661"/>
                  </a:lnTo>
                  <a:lnTo>
                    <a:pt x="8229600" y="6185661"/>
                  </a:lnTo>
                  <a:lnTo>
                    <a:pt x="8229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57200" y="333476"/>
              <a:ext cx="8229600" cy="6186170"/>
            </a:xfrm>
            <a:custGeom>
              <a:avLst/>
              <a:gdLst/>
              <a:ahLst/>
              <a:cxnLst/>
              <a:rect l="l" t="t" r="r" b="b"/>
              <a:pathLst>
                <a:path w="8229600" h="6186170">
                  <a:moveTo>
                    <a:pt x="0" y="6185661"/>
                  </a:moveTo>
                  <a:lnTo>
                    <a:pt x="8229600" y="6185661"/>
                  </a:lnTo>
                  <a:lnTo>
                    <a:pt x="8229600" y="0"/>
                  </a:lnTo>
                  <a:lnTo>
                    <a:pt x="0" y="0"/>
                  </a:lnTo>
                  <a:lnTo>
                    <a:pt x="0" y="6185661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561205" y="0"/>
              <a:ext cx="3679190" cy="678180"/>
            </a:xfrm>
            <a:custGeom>
              <a:avLst/>
              <a:gdLst/>
              <a:ahLst/>
              <a:cxnLst/>
              <a:rect l="l" t="t" r="r" b="b"/>
              <a:pathLst>
                <a:path w="3679190" h="678180">
                  <a:moveTo>
                    <a:pt x="0" y="677672"/>
                  </a:moveTo>
                  <a:lnTo>
                    <a:pt x="3679062" y="677672"/>
                  </a:lnTo>
                  <a:lnTo>
                    <a:pt x="3679062" y="0"/>
                  </a:lnTo>
                  <a:lnTo>
                    <a:pt x="0" y="0"/>
                  </a:lnTo>
                  <a:lnTo>
                    <a:pt x="0" y="677672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561205" y="0"/>
              <a:ext cx="3679190" cy="678180"/>
            </a:xfrm>
            <a:custGeom>
              <a:avLst/>
              <a:gdLst/>
              <a:ahLst/>
              <a:cxnLst/>
              <a:rect l="l" t="t" r="r" b="b"/>
              <a:pathLst>
                <a:path w="3679190" h="678180">
                  <a:moveTo>
                    <a:pt x="0" y="677672"/>
                  </a:moveTo>
                  <a:lnTo>
                    <a:pt x="3679062" y="677672"/>
                  </a:lnTo>
                  <a:lnTo>
                    <a:pt x="3679062" y="0"/>
                  </a:lnTo>
                </a:path>
                <a:path w="3679190" h="678180">
                  <a:moveTo>
                    <a:pt x="0" y="0"/>
                  </a:moveTo>
                  <a:lnTo>
                    <a:pt x="0" y="677672"/>
                  </a:lnTo>
                </a:path>
              </a:pathLst>
            </a:custGeom>
            <a:ln w="15875">
              <a:solidFill>
                <a:srgbClr val="74A40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649088" y="0"/>
              <a:ext cx="3505200" cy="602615"/>
            </a:xfrm>
            <a:custGeom>
              <a:avLst/>
              <a:gdLst/>
              <a:ahLst/>
              <a:cxnLst/>
              <a:rect l="l" t="t" r="r" b="b"/>
              <a:pathLst>
                <a:path w="3505200" h="602615">
                  <a:moveTo>
                    <a:pt x="0" y="602488"/>
                  </a:moveTo>
                  <a:lnTo>
                    <a:pt x="3505199" y="602488"/>
                  </a:lnTo>
                  <a:lnTo>
                    <a:pt x="3505199" y="0"/>
                  </a:lnTo>
                  <a:lnTo>
                    <a:pt x="0" y="0"/>
                  </a:lnTo>
                  <a:lnTo>
                    <a:pt x="0" y="602488"/>
                  </a:lnTo>
                  <a:close/>
                </a:path>
              </a:pathLst>
            </a:custGeom>
            <a:solidFill>
              <a:srgbClr val="7068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5463" rIns="0" bIns="0" rtlCol="0">
            <a:spAutoFit/>
          </a:bodyPr>
          <a:lstStyle/>
          <a:p>
            <a:pPr marL="516255">
              <a:lnSpc>
                <a:spcPct val="100000"/>
              </a:lnSpc>
              <a:spcBef>
                <a:spcPts val="100"/>
              </a:spcBef>
            </a:pPr>
            <a:r>
              <a:rPr sz="3600" spc="-10">
                <a:solidFill>
                  <a:srgbClr val="FF0000"/>
                </a:solidFill>
              </a:rPr>
              <a:t>2-</a:t>
            </a:r>
            <a:r>
              <a:rPr sz="3600">
                <a:solidFill>
                  <a:srgbClr val="FF0000"/>
                </a:solidFill>
              </a:rPr>
              <a:t>3-</a:t>
            </a:r>
            <a:r>
              <a:rPr sz="3600" spc="-45">
                <a:solidFill>
                  <a:srgbClr val="FF0000"/>
                </a:solidFill>
              </a:rPr>
              <a:t> </a:t>
            </a:r>
            <a:r>
              <a:rPr sz="3600">
                <a:solidFill>
                  <a:srgbClr val="FF0000"/>
                </a:solidFill>
              </a:rPr>
              <a:t>veya</a:t>
            </a:r>
            <a:r>
              <a:rPr sz="3600" spc="-40">
                <a:solidFill>
                  <a:srgbClr val="FF0000"/>
                </a:solidFill>
              </a:rPr>
              <a:t> </a:t>
            </a:r>
            <a:r>
              <a:rPr sz="3600" spc="-10">
                <a:solidFill>
                  <a:srgbClr val="FF0000"/>
                </a:solidFill>
              </a:rPr>
              <a:t>2-3-</a:t>
            </a:r>
            <a:r>
              <a:rPr sz="3600">
                <a:solidFill>
                  <a:srgbClr val="FF0000"/>
                </a:solidFill>
              </a:rPr>
              <a:t>4</a:t>
            </a:r>
            <a:r>
              <a:rPr sz="3600" spc="-40">
                <a:solidFill>
                  <a:srgbClr val="FF0000"/>
                </a:solidFill>
              </a:rPr>
              <a:t> </a:t>
            </a:r>
            <a:r>
              <a:rPr sz="3600" spc="-20">
                <a:solidFill>
                  <a:srgbClr val="FF0000"/>
                </a:solidFill>
              </a:rPr>
              <a:t>tree</a:t>
            </a:r>
            <a:endParaRPr sz="3600"/>
          </a:p>
        </p:txBody>
      </p:sp>
      <p:grpSp>
        <p:nvGrpSpPr>
          <p:cNvPr id="47" name="object 47"/>
          <p:cNvGrpSpPr/>
          <p:nvPr/>
        </p:nvGrpSpPr>
        <p:grpSpPr>
          <a:xfrm>
            <a:off x="785812" y="1786089"/>
            <a:ext cx="7573009" cy="4667250"/>
            <a:chOff x="785812" y="1786089"/>
            <a:chExt cx="7573009" cy="4667250"/>
          </a:xfrm>
        </p:grpSpPr>
        <p:pic>
          <p:nvPicPr>
            <p:cNvPr id="48" name="object 48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785812" y="2420873"/>
              <a:ext cx="3667125" cy="3152775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4453001" y="1786089"/>
              <a:ext cx="3905250" cy="4667250"/>
            </a:xfrm>
            <a:prstGeom prst="rect">
              <a:avLst/>
            </a:prstGeom>
          </p:spPr>
        </p:pic>
      </p:grpSp>
    </p:spTree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92009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199" y="0"/>
                </a:moveTo>
                <a:lnTo>
                  <a:pt x="0" y="0"/>
                </a:lnTo>
                <a:lnTo>
                  <a:pt x="0" y="6858000"/>
                </a:lnTo>
                <a:lnTo>
                  <a:pt x="1600199" y="6858000"/>
                </a:lnTo>
                <a:lnTo>
                  <a:pt x="1600199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597" y="0"/>
            <a:ext cx="991235" cy="6858000"/>
          </a:xfrm>
          <a:custGeom>
            <a:avLst/>
            <a:gdLst/>
            <a:ahLst/>
            <a:cxnLst/>
            <a:rect l="l" t="t" r="r" b="b"/>
            <a:pathLst>
              <a:path w="991235" h="6858000">
                <a:moveTo>
                  <a:pt x="990612" y="0"/>
                </a:moveTo>
                <a:lnTo>
                  <a:pt x="457200" y="0"/>
                </a:lnTo>
                <a:lnTo>
                  <a:pt x="228612" y="0"/>
                </a:lnTo>
                <a:lnTo>
                  <a:pt x="0" y="0"/>
                </a:lnTo>
                <a:lnTo>
                  <a:pt x="0" y="6858000"/>
                </a:lnTo>
                <a:lnTo>
                  <a:pt x="228612" y="6858000"/>
                </a:lnTo>
                <a:lnTo>
                  <a:pt x="457200" y="6858000"/>
                </a:lnTo>
                <a:lnTo>
                  <a:pt x="990612" y="6858000"/>
                </a:lnTo>
                <a:lnTo>
                  <a:pt x="990612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14907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00519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457200" y="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4572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06996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230997" y="0"/>
            <a:ext cx="913130" cy="6858000"/>
          </a:xfrm>
          <a:custGeom>
            <a:avLst/>
            <a:gdLst/>
            <a:ahLst/>
            <a:cxnLst/>
            <a:rect l="l" t="t" r="r" b="b"/>
            <a:pathLst>
              <a:path w="913128" h="6858000">
                <a:moveTo>
                  <a:pt x="912990" y="0"/>
                </a:moveTo>
                <a:lnTo>
                  <a:pt x="762000" y="0"/>
                </a:lnTo>
                <a:lnTo>
                  <a:pt x="533400" y="0"/>
                </a:lnTo>
                <a:lnTo>
                  <a:pt x="0" y="0"/>
                </a:lnTo>
                <a:lnTo>
                  <a:pt x="0" y="6858000"/>
                </a:lnTo>
                <a:lnTo>
                  <a:pt x="533400" y="6858000"/>
                </a:lnTo>
                <a:lnTo>
                  <a:pt x="762000" y="6858000"/>
                </a:lnTo>
                <a:lnTo>
                  <a:pt x="912990" y="6858000"/>
                </a:lnTo>
                <a:lnTo>
                  <a:pt x="91299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87596" y="0"/>
            <a:ext cx="2819400" cy="6858000"/>
          </a:xfrm>
          <a:custGeom>
            <a:avLst/>
            <a:gdLst/>
            <a:ahLst/>
            <a:cxnLst/>
            <a:rect l="l" t="t" r="r" b="b"/>
            <a:pathLst>
              <a:path w="2819400" h="6858000">
                <a:moveTo>
                  <a:pt x="2819400" y="0"/>
                </a:moveTo>
                <a:lnTo>
                  <a:pt x="0" y="0"/>
                </a:lnTo>
                <a:lnTo>
                  <a:pt x="0" y="6858000"/>
                </a:lnTo>
                <a:lnTo>
                  <a:pt x="2819400" y="6858000"/>
                </a:lnTo>
                <a:lnTo>
                  <a:pt x="28194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50678" y="-7937"/>
            <a:ext cx="9100185" cy="6872605"/>
            <a:chOff x="50678" y="-7937"/>
            <a:chExt cx="9100185" cy="6872605"/>
          </a:xfrm>
        </p:grpSpPr>
        <p:sp>
          <p:nvSpPr>
            <p:cNvPr id="11" name="object 11"/>
            <p:cNvSpPr/>
            <p:nvPr/>
          </p:nvSpPr>
          <p:spPr>
            <a:xfrm>
              <a:off x="2973197" y="0"/>
              <a:ext cx="990600" cy="6858000"/>
            </a:xfrm>
            <a:custGeom>
              <a:avLst/>
              <a:gdLst/>
              <a:ahLst/>
              <a:cxnLst/>
              <a:rect l="l" t="t" r="r" b="b"/>
              <a:pathLst>
                <a:path w="990600" h="6858000">
                  <a:moveTo>
                    <a:pt x="990600" y="0"/>
                  </a:moveTo>
                  <a:lnTo>
                    <a:pt x="457200" y="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6858000"/>
                  </a:lnTo>
                  <a:lnTo>
                    <a:pt x="228600" y="6858000"/>
                  </a:lnTo>
                  <a:lnTo>
                    <a:pt x="457200" y="6858000"/>
                  </a:lnTo>
                  <a:lnTo>
                    <a:pt x="990600" y="6858000"/>
                  </a:lnTo>
                  <a:lnTo>
                    <a:pt x="990600" y="0"/>
                  </a:lnTo>
                  <a:close/>
                </a:path>
              </a:pathLst>
            </a:custGeom>
            <a:solidFill>
              <a:srgbClr val="FFFFFF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5728" y="3486886"/>
              <a:ext cx="9078595" cy="2715260"/>
            </a:xfrm>
            <a:custGeom>
              <a:avLst/>
              <a:gdLst/>
              <a:ahLst/>
              <a:cxnLst/>
              <a:rect l="l" t="t" r="r" b="b"/>
              <a:pathLst>
                <a:path w="9078595" h="2715260">
                  <a:moveTo>
                    <a:pt x="0" y="2664523"/>
                  </a:moveTo>
                  <a:lnTo>
                    <a:pt x="44898" y="2667221"/>
                  </a:lnTo>
                  <a:lnTo>
                    <a:pt x="89828" y="2669913"/>
                  </a:lnTo>
                  <a:lnTo>
                    <a:pt x="134823" y="2672590"/>
                  </a:lnTo>
                  <a:lnTo>
                    <a:pt x="179914" y="2675246"/>
                  </a:lnTo>
                  <a:lnTo>
                    <a:pt x="225134" y="2677875"/>
                  </a:lnTo>
                  <a:lnTo>
                    <a:pt x="270515" y="2680469"/>
                  </a:lnTo>
                  <a:lnTo>
                    <a:pt x="316090" y="2683022"/>
                  </a:lnTo>
                  <a:lnTo>
                    <a:pt x="361890" y="2685526"/>
                  </a:lnTo>
                  <a:lnTo>
                    <a:pt x="407948" y="2687974"/>
                  </a:lnTo>
                  <a:lnTo>
                    <a:pt x="454295" y="2690360"/>
                  </a:lnTo>
                  <a:lnTo>
                    <a:pt x="500965" y="2692676"/>
                  </a:lnTo>
                  <a:lnTo>
                    <a:pt x="547990" y="2694916"/>
                  </a:lnTo>
                  <a:lnTo>
                    <a:pt x="595400" y="2697073"/>
                  </a:lnTo>
                  <a:lnTo>
                    <a:pt x="643230" y="2699140"/>
                  </a:lnTo>
                  <a:lnTo>
                    <a:pt x="691511" y="2701109"/>
                  </a:lnTo>
                  <a:lnTo>
                    <a:pt x="740275" y="2702975"/>
                  </a:lnTo>
                  <a:lnTo>
                    <a:pt x="789554" y="2704729"/>
                  </a:lnTo>
                  <a:lnTo>
                    <a:pt x="839382" y="2706365"/>
                  </a:lnTo>
                  <a:lnTo>
                    <a:pt x="889789" y="2707877"/>
                  </a:lnTo>
                  <a:lnTo>
                    <a:pt x="940808" y="2709256"/>
                  </a:lnTo>
                  <a:lnTo>
                    <a:pt x="992472" y="2710497"/>
                  </a:lnTo>
                  <a:lnTo>
                    <a:pt x="1044812" y="2711592"/>
                  </a:lnTo>
                  <a:lnTo>
                    <a:pt x="1097861" y="2712535"/>
                  </a:lnTo>
                  <a:lnTo>
                    <a:pt x="1151651" y="2713317"/>
                  </a:lnTo>
                  <a:lnTo>
                    <a:pt x="1206215" y="2713933"/>
                  </a:lnTo>
                  <a:lnTo>
                    <a:pt x="1261583" y="2714376"/>
                  </a:lnTo>
                  <a:lnTo>
                    <a:pt x="1317790" y="2714638"/>
                  </a:lnTo>
                  <a:lnTo>
                    <a:pt x="1374866" y="2714713"/>
                  </a:lnTo>
                  <a:lnTo>
                    <a:pt x="1432845" y="2714594"/>
                  </a:lnTo>
                  <a:lnTo>
                    <a:pt x="1491758" y="2714273"/>
                  </a:lnTo>
                  <a:lnTo>
                    <a:pt x="1551637" y="2713744"/>
                  </a:lnTo>
                  <a:lnTo>
                    <a:pt x="1612515" y="2713000"/>
                  </a:lnTo>
                  <a:lnTo>
                    <a:pt x="1674425" y="2712034"/>
                  </a:lnTo>
                  <a:lnTo>
                    <a:pt x="1717553" y="2711288"/>
                  </a:lnTo>
                  <a:lnTo>
                    <a:pt x="1761085" y="2710534"/>
                  </a:lnTo>
                  <a:lnTo>
                    <a:pt x="1805014" y="2709765"/>
                  </a:lnTo>
                  <a:lnTo>
                    <a:pt x="1849338" y="2708979"/>
                  </a:lnTo>
                  <a:lnTo>
                    <a:pt x="1894050" y="2708171"/>
                  </a:lnTo>
                  <a:lnTo>
                    <a:pt x="1939146" y="2707337"/>
                  </a:lnTo>
                  <a:lnTo>
                    <a:pt x="1984623" y="2706473"/>
                  </a:lnTo>
                  <a:lnTo>
                    <a:pt x="2030476" y="2705574"/>
                  </a:lnTo>
                  <a:lnTo>
                    <a:pt x="2076699" y="2704637"/>
                  </a:lnTo>
                  <a:lnTo>
                    <a:pt x="2123289" y="2703656"/>
                  </a:lnTo>
                  <a:lnTo>
                    <a:pt x="2170241" y="2702629"/>
                  </a:lnTo>
                  <a:lnTo>
                    <a:pt x="2217550" y="2701550"/>
                  </a:lnTo>
                  <a:lnTo>
                    <a:pt x="2265212" y="2700416"/>
                  </a:lnTo>
                  <a:lnTo>
                    <a:pt x="2313223" y="2699223"/>
                  </a:lnTo>
                  <a:lnTo>
                    <a:pt x="2361578" y="2697965"/>
                  </a:lnTo>
                  <a:lnTo>
                    <a:pt x="2410272" y="2696640"/>
                  </a:lnTo>
                  <a:lnTo>
                    <a:pt x="2459301" y="2695242"/>
                  </a:lnTo>
                  <a:lnTo>
                    <a:pt x="2508661" y="2693769"/>
                  </a:lnTo>
                  <a:lnTo>
                    <a:pt x="2558346" y="2692214"/>
                  </a:lnTo>
                  <a:lnTo>
                    <a:pt x="2608353" y="2690575"/>
                  </a:lnTo>
                  <a:lnTo>
                    <a:pt x="2658676" y="2688847"/>
                  </a:lnTo>
                  <a:lnTo>
                    <a:pt x="2709312" y="2687026"/>
                  </a:lnTo>
                  <a:lnTo>
                    <a:pt x="2760256" y="2685107"/>
                  </a:lnTo>
                  <a:lnTo>
                    <a:pt x="2811503" y="2683087"/>
                  </a:lnTo>
                  <a:lnTo>
                    <a:pt x="2863049" y="2680962"/>
                  </a:lnTo>
                  <a:lnTo>
                    <a:pt x="2914889" y="2678726"/>
                  </a:lnTo>
                  <a:lnTo>
                    <a:pt x="2967020" y="2676377"/>
                  </a:lnTo>
                  <a:lnTo>
                    <a:pt x="3019435" y="2673909"/>
                  </a:lnTo>
                  <a:lnTo>
                    <a:pt x="3072131" y="2671319"/>
                  </a:lnTo>
                  <a:lnTo>
                    <a:pt x="3125103" y="2668602"/>
                  </a:lnTo>
                  <a:lnTo>
                    <a:pt x="3178347" y="2665754"/>
                  </a:lnTo>
                  <a:lnTo>
                    <a:pt x="3231859" y="2662772"/>
                  </a:lnTo>
                  <a:lnTo>
                    <a:pt x="3285633" y="2659650"/>
                  </a:lnTo>
                  <a:lnTo>
                    <a:pt x="3339665" y="2656385"/>
                  </a:lnTo>
                  <a:lnTo>
                    <a:pt x="3393951" y="2652973"/>
                  </a:lnTo>
                  <a:lnTo>
                    <a:pt x="3448486" y="2649408"/>
                  </a:lnTo>
                  <a:lnTo>
                    <a:pt x="3503265" y="2645688"/>
                  </a:lnTo>
                  <a:lnTo>
                    <a:pt x="3558285" y="2641807"/>
                  </a:lnTo>
                  <a:lnTo>
                    <a:pt x="3613541" y="2637763"/>
                  </a:lnTo>
                  <a:lnTo>
                    <a:pt x="3669027" y="2633550"/>
                  </a:lnTo>
                  <a:lnTo>
                    <a:pt x="3724740" y="2629164"/>
                  </a:lnTo>
                  <a:lnTo>
                    <a:pt x="3780676" y="2624601"/>
                  </a:lnTo>
                  <a:lnTo>
                    <a:pt x="3836829" y="2619857"/>
                  </a:lnTo>
                  <a:lnTo>
                    <a:pt x="3893195" y="2614928"/>
                  </a:lnTo>
                  <a:lnTo>
                    <a:pt x="3949769" y="2609810"/>
                  </a:lnTo>
                  <a:lnTo>
                    <a:pt x="4006548" y="2604498"/>
                  </a:lnTo>
                  <a:lnTo>
                    <a:pt x="4063526" y="2598988"/>
                  </a:lnTo>
                  <a:lnTo>
                    <a:pt x="4120699" y="2593276"/>
                  </a:lnTo>
                  <a:lnTo>
                    <a:pt x="4166073" y="2588638"/>
                  </a:lnTo>
                  <a:lnTo>
                    <a:pt x="4212041" y="2583873"/>
                  </a:lnTo>
                  <a:lnTo>
                    <a:pt x="4258581" y="2578986"/>
                  </a:lnTo>
                  <a:lnTo>
                    <a:pt x="4305669" y="2573976"/>
                  </a:lnTo>
                  <a:lnTo>
                    <a:pt x="4353284" y="2568847"/>
                  </a:lnTo>
                  <a:lnTo>
                    <a:pt x="4401403" y="2563601"/>
                  </a:lnTo>
                  <a:lnTo>
                    <a:pt x="4450004" y="2558240"/>
                  </a:lnTo>
                  <a:lnTo>
                    <a:pt x="4499066" y="2552765"/>
                  </a:lnTo>
                  <a:lnTo>
                    <a:pt x="4548564" y="2547178"/>
                  </a:lnTo>
                  <a:lnTo>
                    <a:pt x="4598478" y="2541483"/>
                  </a:lnTo>
                  <a:lnTo>
                    <a:pt x="4648785" y="2535680"/>
                  </a:lnTo>
                  <a:lnTo>
                    <a:pt x="4699462" y="2529772"/>
                  </a:lnTo>
                  <a:lnTo>
                    <a:pt x="4750488" y="2523761"/>
                  </a:lnTo>
                  <a:lnTo>
                    <a:pt x="4801840" y="2517649"/>
                  </a:lnTo>
                  <a:lnTo>
                    <a:pt x="4853496" y="2511437"/>
                  </a:lnTo>
                  <a:lnTo>
                    <a:pt x="4905433" y="2505129"/>
                  </a:lnTo>
                  <a:lnTo>
                    <a:pt x="4957629" y="2498725"/>
                  </a:lnTo>
                  <a:lnTo>
                    <a:pt x="5010063" y="2492229"/>
                  </a:lnTo>
                  <a:lnTo>
                    <a:pt x="5062711" y="2485642"/>
                  </a:lnTo>
                  <a:lnTo>
                    <a:pt x="5115551" y="2478965"/>
                  </a:lnTo>
                  <a:lnTo>
                    <a:pt x="5168562" y="2472202"/>
                  </a:lnTo>
                  <a:lnTo>
                    <a:pt x="5221720" y="2465355"/>
                  </a:lnTo>
                  <a:lnTo>
                    <a:pt x="5275004" y="2458424"/>
                  </a:lnTo>
                  <a:lnTo>
                    <a:pt x="5328391" y="2451413"/>
                  </a:lnTo>
                  <a:lnTo>
                    <a:pt x="5381859" y="2444323"/>
                  </a:lnTo>
                  <a:lnTo>
                    <a:pt x="5435386" y="2437156"/>
                  </a:lnTo>
                  <a:lnTo>
                    <a:pt x="5488949" y="2429915"/>
                  </a:lnTo>
                  <a:lnTo>
                    <a:pt x="5542527" y="2422601"/>
                  </a:lnTo>
                  <a:lnTo>
                    <a:pt x="5596096" y="2415217"/>
                  </a:lnTo>
                  <a:lnTo>
                    <a:pt x="5649634" y="2407764"/>
                  </a:lnTo>
                  <a:lnTo>
                    <a:pt x="5703120" y="2400245"/>
                  </a:lnTo>
                  <a:lnTo>
                    <a:pt x="5756531" y="2392661"/>
                  </a:lnTo>
                  <a:lnTo>
                    <a:pt x="5809844" y="2385015"/>
                  </a:lnTo>
                  <a:lnTo>
                    <a:pt x="5863038" y="2377309"/>
                  </a:lnTo>
                  <a:lnTo>
                    <a:pt x="5916090" y="2369545"/>
                  </a:lnTo>
                  <a:lnTo>
                    <a:pt x="5968978" y="2361724"/>
                  </a:lnTo>
                  <a:lnTo>
                    <a:pt x="6021680" y="2353849"/>
                  </a:lnTo>
                  <a:lnTo>
                    <a:pt x="6074172" y="2345922"/>
                  </a:lnTo>
                  <a:lnTo>
                    <a:pt x="6126434" y="2337944"/>
                  </a:lnTo>
                  <a:lnTo>
                    <a:pt x="6178442" y="2329919"/>
                  </a:lnTo>
                  <a:lnTo>
                    <a:pt x="6230175" y="2321848"/>
                  </a:lnTo>
                  <a:lnTo>
                    <a:pt x="6281610" y="2313732"/>
                  </a:lnTo>
                  <a:lnTo>
                    <a:pt x="6332724" y="2305575"/>
                  </a:lnTo>
                  <a:lnTo>
                    <a:pt x="6383496" y="2297378"/>
                  </a:lnTo>
                  <a:lnTo>
                    <a:pt x="6433904" y="2289143"/>
                  </a:lnTo>
                  <a:lnTo>
                    <a:pt x="6483924" y="2280872"/>
                  </a:lnTo>
                  <a:lnTo>
                    <a:pt x="6533536" y="2272567"/>
                  </a:lnTo>
                  <a:lnTo>
                    <a:pt x="6582715" y="2264230"/>
                  </a:lnTo>
                  <a:lnTo>
                    <a:pt x="6631441" y="2255864"/>
                  </a:lnTo>
                  <a:lnTo>
                    <a:pt x="6679690" y="2247470"/>
                  </a:lnTo>
                  <a:lnTo>
                    <a:pt x="6727441" y="2239051"/>
                  </a:lnTo>
                  <a:lnTo>
                    <a:pt x="6774672" y="2230608"/>
                  </a:lnTo>
                  <a:lnTo>
                    <a:pt x="6821359" y="2222143"/>
                  </a:lnTo>
                  <a:lnTo>
                    <a:pt x="6867481" y="2213659"/>
                  </a:lnTo>
                  <a:lnTo>
                    <a:pt x="6913016" y="2205157"/>
                  </a:lnTo>
                  <a:lnTo>
                    <a:pt x="6957940" y="2196640"/>
                  </a:lnTo>
                  <a:lnTo>
                    <a:pt x="7002233" y="2188109"/>
                  </a:lnTo>
                  <a:lnTo>
                    <a:pt x="7045871" y="2179568"/>
                  </a:lnTo>
                  <a:lnTo>
                    <a:pt x="7088832" y="2171016"/>
                  </a:lnTo>
                  <a:lnTo>
                    <a:pt x="7131095" y="2162458"/>
                  </a:lnTo>
                  <a:lnTo>
                    <a:pt x="7172636" y="2153894"/>
                  </a:lnTo>
                  <a:lnTo>
                    <a:pt x="7233929" y="2140968"/>
                  </a:lnTo>
                  <a:lnTo>
                    <a:pt x="7295240" y="2127694"/>
                  </a:lnTo>
                  <a:lnTo>
                    <a:pt x="7356517" y="2114092"/>
                  </a:lnTo>
                  <a:lnTo>
                    <a:pt x="7417708" y="2100182"/>
                  </a:lnTo>
                  <a:lnTo>
                    <a:pt x="7478760" y="2085982"/>
                  </a:lnTo>
                  <a:lnTo>
                    <a:pt x="7539621" y="2071514"/>
                  </a:lnTo>
                  <a:lnTo>
                    <a:pt x="7600240" y="2056797"/>
                  </a:lnTo>
                  <a:lnTo>
                    <a:pt x="7660563" y="2041849"/>
                  </a:lnTo>
                  <a:lnTo>
                    <a:pt x="7720539" y="2026691"/>
                  </a:lnTo>
                  <a:lnTo>
                    <a:pt x="7780116" y="2011343"/>
                  </a:lnTo>
                  <a:lnTo>
                    <a:pt x="7839241" y="1995824"/>
                  </a:lnTo>
                  <a:lnTo>
                    <a:pt x="7897862" y="1980154"/>
                  </a:lnTo>
                  <a:lnTo>
                    <a:pt x="7955927" y="1964352"/>
                  </a:lnTo>
                  <a:lnTo>
                    <a:pt x="8013384" y="1948439"/>
                  </a:lnTo>
                  <a:lnTo>
                    <a:pt x="8070180" y="1932433"/>
                  </a:lnTo>
                  <a:lnTo>
                    <a:pt x="8126263" y="1916354"/>
                  </a:lnTo>
                  <a:lnTo>
                    <a:pt x="8181582" y="1900223"/>
                  </a:lnTo>
                  <a:lnTo>
                    <a:pt x="8236083" y="1884058"/>
                  </a:lnTo>
                  <a:lnTo>
                    <a:pt x="8289716" y="1867880"/>
                  </a:lnTo>
                  <a:lnTo>
                    <a:pt x="8342426" y="1851708"/>
                  </a:lnTo>
                  <a:lnTo>
                    <a:pt x="8394164" y="1835561"/>
                  </a:lnTo>
                  <a:lnTo>
                    <a:pt x="8444875" y="1819460"/>
                  </a:lnTo>
                  <a:lnTo>
                    <a:pt x="8494508" y="1803424"/>
                  </a:lnTo>
                  <a:lnTo>
                    <a:pt x="8543011" y="1787472"/>
                  </a:lnTo>
                  <a:lnTo>
                    <a:pt x="8590332" y="1771624"/>
                  </a:lnTo>
                  <a:lnTo>
                    <a:pt x="8636418" y="1755901"/>
                  </a:lnTo>
                  <a:lnTo>
                    <a:pt x="8681217" y="1740321"/>
                  </a:lnTo>
                  <a:lnTo>
                    <a:pt x="8724677" y="1724904"/>
                  </a:lnTo>
                  <a:lnTo>
                    <a:pt x="8766746" y="1709670"/>
                  </a:lnTo>
                  <a:lnTo>
                    <a:pt x="8807371" y="1694639"/>
                  </a:lnTo>
                  <a:lnTo>
                    <a:pt x="8846501" y="1679830"/>
                  </a:lnTo>
                  <a:lnTo>
                    <a:pt x="8884083" y="1665263"/>
                  </a:lnTo>
                  <a:lnTo>
                    <a:pt x="8920065" y="1650957"/>
                  </a:lnTo>
                  <a:lnTo>
                    <a:pt x="8987020" y="1623208"/>
                  </a:lnTo>
                  <a:lnTo>
                    <a:pt x="9046949" y="1596742"/>
                  </a:lnTo>
                  <a:lnTo>
                    <a:pt x="9074148" y="1584038"/>
                  </a:lnTo>
                  <a:lnTo>
                    <a:pt x="9078271" y="1582028"/>
                  </a:lnTo>
                </a:path>
                <a:path w="9078595" h="2715260">
                  <a:moveTo>
                    <a:pt x="0" y="871372"/>
                  </a:moveTo>
                  <a:lnTo>
                    <a:pt x="35920" y="852340"/>
                  </a:lnTo>
                  <a:lnTo>
                    <a:pt x="71984" y="833309"/>
                  </a:lnTo>
                  <a:lnTo>
                    <a:pt x="108335" y="814282"/>
                  </a:lnTo>
                  <a:lnTo>
                    <a:pt x="145119" y="795260"/>
                  </a:lnTo>
                  <a:lnTo>
                    <a:pt x="182477" y="776244"/>
                  </a:lnTo>
                  <a:lnTo>
                    <a:pt x="220555" y="757238"/>
                  </a:lnTo>
                  <a:lnTo>
                    <a:pt x="259496" y="738241"/>
                  </a:lnTo>
                  <a:lnTo>
                    <a:pt x="299444" y="719257"/>
                  </a:lnTo>
                  <a:lnTo>
                    <a:pt x="340543" y="700287"/>
                  </a:lnTo>
                  <a:lnTo>
                    <a:pt x="382937" y="681331"/>
                  </a:lnTo>
                  <a:lnTo>
                    <a:pt x="426770" y="662394"/>
                  </a:lnTo>
                  <a:lnTo>
                    <a:pt x="472184" y="643474"/>
                  </a:lnTo>
                  <a:lnTo>
                    <a:pt x="519326" y="624576"/>
                  </a:lnTo>
                  <a:lnTo>
                    <a:pt x="568338" y="605700"/>
                  </a:lnTo>
                  <a:lnTo>
                    <a:pt x="619363" y="586848"/>
                  </a:lnTo>
                  <a:lnTo>
                    <a:pt x="672547" y="568022"/>
                  </a:lnTo>
                  <a:lnTo>
                    <a:pt x="728033" y="549223"/>
                  </a:lnTo>
                  <a:lnTo>
                    <a:pt x="785964" y="530453"/>
                  </a:lnTo>
                  <a:lnTo>
                    <a:pt x="846485" y="511714"/>
                  </a:lnTo>
                  <a:lnTo>
                    <a:pt x="909740" y="493008"/>
                  </a:lnTo>
                  <a:lnTo>
                    <a:pt x="975872" y="474337"/>
                  </a:lnTo>
                  <a:lnTo>
                    <a:pt x="1045025" y="455701"/>
                  </a:lnTo>
                  <a:lnTo>
                    <a:pt x="1082432" y="445844"/>
                  </a:lnTo>
                  <a:lnTo>
                    <a:pt x="1120567" y="435788"/>
                  </a:lnTo>
                  <a:lnTo>
                    <a:pt x="1159420" y="425547"/>
                  </a:lnTo>
                  <a:lnTo>
                    <a:pt x="1198980" y="415139"/>
                  </a:lnTo>
                  <a:lnTo>
                    <a:pt x="1239234" y="404578"/>
                  </a:lnTo>
                  <a:lnTo>
                    <a:pt x="1280171" y="393882"/>
                  </a:lnTo>
                  <a:lnTo>
                    <a:pt x="1321780" y="383065"/>
                  </a:lnTo>
                  <a:lnTo>
                    <a:pt x="1364049" y="372143"/>
                  </a:lnTo>
                  <a:lnTo>
                    <a:pt x="1406966" y="361133"/>
                  </a:lnTo>
                  <a:lnTo>
                    <a:pt x="1450520" y="350050"/>
                  </a:lnTo>
                  <a:lnTo>
                    <a:pt x="1494699" y="338911"/>
                  </a:lnTo>
                  <a:lnTo>
                    <a:pt x="1539492" y="327730"/>
                  </a:lnTo>
                  <a:lnTo>
                    <a:pt x="1584887" y="316524"/>
                  </a:lnTo>
                  <a:lnTo>
                    <a:pt x="1630872" y="305310"/>
                  </a:lnTo>
                  <a:lnTo>
                    <a:pt x="1677437" y="294101"/>
                  </a:lnTo>
                  <a:lnTo>
                    <a:pt x="1724569" y="282915"/>
                  </a:lnTo>
                  <a:lnTo>
                    <a:pt x="1772257" y="271768"/>
                  </a:lnTo>
                  <a:lnTo>
                    <a:pt x="1820489" y="260675"/>
                  </a:lnTo>
                  <a:lnTo>
                    <a:pt x="1869254" y="249651"/>
                  </a:lnTo>
                  <a:lnTo>
                    <a:pt x="1918540" y="238714"/>
                  </a:lnTo>
                  <a:lnTo>
                    <a:pt x="1968336" y="227879"/>
                  </a:lnTo>
                  <a:lnTo>
                    <a:pt x="2018630" y="217161"/>
                  </a:lnTo>
                  <a:lnTo>
                    <a:pt x="2069410" y="206577"/>
                  </a:lnTo>
                  <a:lnTo>
                    <a:pt x="2120666" y="196143"/>
                  </a:lnTo>
                  <a:lnTo>
                    <a:pt x="2172385" y="185873"/>
                  </a:lnTo>
                  <a:lnTo>
                    <a:pt x="2224555" y="175785"/>
                  </a:lnTo>
                  <a:lnTo>
                    <a:pt x="2277166" y="165894"/>
                  </a:lnTo>
                  <a:lnTo>
                    <a:pt x="2330206" y="156216"/>
                  </a:lnTo>
                  <a:lnTo>
                    <a:pt x="2383663" y="146767"/>
                  </a:lnTo>
                  <a:lnTo>
                    <a:pt x="2437525" y="137562"/>
                  </a:lnTo>
                  <a:lnTo>
                    <a:pt x="2491782" y="128618"/>
                  </a:lnTo>
                  <a:lnTo>
                    <a:pt x="2546421" y="119951"/>
                  </a:lnTo>
                  <a:lnTo>
                    <a:pt x="2601431" y="111575"/>
                  </a:lnTo>
                  <a:lnTo>
                    <a:pt x="2656800" y="103508"/>
                  </a:lnTo>
                  <a:lnTo>
                    <a:pt x="2712517" y="95765"/>
                  </a:lnTo>
                  <a:lnTo>
                    <a:pt x="2768570" y="88361"/>
                  </a:lnTo>
                  <a:lnTo>
                    <a:pt x="2824948" y="81314"/>
                  </a:lnTo>
                  <a:lnTo>
                    <a:pt x="2881639" y="74638"/>
                  </a:lnTo>
                  <a:lnTo>
                    <a:pt x="2938631" y="68350"/>
                  </a:lnTo>
                  <a:lnTo>
                    <a:pt x="2995914" y="62465"/>
                  </a:lnTo>
                  <a:lnTo>
                    <a:pt x="3053475" y="56999"/>
                  </a:lnTo>
                  <a:lnTo>
                    <a:pt x="3111303" y="51968"/>
                  </a:lnTo>
                  <a:lnTo>
                    <a:pt x="3155740" y="48359"/>
                  </a:lnTo>
                  <a:lnTo>
                    <a:pt x="3200516" y="44877"/>
                  </a:lnTo>
                  <a:lnTo>
                    <a:pt x="3245628" y="41521"/>
                  </a:lnTo>
                  <a:lnTo>
                    <a:pt x="3291067" y="38292"/>
                  </a:lnTo>
                  <a:lnTo>
                    <a:pt x="3336830" y="35191"/>
                  </a:lnTo>
                  <a:lnTo>
                    <a:pt x="3382910" y="32217"/>
                  </a:lnTo>
                  <a:lnTo>
                    <a:pt x="3429303" y="29372"/>
                  </a:lnTo>
                  <a:lnTo>
                    <a:pt x="3476001" y="26655"/>
                  </a:lnTo>
                  <a:lnTo>
                    <a:pt x="3523001" y="24067"/>
                  </a:lnTo>
                  <a:lnTo>
                    <a:pt x="3570296" y="21609"/>
                  </a:lnTo>
                  <a:lnTo>
                    <a:pt x="3617880" y="19281"/>
                  </a:lnTo>
                  <a:lnTo>
                    <a:pt x="3665749" y="17084"/>
                  </a:lnTo>
                  <a:lnTo>
                    <a:pt x="3713896" y="15017"/>
                  </a:lnTo>
                  <a:lnTo>
                    <a:pt x="3762316" y="13081"/>
                  </a:lnTo>
                  <a:lnTo>
                    <a:pt x="3811004" y="11277"/>
                  </a:lnTo>
                  <a:lnTo>
                    <a:pt x="3859954" y="9605"/>
                  </a:lnTo>
                  <a:lnTo>
                    <a:pt x="3909160" y="8066"/>
                  </a:lnTo>
                  <a:lnTo>
                    <a:pt x="3958616" y="6659"/>
                  </a:lnTo>
                  <a:lnTo>
                    <a:pt x="4008318" y="5386"/>
                  </a:lnTo>
                  <a:lnTo>
                    <a:pt x="4058260" y="4247"/>
                  </a:lnTo>
                  <a:lnTo>
                    <a:pt x="4108435" y="3241"/>
                  </a:lnTo>
                  <a:lnTo>
                    <a:pt x="4158839" y="2371"/>
                  </a:lnTo>
                  <a:lnTo>
                    <a:pt x="4209466" y="1636"/>
                  </a:lnTo>
                  <a:lnTo>
                    <a:pt x="4260311" y="1036"/>
                  </a:lnTo>
                  <a:lnTo>
                    <a:pt x="4311367" y="572"/>
                  </a:lnTo>
                  <a:lnTo>
                    <a:pt x="4362629" y="244"/>
                  </a:lnTo>
                  <a:lnTo>
                    <a:pt x="4414092" y="53"/>
                  </a:lnTo>
                  <a:lnTo>
                    <a:pt x="4465750" y="0"/>
                  </a:lnTo>
                  <a:lnTo>
                    <a:pt x="4517598" y="83"/>
                  </a:lnTo>
                  <a:lnTo>
                    <a:pt x="4569630" y="305"/>
                  </a:lnTo>
                  <a:lnTo>
                    <a:pt x="4621840" y="666"/>
                  </a:lnTo>
                  <a:lnTo>
                    <a:pt x="4674223" y="1165"/>
                  </a:lnTo>
                  <a:lnTo>
                    <a:pt x="4726773" y="1804"/>
                  </a:lnTo>
                  <a:lnTo>
                    <a:pt x="4779485" y="2583"/>
                  </a:lnTo>
                  <a:lnTo>
                    <a:pt x="4832353" y="3501"/>
                  </a:lnTo>
                  <a:lnTo>
                    <a:pt x="4885372" y="4560"/>
                  </a:lnTo>
                  <a:lnTo>
                    <a:pt x="4938536" y="5761"/>
                  </a:lnTo>
                  <a:lnTo>
                    <a:pt x="4991839" y="7102"/>
                  </a:lnTo>
                  <a:lnTo>
                    <a:pt x="5045276" y="8586"/>
                  </a:lnTo>
                  <a:lnTo>
                    <a:pt x="5098841" y="10212"/>
                  </a:lnTo>
                  <a:lnTo>
                    <a:pt x="5152530" y="11981"/>
                  </a:lnTo>
                  <a:lnTo>
                    <a:pt x="5206335" y="13893"/>
                  </a:lnTo>
                  <a:lnTo>
                    <a:pt x="5260252" y="15948"/>
                  </a:lnTo>
                  <a:lnTo>
                    <a:pt x="5314275" y="18147"/>
                  </a:lnTo>
                  <a:lnTo>
                    <a:pt x="5368399" y="20491"/>
                  </a:lnTo>
                  <a:lnTo>
                    <a:pt x="5422617" y="22980"/>
                  </a:lnTo>
                  <a:lnTo>
                    <a:pt x="5476925" y="25614"/>
                  </a:lnTo>
                  <a:lnTo>
                    <a:pt x="5531317" y="28394"/>
                  </a:lnTo>
                  <a:lnTo>
                    <a:pt x="5585787" y="31320"/>
                  </a:lnTo>
                  <a:lnTo>
                    <a:pt x="5640330" y="34392"/>
                  </a:lnTo>
                  <a:lnTo>
                    <a:pt x="5694940" y="37612"/>
                  </a:lnTo>
                  <a:lnTo>
                    <a:pt x="5749611" y="40979"/>
                  </a:lnTo>
                  <a:lnTo>
                    <a:pt x="5804338" y="44493"/>
                  </a:lnTo>
                  <a:lnTo>
                    <a:pt x="5859116" y="48156"/>
                  </a:lnTo>
                  <a:lnTo>
                    <a:pt x="5913939" y="51968"/>
                  </a:lnTo>
                  <a:lnTo>
                    <a:pt x="5961554" y="55463"/>
                  </a:lnTo>
                  <a:lnTo>
                    <a:pt x="6010111" y="59261"/>
                  </a:lnTo>
                  <a:lnTo>
                    <a:pt x="6059569" y="63352"/>
                  </a:lnTo>
                  <a:lnTo>
                    <a:pt x="6109886" y="67727"/>
                  </a:lnTo>
                  <a:lnTo>
                    <a:pt x="6161021" y="72376"/>
                  </a:lnTo>
                  <a:lnTo>
                    <a:pt x="6212932" y="77290"/>
                  </a:lnTo>
                  <a:lnTo>
                    <a:pt x="6265580" y="82458"/>
                  </a:lnTo>
                  <a:lnTo>
                    <a:pt x="6318922" y="87870"/>
                  </a:lnTo>
                  <a:lnTo>
                    <a:pt x="6372918" y="93517"/>
                  </a:lnTo>
                  <a:lnTo>
                    <a:pt x="6427526" y="99389"/>
                  </a:lnTo>
                  <a:lnTo>
                    <a:pt x="6482705" y="105477"/>
                  </a:lnTo>
                  <a:lnTo>
                    <a:pt x="6538413" y="111770"/>
                  </a:lnTo>
                  <a:lnTo>
                    <a:pt x="6594611" y="118258"/>
                  </a:lnTo>
                  <a:lnTo>
                    <a:pt x="6651256" y="124933"/>
                  </a:lnTo>
                  <a:lnTo>
                    <a:pt x="6708307" y="131783"/>
                  </a:lnTo>
                  <a:lnTo>
                    <a:pt x="6765724" y="138800"/>
                  </a:lnTo>
                  <a:lnTo>
                    <a:pt x="6823464" y="145974"/>
                  </a:lnTo>
                  <a:lnTo>
                    <a:pt x="6881487" y="153294"/>
                  </a:lnTo>
                  <a:lnTo>
                    <a:pt x="6939752" y="160751"/>
                  </a:lnTo>
                  <a:lnTo>
                    <a:pt x="6998218" y="168336"/>
                  </a:lnTo>
                  <a:lnTo>
                    <a:pt x="7056842" y="176038"/>
                  </a:lnTo>
                  <a:lnTo>
                    <a:pt x="7115585" y="183847"/>
                  </a:lnTo>
                  <a:lnTo>
                    <a:pt x="7174404" y="191755"/>
                  </a:lnTo>
                  <a:lnTo>
                    <a:pt x="7233260" y="199750"/>
                  </a:lnTo>
                  <a:lnTo>
                    <a:pt x="7292110" y="207824"/>
                  </a:lnTo>
                  <a:lnTo>
                    <a:pt x="7350913" y="215966"/>
                  </a:lnTo>
                  <a:lnTo>
                    <a:pt x="7409628" y="224167"/>
                  </a:lnTo>
                  <a:lnTo>
                    <a:pt x="7468215" y="232416"/>
                  </a:lnTo>
                  <a:lnTo>
                    <a:pt x="7526631" y="240705"/>
                  </a:lnTo>
                  <a:lnTo>
                    <a:pt x="7584836" y="249024"/>
                  </a:lnTo>
                  <a:lnTo>
                    <a:pt x="7642789" y="257361"/>
                  </a:lnTo>
                  <a:lnTo>
                    <a:pt x="7700448" y="265709"/>
                  </a:lnTo>
                  <a:lnTo>
                    <a:pt x="7757772" y="274057"/>
                  </a:lnTo>
                  <a:lnTo>
                    <a:pt x="7814720" y="282395"/>
                  </a:lnTo>
                  <a:lnTo>
                    <a:pt x="7871250" y="290713"/>
                  </a:lnTo>
                  <a:lnTo>
                    <a:pt x="7927323" y="299002"/>
                  </a:lnTo>
                  <a:lnTo>
                    <a:pt x="7982895" y="307251"/>
                  </a:lnTo>
                  <a:lnTo>
                    <a:pt x="8037927" y="315452"/>
                  </a:lnTo>
                  <a:lnTo>
                    <a:pt x="8092377" y="323595"/>
                  </a:lnTo>
                  <a:lnTo>
                    <a:pt x="8146204" y="331668"/>
                  </a:lnTo>
                  <a:lnTo>
                    <a:pt x="8199367" y="339664"/>
                  </a:lnTo>
                  <a:lnTo>
                    <a:pt x="8251824" y="347571"/>
                  </a:lnTo>
                  <a:lnTo>
                    <a:pt x="8303535" y="355380"/>
                  </a:lnTo>
                  <a:lnTo>
                    <a:pt x="8354457" y="363082"/>
                  </a:lnTo>
                  <a:lnTo>
                    <a:pt x="8404551" y="370667"/>
                  </a:lnTo>
                  <a:lnTo>
                    <a:pt x="8453775" y="378124"/>
                  </a:lnTo>
                  <a:lnTo>
                    <a:pt x="8502087" y="385444"/>
                  </a:lnTo>
                  <a:lnTo>
                    <a:pt x="8549447" y="392618"/>
                  </a:lnTo>
                  <a:lnTo>
                    <a:pt x="8595813" y="399635"/>
                  </a:lnTo>
                  <a:lnTo>
                    <a:pt x="8641144" y="406485"/>
                  </a:lnTo>
                  <a:lnTo>
                    <a:pt x="8685399" y="413160"/>
                  </a:lnTo>
                  <a:lnTo>
                    <a:pt x="8728537" y="419648"/>
                  </a:lnTo>
                  <a:lnTo>
                    <a:pt x="8770516" y="425941"/>
                  </a:lnTo>
                  <a:lnTo>
                    <a:pt x="8811296" y="432029"/>
                  </a:lnTo>
                  <a:lnTo>
                    <a:pt x="8850835" y="437901"/>
                  </a:lnTo>
                  <a:lnTo>
                    <a:pt x="8889092" y="443548"/>
                  </a:lnTo>
                  <a:lnTo>
                    <a:pt x="8961595" y="454128"/>
                  </a:lnTo>
                  <a:lnTo>
                    <a:pt x="9028477" y="463691"/>
                  </a:lnTo>
                  <a:lnTo>
                    <a:pt x="9059707" y="468066"/>
                  </a:lnTo>
                  <a:lnTo>
                    <a:pt x="9078271" y="470623"/>
                  </a:lnTo>
                </a:path>
              </a:pathLst>
            </a:custGeom>
            <a:ln w="63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3853" y="5640781"/>
              <a:ext cx="3004820" cy="1211580"/>
            </a:xfrm>
            <a:custGeom>
              <a:avLst/>
              <a:gdLst/>
              <a:ahLst/>
              <a:cxnLst/>
              <a:rect l="l" t="t" r="r" b="b"/>
              <a:pathLst>
                <a:path w="3004820" h="1211579">
                  <a:moveTo>
                    <a:pt x="0" y="0"/>
                  </a:moveTo>
                  <a:lnTo>
                    <a:pt x="51721" y="23517"/>
                  </a:lnTo>
                  <a:lnTo>
                    <a:pt x="103435" y="47027"/>
                  </a:lnTo>
                  <a:lnTo>
                    <a:pt x="155135" y="70525"/>
                  </a:lnTo>
                  <a:lnTo>
                    <a:pt x="206815" y="94002"/>
                  </a:lnTo>
                  <a:lnTo>
                    <a:pt x="258466" y="117452"/>
                  </a:lnTo>
                  <a:lnTo>
                    <a:pt x="310083" y="140868"/>
                  </a:lnTo>
                  <a:lnTo>
                    <a:pt x="361657" y="164244"/>
                  </a:lnTo>
                  <a:lnTo>
                    <a:pt x="413183" y="187573"/>
                  </a:lnTo>
                  <a:lnTo>
                    <a:pt x="464653" y="210849"/>
                  </a:lnTo>
                  <a:lnTo>
                    <a:pt x="516059" y="234063"/>
                  </a:lnTo>
                  <a:lnTo>
                    <a:pt x="567396" y="257211"/>
                  </a:lnTo>
                  <a:lnTo>
                    <a:pt x="618656" y="280284"/>
                  </a:lnTo>
                  <a:lnTo>
                    <a:pt x="669832" y="303277"/>
                  </a:lnTo>
                  <a:lnTo>
                    <a:pt x="720917" y="326182"/>
                  </a:lnTo>
                  <a:lnTo>
                    <a:pt x="771904" y="348994"/>
                  </a:lnTo>
                  <a:lnTo>
                    <a:pt x="822786" y="371704"/>
                  </a:lnTo>
                  <a:lnTo>
                    <a:pt x="873556" y="394306"/>
                  </a:lnTo>
                  <a:lnTo>
                    <a:pt x="924207" y="416795"/>
                  </a:lnTo>
                  <a:lnTo>
                    <a:pt x="974732" y="439162"/>
                  </a:lnTo>
                  <a:lnTo>
                    <a:pt x="1025125" y="461401"/>
                  </a:lnTo>
                  <a:lnTo>
                    <a:pt x="1075377" y="483506"/>
                  </a:lnTo>
                  <a:lnTo>
                    <a:pt x="1125482" y="505470"/>
                  </a:lnTo>
                  <a:lnTo>
                    <a:pt x="1175433" y="527285"/>
                  </a:lnTo>
                  <a:lnTo>
                    <a:pt x="1225224" y="548946"/>
                  </a:lnTo>
                  <a:lnTo>
                    <a:pt x="1274846" y="570446"/>
                  </a:lnTo>
                  <a:lnTo>
                    <a:pt x="1324293" y="591777"/>
                  </a:lnTo>
                  <a:lnTo>
                    <a:pt x="1373558" y="612933"/>
                  </a:lnTo>
                  <a:lnTo>
                    <a:pt x="1422635" y="633908"/>
                  </a:lnTo>
                  <a:lnTo>
                    <a:pt x="1471515" y="654695"/>
                  </a:lnTo>
                  <a:lnTo>
                    <a:pt x="1520192" y="675286"/>
                  </a:lnTo>
                  <a:lnTo>
                    <a:pt x="1568660" y="695675"/>
                  </a:lnTo>
                  <a:lnTo>
                    <a:pt x="1616910" y="715856"/>
                  </a:lnTo>
                  <a:lnTo>
                    <a:pt x="1664936" y="735822"/>
                  </a:lnTo>
                  <a:lnTo>
                    <a:pt x="1712731" y="755566"/>
                  </a:lnTo>
                  <a:lnTo>
                    <a:pt x="1760289" y="775081"/>
                  </a:lnTo>
                  <a:lnTo>
                    <a:pt x="1807601" y="794360"/>
                  </a:lnTo>
                  <a:lnTo>
                    <a:pt x="1854661" y="813398"/>
                  </a:lnTo>
                  <a:lnTo>
                    <a:pt x="1901462" y="832186"/>
                  </a:lnTo>
                  <a:lnTo>
                    <a:pt x="1947997" y="850719"/>
                  </a:lnTo>
                  <a:lnTo>
                    <a:pt x="1994259" y="868989"/>
                  </a:lnTo>
                  <a:lnTo>
                    <a:pt x="2040242" y="886991"/>
                  </a:lnTo>
                  <a:lnTo>
                    <a:pt x="2085937" y="904716"/>
                  </a:lnTo>
                  <a:lnTo>
                    <a:pt x="2131338" y="922159"/>
                  </a:lnTo>
                  <a:lnTo>
                    <a:pt x="2176438" y="939313"/>
                  </a:lnTo>
                  <a:lnTo>
                    <a:pt x="2221229" y="956171"/>
                  </a:lnTo>
                  <a:lnTo>
                    <a:pt x="2265706" y="972726"/>
                  </a:lnTo>
                  <a:lnTo>
                    <a:pt x="2309861" y="988971"/>
                  </a:lnTo>
                  <a:lnTo>
                    <a:pt x="2353687" y="1004901"/>
                  </a:lnTo>
                  <a:lnTo>
                    <a:pt x="2397177" y="1020507"/>
                  </a:lnTo>
                  <a:lnTo>
                    <a:pt x="2440323" y="1035784"/>
                  </a:lnTo>
                  <a:lnTo>
                    <a:pt x="2483120" y="1050724"/>
                  </a:lnTo>
                  <a:lnTo>
                    <a:pt x="2525559" y="1065322"/>
                  </a:lnTo>
                  <a:lnTo>
                    <a:pt x="2567635" y="1079569"/>
                  </a:lnTo>
                  <a:lnTo>
                    <a:pt x="2609339" y="1093460"/>
                  </a:lnTo>
                  <a:lnTo>
                    <a:pt x="2650665" y="1106988"/>
                  </a:lnTo>
                  <a:lnTo>
                    <a:pt x="2691607" y="1120146"/>
                  </a:lnTo>
                  <a:lnTo>
                    <a:pt x="2732156" y="1132927"/>
                  </a:lnTo>
                  <a:lnTo>
                    <a:pt x="2772306" y="1145324"/>
                  </a:lnTo>
                  <a:lnTo>
                    <a:pt x="2812050" y="1157331"/>
                  </a:lnTo>
                  <a:lnTo>
                    <a:pt x="2851381" y="1168942"/>
                  </a:lnTo>
                  <a:lnTo>
                    <a:pt x="2890292" y="1180149"/>
                  </a:lnTo>
                  <a:lnTo>
                    <a:pt x="2928775" y="1190945"/>
                  </a:lnTo>
                  <a:lnTo>
                    <a:pt x="2966825" y="1201324"/>
                  </a:lnTo>
                  <a:lnTo>
                    <a:pt x="3004433" y="1211280"/>
                  </a:lnTo>
                </a:path>
              </a:pathLst>
            </a:custGeom>
            <a:ln w="63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5728" y="5284470"/>
              <a:ext cx="9078595" cy="1467485"/>
            </a:xfrm>
            <a:custGeom>
              <a:avLst/>
              <a:gdLst/>
              <a:ahLst/>
              <a:cxnLst/>
              <a:rect l="l" t="t" r="r" b="b"/>
              <a:pathLst>
                <a:path w="9078595" h="1467484">
                  <a:moveTo>
                    <a:pt x="0" y="0"/>
                  </a:moveTo>
                  <a:lnTo>
                    <a:pt x="37324" y="13040"/>
                  </a:lnTo>
                  <a:lnTo>
                    <a:pt x="74769" y="26102"/>
                  </a:lnTo>
                  <a:lnTo>
                    <a:pt x="112458" y="39209"/>
                  </a:lnTo>
                  <a:lnTo>
                    <a:pt x="150511" y="52381"/>
                  </a:lnTo>
                  <a:lnTo>
                    <a:pt x="189051" y="65642"/>
                  </a:lnTo>
                  <a:lnTo>
                    <a:pt x="228197" y="79012"/>
                  </a:lnTo>
                  <a:lnTo>
                    <a:pt x="268073" y="92514"/>
                  </a:lnTo>
                  <a:lnTo>
                    <a:pt x="308800" y="106170"/>
                  </a:lnTo>
                  <a:lnTo>
                    <a:pt x="350499" y="120003"/>
                  </a:lnTo>
                  <a:lnTo>
                    <a:pt x="393291" y="134033"/>
                  </a:lnTo>
                  <a:lnTo>
                    <a:pt x="437298" y="148282"/>
                  </a:lnTo>
                  <a:lnTo>
                    <a:pt x="482643" y="162774"/>
                  </a:lnTo>
                  <a:lnTo>
                    <a:pt x="529445" y="177530"/>
                  </a:lnTo>
                  <a:lnTo>
                    <a:pt x="577828" y="192571"/>
                  </a:lnTo>
                  <a:lnTo>
                    <a:pt x="627911" y="207921"/>
                  </a:lnTo>
                  <a:lnTo>
                    <a:pt x="679818" y="223600"/>
                  </a:lnTo>
                  <a:lnTo>
                    <a:pt x="733668" y="239631"/>
                  </a:lnTo>
                  <a:lnTo>
                    <a:pt x="789585" y="256036"/>
                  </a:lnTo>
                  <a:lnTo>
                    <a:pt x="847689" y="272836"/>
                  </a:lnTo>
                  <a:lnTo>
                    <a:pt x="908102" y="290054"/>
                  </a:lnTo>
                  <a:lnTo>
                    <a:pt x="970946" y="307713"/>
                  </a:lnTo>
                  <a:lnTo>
                    <a:pt x="1036341" y="325833"/>
                  </a:lnTo>
                  <a:lnTo>
                    <a:pt x="1104411" y="344436"/>
                  </a:lnTo>
                  <a:lnTo>
                    <a:pt x="1142884" y="354885"/>
                  </a:lnTo>
                  <a:lnTo>
                    <a:pt x="1182229" y="365585"/>
                  </a:lnTo>
                  <a:lnTo>
                    <a:pt x="1222422" y="376525"/>
                  </a:lnTo>
                  <a:lnTo>
                    <a:pt x="1263437" y="387692"/>
                  </a:lnTo>
                  <a:lnTo>
                    <a:pt x="1305252" y="399076"/>
                  </a:lnTo>
                  <a:lnTo>
                    <a:pt x="1347842" y="410665"/>
                  </a:lnTo>
                  <a:lnTo>
                    <a:pt x="1391183" y="422448"/>
                  </a:lnTo>
                  <a:lnTo>
                    <a:pt x="1435251" y="434412"/>
                  </a:lnTo>
                  <a:lnTo>
                    <a:pt x="1480022" y="446546"/>
                  </a:lnTo>
                  <a:lnTo>
                    <a:pt x="1525472" y="458839"/>
                  </a:lnTo>
                  <a:lnTo>
                    <a:pt x="1571577" y="471279"/>
                  </a:lnTo>
                  <a:lnTo>
                    <a:pt x="1618313" y="483855"/>
                  </a:lnTo>
                  <a:lnTo>
                    <a:pt x="1665656" y="496555"/>
                  </a:lnTo>
                  <a:lnTo>
                    <a:pt x="1713581" y="509367"/>
                  </a:lnTo>
                  <a:lnTo>
                    <a:pt x="1762065" y="522281"/>
                  </a:lnTo>
                  <a:lnTo>
                    <a:pt x="1811084" y="535284"/>
                  </a:lnTo>
                  <a:lnTo>
                    <a:pt x="1860614" y="548365"/>
                  </a:lnTo>
                  <a:lnTo>
                    <a:pt x="1910630" y="561512"/>
                  </a:lnTo>
                  <a:lnTo>
                    <a:pt x="1961108" y="574714"/>
                  </a:lnTo>
                  <a:lnTo>
                    <a:pt x="2012026" y="587959"/>
                  </a:lnTo>
                  <a:lnTo>
                    <a:pt x="2063357" y="601237"/>
                  </a:lnTo>
                  <a:lnTo>
                    <a:pt x="2115080" y="614534"/>
                  </a:lnTo>
                  <a:lnTo>
                    <a:pt x="2167168" y="627840"/>
                  </a:lnTo>
                  <a:lnTo>
                    <a:pt x="2219599" y="641143"/>
                  </a:lnTo>
                  <a:lnTo>
                    <a:pt x="2272348" y="654432"/>
                  </a:lnTo>
                  <a:lnTo>
                    <a:pt x="2325392" y="667695"/>
                  </a:lnTo>
                  <a:lnTo>
                    <a:pt x="2378705" y="680920"/>
                  </a:lnTo>
                  <a:lnTo>
                    <a:pt x="2432265" y="694096"/>
                  </a:lnTo>
                  <a:lnTo>
                    <a:pt x="2486047" y="707212"/>
                  </a:lnTo>
                  <a:lnTo>
                    <a:pt x="2540027" y="720256"/>
                  </a:lnTo>
                  <a:lnTo>
                    <a:pt x="2594181" y="733216"/>
                  </a:lnTo>
                  <a:lnTo>
                    <a:pt x="2648486" y="746080"/>
                  </a:lnTo>
                  <a:lnTo>
                    <a:pt x="2702916" y="758838"/>
                  </a:lnTo>
                  <a:lnTo>
                    <a:pt x="2757448" y="771478"/>
                  </a:lnTo>
                  <a:lnTo>
                    <a:pt x="2812058" y="783988"/>
                  </a:lnTo>
                  <a:lnTo>
                    <a:pt x="2866721" y="796356"/>
                  </a:lnTo>
                  <a:lnTo>
                    <a:pt x="2921415" y="808572"/>
                  </a:lnTo>
                  <a:lnTo>
                    <a:pt x="2976114" y="820623"/>
                  </a:lnTo>
                  <a:lnTo>
                    <a:pt x="3030795" y="832498"/>
                  </a:lnTo>
                  <a:lnTo>
                    <a:pt x="3085434" y="844186"/>
                  </a:lnTo>
                  <a:lnTo>
                    <a:pt x="3140006" y="855674"/>
                  </a:lnTo>
                  <a:lnTo>
                    <a:pt x="3194488" y="866952"/>
                  </a:lnTo>
                  <a:lnTo>
                    <a:pt x="3240447" y="876340"/>
                  </a:lnTo>
                  <a:lnTo>
                    <a:pt x="3286870" y="885738"/>
                  </a:lnTo>
                  <a:lnTo>
                    <a:pt x="3333739" y="895144"/>
                  </a:lnTo>
                  <a:lnTo>
                    <a:pt x="3381033" y="904554"/>
                  </a:lnTo>
                  <a:lnTo>
                    <a:pt x="3428732" y="913965"/>
                  </a:lnTo>
                  <a:lnTo>
                    <a:pt x="3476818" y="923372"/>
                  </a:lnTo>
                  <a:lnTo>
                    <a:pt x="3525270" y="932774"/>
                  </a:lnTo>
                  <a:lnTo>
                    <a:pt x="3574069" y="942166"/>
                  </a:lnTo>
                  <a:lnTo>
                    <a:pt x="3623195" y="951544"/>
                  </a:lnTo>
                  <a:lnTo>
                    <a:pt x="3672628" y="960907"/>
                  </a:lnTo>
                  <a:lnTo>
                    <a:pt x="3722350" y="970249"/>
                  </a:lnTo>
                  <a:lnTo>
                    <a:pt x="3772339" y="979568"/>
                  </a:lnTo>
                  <a:lnTo>
                    <a:pt x="3822577" y="988860"/>
                  </a:lnTo>
                  <a:lnTo>
                    <a:pt x="3873044" y="998122"/>
                  </a:lnTo>
                  <a:lnTo>
                    <a:pt x="3923719" y="1007351"/>
                  </a:lnTo>
                  <a:lnTo>
                    <a:pt x="3974585" y="1016542"/>
                  </a:lnTo>
                  <a:lnTo>
                    <a:pt x="4025620" y="1025693"/>
                  </a:lnTo>
                  <a:lnTo>
                    <a:pt x="4076805" y="1034800"/>
                  </a:lnTo>
                  <a:lnTo>
                    <a:pt x="4128121" y="1043860"/>
                  </a:lnTo>
                  <a:lnTo>
                    <a:pt x="4179548" y="1052869"/>
                  </a:lnTo>
                  <a:lnTo>
                    <a:pt x="4231067" y="1061824"/>
                  </a:lnTo>
                  <a:lnTo>
                    <a:pt x="4282656" y="1070721"/>
                  </a:lnTo>
                  <a:lnTo>
                    <a:pt x="4334298" y="1079557"/>
                  </a:lnTo>
                  <a:lnTo>
                    <a:pt x="4385972" y="1088329"/>
                  </a:lnTo>
                  <a:lnTo>
                    <a:pt x="4437659" y="1097033"/>
                  </a:lnTo>
                  <a:lnTo>
                    <a:pt x="4489339" y="1105666"/>
                  </a:lnTo>
                  <a:lnTo>
                    <a:pt x="4540992" y="1114225"/>
                  </a:lnTo>
                  <a:lnTo>
                    <a:pt x="4592598" y="1122705"/>
                  </a:lnTo>
                  <a:lnTo>
                    <a:pt x="4644139" y="1131103"/>
                  </a:lnTo>
                  <a:lnTo>
                    <a:pt x="4695594" y="1139417"/>
                  </a:lnTo>
                  <a:lnTo>
                    <a:pt x="4746944" y="1147642"/>
                  </a:lnTo>
                  <a:lnTo>
                    <a:pt x="4798169" y="1155776"/>
                  </a:lnTo>
                  <a:lnTo>
                    <a:pt x="4849249" y="1163814"/>
                  </a:lnTo>
                  <a:lnTo>
                    <a:pt x="4900165" y="1171754"/>
                  </a:lnTo>
                  <a:lnTo>
                    <a:pt x="4950897" y="1179592"/>
                  </a:lnTo>
                  <a:lnTo>
                    <a:pt x="5001426" y="1187324"/>
                  </a:lnTo>
                  <a:lnTo>
                    <a:pt x="5051731" y="1194947"/>
                  </a:lnTo>
                  <a:lnTo>
                    <a:pt x="5101794" y="1202458"/>
                  </a:lnTo>
                  <a:lnTo>
                    <a:pt x="5151594" y="1209854"/>
                  </a:lnTo>
                  <a:lnTo>
                    <a:pt x="5201112" y="1217130"/>
                  </a:lnTo>
                  <a:lnTo>
                    <a:pt x="5250328" y="1224283"/>
                  </a:lnTo>
                  <a:lnTo>
                    <a:pt x="5299223" y="1231311"/>
                  </a:lnTo>
                  <a:lnTo>
                    <a:pt x="5347776" y="1238209"/>
                  </a:lnTo>
                  <a:lnTo>
                    <a:pt x="5395969" y="1244974"/>
                  </a:lnTo>
                  <a:lnTo>
                    <a:pt x="5443781" y="1251603"/>
                  </a:lnTo>
                  <a:lnTo>
                    <a:pt x="5491194" y="1258093"/>
                  </a:lnTo>
                  <a:lnTo>
                    <a:pt x="5538186" y="1264439"/>
                  </a:lnTo>
                  <a:lnTo>
                    <a:pt x="5584739" y="1270639"/>
                  </a:lnTo>
                  <a:lnTo>
                    <a:pt x="5630833" y="1276689"/>
                  </a:lnTo>
                  <a:lnTo>
                    <a:pt x="5676449" y="1282585"/>
                  </a:lnTo>
                  <a:lnTo>
                    <a:pt x="5731868" y="1289579"/>
                  </a:lnTo>
                  <a:lnTo>
                    <a:pt x="5787466" y="1296373"/>
                  </a:lnTo>
                  <a:lnTo>
                    <a:pt x="5843208" y="1302970"/>
                  </a:lnTo>
                  <a:lnTo>
                    <a:pt x="5899059" y="1309374"/>
                  </a:lnTo>
                  <a:lnTo>
                    <a:pt x="5954986" y="1315590"/>
                  </a:lnTo>
                  <a:lnTo>
                    <a:pt x="6010955" y="1321622"/>
                  </a:lnTo>
                  <a:lnTo>
                    <a:pt x="6066930" y="1327474"/>
                  </a:lnTo>
                  <a:lnTo>
                    <a:pt x="6122880" y="1333150"/>
                  </a:lnTo>
                  <a:lnTo>
                    <a:pt x="6178768" y="1338654"/>
                  </a:lnTo>
                  <a:lnTo>
                    <a:pt x="6234561" y="1343991"/>
                  </a:lnTo>
                  <a:lnTo>
                    <a:pt x="6290225" y="1349164"/>
                  </a:lnTo>
                  <a:lnTo>
                    <a:pt x="6345726" y="1354178"/>
                  </a:lnTo>
                  <a:lnTo>
                    <a:pt x="6401029" y="1359036"/>
                  </a:lnTo>
                  <a:lnTo>
                    <a:pt x="6456101" y="1363744"/>
                  </a:lnTo>
                  <a:lnTo>
                    <a:pt x="6510907" y="1368304"/>
                  </a:lnTo>
                  <a:lnTo>
                    <a:pt x="6565413" y="1372722"/>
                  </a:lnTo>
                  <a:lnTo>
                    <a:pt x="6619585" y="1377001"/>
                  </a:lnTo>
                  <a:lnTo>
                    <a:pt x="6673390" y="1381145"/>
                  </a:lnTo>
                  <a:lnTo>
                    <a:pt x="6726792" y="1385159"/>
                  </a:lnTo>
                  <a:lnTo>
                    <a:pt x="6779757" y="1389047"/>
                  </a:lnTo>
                  <a:lnTo>
                    <a:pt x="6832253" y="1392812"/>
                  </a:lnTo>
                  <a:lnTo>
                    <a:pt x="6884243" y="1396460"/>
                  </a:lnTo>
                  <a:lnTo>
                    <a:pt x="6935695" y="1399993"/>
                  </a:lnTo>
                  <a:lnTo>
                    <a:pt x="6986574" y="1403417"/>
                  </a:lnTo>
                  <a:lnTo>
                    <a:pt x="7036847" y="1406735"/>
                  </a:lnTo>
                  <a:lnTo>
                    <a:pt x="7086478" y="1409952"/>
                  </a:lnTo>
                  <a:lnTo>
                    <a:pt x="7135433" y="1413072"/>
                  </a:lnTo>
                  <a:lnTo>
                    <a:pt x="7183680" y="1416098"/>
                  </a:lnTo>
                  <a:lnTo>
                    <a:pt x="7231183" y="1419035"/>
                  </a:lnTo>
                  <a:lnTo>
                    <a:pt x="7277908" y="1421887"/>
                  </a:lnTo>
                  <a:lnTo>
                    <a:pt x="7323821" y="1424659"/>
                  </a:lnTo>
                  <a:lnTo>
                    <a:pt x="7368889" y="1427353"/>
                  </a:lnTo>
                  <a:lnTo>
                    <a:pt x="7413077" y="1429976"/>
                  </a:lnTo>
                  <a:lnTo>
                    <a:pt x="7456350" y="1432530"/>
                  </a:lnTo>
                  <a:lnTo>
                    <a:pt x="7498675" y="1435019"/>
                  </a:lnTo>
                  <a:lnTo>
                    <a:pt x="7540018" y="1437448"/>
                  </a:lnTo>
                  <a:lnTo>
                    <a:pt x="7580344" y="1439822"/>
                  </a:lnTo>
                  <a:lnTo>
                    <a:pt x="7619620" y="1442143"/>
                  </a:lnTo>
                  <a:lnTo>
                    <a:pt x="7657810" y="1444417"/>
                  </a:lnTo>
                  <a:lnTo>
                    <a:pt x="7694882" y="1446648"/>
                  </a:lnTo>
                  <a:lnTo>
                    <a:pt x="7730801" y="1448838"/>
                  </a:lnTo>
                  <a:lnTo>
                    <a:pt x="7812409" y="1453636"/>
                  </a:lnTo>
                  <a:lnTo>
                    <a:pt x="7887152" y="1457595"/>
                  </a:lnTo>
                  <a:lnTo>
                    <a:pt x="7955603" y="1460781"/>
                  </a:lnTo>
                  <a:lnTo>
                    <a:pt x="8018334" y="1463258"/>
                  </a:lnTo>
                  <a:lnTo>
                    <a:pt x="8075917" y="1465093"/>
                  </a:lnTo>
                  <a:lnTo>
                    <a:pt x="8128927" y="1466350"/>
                  </a:lnTo>
                  <a:lnTo>
                    <a:pt x="8177935" y="1467094"/>
                  </a:lnTo>
                  <a:lnTo>
                    <a:pt x="8223515" y="1467392"/>
                  </a:lnTo>
                  <a:lnTo>
                    <a:pt x="8266239" y="1467307"/>
                  </a:lnTo>
                  <a:lnTo>
                    <a:pt x="8306680" y="1466906"/>
                  </a:lnTo>
                  <a:lnTo>
                    <a:pt x="8345410" y="1466253"/>
                  </a:lnTo>
                  <a:lnTo>
                    <a:pt x="8420032" y="1464455"/>
                  </a:lnTo>
                  <a:lnTo>
                    <a:pt x="8457068" y="1463439"/>
                  </a:lnTo>
                  <a:lnTo>
                    <a:pt x="8494685" y="1462434"/>
                  </a:lnTo>
                  <a:lnTo>
                    <a:pt x="8533456" y="1461503"/>
                  </a:lnTo>
                  <a:lnTo>
                    <a:pt x="8573954" y="1460713"/>
                  </a:lnTo>
                  <a:lnTo>
                    <a:pt x="8636561" y="1459348"/>
                  </a:lnTo>
                  <a:lnTo>
                    <a:pt x="8696089" y="1457447"/>
                  </a:lnTo>
                  <a:lnTo>
                    <a:pt x="8752845" y="1455065"/>
                  </a:lnTo>
                  <a:lnTo>
                    <a:pt x="8807136" y="1452254"/>
                  </a:lnTo>
                  <a:lnTo>
                    <a:pt x="8859272" y="1449069"/>
                  </a:lnTo>
                  <a:lnTo>
                    <a:pt x="8909559" y="1445562"/>
                  </a:lnTo>
                  <a:lnTo>
                    <a:pt x="8958307" y="1441789"/>
                  </a:lnTo>
                  <a:lnTo>
                    <a:pt x="9005822" y="1437801"/>
                  </a:lnTo>
                  <a:lnTo>
                    <a:pt x="9052414" y="1433653"/>
                  </a:lnTo>
                  <a:lnTo>
                    <a:pt x="9078271" y="1431261"/>
                  </a:lnTo>
                </a:path>
              </a:pathLst>
            </a:custGeom>
            <a:ln w="63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215133" y="5137796"/>
              <a:ext cx="6929120" cy="1714500"/>
            </a:xfrm>
            <a:custGeom>
              <a:avLst/>
              <a:gdLst/>
              <a:ahLst/>
              <a:cxnLst/>
              <a:rect l="l" t="t" r="r" b="b"/>
              <a:pathLst>
                <a:path w="6929120" h="1714500">
                  <a:moveTo>
                    <a:pt x="0" y="1714264"/>
                  </a:moveTo>
                  <a:lnTo>
                    <a:pt x="32478" y="1677653"/>
                  </a:lnTo>
                  <a:lnTo>
                    <a:pt x="65063" y="1641069"/>
                  </a:lnTo>
                  <a:lnTo>
                    <a:pt x="97859" y="1604537"/>
                  </a:lnTo>
                  <a:lnTo>
                    <a:pt x="130971" y="1568084"/>
                  </a:lnTo>
                  <a:lnTo>
                    <a:pt x="164507" y="1531737"/>
                  </a:lnTo>
                  <a:lnTo>
                    <a:pt x="198571" y="1495521"/>
                  </a:lnTo>
                  <a:lnTo>
                    <a:pt x="233268" y="1459464"/>
                  </a:lnTo>
                  <a:lnTo>
                    <a:pt x="268706" y="1423592"/>
                  </a:lnTo>
                  <a:lnTo>
                    <a:pt x="304988" y="1387931"/>
                  </a:lnTo>
                  <a:lnTo>
                    <a:pt x="342222" y="1352508"/>
                  </a:lnTo>
                  <a:lnTo>
                    <a:pt x="380512" y="1317348"/>
                  </a:lnTo>
                  <a:lnTo>
                    <a:pt x="419965" y="1282480"/>
                  </a:lnTo>
                  <a:lnTo>
                    <a:pt x="460686" y="1247928"/>
                  </a:lnTo>
                  <a:lnTo>
                    <a:pt x="502780" y="1213720"/>
                  </a:lnTo>
                  <a:lnTo>
                    <a:pt x="546354" y="1179881"/>
                  </a:lnTo>
                  <a:lnTo>
                    <a:pt x="584055" y="1151726"/>
                  </a:lnTo>
                  <a:lnTo>
                    <a:pt x="623194" y="1123387"/>
                  </a:lnTo>
                  <a:lnTo>
                    <a:pt x="663629" y="1094938"/>
                  </a:lnTo>
                  <a:lnTo>
                    <a:pt x="705221" y="1066452"/>
                  </a:lnTo>
                  <a:lnTo>
                    <a:pt x="747827" y="1038004"/>
                  </a:lnTo>
                  <a:lnTo>
                    <a:pt x="791308" y="1009665"/>
                  </a:lnTo>
                  <a:lnTo>
                    <a:pt x="835523" y="981509"/>
                  </a:lnTo>
                  <a:lnTo>
                    <a:pt x="880331" y="953610"/>
                  </a:lnTo>
                  <a:lnTo>
                    <a:pt x="925591" y="926041"/>
                  </a:lnTo>
                  <a:lnTo>
                    <a:pt x="971163" y="898876"/>
                  </a:lnTo>
                  <a:lnTo>
                    <a:pt x="1016906" y="872186"/>
                  </a:lnTo>
                  <a:lnTo>
                    <a:pt x="1062679" y="846047"/>
                  </a:lnTo>
                  <a:lnTo>
                    <a:pt x="1108342" y="820531"/>
                  </a:lnTo>
                  <a:lnTo>
                    <a:pt x="1153753" y="795711"/>
                  </a:lnTo>
                  <a:lnTo>
                    <a:pt x="1198772" y="771661"/>
                  </a:lnTo>
                  <a:lnTo>
                    <a:pt x="1243258" y="748454"/>
                  </a:lnTo>
                  <a:lnTo>
                    <a:pt x="1287072" y="726164"/>
                  </a:lnTo>
                  <a:lnTo>
                    <a:pt x="1330070" y="704863"/>
                  </a:lnTo>
                  <a:lnTo>
                    <a:pt x="1376844" y="682270"/>
                  </a:lnTo>
                  <a:lnTo>
                    <a:pt x="1421710" y="661143"/>
                  </a:lnTo>
                  <a:lnTo>
                    <a:pt x="1465076" y="641327"/>
                  </a:lnTo>
                  <a:lnTo>
                    <a:pt x="1507353" y="622665"/>
                  </a:lnTo>
                  <a:lnTo>
                    <a:pt x="1548946" y="605001"/>
                  </a:lnTo>
                  <a:lnTo>
                    <a:pt x="1590266" y="588177"/>
                  </a:lnTo>
                  <a:lnTo>
                    <a:pt x="1631720" y="572039"/>
                  </a:lnTo>
                  <a:lnTo>
                    <a:pt x="1673717" y="556429"/>
                  </a:lnTo>
                  <a:lnTo>
                    <a:pt x="1716664" y="541190"/>
                  </a:lnTo>
                  <a:lnTo>
                    <a:pt x="1760971" y="526167"/>
                  </a:lnTo>
                  <a:lnTo>
                    <a:pt x="1807046" y="511202"/>
                  </a:lnTo>
                  <a:lnTo>
                    <a:pt x="1855297" y="496140"/>
                  </a:lnTo>
                  <a:lnTo>
                    <a:pt x="1906132" y="480824"/>
                  </a:lnTo>
                  <a:lnTo>
                    <a:pt x="1959960" y="465098"/>
                  </a:lnTo>
                  <a:lnTo>
                    <a:pt x="2017189" y="448804"/>
                  </a:lnTo>
                  <a:lnTo>
                    <a:pt x="2078228" y="431788"/>
                  </a:lnTo>
                  <a:lnTo>
                    <a:pt x="2118243" y="420886"/>
                  </a:lnTo>
                  <a:lnTo>
                    <a:pt x="2160523" y="409688"/>
                  </a:lnTo>
                  <a:lnTo>
                    <a:pt x="2204874" y="398231"/>
                  </a:lnTo>
                  <a:lnTo>
                    <a:pt x="2251101" y="386550"/>
                  </a:lnTo>
                  <a:lnTo>
                    <a:pt x="2299009" y="374682"/>
                  </a:lnTo>
                  <a:lnTo>
                    <a:pt x="2348404" y="362664"/>
                  </a:lnTo>
                  <a:lnTo>
                    <a:pt x="2399091" y="350531"/>
                  </a:lnTo>
                  <a:lnTo>
                    <a:pt x="2450875" y="338320"/>
                  </a:lnTo>
                  <a:lnTo>
                    <a:pt x="2503562" y="326068"/>
                  </a:lnTo>
                  <a:lnTo>
                    <a:pt x="2556958" y="313811"/>
                  </a:lnTo>
                  <a:lnTo>
                    <a:pt x="2610868" y="301585"/>
                  </a:lnTo>
                  <a:lnTo>
                    <a:pt x="2665097" y="289426"/>
                  </a:lnTo>
                  <a:lnTo>
                    <a:pt x="2719451" y="277371"/>
                  </a:lnTo>
                  <a:lnTo>
                    <a:pt x="2773734" y="265457"/>
                  </a:lnTo>
                  <a:lnTo>
                    <a:pt x="2827754" y="253720"/>
                  </a:lnTo>
                  <a:lnTo>
                    <a:pt x="2881314" y="242195"/>
                  </a:lnTo>
                  <a:lnTo>
                    <a:pt x="2934220" y="230920"/>
                  </a:lnTo>
                  <a:lnTo>
                    <a:pt x="2986279" y="219931"/>
                  </a:lnTo>
                  <a:lnTo>
                    <a:pt x="3037295" y="209264"/>
                  </a:lnTo>
                  <a:lnTo>
                    <a:pt x="3087073" y="198956"/>
                  </a:lnTo>
                  <a:lnTo>
                    <a:pt x="3135419" y="189042"/>
                  </a:lnTo>
                  <a:lnTo>
                    <a:pt x="3182139" y="179560"/>
                  </a:lnTo>
                  <a:lnTo>
                    <a:pt x="3227038" y="170546"/>
                  </a:lnTo>
                  <a:lnTo>
                    <a:pt x="3269921" y="162035"/>
                  </a:lnTo>
                  <a:lnTo>
                    <a:pt x="3310594" y="154066"/>
                  </a:lnTo>
                  <a:lnTo>
                    <a:pt x="3348863" y="146673"/>
                  </a:lnTo>
                  <a:lnTo>
                    <a:pt x="3418279" y="133601"/>
                  </a:lnTo>
                  <a:lnTo>
                    <a:pt x="3479443" y="122537"/>
                  </a:lnTo>
                  <a:lnTo>
                    <a:pt x="3533735" y="113235"/>
                  </a:lnTo>
                  <a:lnTo>
                    <a:pt x="3582532" y="105452"/>
                  </a:lnTo>
                  <a:lnTo>
                    <a:pt x="3627215" y="98946"/>
                  </a:lnTo>
                  <a:lnTo>
                    <a:pt x="3669162" y="93472"/>
                  </a:lnTo>
                  <a:lnTo>
                    <a:pt x="3709752" y="88788"/>
                  </a:lnTo>
                  <a:lnTo>
                    <a:pt x="3750364" y="84648"/>
                  </a:lnTo>
                  <a:lnTo>
                    <a:pt x="3792377" y="80811"/>
                  </a:lnTo>
                  <a:lnTo>
                    <a:pt x="3837171" y="77033"/>
                  </a:lnTo>
                  <a:lnTo>
                    <a:pt x="3886124" y="73070"/>
                  </a:lnTo>
                  <a:lnTo>
                    <a:pt x="3940615" y="68678"/>
                  </a:lnTo>
                  <a:lnTo>
                    <a:pt x="4002024" y="63615"/>
                  </a:lnTo>
                  <a:lnTo>
                    <a:pt x="4043532" y="60210"/>
                  </a:lnTo>
                  <a:lnTo>
                    <a:pt x="4087086" y="56789"/>
                  </a:lnTo>
                  <a:lnTo>
                    <a:pt x="4132493" y="53364"/>
                  </a:lnTo>
                  <a:lnTo>
                    <a:pt x="4179559" y="49946"/>
                  </a:lnTo>
                  <a:lnTo>
                    <a:pt x="4228092" y="46547"/>
                  </a:lnTo>
                  <a:lnTo>
                    <a:pt x="4277900" y="43178"/>
                  </a:lnTo>
                  <a:lnTo>
                    <a:pt x="4328790" y="39851"/>
                  </a:lnTo>
                  <a:lnTo>
                    <a:pt x="4380569" y="36578"/>
                  </a:lnTo>
                  <a:lnTo>
                    <a:pt x="4433044" y="33370"/>
                  </a:lnTo>
                  <a:lnTo>
                    <a:pt x="4486024" y="30239"/>
                  </a:lnTo>
                  <a:lnTo>
                    <a:pt x="4539315" y="27196"/>
                  </a:lnTo>
                  <a:lnTo>
                    <a:pt x="4592725" y="24253"/>
                  </a:lnTo>
                  <a:lnTo>
                    <a:pt x="4646061" y="21421"/>
                  </a:lnTo>
                  <a:lnTo>
                    <a:pt x="4699131" y="18713"/>
                  </a:lnTo>
                  <a:lnTo>
                    <a:pt x="4751742" y="16140"/>
                  </a:lnTo>
                  <a:lnTo>
                    <a:pt x="4803701" y="13712"/>
                  </a:lnTo>
                  <a:lnTo>
                    <a:pt x="4854816" y="11443"/>
                  </a:lnTo>
                  <a:lnTo>
                    <a:pt x="4904894" y="9344"/>
                  </a:lnTo>
                  <a:lnTo>
                    <a:pt x="4953742" y="7425"/>
                  </a:lnTo>
                  <a:lnTo>
                    <a:pt x="5001168" y="5700"/>
                  </a:lnTo>
                  <a:lnTo>
                    <a:pt x="5046980" y="4179"/>
                  </a:lnTo>
                  <a:lnTo>
                    <a:pt x="5311489" y="0"/>
                  </a:lnTo>
                  <a:lnTo>
                    <a:pt x="5586571" y="464"/>
                  </a:lnTo>
                  <a:lnTo>
                    <a:pt x="5802645" y="2786"/>
                  </a:lnTo>
                  <a:lnTo>
                    <a:pt x="5890133" y="4179"/>
                  </a:lnTo>
                  <a:lnTo>
                    <a:pt x="6495796" y="4179"/>
                  </a:lnTo>
                  <a:lnTo>
                    <a:pt x="6558133" y="6090"/>
                  </a:lnTo>
                  <a:lnTo>
                    <a:pt x="6618476" y="8729"/>
                  </a:lnTo>
                  <a:lnTo>
                    <a:pt x="6676124" y="11883"/>
                  </a:lnTo>
                  <a:lnTo>
                    <a:pt x="6730380" y="15339"/>
                  </a:lnTo>
                  <a:lnTo>
                    <a:pt x="6780547" y="18884"/>
                  </a:lnTo>
                  <a:lnTo>
                    <a:pt x="6825926" y="22306"/>
                  </a:lnTo>
                  <a:lnTo>
                    <a:pt x="6865819" y="25391"/>
                  </a:lnTo>
                  <a:lnTo>
                    <a:pt x="6899529" y="27928"/>
                  </a:lnTo>
                  <a:lnTo>
                    <a:pt x="6928865" y="30148"/>
                  </a:lnTo>
                </a:path>
              </a:pathLst>
            </a:custGeom>
            <a:ln w="63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177158" y="2750057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694055" y="0"/>
                  </a:moveTo>
                  <a:lnTo>
                    <a:pt x="3937" y="402970"/>
                  </a:lnTo>
                  <a:lnTo>
                    <a:pt x="0" y="1202181"/>
                  </a:lnTo>
                  <a:lnTo>
                    <a:pt x="700532" y="1606677"/>
                  </a:lnTo>
                  <a:lnTo>
                    <a:pt x="1390777" y="1203705"/>
                  </a:lnTo>
                  <a:lnTo>
                    <a:pt x="1394587" y="404367"/>
                  </a:lnTo>
                  <a:lnTo>
                    <a:pt x="694055" y="0"/>
                  </a:lnTo>
                  <a:close/>
                </a:path>
              </a:pathLst>
            </a:custGeom>
            <a:solidFill>
              <a:srgbClr val="FFFFFF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177158" y="2750057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937" y="402970"/>
                  </a:moveTo>
                  <a:lnTo>
                    <a:pt x="694055" y="0"/>
                  </a:lnTo>
                  <a:lnTo>
                    <a:pt x="1394587" y="404367"/>
                  </a:lnTo>
                  <a:lnTo>
                    <a:pt x="1390777" y="1203705"/>
                  </a:lnTo>
                  <a:lnTo>
                    <a:pt x="700532" y="1606677"/>
                  </a:lnTo>
                  <a:lnTo>
                    <a:pt x="0" y="1202181"/>
                  </a:lnTo>
                  <a:lnTo>
                    <a:pt x="3937" y="40297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901058" y="4016883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937" y="402971"/>
                  </a:moveTo>
                  <a:lnTo>
                    <a:pt x="694054" y="0"/>
                  </a:lnTo>
                  <a:lnTo>
                    <a:pt x="1394587" y="404368"/>
                  </a:lnTo>
                  <a:lnTo>
                    <a:pt x="1390777" y="1203706"/>
                  </a:lnTo>
                  <a:lnTo>
                    <a:pt x="700531" y="1606651"/>
                  </a:lnTo>
                  <a:lnTo>
                    <a:pt x="0" y="1202182"/>
                  </a:lnTo>
                  <a:lnTo>
                    <a:pt x="3937" y="402971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910583" y="1483233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694054" y="0"/>
                  </a:moveTo>
                  <a:lnTo>
                    <a:pt x="3937" y="402970"/>
                  </a:lnTo>
                  <a:lnTo>
                    <a:pt x="0" y="1202181"/>
                  </a:lnTo>
                  <a:lnTo>
                    <a:pt x="700531" y="1606677"/>
                  </a:lnTo>
                  <a:lnTo>
                    <a:pt x="1390777" y="1203705"/>
                  </a:lnTo>
                  <a:lnTo>
                    <a:pt x="1394587" y="404367"/>
                  </a:lnTo>
                  <a:lnTo>
                    <a:pt x="694054" y="0"/>
                  </a:lnTo>
                  <a:close/>
                </a:path>
              </a:pathLst>
            </a:custGeom>
            <a:solidFill>
              <a:srgbClr val="FFFFFF">
                <a:alpha val="705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910583" y="1483233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937" y="402970"/>
                  </a:moveTo>
                  <a:lnTo>
                    <a:pt x="694054" y="0"/>
                  </a:lnTo>
                  <a:lnTo>
                    <a:pt x="1394587" y="404367"/>
                  </a:lnTo>
                  <a:lnTo>
                    <a:pt x="1390777" y="1203705"/>
                  </a:lnTo>
                  <a:lnTo>
                    <a:pt x="700531" y="1606677"/>
                  </a:lnTo>
                  <a:lnTo>
                    <a:pt x="0" y="1202181"/>
                  </a:lnTo>
                  <a:lnTo>
                    <a:pt x="3937" y="40297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158108" y="216408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694055" y="0"/>
                  </a:moveTo>
                  <a:lnTo>
                    <a:pt x="3937" y="402971"/>
                  </a:lnTo>
                  <a:lnTo>
                    <a:pt x="0" y="1202182"/>
                  </a:lnTo>
                  <a:lnTo>
                    <a:pt x="700532" y="1606677"/>
                  </a:lnTo>
                  <a:lnTo>
                    <a:pt x="1390777" y="1203706"/>
                  </a:lnTo>
                  <a:lnTo>
                    <a:pt x="1394587" y="404368"/>
                  </a:lnTo>
                  <a:lnTo>
                    <a:pt x="694055" y="0"/>
                  </a:lnTo>
                  <a:close/>
                </a:path>
              </a:pathLst>
            </a:custGeom>
            <a:solidFill>
              <a:srgbClr val="FFFFFF">
                <a:alpha val="392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158108" y="216408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937" y="402971"/>
                  </a:moveTo>
                  <a:lnTo>
                    <a:pt x="694055" y="0"/>
                  </a:lnTo>
                  <a:lnTo>
                    <a:pt x="1394587" y="404368"/>
                  </a:lnTo>
                  <a:lnTo>
                    <a:pt x="1390777" y="1203706"/>
                  </a:lnTo>
                  <a:lnTo>
                    <a:pt x="700532" y="1606677"/>
                  </a:lnTo>
                  <a:lnTo>
                    <a:pt x="0" y="1202182"/>
                  </a:lnTo>
                  <a:lnTo>
                    <a:pt x="3937" y="402971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644008" y="5274183"/>
              <a:ext cx="1395095" cy="1584325"/>
            </a:xfrm>
            <a:custGeom>
              <a:avLst/>
              <a:gdLst/>
              <a:ahLst/>
              <a:cxnLst/>
              <a:rect l="l" t="t" r="r" b="b"/>
              <a:pathLst>
                <a:path w="1395095" h="1584325">
                  <a:moveTo>
                    <a:pt x="694054" y="0"/>
                  </a:moveTo>
                  <a:lnTo>
                    <a:pt x="3937" y="402958"/>
                  </a:lnTo>
                  <a:lnTo>
                    <a:pt x="0" y="1202220"/>
                  </a:lnTo>
                  <a:lnTo>
                    <a:pt x="660966" y="1583815"/>
                  </a:lnTo>
                  <a:lnTo>
                    <a:pt x="739656" y="1583815"/>
                  </a:lnTo>
                  <a:lnTo>
                    <a:pt x="1390777" y="1203667"/>
                  </a:lnTo>
                  <a:lnTo>
                    <a:pt x="1394587" y="404406"/>
                  </a:lnTo>
                  <a:lnTo>
                    <a:pt x="694054" y="0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644008" y="5274183"/>
              <a:ext cx="1395095" cy="1584325"/>
            </a:xfrm>
            <a:custGeom>
              <a:avLst/>
              <a:gdLst/>
              <a:ahLst/>
              <a:cxnLst/>
              <a:rect l="l" t="t" r="r" b="b"/>
              <a:pathLst>
                <a:path w="1395095" h="1584325">
                  <a:moveTo>
                    <a:pt x="3937" y="402958"/>
                  </a:moveTo>
                  <a:lnTo>
                    <a:pt x="694054" y="0"/>
                  </a:lnTo>
                  <a:lnTo>
                    <a:pt x="1394587" y="404406"/>
                  </a:lnTo>
                  <a:lnTo>
                    <a:pt x="1390777" y="1203667"/>
                  </a:lnTo>
                  <a:lnTo>
                    <a:pt x="739656" y="1583815"/>
                  </a:lnTo>
                </a:path>
                <a:path w="1395095" h="1584325">
                  <a:moveTo>
                    <a:pt x="660966" y="1583815"/>
                  </a:moveTo>
                  <a:lnTo>
                    <a:pt x="0" y="1202220"/>
                  </a:lnTo>
                  <a:lnTo>
                    <a:pt x="3937" y="402958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4214" y="4007358"/>
              <a:ext cx="802005" cy="1607185"/>
            </a:xfrm>
            <a:custGeom>
              <a:avLst/>
              <a:gdLst/>
              <a:ahLst/>
              <a:cxnLst/>
              <a:rect l="l" t="t" r="r" b="b"/>
              <a:pathLst>
                <a:path w="802005" h="1607185">
                  <a:moveTo>
                    <a:pt x="101349" y="0"/>
                  </a:moveTo>
                  <a:lnTo>
                    <a:pt x="0" y="62865"/>
                  </a:lnTo>
                  <a:lnTo>
                    <a:pt x="3425" y="1545971"/>
                  </a:lnTo>
                  <a:lnTo>
                    <a:pt x="107750" y="1606651"/>
                  </a:lnTo>
                  <a:lnTo>
                    <a:pt x="797982" y="1203706"/>
                  </a:lnTo>
                  <a:lnTo>
                    <a:pt x="801869" y="404368"/>
                  </a:lnTo>
                  <a:lnTo>
                    <a:pt x="101349" y="0"/>
                  </a:lnTo>
                  <a:close/>
                </a:path>
              </a:pathLst>
            </a:custGeom>
            <a:solidFill>
              <a:srgbClr val="FFFFFF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4214" y="4007358"/>
              <a:ext cx="1525905" cy="2851150"/>
            </a:xfrm>
            <a:custGeom>
              <a:avLst/>
              <a:gdLst/>
              <a:ahLst/>
              <a:cxnLst/>
              <a:rect l="l" t="t" r="r" b="b"/>
              <a:pathLst>
                <a:path w="1525905" h="2851150">
                  <a:moveTo>
                    <a:pt x="0" y="62865"/>
                  </a:moveTo>
                  <a:lnTo>
                    <a:pt x="101349" y="0"/>
                  </a:lnTo>
                  <a:lnTo>
                    <a:pt x="801869" y="404368"/>
                  </a:lnTo>
                  <a:lnTo>
                    <a:pt x="797982" y="1203706"/>
                  </a:lnTo>
                  <a:lnTo>
                    <a:pt x="107750" y="1606651"/>
                  </a:lnTo>
                  <a:lnTo>
                    <a:pt x="3425" y="1545971"/>
                  </a:lnTo>
                  <a:lnTo>
                    <a:pt x="0" y="62865"/>
                  </a:lnTo>
                  <a:close/>
                </a:path>
                <a:path w="1525905" h="2851150">
                  <a:moveTo>
                    <a:pt x="135030" y="1688833"/>
                  </a:moveTo>
                  <a:lnTo>
                    <a:pt x="825249" y="1285875"/>
                  </a:lnTo>
                  <a:lnTo>
                    <a:pt x="1525731" y="1690281"/>
                  </a:lnTo>
                  <a:lnTo>
                    <a:pt x="1521921" y="2489542"/>
                  </a:lnTo>
                  <a:lnTo>
                    <a:pt x="903407" y="2850640"/>
                  </a:lnTo>
                </a:path>
                <a:path w="1525905" h="2851150">
                  <a:moveTo>
                    <a:pt x="759090" y="2850640"/>
                  </a:moveTo>
                  <a:lnTo>
                    <a:pt x="131144" y="2488095"/>
                  </a:lnTo>
                  <a:lnTo>
                    <a:pt x="135030" y="1688833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33933" y="2740532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694118" y="0"/>
                  </a:moveTo>
                  <a:lnTo>
                    <a:pt x="3886" y="402970"/>
                  </a:lnTo>
                  <a:lnTo>
                    <a:pt x="0" y="1202181"/>
                  </a:lnTo>
                  <a:lnTo>
                    <a:pt x="700506" y="1606677"/>
                  </a:lnTo>
                  <a:lnTo>
                    <a:pt x="1390777" y="1203705"/>
                  </a:lnTo>
                  <a:lnTo>
                    <a:pt x="1394586" y="404367"/>
                  </a:lnTo>
                  <a:lnTo>
                    <a:pt x="694118" y="0"/>
                  </a:lnTo>
                  <a:close/>
                </a:path>
              </a:pathLst>
            </a:custGeom>
            <a:solidFill>
              <a:srgbClr val="FFFFFF">
                <a:alpha val="705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33933" y="2740532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886" y="402970"/>
                  </a:moveTo>
                  <a:lnTo>
                    <a:pt x="694118" y="0"/>
                  </a:lnTo>
                  <a:lnTo>
                    <a:pt x="1394586" y="404367"/>
                  </a:lnTo>
                  <a:lnTo>
                    <a:pt x="1390777" y="1203705"/>
                  </a:lnTo>
                  <a:lnTo>
                    <a:pt x="700506" y="1606677"/>
                  </a:lnTo>
                  <a:lnTo>
                    <a:pt x="0" y="1202181"/>
                  </a:lnTo>
                  <a:lnTo>
                    <a:pt x="3886" y="40297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957834" y="4016883"/>
              <a:ext cx="2128520" cy="2841625"/>
            </a:xfrm>
            <a:custGeom>
              <a:avLst/>
              <a:gdLst/>
              <a:ahLst/>
              <a:cxnLst/>
              <a:rect l="l" t="t" r="r" b="b"/>
              <a:pathLst>
                <a:path w="2128520" h="2841625">
                  <a:moveTo>
                    <a:pt x="3886" y="402971"/>
                  </a:moveTo>
                  <a:lnTo>
                    <a:pt x="694054" y="0"/>
                  </a:lnTo>
                  <a:lnTo>
                    <a:pt x="1394586" y="404368"/>
                  </a:lnTo>
                  <a:lnTo>
                    <a:pt x="1390777" y="1203706"/>
                  </a:lnTo>
                  <a:lnTo>
                    <a:pt x="700532" y="1606651"/>
                  </a:lnTo>
                  <a:lnTo>
                    <a:pt x="0" y="1202182"/>
                  </a:lnTo>
                  <a:lnTo>
                    <a:pt x="3886" y="402971"/>
                  </a:lnTo>
                  <a:close/>
                </a:path>
                <a:path w="2128520" h="2841625">
                  <a:moveTo>
                    <a:pt x="737361" y="1688833"/>
                  </a:moveTo>
                  <a:lnTo>
                    <a:pt x="1427480" y="1285875"/>
                  </a:lnTo>
                  <a:lnTo>
                    <a:pt x="2128012" y="1690281"/>
                  </a:lnTo>
                  <a:lnTo>
                    <a:pt x="2124202" y="2489542"/>
                  </a:lnTo>
                  <a:lnTo>
                    <a:pt x="1522025" y="2841115"/>
                  </a:lnTo>
                </a:path>
                <a:path w="2128520" h="2841625">
                  <a:moveTo>
                    <a:pt x="1344896" y="2841115"/>
                  </a:moveTo>
                  <a:lnTo>
                    <a:pt x="733424" y="2488095"/>
                  </a:lnTo>
                  <a:lnTo>
                    <a:pt x="737361" y="1688833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710308" y="2750057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694055" y="0"/>
                  </a:moveTo>
                  <a:lnTo>
                    <a:pt x="3937" y="402970"/>
                  </a:lnTo>
                  <a:lnTo>
                    <a:pt x="0" y="1202181"/>
                  </a:lnTo>
                  <a:lnTo>
                    <a:pt x="700532" y="1606677"/>
                  </a:lnTo>
                  <a:lnTo>
                    <a:pt x="1390777" y="1203705"/>
                  </a:lnTo>
                  <a:lnTo>
                    <a:pt x="1394587" y="404367"/>
                  </a:lnTo>
                  <a:lnTo>
                    <a:pt x="694055" y="0"/>
                  </a:lnTo>
                  <a:close/>
                </a:path>
              </a:pathLst>
            </a:custGeom>
            <a:solidFill>
              <a:srgbClr val="FFFFFF">
                <a:alpha val="705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710308" y="2750057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937" y="402970"/>
                  </a:moveTo>
                  <a:lnTo>
                    <a:pt x="694055" y="0"/>
                  </a:lnTo>
                  <a:lnTo>
                    <a:pt x="1394587" y="404367"/>
                  </a:lnTo>
                  <a:lnTo>
                    <a:pt x="1390777" y="1203705"/>
                  </a:lnTo>
                  <a:lnTo>
                    <a:pt x="700532" y="1606677"/>
                  </a:lnTo>
                  <a:lnTo>
                    <a:pt x="0" y="1202181"/>
                  </a:lnTo>
                  <a:lnTo>
                    <a:pt x="3937" y="40297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976884" y="1454658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886" y="402970"/>
                  </a:moveTo>
                  <a:lnTo>
                    <a:pt x="694054" y="0"/>
                  </a:lnTo>
                  <a:lnTo>
                    <a:pt x="1394586" y="404367"/>
                  </a:lnTo>
                  <a:lnTo>
                    <a:pt x="1390777" y="1203705"/>
                  </a:lnTo>
                  <a:lnTo>
                    <a:pt x="700532" y="1606677"/>
                  </a:lnTo>
                  <a:lnTo>
                    <a:pt x="0" y="1202181"/>
                  </a:lnTo>
                  <a:lnTo>
                    <a:pt x="3886" y="40297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987159" y="4035933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694055" y="0"/>
                  </a:moveTo>
                  <a:lnTo>
                    <a:pt x="3937" y="402971"/>
                  </a:lnTo>
                  <a:lnTo>
                    <a:pt x="0" y="1202182"/>
                  </a:lnTo>
                  <a:lnTo>
                    <a:pt x="700532" y="1606651"/>
                  </a:lnTo>
                  <a:lnTo>
                    <a:pt x="1390777" y="1203706"/>
                  </a:lnTo>
                  <a:lnTo>
                    <a:pt x="1394587" y="404368"/>
                  </a:lnTo>
                  <a:lnTo>
                    <a:pt x="694055" y="0"/>
                  </a:lnTo>
                  <a:close/>
                </a:path>
              </a:pathLst>
            </a:custGeom>
            <a:solidFill>
              <a:srgbClr val="FFFFFF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987159" y="4035933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937" y="402971"/>
                  </a:moveTo>
                  <a:lnTo>
                    <a:pt x="694055" y="0"/>
                  </a:lnTo>
                  <a:lnTo>
                    <a:pt x="1394587" y="404368"/>
                  </a:lnTo>
                  <a:lnTo>
                    <a:pt x="1390777" y="1203706"/>
                  </a:lnTo>
                  <a:lnTo>
                    <a:pt x="700532" y="1606651"/>
                  </a:lnTo>
                  <a:lnTo>
                    <a:pt x="0" y="1202182"/>
                  </a:lnTo>
                  <a:lnTo>
                    <a:pt x="3937" y="402971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730109" y="5312283"/>
              <a:ext cx="1395095" cy="1546225"/>
            </a:xfrm>
            <a:custGeom>
              <a:avLst/>
              <a:gdLst/>
              <a:ahLst/>
              <a:cxnLst/>
              <a:rect l="l" t="t" r="r" b="b"/>
              <a:pathLst>
                <a:path w="1395095" h="1546225">
                  <a:moveTo>
                    <a:pt x="3937" y="402958"/>
                  </a:moveTo>
                  <a:lnTo>
                    <a:pt x="694055" y="0"/>
                  </a:lnTo>
                  <a:lnTo>
                    <a:pt x="1394587" y="404406"/>
                  </a:lnTo>
                  <a:lnTo>
                    <a:pt x="1390777" y="1203667"/>
                  </a:lnTo>
                  <a:lnTo>
                    <a:pt x="804914" y="1545715"/>
                  </a:lnTo>
                </a:path>
                <a:path w="1395095" h="1546225">
                  <a:moveTo>
                    <a:pt x="594972" y="1545715"/>
                  </a:moveTo>
                  <a:lnTo>
                    <a:pt x="0" y="1202220"/>
                  </a:lnTo>
                  <a:lnTo>
                    <a:pt x="3937" y="402958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730109" y="2759582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694055" y="0"/>
                  </a:moveTo>
                  <a:lnTo>
                    <a:pt x="3937" y="402970"/>
                  </a:lnTo>
                  <a:lnTo>
                    <a:pt x="0" y="1202181"/>
                  </a:lnTo>
                  <a:lnTo>
                    <a:pt x="700532" y="1606677"/>
                  </a:lnTo>
                  <a:lnTo>
                    <a:pt x="1390777" y="1203705"/>
                  </a:lnTo>
                  <a:lnTo>
                    <a:pt x="1394587" y="404367"/>
                  </a:lnTo>
                  <a:lnTo>
                    <a:pt x="694055" y="0"/>
                  </a:lnTo>
                  <a:close/>
                </a:path>
              </a:pathLst>
            </a:custGeom>
            <a:solidFill>
              <a:srgbClr val="FFFFFF">
                <a:alpha val="705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730109" y="2759582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937" y="402970"/>
                  </a:moveTo>
                  <a:lnTo>
                    <a:pt x="694055" y="0"/>
                  </a:lnTo>
                  <a:lnTo>
                    <a:pt x="1394587" y="404367"/>
                  </a:lnTo>
                  <a:lnTo>
                    <a:pt x="1390777" y="1203705"/>
                  </a:lnTo>
                  <a:lnTo>
                    <a:pt x="700532" y="1606677"/>
                  </a:lnTo>
                  <a:lnTo>
                    <a:pt x="0" y="1202181"/>
                  </a:lnTo>
                  <a:lnTo>
                    <a:pt x="3937" y="40297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463534" y="4043867"/>
              <a:ext cx="680720" cy="1587500"/>
            </a:xfrm>
            <a:custGeom>
              <a:avLst/>
              <a:gdLst/>
              <a:ahLst/>
              <a:cxnLst/>
              <a:rect l="l" t="t" r="r" b="b"/>
              <a:pathLst>
                <a:path w="680720" h="1587500">
                  <a:moveTo>
                    <a:pt x="680466" y="0"/>
                  </a:moveTo>
                  <a:lnTo>
                    <a:pt x="3937" y="395036"/>
                  </a:lnTo>
                  <a:lnTo>
                    <a:pt x="0" y="1194247"/>
                  </a:lnTo>
                  <a:lnTo>
                    <a:pt x="680466" y="1587131"/>
                  </a:lnTo>
                  <a:lnTo>
                    <a:pt x="680466" y="0"/>
                  </a:lnTo>
                  <a:close/>
                </a:path>
              </a:pathLst>
            </a:custGeom>
            <a:solidFill>
              <a:srgbClr val="FFFFFF">
                <a:alpha val="392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463534" y="4043867"/>
              <a:ext cx="680720" cy="1587500"/>
            </a:xfrm>
            <a:custGeom>
              <a:avLst/>
              <a:gdLst/>
              <a:ahLst/>
              <a:cxnLst/>
              <a:rect l="l" t="t" r="r" b="b"/>
              <a:pathLst>
                <a:path w="680720" h="1587500">
                  <a:moveTo>
                    <a:pt x="3937" y="395036"/>
                  </a:moveTo>
                  <a:lnTo>
                    <a:pt x="680466" y="0"/>
                  </a:lnTo>
                </a:path>
                <a:path w="680720" h="1587500">
                  <a:moveTo>
                    <a:pt x="680466" y="1587131"/>
                  </a:moveTo>
                  <a:lnTo>
                    <a:pt x="0" y="1194247"/>
                  </a:lnTo>
                  <a:lnTo>
                    <a:pt x="3937" y="395036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463534" y="1500692"/>
              <a:ext cx="680720" cy="1587500"/>
            </a:xfrm>
            <a:custGeom>
              <a:avLst/>
              <a:gdLst/>
              <a:ahLst/>
              <a:cxnLst/>
              <a:rect l="l" t="t" r="r" b="b"/>
              <a:pathLst>
                <a:path w="680720" h="1587500">
                  <a:moveTo>
                    <a:pt x="3937" y="395036"/>
                  </a:moveTo>
                  <a:lnTo>
                    <a:pt x="680466" y="0"/>
                  </a:lnTo>
                </a:path>
                <a:path w="680720" h="1587500">
                  <a:moveTo>
                    <a:pt x="680466" y="1587155"/>
                  </a:moveTo>
                  <a:lnTo>
                    <a:pt x="0" y="1194247"/>
                  </a:lnTo>
                  <a:lnTo>
                    <a:pt x="3937" y="395036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57200" y="333476"/>
              <a:ext cx="8229600" cy="6186170"/>
            </a:xfrm>
            <a:custGeom>
              <a:avLst/>
              <a:gdLst/>
              <a:ahLst/>
              <a:cxnLst/>
              <a:rect l="l" t="t" r="r" b="b"/>
              <a:pathLst>
                <a:path w="8229600" h="6186170">
                  <a:moveTo>
                    <a:pt x="8229600" y="0"/>
                  </a:moveTo>
                  <a:lnTo>
                    <a:pt x="0" y="0"/>
                  </a:lnTo>
                  <a:lnTo>
                    <a:pt x="0" y="6185661"/>
                  </a:lnTo>
                  <a:lnTo>
                    <a:pt x="8229600" y="6185661"/>
                  </a:lnTo>
                  <a:lnTo>
                    <a:pt x="8229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57200" y="333476"/>
              <a:ext cx="8229600" cy="6186170"/>
            </a:xfrm>
            <a:custGeom>
              <a:avLst/>
              <a:gdLst/>
              <a:ahLst/>
              <a:cxnLst/>
              <a:rect l="l" t="t" r="r" b="b"/>
              <a:pathLst>
                <a:path w="8229600" h="6186170">
                  <a:moveTo>
                    <a:pt x="0" y="6185661"/>
                  </a:moveTo>
                  <a:lnTo>
                    <a:pt x="8229600" y="6185661"/>
                  </a:lnTo>
                  <a:lnTo>
                    <a:pt x="8229600" y="0"/>
                  </a:lnTo>
                  <a:lnTo>
                    <a:pt x="0" y="0"/>
                  </a:lnTo>
                  <a:lnTo>
                    <a:pt x="0" y="6185661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561205" y="0"/>
              <a:ext cx="3679190" cy="678180"/>
            </a:xfrm>
            <a:custGeom>
              <a:avLst/>
              <a:gdLst/>
              <a:ahLst/>
              <a:cxnLst/>
              <a:rect l="l" t="t" r="r" b="b"/>
              <a:pathLst>
                <a:path w="3679190" h="678180">
                  <a:moveTo>
                    <a:pt x="0" y="677672"/>
                  </a:moveTo>
                  <a:lnTo>
                    <a:pt x="3679062" y="677672"/>
                  </a:lnTo>
                  <a:lnTo>
                    <a:pt x="3679062" y="0"/>
                  </a:lnTo>
                  <a:lnTo>
                    <a:pt x="0" y="0"/>
                  </a:lnTo>
                  <a:lnTo>
                    <a:pt x="0" y="677672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561205" y="0"/>
              <a:ext cx="3679190" cy="678180"/>
            </a:xfrm>
            <a:custGeom>
              <a:avLst/>
              <a:gdLst/>
              <a:ahLst/>
              <a:cxnLst/>
              <a:rect l="l" t="t" r="r" b="b"/>
              <a:pathLst>
                <a:path w="3679190" h="678180">
                  <a:moveTo>
                    <a:pt x="0" y="677672"/>
                  </a:moveTo>
                  <a:lnTo>
                    <a:pt x="3679062" y="677672"/>
                  </a:lnTo>
                  <a:lnTo>
                    <a:pt x="3679062" y="0"/>
                  </a:lnTo>
                </a:path>
                <a:path w="3679190" h="678180">
                  <a:moveTo>
                    <a:pt x="0" y="0"/>
                  </a:moveTo>
                  <a:lnTo>
                    <a:pt x="0" y="677672"/>
                  </a:lnTo>
                </a:path>
              </a:pathLst>
            </a:custGeom>
            <a:ln w="15875">
              <a:solidFill>
                <a:srgbClr val="74A40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649088" y="0"/>
              <a:ext cx="3505200" cy="602615"/>
            </a:xfrm>
            <a:custGeom>
              <a:avLst/>
              <a:gdLst/>
              <a:ahLst/>
              <a:cxnLst/>
              <a:rect l="l" t="t" r="r" b="b"/>
              <a:pathLst>
                <a:path w="3505200" h="602615">
                  <a:moveTo>
                    <a:pt x="0" y="602488"/>
                  </a:moveTo>
                  <a:lnTo>
                    <a:pt x="3505199" y="602488"/>
                  </a:lnTo>
                  <a:lnTo>
                    <a:pt x="3505199" y="0"/>
                  </a:lnTo>
                  <a:lnTo>
                    <a:pt x="0" y="0"/>
                  </a:lnTo>
                  <a:lnTo>
                    <a:pt x="0" y="602488"/>
                  </a:lnTo>
                  <a:close/>
                </a:path>
              </a:pathLst>
            </a:custGeom>
            <a:solidFill>
              <a:srgbClr val="7068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>
            <a:spLocks noGrp="1"/>
          </p:cNvSpPr>
          <p:nvPr>
            <p:ph type="title"/>
          </p:nvPr>
        </p:nvSpPr>
        <p:spPr>
          <a:xfrm>
            <a:off x="1122375" y="574675"/>
            <a:ext cx="37014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">
                <a:solidFill>
                  <a:srgbClr val="FF0000"/>
                </a:solidFill>
              </a:rPr>
              <a:t>2-</a:t>
            </a:r>
            <a:r>
              <a:rPr sz="3600">
                <a:solidFill>
                  <a:srgbClr val="FF0000"/>
                </a:solidFill>
              </a:rPr>
              <a:t>3-</a:t>
            </a:r>
            <a:r>
              <a:rPr sz="3600" spc="-65">
                <a:solidFill>
                  <a:srgbClr val="FF0000"/>
                </a:solidFill>
              </a:rPr>
              <a:t> </a:t>
            </a:r>
            <a:r>
              <a:rPr sz="3600">
                <a:solidFill>
                  <a:srgbClr val="FF0000"/>
                </a:solidFill>
              </a:rPr>
              <a:t>veya</a:t>
            </a:r>
            <a:r>
              <a:rPr sz="3600" spc="-55">
                <a:solidFill>
                  <a:srgbClr val="FF0000"/>
                </a:solidFill>
              </a:rPr>
              <a:t> </a:t>
            </a:r>
            <a:r>
              <a:rPr sz="3600" spc="-10">
                <a:solidFill>
                  <a:srgbClr val="FF0000"/>
                </a:solidFill>
              </a:rPr>
              <a:t>2-</a:t>
            </a:r>
            <a:r>
              <a:rPr sz="3600" spc="-20">
                <a:solidFill>
                  <a:srgbClr val="FF0000"/>
                </a:solidFill>
              </a:rPr>
              <a:t>3-</a:t>
            </a:r>
            <a:r>
              <a:rPr sz="3600">
                <a:solidFill>
                  <a:srgbClr val="FF0000"/>
                </a:solidFill>
              </a:rPr>
              <a:t>4</a:t>
            </a:r>
            <a:r>
              <a:rPr sz="3600" spc="-65">
                <a:solidFill>
                  <a:srgbClr val="FF0000"/>
                </a:solidFill>
              </a:rPr>
              <a:t> </a:t>
            </a:r>
            <a:r>
              <a:rPr sz="3600" spc="-20">
                <a:solidFill>
                  <a:srgbClr val="FF0000"/>
                </a:solidFill>
              </a:rPr>
              <a:t>tree</a:t>
            </a:r>
            <a:endParaRPr sz="3600"/>
          </a:p>
        </p:txBody>
      </p:sp>
      <p:pic>
        <p:nvPicPr>
          <p:cNvPr id="47" name="object 47"/>
          <p:cNvPicPr/>
          <p:nvPr/>
        </p:nvPicPr>
        <p:blipFill>
          <a:blip r:embed="rId3"/>
          <a:stretch>
            <a:fillRect/>
          </a:stretch>
        </p:blipFill>
        <p:spPr>
          <a:xfrm>
            <a:off x="4355972" y="1268691"/>
            <a:ext cx="3873500" cy="5126101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92009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199" y="0"/>
                </a:moveTo>
                <a:lnTo>
                  <a:pt x="0" y="0"/>
                </a:lnTo>
                <a:lnTo>
                  <a:pt x="0" y="6858000"/>
                </a:lnTo>
                <a:lnTo>
                  <a:pt x="1600199" y="6858000"/>
                </a:lnTo>
                <a:lnTo>
                  <a:pt x="1600199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597" y="0"/>
            <a:ext cx="991235" cy="6858000"/>
          </a:xfrm>
          <a:custGeom>
            <a:avLst/>
            <a:gdLst/>
            <a:ahLst/>
            <a:cxnLst/>
            <a:rect l="l" t="t" r="r" b="b"/>
            <a:pathLst>
              <a:path w="991235" h="6858000">
                <a:moveTo>
                  <a:pt x="990612" y="0"/>
                </a:moveTo>
                <a:lnTo>
                  <a:pt x="457200" y="0"/>
                </a:lnTo>
                <a:lnTo>
                  <a:pt x="228612" y="0"/>
                </a:lnTo>
                <a:lnTo>
                  <a:pt x="0" y="0"/>
                </a:lnTo>
                <a:lnTo>
                  <a:pt x="0" y="6858000"/>
                </a:lnTo>
                <a:lnTo>
                  <a:pt x="228612" y="6858000"/>
                </a:lnTo>
                <a:lnTo>
                  <a:pt x="457200" y="6858000"/>
                </a:lnTo>
                <a:lnTo>
                  <a:pt x="990612" y="6858000"/>
                </a:lnTo>
                <a:lnTo>
                  <a:pt x="990612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14907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00519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457200" y="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4572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06996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230997" y="0"/>
            <a:ext cx="913130" cy="6858000"/>
          </a:xfrm>
          <a:custGeom>
            <a:avLst/>
            <a:gdLst/>
            <a:ahLst/>
            <a:cxnLst/>
            <a:rect l="l" t="t" r="r" b="b"/>
            <a:pathLst>
              <a:path w="913128" h="6858000">
                <a:moveTo>
                  <a:pt x="912990" y="0"/>
                </a:moveTo>
                <a:lnTo>
                  <a:pt x="762000" y="0"/>
                </a:lnTo>
                <a:lnTo>
                  <a:pt x="533400" y="0"/>
                </a:lnTo>
                <a:lnTo>
                  <a:pt x="0" y="0"/>
                </a:lnTo>
                <a:lnTo>
                  <a:pt x="0" y="6858000"/>
                </a:lnTo>
                <a:lnTo>
                  <a:pt x="533400" y="6858000"/>
                </a:lnTo>
                <a:lnTo>
                  <a:pt x="762000" y="6858000"/>
                </a:lnTo>
                <a:lnTo>
                  <a:pt x="912990" y="6858000"/>
                </a:lnTo>
                <a:lnTo>
                  <a:pt x="91299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87596" y="0"/>
            <a:ext cx="2819400" cy="6858000"/>
          </a:xfrm>
          <a:custGeom>
            <a:avLst/>
            <a:gdLst/>
            <a:ahLst/>
            <a:cxnLst/>
            <a:rect l="l" t="t" r="r" b="b"/>
            <a:pathLst>
              <a:path w="2819400" h="6858000">
                <a:moveTo>
                  <a:pt x="2819400" y="0"/>
                </a:moveTo>
                <a:lnTo>
                  <a:pt x="0" y="0"/>
                </a:lnTo>
                <a:lnTo>
                  <a:pt x="0" y="6858000"/>
                </a:lnTo>
                <a:lnTo>
                  <a:pt x="2819400" y="6858000"/>
                </a:lnTo>
                <a:lnTo>
                  <a:pt x="28194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50678" y="-7937"/>
            <a:ext cx="9100185" cy="6872605"/>
            <a:chOff x="50678" y="-7937"/>
            <a:chExt cx="9100185" cy="6872605"/>
          </a:xfrm>
        </p:grpSpPr>
        <p:sp>
          <p:nvSpPr>
            <p:cNvPr id="11" name="object 11"/>
            <p:cNvSpPr/>
            <p:nvPr/>
          </p:nvSpPr>
          <p:spPr>
            <a:xfrm>
              <a:off x="2973197" y="0"/>
              <a:ext cx="990600" cy="6858000"/>
            </a:xfrm>
            <a:custGeom>
              <a:avLst/>
              <a:gdLst/>
              <a:ahLst/>
              <a:cxnLst/>
              <a:rect l="l" t="t" r="r" b="b"/>
              <a:pathLst>
                <a:path w="990600" h="6858000">
                  <a:moveTo>
                    <a:pt x="990600" y="0"/>
                  </a:moveTo>
                  <a:lnTo>
                    <a:pt x="457200" y="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6858000"/>
                  </a:lnTo>
                  <a:lnTo>
                    <a:pt x="228600" y="6858000"/>
                  </a:lnTo>
                  <a:lnTo>
                    <a:pt x="457200" y="6858000"/>
                  </a:lnTo>
                  <a:lnTo>
                    <a:pt x="990600" y="6858000"/>
                  </a:lnTo>
                  <a:lnTo>
                    <a:pt x="990600" y="0"/>
                  </a:lnTo>
                  <a:close/>
                </a:path>
              </a:pathLst>
            </a:custGeom>
            <a:solidFill>
              <a:srgbClr val="FFFFFF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5728" y="3486886"/>
              <a:ext cx="9078595" cy="2715260"/>
            </a:xfrm>
            <a:custGeom>
              <a:avLst/>
              <a:gdLst/>
              <a:ahLst/>
              <a:cxnLst/>
              <a:rect l="l" t="t" r="r" b="b"/>
              <a:pathLst>
                <a:path w="9078595" h="2715260">
                  <a:moveTo>
                    <a:pt x="0" y="2664523"/>
                  </a:moveTo>
                  <a:lnTo>
                    <a:pt x="44898" y="2667221"/>
                  </a:lnTo>
                  <a:lnTo>
                    <a:pt x="89828" y="2669913"/>
                  </a:lnTo>
                  <a:lnTo>
                    <a:pt x="134823" y="2672590"/>
                  </a:lnTo>
                  <a:lnTo>
                    <a:pt x="179914" y="2675246"/>
                  </a:lnTo>
                  <a:lnTo>
                    <a:pt x="225134" y="2677875"/>
                  </a:lnTo>
                  <a:lnTo>
                    <a:pt x="270515" y="2680469"/>
                  </a:lnTo>
                  <a:lnTo>
                    <a:pt x="316090" y="2683022"/>
                  </a:lnTo>
                  <a:lnTo>
                    <a:pt x="361890" y="2685526"/>
                  </a:lnTo>
                  <a:lnTo>
                    <a:pt x="407948" y="2687974"/>
                  </a:lnTo>
                  <a:lnTo>
                    <a:pt x="454295" y="2690360"/>
                  </a:lnTo>
                  <a:lnTo>
                    <a:pt x="500965" y="2692676"/>
                  </a:lnTo>
                  <a:lnTo>
                    <a:pt x="547990" y="2694916"/>
                  </a:lnTo>
                  <a:lnTo>
                    <a:pt x="595400" y="2697073"/>
                  </a:lnTo>
                  <a:lnTo>
                    <a:pt x="643230" y="2699140"/>
                  </a:lnTo>
                  <a:lnTo>
                    <a:pt x="691511" y="2701109"/>
                  </a:lnTo>
                  <a:lnTo>
                    <a:pt x="740275" y="2702975"/>
                  </a:lnTo>
                  <a:lnTo>
                    <a:pt x="789554" y="2704729"/>
                  </a:lnTo>
                  <a:lnTo>
                    <a:pt x="839382" y="2706365"/>
                  </a:lnTo>
                  <a:lnTo>
                    <a:pt x="889789" y="2707877"/>
                  </a:lnTo>
                  <a:lnTo>
                    <a:pt x="940808" y="2709256"/>
                  </a:lnTo>
                  <a:lnTo>
                    <a:pt x="992472" y="2710497"/>
                  </a:lnTo>
                  <a:lnTo>
                    <a:pt x="1044812" y="2711592"/>
                  </a:lnTo>
                  <a:lnTo>
                    <a:pt x="1097861" y="2712535"/>
                  </a:lnTo>
                  <a:lnTo>
                    <a:pt x="1151651" y="2713317"/>
                  </a:lnTo>
                  <a:lnTo>
                    <a:pt x="1206215" y="2713933"/>
                  </a:lnTo>
                  <a:lnTo>
                    <a:pt x="1261583" y="2714376"/>
                  </a:lnTo>
                  <a:lnTo>
                    <a:pt x="1317790" y="2714638"/>
                  </a:lnTo>
                  <a:lnTo>
                    <a:pt x="1374866" y="2714713"/>
                  </a:lnTo>
                  <a:lnTo>
                    <a:pt x="1432845" y="2714594"/>
                  </a:lnTo>
                  <a:lnTo>
                    <a:pt x="1491758" y="2714273"/>
                  </a:lnTo>
                  <a:lnTo>
                    <a:pt x="1551637" y="2713744"/>
                  </a:lnTo>
                  <a:lnTo>
                    <a:pt x="1612515" y="2713000"/>
                  </a:lnTo>
                  <a:lnTo>
                    <a:pt x="1674425" y="2712034"/>
                  </a:lnTo>
                  <a:lnTo>
                    <a:pt x="1717553" y="2711288"/>
                  </a:lnTo>
                  <a:lnTo>
                    <a:pt x="1761085" y="2710534"/>
                  </a:lnTo>
                  <a:lnTo>
                    <a:pt x="1805014" y="2709765"/>
                  </a:lnTo>
                  <a:lnTo>
                    <a:pt x="1849338" y="2708979"/>
                  </a:lnTo>
                  <a:lnTo>
                    <a:pt x="1894050" y="2708171"/>
                  </a:lnTo>
                  <a:lnTo>
                    <a:pt x="1939146" y="2707337"/>
                  </a:lnTo>
                  <a:lnTo>
                    <a:pt x="1984623" y="2706473"/>
                  </a:lnTo>
                  <a:lnTo>
                    <a:pt x="2030476" y="2705574"/>
                  </a:lnTo>
                  <a:lnTo>
                    <a:pt x="2076699" y="2704637"/>
                  </a:lnTo>
                  <a:lnTo>
                    <a:pt x="2123289" y="2703656"/>
                  </a:lnTo>
                  <a:lnTo>
                    <a:pt x="2170241" y="2702629"/>
                  </a:lnTo>
                  <a:lnTo>
                    <a:pt x="2217550" y="2701550"/>
                  </a:lnTo>
                  <a:lnTo>
                    <a:pt x="2265212" y="2700416"/>
                  </a:lnTo>
                  <a:lnTo>
                    <a:pt x="2313223" y="2699223"/>
                  </a:lnTo>
                  <a:lnTo>
                    <a:pt x="2361578" y="2697965"/>
                  </a:lnTo>
                  <a:lnTo>
                    <a:pt x="2410272" y="2696640"/>
                  </a:lnTo>
                  <a:lnTo>
                    <a:pt x="2459301" y="2695242"/>
                  </a:lnTo>
                  <a:lnTo>
                    <a:pt x="2508661" y="2693769"/>
                  </a:lnTo>
                  <a:lnTo>
                    <a:pt x="2558346" y="2692214"/>
                  </a:lnTo>
                  <a:lnTo>
                    <a:pt x="2608353" y="2690575"/>
                  </a:lnTo>
                  <a:lnTo>
                    <a:pt x="2658676" y="2688847"/>
                  </a:lnTo>
                  <a:lnTo>
                    <a:pt x="2709312" y="2687026"/>
                  </a:lnTo>
                  <a:lnTo>
                    <a:pt x="2760256" y="2685107"/>
                  </a:lnTo>
                  <a:lnTo>
                    <a:pt x="2811503" y="2683087"/>
                  </a:lnTo>
                  <a:lnTo>
                    <a:pt x="2863049" y="2680962"/>
                  </a:lnTo>
                  <a:lnTo>
                    <a:pt x="2914889" y="2678726"/>
                  </a:lnTo>
                  <a:lnTo>
                    <a:pt x="2967020" y="2676377"/>
                  </a:lnTo>
                  <a:lnTo>
                    <a:pt x="3019435" y="2673909"/>
                  </a:lnTo>
                  <a:lnTo>
                    <a:pt x="3072131" y="2671319"/>
                  </a:lnTo>
                  <a:lnTo>
                    <a:pt x="3125103" y="2668602"/>
                  </a:lnTo>
                  <a:lnTo>
                    <a:pt x="3178347" y="2665754"/>
                  </a:lnTo>
                  <a:lnTo>
                    <a:pt x="3231859" y="2662772"/>
                  </a:lnTo>
                  <a:lnTo>
                    <a:pt x="3285633" y="2659650"/>
                  </a:lnTo>
                  <a:lnTo>
                    <a:pt x="3339665" y="2656385"/>
                  </a:lnTo>
                  <a:lnTo>
                    <a:pt x="3393951" y="2652973"/>
                  </a:lnTo>
                  <a:lnTo>
                    <a:pt x="3448486" y="2649408"/>
                  </a:lnTo>
                  <a:lnTo>
                    <a:pt x="3503265" y="2645688"/>
                  </a:lnTo>
                  <a:lnTo>
                    <a:pt x="3558285" y="2641807"/>
                  </a:lnTo>
                  <a:lnTo>
                    <a:pt x="3613541" y="2637763"/>
                  </a:lnTo>
                  <a:lnTo>
                    <a:pt x="3669027" y="2633550"/>
                  </a:lnTo>
                  <a:lnTo>
                    <a:pt x="3724740" y="2629164"/>
                  </a:lnTo>
                  <a:lnTo>
                    <a:pt x="3780676" y="2624601"/>
                  </a:lnTo>
                  <a:lnTo>
                    <a:pt x="3836829" y="2619857"/>
                  </a:lnTo>
                  <a:lnTo>
                    <a:pt x="3893195" y="2614928"/>
                  </a:lnTo>
                  <a:lnTo>
                    <a:pt x="3949769" y="2609810"/>
                  </a:lnTo>
                  <a:lnTo>
                    <a:pt x="4006548" y="2604498"/>
                  </a:lnTo>
                  <a:lnTo>
                    <a:pt x="4063526" y="2598988"/>
                  </a:lnTo>
                  <a:lnTo>
                    <a:pt x="4120699" y="2593276"/>
                  </a:lnTo>
                  <a:lnTo>
                    <a:pt x="4166073" y="2588638"/>
                  </a:lnTo>
                  <a:lnTo>
                    <a:pt x="4212041" y="2583873"/>
                  </a:lnTo>
                  <a:lnTo>
                    <a:pt x="4258581" y="2578986"/>
                  </a:lnTo>
                  <a:lnTo>
                    <a:pt x="4305669" y="2573976"/>
                  </a:lnTo>
                  <a:lnTo>
                    <a:pt x="4353284" y="2568847"/>
                  </a:lnTo>
                  <a:lnTo>
                    <a:pt x="4401403" y="2563601"/>
                  </a:lnTo>
                  <a:lnTo>
                    <a:pt x="4450004" y="2558240"/>
                  </a:lnTo>
                  <a:lnTo>
                    <a:pt x="4499066" y="2552765"/>
                  </a:lnTo>
                  <a:lnTo>
                    <a:pt x="4548564" y="2547178"/>
                  </a:lnTo>
                  <a:lnTo>
                    <a:pt x="4598478" y="2541483"/>
                  </a:lnTo>
                  <a:lnTo>
                    <a:pt x="4648785" y="2535680"/>
                  </a:lnTo>
                  <a:lnTo>
                    <a:pt x="4699462" y="2529772"/>
                  </a:lnTo>
                  <a:lnTo>
                    <a:pt x="4750488" y="2523761"/>
                  </a:lnTo>
                  <a:lnTo>
                    <a:pt x="4801840" y="2517649"/>
                  </a:lnTo>
                  <a:lnTo>
                    <a:pt x="4853496" y="2511437"/>
                  </a:lnTo>
                  <a:lnTo>
                    <a:pt x="4905433" y="2505129"/>
                  </a:lnTo>
                  <a:lnTo>
                    <a:pt x="4957629" y="2498725"/>
                  </a:lnTo>
                  <a:lnTo>
                    <a:pt x="5010063" y="2492229"/>
                  </a:lnTo>
                  <a:lnTo>
                    <a:pt x="5062711" y="2485642"/>
                  </a:lnTo>
                  <a:lnTo>
                    <a:pt x="5115551" y="2478965"/>
                  </a:lnTo>
                  <a:lnTo>
                    <a:pt x="5168562" y="2472202"/>
                  </a:lnTo>
                  <a:lnTo>
                    <a:pt x="5221720" y="2465355"/>
                  </a:lnTo>
                  <a:lnTo>
                    <a:pt x="5275004" y="2458424"/>
                  </a:lnTo>
                  <a:lnTo>
                    <a:pt x="5328391" y="2451413"/>
                  </a:lnTo>
                  <a:lnTo>
                    <a:pt x="5381859" y="2444323"/>
                  </a:lnTo>
                  <a:lnTo>
                    <a:pt x="5435386" y="2437156"/>
                  </a:lnTo>
                  <a:lnTo>
                    <a:pt x="5488949" y="2429915"/>
                  </a:lnTo>
                  <a:lnTo>
                    <a:pt x="5542527" y="2422601"/>
                  </a:lnTo>
                  <a:lnTo>
                    <a:pt x="5596096" y="2415217"/>
                  </a:lnTo>
                  <a:lnTo>
                    <a:pt x="5649634" y="2407764"/>
                  </a:lnTo>
                  <a:lnTo>
                    <a:pt x="5703120" y="2400245"/>
                  </a:lnTo>
                  <a:lnTo>
                    <a:pt x="5756531" y="2392661"/>
                  </a:lnTo>
                  <a:lnTo>
                    <a:pt x="5809844" y="2385015"/>
                  </a:lnTo>
                  <a:lnTo>
                    <a:pt x="5863038" y="2377309"/>
                  </a:lnTo>
                  <a:lnTo>
                    <a:pt x="5916090" y="2369545"/>
                  </a:lnTo>
                  <a:lnTo>
                    <a:pt x="5968978" y="2361724"/>
                  </a:lnTo>
                  <a:lnTo>
                    <a:pt x="6021680" y="2353849"/>
                  </a:lnTo>
                  <a:lnTo>
                    <a:pt x="6074172" y="2345922"/>
                  </a:lnTo>
                  <a:lnTo>
                    <a:pt x="6126434" y="2337944"/>
                  </a:lnTo>
                  <a:lnTo>
                    <a:pt x="6178442" y="2329919"/>
                  </a:lnTo>
                  <a:lnTo>
                    <a:pt x="6230175" y="2321848"/>
                  </a:lnTo>
                  <a:lnTo>
                    <a:pt x="6281610" y="2313732"/>
                  </a:lnTo>
                  <a:lnTo>
                    <a:pt x="6332724" y="2305575"/>
                  </a:lnTo>
                  <a:lnTo>
                    <a:pt x="6383496" y="2297378"/>
                  </a:lnTo>
                  <a:lnTo>
                    <a:pt x="6433904" y="2289143"/>
                  </a:lnTo>
                  <a:lnTo>
                    <a:pt x="6483924" y="2280872"/>
                  </a:lnTo>
                  <a:lnTo>
                    <a:pt x="6533536" y="2272567"/>
                  </a:lnTo>
                  <a:lnTo>
                    <a:pt x="6582715" y="2264230"/>
                  </a:lnTo>
                  <a:lnTo>
                    <a:pt x="6631441" y="2255864"/>
                  </a:lnTo>
                  <a:lnTo>
                    <a:pt x="6679690" y="2247470"/>
                  </a:lnTo>
                  <a:lnTo>
                    <a:pt x="6727441" y="2239051"/>
                  </a:lnTo>
                  <a:lnTo>
                    <a:pt x="6774672" y="2230608"/>
                  </a:lnTo>
                  <a:lnTo>
                    <a:pt x="6821359" y="2222143"/>
                  </a:lnTo>
                  <a:lnTo>
                    <a:pt x="6867481" y="2213659"/>
                  </a:lnTo>
                  <a:lnTo>
                    <a:pt x="6913016" y="2205157"/>
                  </a:lnTo>
                  <a:lnTo>
                    <a:pt x="6957940" y="2196640"/>
                  </a:lnTo>
                  <a:lnTo>
                    <a:pt x="7002233" y="2188109"/>
                  </a:lnTo>
                  <a:lnTo>
                    <a:pt x="7045871" y="2179568"/>
                  </a:lnTo>
                  <a:lnTo>
                    <a:pt x="7088832" y="2171016"/>
                  </a:lnTo>
                  <a:lnTo>
                    <a:pt x="7131095" y="2162458"/>
                  </a:lnTo>
                  <a:lnTo>
                    <a:pt x="7172636" y="2153894"/>
                  </a:lnTo>
                  <a:lnTo>
                    <a:pt x="7233929" y="2140968"/>
                  </a:lnTo>
                  <a:lnTo>
                    <a:pt x="7295240" y="2127694"/>
                  </a:lnTo>
                  <a:lnTo>
                    <a:pt x="7356517" y="2114092"/>
                  </a:lnTo>
                  <a:lnTo>
                    <a:pt x="7417708" y="2100182"/>
                  </a:lnTo>
                  <a:lnTo>
                    <a:pt x="7478760" y="2085982"/>
                  </a:lnTo>
                  <a:lnTo>
                    <a:pt x="7539621" y="2071514"/>
                  </a:lnTo>
                  <a:lnTo>
                    <a:pt x="7600240" y="2056797"/>
                  </a:lnTo>
                  <a:lnTo>
                    <a:pt x="7660563" y="2041849"/>
                  </a:lnTo>
                  <a:lnTo>
                    <a:pt x="7720539" y="2026691"/>
                  </a:lnTo>
                  <a:lnTo>
                    <a:pt x="7780116" y="2011343"/>
                  </a:lnTo>
                  <a:lnTo>
                    <a:pt x="7839241" y="1995824"/>
                  </a:lnTo>
                  <a:lnTo>
                    <a:pt x="7897862" y="1980154"/>
                  </a:lnTo>
                  <a:lnTo>
                    <a:pt x="7955927" y="1964352"/>
                  </a:lnTo>
                  <a:lnTo>
                    <a:pt x="8013384" y="1948439"/>
                  </a:lnTo>
                  <a:lnTo>
                    <a:pt x="8070180" y="1932433"/>
                  </a:lnTo>
                  <a:lnTo>
                    <a:pt x="8126263" y="1916354"/>
                  </a:lnTo>
                  <a:lnTo>
                    <a:pt x="8181582" y="1900223"/>
                  </a:lnTo>
                  <a:lnTo>
                    <a:pt x="8236083" y="1884058"/>
                  </a:lnTo>
                  <a:lnTo>
                    <a:pt x="8289716" y="1867880"/>
                  </a:lnTo>
                  <a:lnTo>
                    <a:pt x="8342426" y="1851708"/>
                  </a:lnTo>
                  <a:lnTo>
                    <a:pt x="8394164" y="1835561"/>
                  </a:lnTo>
                  <a:lnTo>
                    <a:pt x="8444875" y="1819460"/>
                  </a:lnTo>
                  <a:lnTo>
                    <a:pt x="8494508" y="1803424"/>
                  </a:lnTo>
                  <a:lnTo>
                    <a:pt x="8543011" y="1787472"/>
                  </a:lnTo>
                  <a:lnTo>
                    <a:pt x="8590332" y="1771624"/>
                  </a:lnTo>
                  <a:lnTo>
                    <a:pt x="8636418" y="1755901"/>
                  </a:lnTo>
                  <a:lnTo>
                    <a:pt x="8681217" y="1740321"/>
                  </a:lnTo>
                  <a:lnTo>
                    <a:pt x="8724677" y="1724904"/>
                  </a:lnTo>
                  <a:lnTo>
                    <a:pt x="8766746" y="1709670"/>
                  </a:lnTo>
                  <a:lnTo>
                    <a:pt x="8807371" y="1694639"/>
                  </a:lnTo>
                  <a:lnTo>
                    <a:pt x="8846501" y="1679830"/>
                  </a:lnTo>
                  <a:lnTo>
                    <a:pt x="8884083" y="1665263"/>
                  </a:lnTo>
                  <a:lnTo>
                    <a:pt x="8920065" y="1650957"/>
                  </a:lnTo>
                  <a:lnTo>
                    <a:pt x="8987020" y="1623208"/>
                  </a:lnTo>
                  <a:lnTo>
                    <a:pt x="9046949" y="1596742"/>
                  </a:lnTo>
                  <a:lnTo>
                    <a:pt x="9074148" y="1584038"/>
                  </a:lnTo>
                  <a:lnTo>
                    <a:pt x="9078271" y="1582028"/>
                  </a:lnTo>
                </a:path>
                <a:path w="9078595" h="2715260">
                  <a:moveTo>
                    <a:pt x="0" y="871372"/>
                  </a:moveTo>
                  <a:lnTo>
                    <a:pt x="35920" y="852340"/>
                  </a:lnTo>
                  <a:lnTo>
                    <a:pt x="71984" y="833309"/>
                  </a:lnTo>
                  <a:lnTo>
                    <a:pt x="108335" y="814282"/>
                  </a:lnTo>
                  <a:lnTo>
                    <a:pt x="145119" y="795260"/>
                  </a:lnTo>
                  <a:lnTo>
                    <a:pt x="182477" y="776244"/>
                  </a:lnTo>
                  <a:lnTo>
                    <a:pt x="220555" y="757238"/>
                  </a:lnTo>
                  <a:lnTo>
                    <a:pt x="259496" y="738241"/>
                  </a:lnTo>
                  <a:lnTo>
                    <a:pt x="299444" y="719257"/>
                  </a:lnTo>
                  <a:lnTo>
                    <a:pt x="340543" y="700287"/>
                  </a:lnTo>
                  <a:lnTo>
                    <a:pt x="382937" y="681331"/>
                  </a:lnTo>
                  <a:lnTo>
                    <a:pt x="426770" y="662394"/>
                  </a:lnTo>
                  <a:lnTo>
                    <a:pt x="472184" y="643474"/>
                  </a:lnTo>
                  <a:lnTo>
                    <a:pt x="519326" y="624576"/>
                  </a:lnTo>
                  <a:lnTo>
                    <a:pt x="568338" y="605700"/>
                  </a:lnTo>
                  <a:lnTo>
                    <a:pt x="619363" y="586848"/>
                  </a:lnTo>
                  <a:lnTo>
                    <a:pt x="672547" y="568022"/>
                  </a:lnTo>
                  <a:lnTo>
                    <a:pt x="728033" y="549223"/>
                  </a:lnTo>
                  <a:lnTo>
                    <a:pt x="785964" y="530453"/>
                  </a:lnTo>
                  <a:lnTo>
                    <a:pt x="846485" y="511714"/>
                  </a:lnTo>
                  <a:lnTo>
                    <a:pt x="909740" y="493008"/>
                  </a:lnTo>
                  <a:lnTo>
                    <a:pt x="975872" y="474337"/>
                  </a:lnTo>
                  <a:lnTo>
                    <a:pt x="1045025" y="455701"/>
                  </a:lnTo>
                  <a:lnTo>
                    <a:pt x="1082432" y="445844"/>
                  </a:lnTo>
                  <a:lnTo>
                    <a:pt x="1120567" y="435788"/>
                  </a:lnTo>
                  <a:lnTo>
                    <a:pt x="1159420" y="425547"/>
                  </a:lnTo>
                  <a:lnTo>
                    <a:pt x="1198980" y="415139"/>
                  </a:lnTo>
                  <a:lnTo>
                    <a:pt x="1239234" y="404578"/>
                  </a:lnTo>
                  <a:lnTo>
                    <a:pt x="1280171" y="393882"/>
                  </a:lnTo>
                  <a:lnTo>
                    <a:pt x="1321780" y="383065"/>
                  </a:lnTo>
                  <a:lnTo>
                    <a:pt x="1364049" y="372143"/>
                  </a:lnTo>
                  <a:lnTo>
                    <a:pt x="1406966" y="361133"/>
                  </a:lnTo>
                  <a:lnTo>
                    <a:pt x="1450520" y="350050"/>
                  </a:lnTo>
                  <a:lnTo>
                    <a:pt x="1494699" y="338911"/>
                  </a:lnTo>
                  <a:lnTo>
                    <a:pt x="1539492" y="327730"/>
                  </a:lnTo>
                  <a:lnTo>
                    <a:pt x="1584887" y="316524"/>
                  </a:lnTo>
                  <a:lnTo>
                    <a:pt x="1630872" y="305310"/>
                  </a:lnTo>
                  <a:lnTo>
                    <a:pt x="1677437" y="294101"/>
                  </a:lnTo>
                  <a:lnTo>
                    <a:pt x="1724569" y="282915"/>
                  </a:lnTo>
                  <a:lnTo>
                    <a:pt x="1772257" y="271768"/>
                  </a:lnTo>
                  <a:lnTo>
                    <a:pt x="1820489" y="260675"/>
                  </a:lnTo>
                  <a:lnTo>
                    <a:pt x="1869254" y="249651"/>
                  </a:lnTo>
                  <a:lnTo>
                    <a:pt x="1918540" y="238714"/>
                  </a:lnTo>
                  <a:lnTo>
                    <a:pt x="1968336" y="227879"/>
                  </a:lnTo>
                  <a:lnTo>
                    <a:pt x="2018630" y="217161"/>
                  </a:lnTo>
                  <a:lnTo>
                    <a:pt x="2069410" y="206577"/>
                  </a:lnTo>
                  <a:lnTo>
                    <a:pt x="2120666" y="196143"/>
                  </a:lnTo>
                  <a:lnTo>
                    <a:pt x="2172385" y="185873"/>
                  </a:lnTo>
                  <a:lnTo>
                    <a:pt x="2224555" y="175785"/>
                  </a:lnTo>
                  <a:lnTo>
                    <a:pt x="2277166" y="165894"/>
                  </a:lnTo>
                  <a:lnTo>
                    <a:pt x="2330206" y="156216"/>
                  </a:lnTo>
                  <a:lnTo>
                    <a:pt x="2383663" y="146767"/>
                  </a:lnTo>
                  <a:lnTo>
                    <a:pt x="2437525" y="137562"/>
                  </a:lnTo>
                  <a:lnTo>
                    <a:pt x="2491782" y="128618"/>
                  </a:lnTo>
                  <a:lnTo>
                    <a:pt x="2546421" y="119951"/>
                  </a:lnTo>
                  <a:lnTo>
                    <a:pt x="2601431" y="111575"/>
                  </a:lnTo>
                  <a:lnTo>
                    <a:pt x="2656800" y="103508"/>
                  </a:lnTo>
                  <a:lnTo>
                    <a:pt x="2712517" y="95765"/>
                  </a:lnTo>
                  <a:lnTo>
                    <a:pt x="2768570" y="88361"/>
                  </a:lnTo>
                  <a:lnTo>
                    <a:pt x="2824948" y="81314"/>
                  </a:lnTo>
                  <a:lnTo>
                    <a:pt x="2881639" y="74638"/>
                  </a:lnTo>
                  <a:lnTo>
                    <a:pt x="2938631" y="68350"/>
                  </a:lnTo>
                  <a:lnTo>
                    <a:pt x="2995914" y="62465"/>
                  </a:lnTo>
                  <a:lnTo>
                    <a:pt x="3053475" y="56999"/>
                  </a:lnTo>
                  <a:lnTo>
                    <a:pt x="3111303" y="51968"/>
                  </a:lnTo>
                  <a:lnTo>
                    <a:pt x="3155740" y="48359"/>
                  </a:lnTo>
                  <a:lnTo>
                    <a:pt x="3200516" y="44877"/>
                  </a:lnTo>
                  <a:lnTo>
                    <a:pt x="3245628" y="41521"/>
                  </a:lnTo>
                  <a:lnTo>
                    <a:pt x="3291067" y="38292"/>
                  </a:lnTo>
                  <a:lnTo>
                    <a:pt x="3336830" y="35191"/>
                  </a:lnTo>
                  <a:lnTo>
                    <a:pt x="3382910" y="32217"/>
                  </a:lnTo>
                  <a:lnTo>
                    <a:pt x="3429303" y="29372"/>
                  </a:lnTo>
                  <a:lnTo>
                    <a:pt x="3476001" y="26655"/>
                  </a:lnTo>
                  <a:lnTo>
                    <a:pt x="3523001" y="24067"/>
                  </a:lnTo>
                  <a:lnTo>
                    <a:pt x="3570296" y="21609"/>
                  </a:lnTo>
                  <a:lnTo>
                    <a:pt x="3617880" y="19281"/>
                  </a:lnTo>
                  <a:lnTo>
                    <a:pt x="3665749" y="17084"/>
                  </a:lnTo>
                  <a:lnTo>
                    <a:pt x="3713896" y="15017"/>
                  </a:lnTo>
                  <a:lnTo>
                    <a:pt x="3762316" y="13081"/>
                  </a:lnTo>
                  <a:lnTo>
                    <a:pt x="3811004" y="11277"/>
                  </a:lnTo>
                  <a:lnTo>
                    <a:pt x="3859954" y="9605"/>
                  </a:lnTo>
                  <a:lnTo>
                    <a:pt x="3909160" y="8066"/>
                  </a:lnTo>
                  <a:lnTo>
                    <a:pt x="3958616" y="6659"/>
                  </a:lnTo>
                  <a:lnTo>
                    <a:pt x="4008318" y="5386"/>
                  </a:lnTo>
                  <a:lnTo>
                    <a:pt x="4058260" y="4247"/>
                  </a:lnTo>
                  <a:lnTo>
                    <a:pt x="4108435" y="3241"/>
                  </a:lnTo>
                  <a:lnTo>
                    <a:pt x="4158839" y="2371"/>
                  </a:lnTo>
                  <a:lnTo>
                    <a:pt x="4209466" y="1636"/>
                  </a:lnTo>
                  <a:lnTo>
                    <a:pt x="4260311" y="1036"/>
                  </a:lnTo>
                  <a:lnTo>
                    <a:pt x="4311367" y="572"/>
                  </a:lnTo>
                  <a:lnTo>
                    <a:pt x="4362629" y="244"/>
                  </a:lnTo>
                  <a:lnTo>
                    <a:pt x="4414092" y="53"/>
                  </a:lnTo>
                  <a:lnTo>
                    <a:pt x="4465750" y="0"/>
                  </a:lnTo>
                  <a:lnTo>
                    <a:pt x="4517598" y="83"/>
                  </a:lnTo>
                  <a:lnTo>
                    <a:pt x="4569630" y="305"/>
                  </a:lnTo>
                  <a:lnTo>
                    <a:pt x="4621840" y="666"/>
                  </a:lnTo>
                  <a:lnTo>
                    <a:pt x="4674223" y="1165"/>
                  </a:lnTo>
                  <a:lnTo>
                    <a:pt x="4726773" y="1804"/>
                  </a:lnTo>
                  <a:lnTo>
                    <a:pt x="4779485" y="2583"/>
                  </a:lnTo>
                  <a:lnTo>
                    <a:pt x="4832353" y="3501"/>
                  </a:lnTo>
                  <a:lnTo>
                    <a:pt x="4885372" y="4560"/>
                  </a:lnTo>
                  <a:lnTo>
                    <a:pt x="4938536" y="5761"/>
                  </a:lnTo>
                  <a:lnTo>
                    <a:pt x="4991839" y="7102"/>
                  </a:lnTo>
                  <a:lnTo>
                    <a:pt x="5045276" y="8586"/>
                  </a:lnTo>
                  <a:lnTo>
                    <a:pt x="5098841" y="10212"/>
                  </a:lnTo>
                  <a:lnTo>
                    <a:pt x="5152530" y="11981"/>
                  </a:lnTo>
                  <a:lnTo>
                    <a:pt x="5206335" y="13893"/>
                  </a:lnTo>
                  <a:lnTo>
                    <a:pt x="5260252" y="15948"/>
                  </a:lnTo>
                  <a:lnTo>
                    <a:pt x="5314275" y="18147"/>
                  </a:lnTo>
                  <a:lnTo>
                    <a:pt x="5368399" y="20491"/>
                  </a:lnTo>
                  <a:lnTo>
                    <a:pt x="5422617" y="22980"/>
                  </a:lnTo>
                  <a:lnTo>
                    <a:pt x="5476925" y="25614"/>
                  </a:lnTo>
                  <a:lnTo>
                    <a:pt x="5531317" y="28394"/>
                  </a:lnTo>
                  <a:lnTo>
                    <a:pt x="5585787" y="31320"/>
                  </a:lnTo>
                  <a:lnTo>
                    <a:pt x="5640330" y="34392"/>
                  </a:lnTo>
                  <a:lnTo>
                    <a:pt x="5694940" y="37612"/>
                  </a:lnTo>
                  <a:lnTo>
                    <a:pt x="5749611" y="40979"/>
                  </a:lnTo>
                  <a:lnTo>
                    <a:pt x="5804338" y="44493"/>
                  </a:lnTo>
                  <a:lnTo>
                    <a:pt x="5859116" y="48156"/>
                  </a:lnTo>
                  <a:lnTo>
                    <a:pt x="5913939" y="51968"/>
                  </a:lnTo>
                  <a:lnTo>
                    <a:pt x="5961554" y="55463"/>
                  </a:lnTo>
                  <a:lnTo>
                    <a:pt x="6010111" y="59261"/>
                  </a:lnTo>
                  <a:lnTo>
                    <a:pt x="6059569" y="63352"/>
                  </a:lnTo>
                  <a:lnTo>
                    <a:pt x="6109886" y="67727"/>
                  </a:lnTo>
                  <a:lnTo>
                    <a:pt x="6161021" y="72376"/>
                  </a:lnTo>
                  <a:lnTo>
                    <a:pt x="6212932" y="77290"/>
                  </a:lnTo>
                  <a:lnTo>
                    <a:pt x="6265580" y="82458"/>
                  </a:lnTo>
                  <a:lnTo>
                    <a:pt x="6318922" y="87870"/>
                  </a:lnTo>
                  <a:lnTo>
                    <a:pt x="6372918" y="93517"/>
                  </a:lnTo>
                  <a:lnTo>
                    <a:pt x="6427526" y="99389"/>
                  </a:lnTo>
                  <a:lnTo>
                    <a:pt x="6482705" y="105477"/>
                  </a:lnTo>
                  <a:lnTo>
                    <a:pt x="6538413" y="111770"/>
                  </a:lnTo>
                  <a:lnTo>
                    <a:pt x="6594611" y="118258"/>
                  </a:lnTo>
                  <a:lnTo>
                    <a:pt x="6651256" y="124933"/>
                  </a:lnTo>
                  <a:lnTo>
                    <a:pt x="6708307" y="131783"/>
                  </a:lnTo>
                  <a:lnTo>
                    <a:pt x="6765724" y="138800"/>
                  </a:lnTo>
                  <a:lnTo>
                    <a:pt x="6823464" y="145974"/>
                  </a:lnTo>
                  <a:lnTo>
                    <a:pt x="6881487" y="153294"/>
                  </a:lnTo>
                  <a:lnTo>
                    <a:pt x="6939752" y="160751"/>
                  </a:lnTo>
                  <a:lnTo>
                    <a:pt x="6998218" y="168336"/>
                  </a:lnTo>
                  <a:lnTo>
                    <a:pt x="7056842" y="176038"/>
                  </a:lnTo>
                  <a:lnTo>
                    <a:pt x="7115585" y="183847"/>
                  </a:lnTo>
                  <a:lnTo>
                    <a:pt x="7174404" y="191755"/>
                  </a:lnTo>
                  <a:lnTo>
                    <a:pt x="7233260" y="199750"/>
                  </a:lnTo>
                  <a:lnTo>
                    <a:pt x="7292110" y="207824"/>
                  </a:lnTo>
                  <a:lnTo>
                    <a:pt x="7350913" y="215966"/>
                  </a:lnTo>
                  <a:lnTo>
                    <a:pt x="7409628" y="224167"/>
                  </a:lnTo>
                  <a:lnTo>
                    <a:pt x="7468215" y="232416"/>
                  </a:lnTo>
                  <a:lnTo>
                    <a:pt x="7526631" y="240705"/>
                  </a:lnTo>
                  <a:lnTo>
                    <a:pt x="7584836" y="249024"/>
                  </a:lnTo>
                  <a:lnTo>
                    <a:pt x="7642789" y="257361"/>
                  </a:lnTo>
                  <a:lnTo>
                    <a:pt x="7700448" y="265709"/>
                  </a:lnTo>
                  <a:lnTo>
                    <a:pt x="7757772" y="274057"/>
                  </a:lnTo>
                  <a:lnTo>
                    <a:pt x="7814720" y="282395"/>
                  </a:lnTo>
                  <a:lnTo>
                    <a:pt x="7871250" y="290713"/>
                  </a:lnTo>
                  <a:lnTo>
                    <a:pt x="7927323" y="299002"/>
                  </a:lnTo>
                  <a:lnTo>
                    <a:pt x="7982895" y="307251"/>
                  </a:lnTo>
                  <a:lnTo>
                    <a:pt x="8037927" y="315452"/>
                  </a:lnTo>
                  <a:lnTo>
                    <a:pt x="8092377" y="323595"/>
                  </a:lnTo>
                  <a:lnTo>
                    <a:pt x="8146204" y="331668"/>
                  </a:lnTo>
                  <a:lnTo>
                    <a:pt x="8199367" y="339664"/>
                  </a:lnTo>
                  <a:lnTo>
                    <a:pt x="8251824" y="347571"/>
                  </a:lnTo>
                  <a:lnTo>
                    <a:pt x="8303535" y="355380"/>
                  </a:lnTo>
                  <a:lnTo>
                    <a:pt x="8354457" y="363082"/>
                  </a:lnTo>
                  <a:lnTo>
                    <a:pt x="8404551" y="370667"/>
                  </a:lnTo>
                  <a:lnTo>
                    <a:pt x="8453775" y="378124"/>
                  </a:lnTo>
                  <a:lnTo>
                    <a:pt x="8502087" y="385444"/>
                  </a:lnTo>
                  <a:lnTo>
                    <a:pt x="8549447" y="392618"/>
                  </a:lnTo>
                  <a:lnTo>
                    <a:pt x="8595813" y="399635"/>
                  </a:lnTo>
                  <a:lnTo>
                    <a:pt x="8641144" y="406485"/>
                  </a:lnTo>
                  <a:lnTo>
                    <a:pt x="8685399" y="413160"/>
                  </a:lnTo>
                  <a:lnTo>
                    <a:pt x="8728537" y="419648"/>
                  </a:lnTo>
                  <a:lnTo>
                    <a:pt x="8770516" y="425941"/>
                  </a:lnTo>
                  <a:lnTo>
                    <a:pt x="8811296" y="432029"/>
                  </a:lnTo>
                  <a:lnTo>
                    <a:pt x="8850835" y="437901"/>
                  </a:lnTo>
                  <a:lnTo>
                    <a:pt x="8889092" y="443548"/>
                  </a:lnTo>
                  <a:lnTo>
                    <a:pt x="8961595" y="454128"/>
                  </a:lnTo>
                  <a:lnTo>
                    <a:pt x="9028477" y="463691"/>
                  </a:lnTo>
                  <a:lnTo>
                    <a:pt x="9059707" y="468066"/>
                  </a:lnTo>
                  <a:lnTo>
                    <a:pt x="9078271" y="470623"/>
                  </a:lnTo>
                </a:path>
              </a:pathLst>
            </a:custGeom>
            <a:ln w="63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3853" y="5640781"/>
              <a:ext cx="3004820" cy="1211580"/>
            </a:xfrm>
            <a:custGeom>
              <a:avLst/>
              <a:gdLst/>
              <a:ahLst/>
              <a:cxnLst/>
              <a:rect l="l" t="t" r="r" b="b"/>
              <a:pathLst>
                <a:path w="3004820" h="1211579">
                  <a:moveTo>
                    <a:pt x="0" y="0"/>
                  </a:moveTo>
                  <a:lnTo>
                    <a:pt x="51721" y="23517"/>
                  </a:lnTo>
                  <a:lnTo>
                    <a:pt x="103435" y="47027"/>
                  </a:lnTo>
                  <a:lnTo>
                    <a:pt x="155135" y="70525"/>
                  </a:lnTo>
                  <a:lnTo>
                    <a:pt x="206815" y="94002"/>
                  </a:lnTo>
                  <a:lnTo>
                    <a:pt x="258466" y="117452"/>
                  </a:lnTo>
                  <a:lnTo>
                    <a:pt x="310083" y="140868"/>
                  </a:lnTo>
                  <a:lnTo>
                    <a:pt x="361657" y="164244"/>
                  </a:lnTo>
                  <a:lnTo>
                    <a:pt x="413183" y="187573"/>
                  </a:lnTo>
                  <a:lnTo>
                    <a:pt x="464653" y="210849"/>
                  </a:lnTo>
                  <a:lnTo>
                    <a:pt x="516059" y="234063"/>
                  </a:lnTo>
                  <a:lnTo>
                    <a:pt x="567396" y="257211"/>
                  </a:lnTo>
                  <a:lnTo>
                    <a:pt x="618656" y="280284"/>
                  </a:lnTo>
                  <a:lnTo>
                    <a:pt x="669832" y="303277"/>
                  </a:lnTo>
                  <a:lnTo>
                    <a:pt x="720917" y="326182"/>
                  </a:lnTo>
                  <a:lnTo>
                    <a:pt x="771904" y="348994"/>
                  </a:lnTo>
                  <a:lnTo>
                    <a:pt x="822786" y="371704"/>
                  </a:lnTo>
                  <a:lnTo>
                    <a:pt x="873556" y="394306"/>
                  </a:lnTo>
                  <a:lnTo>
                    <a:pt x="924207" y="416795"/>
                  </a:lnTo>
                  <a:lnTo>
                    <a:pt x="974732" y="439162"/>
                  </a:lnTo>
                  <a:lnTo>
                    <a:pt x="1025125" y="461401"/>
                  </a:lnTo>
                  <a:lnTo>
                    <a:pt x="1075377" y="483506"/>
                  </a:lnTo>
                  <a:lnTo>
                    <a:pt x="1125482" y="505470"/>
                  </a:lnTo>
                  <a:lnTo>
                    <a:pt x="1175433" y="527285"/>
                  </a:lnTo>
                  <a:lnTo>
                    <a:pt x="1225224" y="548946"/>
                  </a:lnTo>
                  <a:lnTo>
                    <a:pt x="1274846" y="570446"/>
                  </a:lnTo>
                  <a:lnTo>
                    <a:pt x="1324293" y="591777"/>
                  </a:lnTo>
                  <a:lnTo>
                    <a:pt x="1373558" y="612933"/>
                  </a:lnTo>
                  <a:lnTo>
                    <a:pt x="1422635" y="633908"/>
                  </a:lnTo>
                  <a:lnTo>
                    <a:pt x="1471515" y="654695"/>
                  </a:lnTo>
                  <a:lnTo>
                    <a:pt x="1520192" y="675286"/>
                  </a:lnTo>
                  <a:lnTo>
                    <a:pt x="1568660" y="695675"/>
                  </a:lnTo>
                  <a:lnTo>
                    <a:pt x="1616910" y="715856"/>
                  </a:lnTo>
                  <a:lnTo>
                    <a:pt x="1664936" y="735822"/>
                  </a:lnTo>
                  <a:lnTo>
                    <a:pt x="1712731" y="755566"/>
                  </a:lnTo>
                  <a:lnTo>
                    <a:pt x="1760289" y="775081"/>
                  </a:lnTo>
                  <a:lnTo>
                    <a:pt x="1807601" y="794360"/>
                  </a:lnTo>
                  <a:lnTo>
                    <a:pt x="1854661" y="813398"/>
                  </a:lnTo>
                  <a:lnTo>
                    <a:pt x="1901462" y="832186"/>
                  </a:lnTo>
                  <a:lnTo>
                    <a:pt x="1947997" y="850719"/>
                  </a:lnTo>
                  <a:lnTo>
                    <a:pt x="1994259" y="868989"/>
                  </a:lnTo>
                  <a:lnTo>
                    <a:pt x="2040242" y="886991"/>
                  </a:lnTo>
                  <a:lnTo>
                    <a:pt x="2085937" y="904716"/>
                  </a:lnTo>
                  <a:lnTo>
                    <a:pt x="2131338" y="922159"/>
                  </a:lnTo>
                  <a:lnTo>
                    <a:pt x="2176438" y="939313"/>
                  </a:lnTo>
                  <a:lnTo>
                    <a:pt x="2221229" y="956171"/>
                  </a:lnTo>
                  <a:lnTo>
                    <a:pt x="2265706" y="972726"/>
                  </a:lnTo>
                  <a:lnTo>
                    <a:pt x="2309861" y="988971"/>
                  </a:lnTo>
                  <a:lnTo>
                    <a:pt x="2353687" y="1004901"/>
                  </a:lnTo>
                  <a:lnTo>
                    <a:pt x="2397177" y="1020507"/>
                  </a:lnTo>
                  <a:lnTo>
                    <a:pt x="2440323" y="1035784"/>
                  </a:lnTo>
                  <a:lnTo>
                    <a:pt x="2483120" y="1050724"/>
                  </a:lnTo>
                  <a:lnTo>
                    <a:pt x="2525559" y="1065322"/>
                  </a:lnTo>
                  <a:lnTo>
                    <a:pt x="2567635" y="1079569"/>
                  </a:lnTo>
                  <a:lnTo>
                    <a:pt x="2609339" y="1093460"/>
                  </a:lnTo>
                  <a:lnTo>
                    <a:pt x="2650665" y="1106988"/>
                  </a:lnTo>
                  <a:lnTo>
                    <a:pt x="2691607" y="1120146"/>
                  </a:lnTo>
                  <a:lnTo>
                    <a:pt x="2732156" y="1132927"/>
                  </a:lnTo>
                  <a:lnTo>
                    <a:pt x="2772306" y="1145324"/>
                  </a:lnTo>
                  <a:lnTo>
                    <a:pt x="2812050" y="1157331"/>
                  </a:lnTo>
                  <a:lnTo>
                    <a:pt x="2851381" y="1168942"/>
                  </a:lnTo>
                  <a:lnTo>
                    <a:pt x="2890292" y="1180149"/>
                  </a:lnTo>
                  <a:lnTo>
                    <a:pt x="2928775" y="1190945"/>
                  </a:lnTo>
                  <a:lnTo>
                    <a:pt x="2966825" y="1201324"/>
                  </a:lnTo>
                  <a:lnTo>
                    <a:pt x="3004433" y="1211280"/>
                  </a:lnTo>
                </a:path>
              </a:pathLst>
            </a:custGeom>
            <a:ln w="63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5728" y="5284470"/>
              <a:ext cx="9078595" cy="1467485"/>
            </a:xfrm>
            <a:custGeom>
              <a:avLst/>
              <a:gdLst/>
              <a:ahLst/>
              <a:cxnLst/>
              <a:rect l="l" t="t" r="r" b="b"/>
              <a:pathLst>
                <a:path w="9078595" h="1467484">
                  <a:moveTo>
                    <a:pt x="0" y="0"/>
                  </a:moveTo>
                  <a:lnTo>
                    <a:pt x="37324" y="13040"/>
                  </a:lnTo>
                  <a:lnTo>
                    <a:pt x="74769" y="26102"/>
                  </a:lnTo>
                  <a:lnTo>
                    <a:pt x="112458" y="39209"/>
                  </a:lnTo>
                  <a:lnTo>
                    <a:pt x="150511" y="52381"/>
                  </a:lnTo>
                  <a:lnTo>
                    <a:pt x="189051" y="65642"/>
                  </a:lnTo>
                  <a:lnTo>
                    <a:pt x="228197" y="79012"/>
                  </a:lnTo>
                  <a:lnTo>
                    <a:pt x="268073" y="92514"/>
                  </a:lnTo>
                  <a:lnTo>
                    <a:pt x="308800" y="106170"/>
                  </a:lnTo>
                  <a:lnTo>
                    <a:pt x="350499" y="120003"/>
                  </a:lnTo>
                  <a:lnTo>
                    <a:pt x="393291" y="134033"/>
                  </a:lnTo>
                  <a:lnTo>
                    <a:pt x="437298" y="148282"/>
                  </a:lnTo>
                  <a:lnTo>
                    <a:pt x="482643" y="162774"/>
                  </a:lnTo>
                  <a:lnTo>
                    <a:pt x="529445" y="177530"/>
                  </a:lnTo>
                  <a:lnTo>
                    <a:pt x="577828" y="192571"/>
                  </a:lnTo>
                  <a:lnTo>
                    <a:pt x="627911" y="207921"/>
                  </a:lnTo>
                  <a:lnTo>
                    <a:pt x="679818" y="223600"/>
                  </a:lnTo>
                  <a:lnTo>
                    <a:pt x="733668" y="239631"/>
                  </a:lnTo>
                  <a:lnTo>
                    <a:pt x="789585" y="256036"/>
                  </a:lnTo>
                  <a:lnTo>
                    <a:pt x="847689" y="272836"/>
                  </a:lnTo>
                  <a:lnTo>
                    <a:pt x="908102" y="290054"/>
                  </a:lnTo>
                  <a:lnTo>
                    <a:pt x="970946" y="307713"/>
                  </a:lnTo>
                  <a:lnTo>
                    <a:pt x="1036341" y="325833"/>
                  </a:lnTo>
                  <a:lnTo>
                    <a:pt x="1104411" y="344436"/>
                  </a:lnTo>
                  <a:lnTo>
                    <a:pt x="1142884" y="354885"/>
                  </a:lnTo>
                  <a:lnTo>
                    <a:pt x="1182229" y="365585"/>
                  </a:lnTo>
                  <a:lnTo>
                    <a:pt x="1222422" y="376525"/>
                  </a:lnTo>
                  <a:lnTo>
                    <a:pt x="1263437" y="387692"/>
                  </a:lnTo>
                  <a:lnTo>
                    <a:pt x="1305252" y="399076"/>
                  </a:lnTo>
                  <a:lnTo>
                    <a:pt x="1347842" y="410665"/>
                  </a:lnTo>
                  <a:lnTo>
                    <a:pt x="1391183" y="422448"/>
                  </a:lnTo>
                  <a:lnTo>
                    <a:pt x="1435251" y="434412"/>
                  </a:lnTo>
                  <a:lnTo>
                    <a:pt x="1480022" y="446546"/>
                  </a:lnTo>
                  <a:lnTo>
                    <a:pt x="1525472" y="458839"/>
                  </a:lnTo>
                  <a:lnTo>
                    <a:pt x="1571577" y="471279"/>
                  </a:lnTo>
                  <a:lnTo>
                    <a:pt x="1618313" y="483855"/>
                  </a:lnTo>
                  <a:lnTo>
                    <a:pt x="1665656" y="496555"/>
                  </a:lnTo>
                  <a:lnTo>
                    <a:pt x="1713581" y="509367"/>
                  </a:lnTo>
                  <a:lnTo>
                    <a:pt x="1762065" y="522281"/>
                  </a:lnTo>
                  <a:lnTo>
                    <a:pt x="1811084" y="535284"/>
                  </a:lnTo>
                  <a:lnTo>
                    <a:pt x="1860614" y="548365"/>
                  </a:lnTo>
                  <a:lnTo>
                    <a:pt x="1910630" y="561512"/>
                  </a:lnTo>
                  <a:lnTo>
                    <a:pt x="1961108" y="574714"/>
                  </a:lnTo>
                  <a:lnTo>
                    <a:pt x="2012026" y="587959"/>
                  </a:lnTo>
                  <a:lnTo>
                    <a:pt x="2063357" y="601237"/>
                  </a:lnTo>
                  <a:lnTo>
                    <a:pt x="2115080" y="614534"/>
                  </a:lnTo>
                  <a:lnTo>
                    <a:pt x="2167168" y="627840"/>
                  </a:lnTo>
                  <a:lnTo>
                    <a:pt x="2219599" y="641143"/>
                  </a:lnTo>
                  <a:lnTo>
                    <a:pt x="2272348" y="654432"/>
                  </a:lnTo>
                  <a:lnTo>
                    <a:pt x="2325392" y="667695"/>
                  </a:lnTo>
                  <a:lnTo>
                    <a:pt x="2378705" y="680920"/>
                  </a:lnTo>
                  <a:lnTo>
                    <a:pt x="2432265" y="694096"/>
                  </a:lnTo>
                  <a:lnTo>
                    <a:pt x="2486047" y="707212"/>
                  </a:lnTo>
                  <a:lnTo>
                    <a:pt x="2540027" y="720256"/>
                  </a:lnTo>
                  <a:lnTo>
                    <a:pt x="2594181" y="733216"/>
                  </a:lnTo>
                  <a:lnTo>
                    <a:pt x="2648486" y="746080"/>
                  </a:lnTo>
                  <a:lnTo>
                    <a:pt x="2702916" y="758838"/>
                  </a:lnTo>
                  <a:lnTo>
                    <a:pt x="2757448" y="771478"/>
                  </a:lnTo>
                  <a:lnTo>
                    <a:pt x="2812058" y="783988"/>
                  </a:lnTo>
                  <a:lnTo>
                    <a:pt x="2866721" y="796356"/>
                  </a:lnTo>
                  <a:lnTo>
                    <a:pt x="2921415" y="808572"/>
                  </a:lnTo>
                  <a:lnTo>
                    <a:pt x="2976114" y="820623"/>
                  </a:lnTo>
                  <a:lnTo>
                    <a:pt x="3030795" y="832498"/>
                  </a:lnTo>
                  <a:lnTo>
                    <a:pt x="3085434" y="844186"/>
                  </a:lnTo>
                  <a:lnTo>
                    <a:pt x="3140006" y="855674"/>
                  </a:lnTo>
                  <a:lnTo>
                    <a:pt x="3194488" y="866952"/>
                  </a:lnTo>
                  <a:lnTo>
                    <a:pt x="3240447" y="876340"/>
                  </a:lnTo>
                  <a:lnTo>
                    <a:pt x="3286870" y="885738"/>
                  </a:lnTo>
                  <a:lnTo>
                    <a:pt x="3333739" y="895144"/>
                  </a:lnTo>
                  <a:lnTo>
                    <a:pt x="3381033" y="904554"/>
                  </a:lnTo>
                  <a:lnTo>
                    <a:pt x="3428732" y="913965"/>
                  </a:lnTo>
                  <a:lnTo>
                    <a:pt x="3476818" y="923372"/>
                  </a:lnTo>
                  <a:lnTo>
                    <a:pt x="3525270" y="932774"/>
                  </a:lnTo>
                  <a:lnTo>
                    <a:pt x="3574069" y="942166"/>
                  </a:lnTo>
                  <a:lnTo>
                    <a:pt x="3623195" y="951544"/>
                  </a:lnTo>
                  <a:lnTo>
                    <a:pt x="3672628" y="960907"/>
                  </a:lnTo>
                  <a:lnTo>
                    <a:pt x="3722350" y="970249"/>
                  </a:lnTo>
                  <a:lnTo>
                    <a:pt x="3772339" y="979568"/>
                  </a:lnTo>
                  <a:lnTo>
                    <a:pt x="3822577" y="988860"/>
                  </a:lnTo>
                  <a:lnTo>
                    <a:pt x="3873044" y="998122"/>
                  </a:lnTo>
                  <a:lnTo>
                    <a:pt x="3923719" y="1007351"/>
                  </a:lnTo>
                  <a:lnTo>
                    <a:pt x="3974585" y="1016542"/>
                  </a:lnTo>
                  <a:lnTo>
                    <a:pt x="4025620" y="1025693"/>
                  </a:lnTo>
                  <a:lnTo>
                    <a:pt x="4076805" y="1034800"/>
                  </a:lnTo>
                  <a:lnTo>
                    <a:pt x="4128121" y="1043860"/>
                  </a:lnTo>
                  <a:lnTo>
                    <a:pt x="4179548" y="1052869"/>
                  </a:lnTo>
                  <a:lnTo>
                    <a:pt x="4231067" y="1061824"/>
                  </a:lnTo>
                  <a:lnTo>
                    <a:pt x="4282656" y="1070721"/>
                  </a:lnTo>
                  <a:lnTo>
                    <a:pt x="4334298" y="1079557"/>
                  </a:lnTo>
                  <a:lnTo>
                    <a:pt x="4385972" y="1088329"/>
                  </a:lnTo>
                  <a:lnTo>
                    <a:pt x="4437659" y="1097033"/>
                  </a:lnTo>
                  <a:lnTo>
                    <a:pt x="4489339" y="1105666"/>
                  </a:lnTo>
                  <a:lnTo>
                    <a:pt x="4540992" y="1114225"/>
                  </a:lnTo>
                  <a:lnTo>
                    <a:pt x="4592598" y="1122705"/>
                  </a:lnTo>
                  <a:lnTo>
                    <a:pt x="4644139" y="1131103"/>
                  </a:lnTo>
                  <a:lnTo>
                    <a:pt x="4695594" y="1139417"/>
                  </a:lnTo>
                  <a:lnTo>
                    <a:pt x="4746944" y="1147642"/>
                  </a:lnTo>
                  <a:lnTo>
                    <a:pt x="4798169" y="1155776"/>
                  </a:lnTo>
                  <a:lnTo>
                    <a:pt x="4849249" y="1163814"/>
                  </a:lnTo>
                  <a:lnTo>
                    <a:pt x="4900165" y="1171754"/>
                  </a:lnTo>
                  <a:lnTo>
                    <a:pt x="4950897" y="1179592"/>
                  </a:lnTo>
                  <a:lnTo>
                    <a:pt x="5001426" y="1187324"/>
                  </a:lnTo>
                  <a:lnTo>
                    <a:pt x="5051731" y="1194947"/>
                  </a:lnTo>
                  <a:lnTo>
                    <a:pt x="5101794" y="1202458"/>
                  </a:lnTo>
                  <a:lnTo>
                    <a:pt x="5151594" y="1209854"/>
                  </a:lnTo>
                  <a:lnTo>
                    <a:pt x="5201112" y="1217130"/>
                  </a:lnTo>
                  <a:lnTo>
                    <a:pt x="5250328" y="1224283"/>
                  </a:lnTo>
                  <a:lnTo>
                    <a:pt x="5299223" y="1231311"/>
                  </a:lnTo>
                  <a:lnTo>
                    <a:pt x="5347776" y="1238209"/>
                  </a:lnTo>
                  <a:lnTo>
                    <a:pt x="5395969" y="1244974"/>
                  </a:lnTo>
                  <a:lnTo>
                    <a:pt x="5443781" y="1251603"/>
                  </a:lnTo>
                  <a:lnTo>
                    <a:pt x="5491194" y="1258093"/>
                  </a:lnTo>
                  <a:lnTo>
                    <a:pt x="5538186" y="1264439"/>
                  </a:lnTo>
                  <a:lnTo>
                    <a:pt x="5584739" y="1270639"/>
                  </a:lnTo>
                  <a:lnTo>
                    <a:pt x="5630833" y="1276689"/>
                  </a:lnTo>
                  <a:lnTo>
                    <a:pt x="5676449" y="1282585"/>
                  </a:lnTo>
                  <a:lnTo>
                    <a:pt x="5731868" y="1289579"/>
                  </a:lnTo>
                  <a:lnTo>
                    <a:pt x="5787466" y="1296373"/>
                  </a:lnTo>
                  <a:lnTo>
                    <a:pt x="5843208" y="1302970"/>
                  </a:lnTo>
                  <a:lnTo>
                    <a:pt x="5899059" y="1309374"/>
                  </a:lnTo>
                  <a:lnTo>
                    <a:pt x="5954986" y="1315590"/>
                  </a:lnTo>
                  <a:lnTo>
                    <a:pt x="6010955" y="1321622"/>
                  </a:lnTo>
                  <a:lnTo>
                    <a:pt x="6066930" y="1327474"/>
                  </a:lnTo>
                  <a:lnTo>
                    <a:pt x="6122880" y="1333150"/>
                  </a:lnTo>
                  <a:lnTo>
                    <a:pt x="6178768" y="1338654"/>
                  </a:lnTo>
                  <a:lnTo>
                    <a:pt x="6234561" y="1343991"/>
                  </a:lnTo>
                  <a:lnTo>
                    <a:pt x="6290225" y="1349164"/>
                  </a:lnTo>
                  <a:lnTo>
                    <a:pt x="6345726" y="1354178"/>
                  </a:lnTo>
                  <a:lnTo>
                    <a:pt x="6401029" y="1359036"/>
                  </a:lnTo>
                  <a:lnTo>
                    <a:pt x="6456101" y="1363744"/>
                  </a:lnTo>
                  <a:lnTo>
                    <a:pt x="6510907" y="1368304"/>
                  </a:lnTo>
                  <a:lnTo>
                    <a:pt x="6565413" y="1372722"/>
                  </a:lnTo>
                  <a:lnTo>
                    <a:pt x="6619585" y="1377001"/>
                  </a:lnTo>
                  <a:lnTo>
                    <a:pt x="6673390" y="1381145"/>
                  </a:lnTo>
                  <a:lnTo>
                    <a:pt x="6726792" y="1385159"/>
                  </a:lnTo>
                  <a:lnTo>
                    <a:pt x="6779757" y="1389047"/>
                  </a:lnTo>
                  <a:lnTo>
                    <a:pt x="6832253" y="1392812"/>
                  </a:lnTo>
                  <a:lnTo>
                    <a:pt x="6884243" y="1396460"/>
                  </a:lnTo>
                  <a:lnTo>
                    <a:pt x="6935695" y="1399993"/>
                  </a:lnTo>
                  <a:lnTo>
                    <a:pt x="6986574" y="1403417"/>
                  </a:lnTo>
                  <a:lnTo>
                    <a:pt x="7036847" y="1406735"/>
                  </a:lnTo>
                  <a:lnTo>
                    <a:pt x="7086478" y="1409952"/>
                  </a:lnTo>
                  <a:lnTo>
                    <a:pt x="7135433" y="1413072"/>
                  </a:lnTo>
                  <a:lnTo>
                    <a:pt x="7183680" y="1416098"/>
                  </a:lnTo>
                  <a:lnTo>
                    <a:pt x="7231183" y="1419035"/>
                  </a:lnTo>
                  <a:lnTo>
                    <a:pt x="7277908" y="1421887"/>
                  </a:lnTo>
                  <a:lnTo>
                    <a:pt x="7323821" y="1424659"/>
                  </a:lnTo>
                  <a:lnTo>
                    <a:pt x="7368889" y="1427353"/>
                  </a:lnTo>
                  <a:lnTo>
                    <a:pt x="7413077" y="1429976"/>
                  </a:lnTo>
                  <a:lnTo>
                    <a:pt x="7456350" y="1432530"/>
                  </a:lnTo>
                  <a:lnTo>
                    <a:pt x="7498675" y="1435019"/>
                  </a:lnTo>
                  <a:lnTo>
                    <a:pt x="7540018" y="1437448"/>
                  </a:lnTo>
                  <a:lnTo>
                    <a:pt x="7580344" y="1439822"/>
                  </a:lnTo>
                  <a:lnTo>
                    <a:pt x="7619620" y="1442143"/>
                  </a:lnTo>
                  <a:lnTo>
                    <a:pt x="7657810" y="1444417"/>
                  </a:lnTo>
                  <a:lnTo>
                    <a:pt x="7694882" y="1446648"/>
                  </a:lnTo>
                  <a:lnTo>
                    <a:pt x="7730801" y="1448838"/>
                  </a:lnTo>
                  <a:lnTo>
                    <a:pt x="7812409" y="1453636"/>
                  </a:lnTo>
                  <a:lnTo>
                    <a:pt x="7887152" y="1457595"/>
                  </a:lnTo>
                  <a:lnTo>
                    <a:pt x="7955603" y="1460781"/>
                  </a:lnTo>
                  <a:lnTo>
                    <a:pt x="8018334" y="1463258"/>
                  </a:lnTo>
                  <a:lnTo>
                    <a:pt x="8075917" y="1465093"/>
                  </a:lnTo>
                  <a:lnTo>
                    <a:pt x="8128927" y="1466350"/>
                  </a:lnTo>
                  <a:lnTo>
                    <a:pt x="8177935" y="1467094"/>
                  </a:lnTo>
                  <a:lnTo>
                    <a:pt x="8223515" y="1467392"/>
                  </a:lnTo>
                  <a:lnTo>
                    <a:pt x="8266239" y="1467307"/>
                  </a:lnTo>
                  <a:lnTo>
                    <a:pt x="8306680" y="1466906"/>
                  </a:lnTo>
                  <a:lnTo>
                    <a:pt x="8345410" y="1466253"/>
                  </a:lnTo>
                  <a:lnTo>
                    <a:pt x="8420032" y="1464455"/>
                  </a:lnTo>
                  <a:lnTo>
                    <a:pt x="8457068" y="1463439"/>
                  </a:lnTo>
                  <a:lnTo>
                    <a:pt x="8494685" y="1462434"/>
                  </a:lnTo>
                  <a:lnTo>
                    <a:pt x="8533456" y="1461503"/>
                  </a:lnTo>
                  <a:lnTo>
                    <a:pt x="8573954" y="1460713"/>
                  </a:lnTo>
                  <a:lnTo>
                    <a:pt x="8636561" y="1459348"/>
                  </a:lnTo>
                  <a:lnTo>
                    <a:pt x="8696089" y="1457447"/>
                  </a:lnTo>
                  <a:lnTo>
                    <a:pt x="8752845" y="1455065"/>
                  </a:lnTo>
                  <a:lnTo>
                    <a:pt x="8807136" y="1452254"/>
                  </a:lnTo>
                  <a:lnTo>
                    <a:pt x="8859272" y="1449069"/>
                  </a:lnTo>
                  <a:lnTo>
                    <a:pt x="8909559" y="1445562"/>
                  </a:lnTo>
                  <a:lnTo>
                    <a:pt x="8958307" y="1441789"/>
                  </a:lnTo>
                  <a:lnTo>
                    <a:pt x="9005822" y="1437801"/>
                  </a:lnTo>
                  <a:lnTo>
                    <a:pt x="9052414" y="1433653"/>
                  </a:lnTo>
                  <a:lnTo>
                    <a:pt x="9078271" y="1431261"/>
                  </a:lnTo>
                </a:path>
              </a:pathLst>
            </a:custGeom>
            <a:ln w="63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215133" y="5137796"/>
              <a:ext cx="6929120" cy="1714500"/>
            </a:xfrm>
            <a:custGeom>
              <a:avLst/>
              <a:gdLst/>
              <a:ahLst/>
              <a:cxnLst/>
              <a:rect l="l" t="t" r="r" b="b"/>
              <a:pathLst>
                <a:path w="6929120" h="1714500">
                  <a:moveTo>
                    <a:pt x="0" y="1714264"/>
                  </a:moveTo>
                  <a:lnTo>
                    <a:pt x="32478" y="1677653"/>
                  </a:lnTo>
                  <a:lnTo>
                    <a:pt x="65063" y="1641069"/>
                  </a:lnTo>
                  <a:lnTo>
                    <a:pt x="97859" y="1604537"/>
                  </a:lnTo>
                  <a:lnTo>
                    <a:pt x="130971" y="1568084"/>
                  </a:lnTo>
                  <a:lnTo>
                    <a:pt x="164507" y="1531737"/>
                  </a:lnTo>
                  <a:lnTo>
                    <a:pt x="198571" y="1495521"/>
                  </a:lnTo>
                  <a:lnTo>
                    <a:pt x="233268" y="1459464"/>
                  </a:lnTo>
                  <a:lnTo>
                    <a:pt x="268706" y="1423592"/>
                  </a:lnTo>
                  <a:lnTo>
                    <a:pt x="304988" y="1387931"/>
                  </a:lnTo>
                  <a:lnTo>
                    <a:pt x="342222" y="1352508"/>
                  </a:lnTo>
                  <a:lnTo>
                    <a:pt x="380512" y="1317348"/>
                  </a:lnTo>
                  <a:lnTo>
                    <a:pt x="419965" y="1282480"/>
                  </a:lnTo>
                  <a:lnTo>
                    <a:pt x="460686" y="1247928"/>
                  </a:lnTo>
                  <a:lnTo>
                    <a:pt x="502780" y="1213720"/>
                  </a:lnTo>
                  <a:lnTo>
                    <a:pt x="546354" y="1179881"/>
                  </a:lnTo>
                  <a:lnTo>
                    <a:pt x="584055" y="1151726"/>
                  </a:lnTo>
                  <a:lnTo>
                    <a:pt x="623194" y="1123387"/>
                  </a:lnTo>
                  <a:lnTo>
                    <a:pt x="663629" y="1094938"/>
                  </a:lnTo>
                  <a:lnTo>
                    <a:pt x="705221" y="1066452"/>
                  </a:lnTo>
                  <a:lnTo>
                    <a:pt x="747827" y="1038004"/>
                  </a:lnTo>
                  <a:lnTo>
                    <a:pt x="791308" y="1009665"/>
                  </a:lnTo>
                  <a:lnTo>
                    <a:pt x="835523" y="981509"/>
                  </a:lnTo>
                  <a:lnTo>
                    <a:pt x="880331" y="953610"/>
                  </a:lnTo>
                  <a:lnTo>
                    <a:pt x="925591" y="926041"/>
                  </a:lnTo>
                  <a:lnTo>
                    <a:pt x="971163" y="898876"/>
                  </a:lnTo>
                  <a:lnTo>
                    <a:pt x="1016906" y="872186"/>
                  </a:lnTo>
                  <a:lnTo>
                    <a:pt x="1062679" y="846047"/>
                  </a:lnTo>
                  <a:lnTo>
                    <a:pt x="1108342" y="820531"/>
                  </a:lnTo>
                  <a:lnTo>
                    <a:pt x="1153753" y="795711"/>
                  </a:lnTo>
                  <a:lnTo>
                    <a:pt x="1198772" y="771661"/>
                  </a:lnTo>
                  <a:lnTo>
                    <a:pt x="1243258" y="748454"/>
                  </a:lnTo>
                  <a:lnTo>
                    <a:pt x="1287072" y="726164"/>
                  </a:lnTo>
                  <a:lnTo>
                    <a:pt x="1330070" y="704863"/>
                  </a:lnTo>
                  <a:lnTo>
                    <a:pt x="1376844" y="682270"/>
                  </a:lnTo>
                  <a:lnTo>
                    <a:pt x="1421710" y="661143"/>
                  </a:lnTo>
                  <a:lnTo>
                    <a:pt x="1465076" y="641327"/>
                  </a:lnTo>
                  <a:lnTo>
                    <a:pt x="1507353" y="622665"/>
                  </a:lnTo>
                  <a:lnTo>
                    <a:pt x="1548946" y="605001"/>
                  </a:lnTo>
                  <a:lnTo>
                    <a:pt x="1590266" y="588177"/>
                  </a:lnTo>
                  <a:lnTo>
                    <a:pt x="1631720" y="572039"/>
                  </a:lnTo>
                  <a:lnTo>
                    <a:pt x="1673717" y="556429"/>
                  </a:lnTo>
                  <a:lnTo>
                    <a:pt x="1716664" y="541190"/>
                  </a:lnTo>
                  <a:lnTo>
                    <a:pt x="1760971" y="526167"/>
                  </a:lnTo>
                  <a:lnTo>
                    <a:pt x="1807046" y="511202"/>
                  </a:lnTo>
                  <a:lnTo>
                    <a:pt x="1855297" y="496140"/>
                  </a:lnTo>
                  <a:lnTo>
                    <a:pt x="1906132" y="480824"/>
                  </a:lnTo>
                  <a:lnTo>
                    <a:pt x="1959960" y="465098"/>
                  </a:lnTo>
                  <a:lnTo>
                    <a:pt x="2017189" y="448804"/>
                  </a:lnTo>
                  <a:lnTo>
                    <a:pt x="2078228" y="431788"/>
                  </a:lnTo>
                  <a:lnTo>
                    <a:pt x="2118243" y="420886"/>
                  </a:lnTo>
                  <a:lnTo>
                    <a:pt x="2160523" y="409688"/>
                  </a:lnTo>
                  <a:lnTo>
                    <a:pt x="2204874" y="398231"/>
                  </a:lnTo>
                  <a:lnTo>
                    <a:pt x="2251101" y="386550"/>
                  </a:lnTo>
                  <a:lnTo>
                    <a:pt x="2299009" y="374682"/>
                  </a:lnTo>
                  <a:lnTo>
                    <a:pt x="2348404" y="362664"/>
                  </a:lnTo>
                  <a:lnTo>
                    <a:pt x="2399091" y="350531"/>
                  </a:lnTo>
                  <a:lnTo>
                    <a:pt x="2450875" y="338320"/>
                  </a:lnTo>
                  <a:lnTo>
                    <a:pt x="2503562" y="326068"/>
                  </a:lnTo>
                  <a:lnTo>
                    <a:pt x="2556958" y="313811"/>
                  </a:lnTo>
                  <a:lnTo>
                    <a:pt x="2610868" y="301585"/>
                  </a:lnTo>
                  <a:lnTo>
                    <a:pt x="2665097" y="289426"/>
                  </a:lnTo>
                  <a:lnTo>
                    <a:pt x="2719451" y="277371"/>
                  </a:lnTo>
                  <a:lnTo>
                    <a:pt x="2773734" y="265457"/>
                  </a:lnTo>
                  <a:lnTo>
                    <a:pt x="2827754" y="253720"/>
                  </a:lnTo>
                  <a:lnTo>
                    <a:pt x="2881314" y="242195"/>
                  </a:lnTo>
                  <a:lnTo>
                    <a:pt x="2934220" y="230920"/>
                  </a:lnTo>
                  <a:lnTo>
                    <a:pt x="2986279" y="219931"/>
                  </a:lnTo>
                  <a:lnTo>
                    <a:pt x="3037295" y="209264"/>
                  </a:lnTo>
                  <a:lnTo>
                    <a:pt x="3087073" y="198956"/>
                  </a:lnTo>
                  <a:lnTo>
                    <a:pt x="3135419" y="189042"/>
                  </a:lnTo>
                  <a:lnTo>
                    <a:pt x="3182139" y="179560"/>
                  </a:lnTo>
                  <a:lnTo>
                    <a:pt x="3227038" y="170546"/>
                  </a:lnTo>
                  <a:lnTo>
                    <a:pt x="3269921" y="162035"/>
                  </a:lnTo>
                  <a:lnTo>
                    <a:pt x="3310594" y="154066"/>
                  </a:lnTo>
                  <a:lnTo>
                    <a:pt x="3348863" y="146673"/>
                  </a:lnTo>
                  <a:lnTo>
                    <a:pt x="3418279" y="133601"/>
                  </a:lnTo>
                  <a:lnTo>
                    <a:pt x="3479443" y="122537"/>
                  </a:lnTo>
                  <a:lnTo>
                    <a:pt x="3533735" y="113235"/>
                  </a:lnTo>
                  <a:lnTo>
                    <a:pt x="3582532" y="105452"/>
                  </a:lnTo>
                  <a:lnTo>
                    <a:pt x="3627215" y="98946"/>
                  </a:lnTo>
                  <a:lnTo>
                    <a:pt x="3669162" y="93472"/>
                  </a:lnTo>
                  <a:lnTo>
                    <a:pt x="3709752" y="88788"/>
                  </a:lnTo>
                  <a:lnTo>
                    <a:pt x="3750364" y="84648"/>
                  </a:lnTo>
                  <a:lnTo>
                    <a:pt x="3792377" y="80811"/>
                  </a:lnTo>
                  <a:lnTo>
                    <a:pt x="3837171" y="77033"/>
                  </a:lnTo>
                  <a:lnTo>
                    <a:pt x="3886124" y="73070"/>
                  </a:lnTo>
                  <a:lnTo>
                    <a:pt x="3940615" y="68678"/>
                  </a:lnTo>
                  <a:lnTo>
                    <a:pt x="4002024" y="63615"/>
                  </a:lnTo>
                  <a:lnTo>
                    <a:pt x="4043532" y="60210"/>
                  </a:lnTo>
                  <a:lnTo>
                    <a:pt x="4087086" y="56789"/>
                  </a:lnTo>
                  <a:lnTo>
                    <a:pt x="4132493" y="53364"/>
                  </a:lnTo>
                  <a:lnTo>
                    <a:pt x="4179559" y="49946"/>
                  </a:lnTo>
                  <a:lnTo>
                    <a:pt x="4228092" y="46547"/>
                  </a:lnTo>
                  <a:lnTo>
                    <a:pt x="4277900" y="43178"/>
                  </a:lnTo>
                  <a:lnTo>
                    <a:pt x="4328790" y="39851"/>
                  </a:lnTo>
                  <a:lnTo>
                    <a:pt x="4380569" y="36578"/>
                  </a:lnTo>
                  <a:lnTo>
                    <a:pt x="4433044" y="33370"/>
                  </a:lnTo>
                  <a:lnTo>
                    <a:pt x="4486024" y="30239"/>
                  </a:lnTo>
                  <a:lnTo>
                    <a:pt x="4539315" y="27196"/>
                  </a:lnTo>
                  <a:lnTo>
                    <a:pt x="4592725" y="24253"/>
                  </a:lnTo>
                  <a:lnTo>
                    <a:pt x="4646061" y="21421"/>
                  </a:lnTo>
                  <a:lnTo>
                    <a:pt x="4699131" y="18713"/>
                  </a:lnTo>
                  <a:lnTo>
                    <a:pt x="4751742" y="16140"/>
                  </a:lnTo>
                  <a:lnTo>
                    <a:pt x="4803701" y="13712"/>
                  </a:lnTo>
                  <a:lnTo>
                    <a:pt x="4854816" y="11443"/>
                  </a:lnTo>
                  <a:lnTo>
                    <a:pt x="4904894" y="9344"/>
                  </a:lnTo>
                  <a:lnTo>
                    <a:pt x="4953742" y="7425"/>
                  </a:lnTo>
                  <a:lnTo>
                    <a:pt x="5001168" y="5700"/>
                  </a:lnTo>
                  <a:lnTo>
                    <a:pt x="5046980" y="4179"/>
                  </a:lnTo>
                  <a:lnTo>
                    <a:pt x="5311489" y="0"/>
                  </a:lnTo>
                  <a:lnTo>
                    <a:pt x="5586571" y="464"/>
                  </a:lnTo>
                  <a:lnTo>
                    <a:pt x="5802645" y="2786"/>
                  </a:lnTo>
                  <a:lnTo>
                    <a:pt x="5890133" y="4179"/>
                  </a:lnTo>
                  <a:lnTo>
                    <a:pt x="6495796" y="4179"/>
                  </a:lnTo>
                  <a:lnTo>
                    <a:pt x="6558133" y="6090"/>
                  </a:lnTo>
                  <a:lnTo>
                    <a:pt x="6618476" y="8729"/>
                  </a:lnTo>
                  <a:lnTo>
                    <a:pt x="6676124" y="11883"/>
                  </a:lnTo>
                  <a:lnTo>
                    <a:pt x="6730380" y="15339"/>
                  </a:lnTo>
                  <a:lnTo>
                    <a:pt x="6780547" y="18884"/>
                  </a:lnTo>
                  <a:lnTo>
                    <a:pt x="6825926" y="22306"/>
                  </a:lnTo>
                  <a:lnTo>
                    <a:pt x="6865819" y="25391"/>
                  </a:lnTo>
                  <a:lnTo>
                    <a:pt x="6899529" y="27928"/>
                  </a:lnTo>
                  <a:lnTo>
                    <a:pt x="6928865" y="30148"/>
                  </a:lnTo>
                </a:path>
              </a:pathLst>
            </a:custGeom>
            <a:ln w="63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177158" y="2750057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694055" y="0"/>
                  </a:moveTo>
                  <a:lnTo>
                    <a:pt x="3937" y="402970"/>
                  </a:lnTo>
                  <a:lnTo>
                    <a:pt x="0" y="1202181"/>
                  </a:lnTo>
                  <a:lnTo>
                    <a:pt x="700532" y="1606677"/>
                  </a:lnTo>
                  <a:lnTo>
                    <a:pt x="1390777" y="1203705"/>
                  </a:lnTo>
                  <a:lnTo>
                    <a:pt x="1394587" y="404367"/>
                  </a:lnTo>
                  <a:lnTo>
                    <a:pt x="694055" y="0"/>
                  </a:lnTo>
                  <a:close/>
                </a:path>
              </a:pathLst>
            </a:custGeom>
            <a:solidFill>
              <a:srgbClr val="FFFFFF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177158" y="2750057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937" y="402970"/>
                  </a:moveTo>
                  <a:lnTo>
                    <a:pt x="694055" y="0"/>
                  </a:lnTo>
                  <a:lnTo>
                    <a:pt x="1394587" y="404367"/>
                  </a:lnTo>
                  <a:lnTo>
                    <a:pt x="1390777" y="1203705"/>
                  </a:lnTo>
                  <a:lnTo>
                    <a:pt x="700532" y="1606677"/>
                  </a:lnTo>
                  <a:lnTo>
                    <a:pt x="0" y="1202181"/>
                  </a:lnTo>
                  <a:lnTo>
                    <a:pt x="3937" y="40297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901058" y="4016883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937" y="402971"/>
                  </a:moveTo>
                  <a:lnTo>
                    <a:pt x="694054" y="0"/>
                  </a:lnTo>
                  <a:lnTo>
                    <a:pt x="1394587" y="404368"/>
                  </a:lnTo>
                  <a:lnTo>
                    <a:pt x="1390777" y="1203706"/>
                  </a:lnTo>
                  <a:lnTo>
                    <a:pt x="700531" y="1606651"/>
                  </a:lnTo>
                  <a:lnTo>
                    <a:pt x="0" y="1202182"/>
                  </a:lnTo>
                  <a:lnTo>
                    <a:pt x="3937" y="402971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910583" y="1483233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694054" y="0"/>
                  </a:moveTo>
                  <a:lnTo>
                    <a:pt x="3937" y="402970"/>
                  </a:lnTo>
                  <a:lnTo>
                    <a:pt x="0" y="1202181"/>
                  </a:lnTo>
                  <a:lnTo>
                    <a:pt x="700531" y="1606677"/>
                  </a:lnTo>
                  <a:lnTo>
                    <a:pt x="1390777" y="1203705"/>
                  </a:lnTo>
                  <a:lnTo>
                    <a:pt x="1394587" y="404367"/>
                  </a:lnTo>
                  <a:lnTo>
                    <a:pt x="694054" y="0"/>
                  </a:lnTo>
                  <a:close/>
                </a:path>
              </a:pathLst>
            </a:custGeom>
            <a:solidFill>
              <a:srgbClr val="FFFFFF">
                <a:alpha val="705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910583" y="1483233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937" y="402970"/>
                  </a:moveTo>
                  <a:lnTo>
                    <a:pt x="694054" y="0"/>
                  </a:lnTo>
                  <a:lnTo>
                    <a:pt x="1394587" y="404367"/>
                  </a:lnTo>
                  <a:lnTo>
                    <a:pt x="1390777" y="1203705"/>
                  </a:lnTo>
                  <a:lnTo>
                    <a:pt x="700531" y="1606677"/>
                  </a:lnTo>
                  <a:lnTo>
                    <a:pt x="0" y="1202181"/>
                  </a:lnTo>
                  <a:lnTo>
                    <a:pt x="3937" y="40297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158108" y="216408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694055" y="0"/>
                  </a:moveTo>
                  <a:lnTo>
                    <a:pt x="3937" y="402971"/>
                  </a:lnTo>
                  <a:lnTo>
                    <a:pt x="0" y="1202182"/>
                  </a:lnTo>
                  <a:lnTo>
                    <a:pt x="700532" y="1606677"/>
                  </a:lnTo>
                  <a:lnTo>
                    <a:pt x="1390777" y="1203706"/>
                  </a:lnTo>
                  <a:lnTo>
                    <a:pt x="1394587" y="404368"/>
                  </a:lnTo>
                  <a:lnTo>
                    <a:pt x="694055" y="0"/>
                  </a:lnTo>
                  <a:close/>
                </a:path>
              </a:pathLst>
            </a:custGeom>
            <a:solidFill>
              <a:srgbClr val="FFFFFF">
                <a:alpha val="392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158108" y="216408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937" y="402971"/>
                  </a:moveTo>
                  <a:lnTo>
                    <a:pt x="694055" y="0"/>
                  </a:lnTo>
                  <a:lnTo>
                    <a:pt x="1394587" y="404368"/>
                  </a:lnTo>
                  <a:lnTo>
                    <a:pt x="1390777" y="1203706"/>
                  </a:lnTo>
                  <a:lnTo>
                    <a:pt x="700532" y="1606677"/>
                  </a:lnTo>
                  <a:lnTo>
                    <a:pt x="0" y="1202182"/>
                  </a:lnTo>
                  <a:lnTo>
                    <a:pt x="3937" y="402971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644008" y="5274183"/>
              <a:ext cx="1395095" cy="1584325"/>
            </a:xfrm>
            <a:custGeom>
              <a:avLst/>
              <a:gdLst/>
              <a:ahLst/>
              <a:cxnLst/>
              <a:rect l="l" t="t" r="r" b="b"/>
              <a:pathLst>
                <a:path w="1395095" h="1584325">
                  <a:moveTo>
                    <a:pt x="694054" y="0"/>
                  </a:moveTo>
                  <a:lnTo>
                    <a:pt x="3937" y="402958"/>
                  </a:lnTo>
                  <a:lnTo>
                    <a:pt x="0" y="1202220"/>
                  </a:lnTo>
                  <a:lnTo>
                    <a:pt x="660966" y="1583815"/>
                  </a:lnTo>
                  <a:lnTo>
                    <a:pt x="739656" y="1583815"/>
                  </a:lnTo>
                  <a:lnTo>
                    <a:pt x="1390777" y="1203667"/>
                  </a:lnTo>
                  <a:lnTo>
                    <a:pt x="1394587" y="404406"/>
                  </a:lnTo>
                  <a:lnTo>
                    <a:pt x="694054" y="0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644008" y="5274183"/>
              <a:ext cx="1395095" cy="1584325"/>
            </a:xfrm>
            <a:custGeom>
              <a:avLst/>
              <a:gdLst/>
              <a:ahLst/>
              <a:cxnLst/>
              <a:rect l="l" t="t" r="r" b="b"/>
              <a:pathLst>
                <a:path w="1395095" h="1584325">
                  <a:moveTo>
                    <a:pt x="3937" y="402958"/>
                  </a:moveTo>
                  <a:lnTo>
                    <a:pt x="694054" y="0"/>
                  </a:lnTo>
                  <a:lnTo>
                    <a:pt x="1394587" y="404406"/>
                  </a:lnTo>
                  <a:lnTo>
                    <a:pt x="1390777" y="1203667"/>
                  </a:lnTo>
                  <a:lnTo>
                    <a:pt x="739656" y="1583815"/>
                  </a:lnTo>
                </a:path>
                <a:path w="1395095" h="1584325">
                  <a:moveTo>
                    <a:pt x="660966" y="1583815"/>
                  </a:moveTo>
                  <a:lnTo>
                    <a:pt x="0" y="1202220"/>
                  </a:lnTo>
                  <a:lnTo>
                    <a:pt x="3937" y="402958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4214" y="4007358"/>
              <a:ext cx="802005" cy="1607185"/>
            </a:xfrm>
            <a:custGeom>
              <a:avLst/>
              <a:gdLst/>
              <a:ahLst/>
              <a:cxnLst/>
              <a:rect l="l" t="t" r="r" b="b"/>
              <a:pathLst>
                <a:path w="802005" h="1607185">
                  <a:moveTo>
                    <a:pt x="101349" y="0"/>
                  </a:moveTo>
                  <a:lnTo>
                    <a:pt x="0" y="62865"/>
                  </a:lnTo>
                  <a:lnTo>
                    <a:pt x="3425" y="1545971"/>
                  </a:lnTo>
                  <a:lnTo>
                    <a:pt x="107750" y="1606651"/>
                  </a:lnTo>
                  <a:lnTo>
                    <a:pt x="797982" y="1203706"/>
                  </a:lnTo>
                  <a:lnTo>
                    <a:pt x="801869" y="404368"/>
                  </a:lnTo>
                  <a:lnTo>
                    <a:pt x="101349" y="0"/>
                  </a:lnTo>
                  <a:close/>
                </a:path>
              </a:pathLst>
            </a:custGeom>
            <a:solidFill>
              <a:srgbClr val="FFFFFF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4214" y="4007358"/>
              <a:ext cx="1525905" cy="2851150"/>
            </a:xfrm>
            <a:custGeom>
              <a:avLst/>
              <a:gdLst/>
              <a:ahLst/>
              <a:cxnLst/>
              <a:rect l="l" t="t" r="r" b="b"/>
              <a:pathLst>
                <a:path w="1525905" h="2851150">
                  <a:moveTo>
                    <a:pt x="0" y="62865"/>
                  </a:moveTo>
                  <a:lnTo>
                    <a:pt x="101349" y="0"/>
                  </a:lnTo>
                  <a:lnTo>
                    <a:pt x="801869" y="404368"/>
                  </a:lnTo>
                  <a:lnTo>
                    <a:pt x="797982" y="1203706"/>
                  </a:lnTo>
                  <a:lnTo>
                    <a:pt x="107750" y="1606651"/>
                  </a:lnTo>
                  <a:lnTo>
                    <a:pt x="3425" y="1545971"/>
                  </a:lnTo>
                  <a:lnTo>
                    <a:pt x="0" y="62865"/>
                  </a:lnTo>
                  <a:close/>
                </a:path>
                <a:path w="1525905" h="2851150">
                  <a:moveTo>
                    <a:pt x="135030" y="1688833"/>
                  </a:moveTo>
                  <a:lnTo>
                    <a:pt x="825249" y="1285875"/>
                  </a:lnTo>
                  <a:lnTo>
                    <a:pt x="1525731" y="1690281"/>
                  </a:lnTo>
                  <a:lnTo>
                    <a:pt x="1521921" y="2489542"/>
                  </a:lnTo>
                  <a:lnTo>
                    <a:pt x="903407" y="2850640"/>
                  </a:lnTo>
                </a:path>
                <a:path w="1525905" h="2851150">
                  <a:moveTo>
                    <a:pt x="759090" y="2850640"/>
                  </a:moveTo>
                  <a:lnTo>
                    <a:pt x="131144" y="2488095"/>
                  </a:lnTo>
                  <a:lnTo>
                    <a:pt x="135030" y="1688833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33933" y="2740532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694118" y="0"/>
                  </a:moveTo>
                  <a:lnTo>
                    <a:pt x="3886" y="402970"/>
                  </a:lnTo>
                  <a:lnTo>
                    <a:pt x="0" y="1202181"/>
                  </a:lnTo>
                  <a:lnTo>
                    <a:pt x="700506" y="1606677"/>
                  </a:lnTo>
                  <a:lnTo>
                    <a:pt x="1390777" y="1203705"/>
                  </a:lnTo>
                  <a:lnTo>
                    <a:pt x="1394586" y="404367"/>
                  </a:lnTo>
                  <a:lnTo>
                    <a:pt x="694118" y="0"/>
                  </a:lnTo>
                  <a:close/>
                </a:path>
              </a:pathLst>
            </a:custGeom>
            <a:solidFill>
              <a:srgbClr val="FFFFFF">
                <a:alpha val="705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33933" y="2740532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886" y="402970"/>
                  </a:moveTo>
                  <a:lnTo>
                    <a:pt x="694118" y="0"/>
                  </a:lnTo>
                  <a:lnTo>
                    <a:pt x="1394586" y="404367"/>
                  </a:lnTo>
                  <a:lnTo>
                    <a:pt x="1390777" y="1203705"/>
                  </a:lnTo>
                  <a:lnTo>
                    <a:pt x="700506" y="1606677"/>
                  </a:lnTo>
                  <a:lnTo>
                    <a:pt x="0" y="1202181"/>
                  </a:lnTo>
                  <a:lnTo>
                    <a:pt x="3886" y="40297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957834" y="4016883"/>
              <a:ext cx="2128520" cy="2841625"/>
            </a:xfrm>
            <a:custGeom>
              <a:avLst/>
              <a:gdLst/>
              <a:ahLst/>
              <a:cxnLst/>
              <a:rect l="l" t="t" r="r" b="b"/>
              <a:pathLst>
                <a:path w="2128520" h="2841625">
                  <a:moveTo>
                    <a:pt x="3886" y="402971"/>
                  </a:moveTo>
                  <a:lnTo>
                    <a:pt x="694054" y="0"/>
                  </a:lnTo>
                  <a:lnTo>
                    <a:pt x="1394586" y="404368"/>
                  </a:lnTo>
                  <a:lnTo>
                    <a:pt x="1390777" y="1203706"/>
                  </a:lnTo>
                  <a:lnTo>
                    <a:pt x="700532" y="1606651"/>
                  </a:lnTo>
                  <a:lnTo>
                    <a:pt x="0" y="1202182"/>
                  </a:lnTo>
                  <a:lnTo>
                    <a:pt x="3886" y="402971"/>
                  </a:lnTo>
                  <a:close/>
                </a:path>
                <a:path w="2128520" h="2841625">
                  <a:moveTo>
                    <a:pt x="737361" y="1688833"/>
                  </a:moveTo>
                  <a:lnTo>
                    <a:pt x="1427480" y="1285875"/>
                  </a:lnTo>
                  <a:lnTo>
                    <a:pt x="2128012" y="1690281"/>
                  </a:lnTo>
                  <a:lnTo>
                    <a:pt x="2124202" y="2489542"/>
                  </a:lnTo>
                  <a:lnTo>
                    <a:pt x="1522025" y="2841115"/>
                  </a:lnTo>
                </a:path>
                <a:path w="2128520" h="2841625">
                  <a:moveTo>
                    <a:pt x="1344896" y="2841115"/>
                  </a:moveTo>
                  <a:lnTo>
                    <a:pt x="733424" y="2488095"/>
                  </a:lnTo>
                  <a:lnTo>
                    <a:pt x="737361" y="1688833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710308" y="2750057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694055" y="0"/>
                  </a:moveTo>
                  <a:lnTo>
                    <a:pt x="3937" y="402970"/>
                  </a:lnTo>
                  <a:lnTo>
                    <a:pt x="0" y="1202181"/>
                  </a:lnTo>
                  <a:lnTo>
                    <a:pt x="700532" y="1606677"/>
                  </a:lnTo>
                  <a:lnTo>
                    <a:pt x="1390777" y="1203705"/>
                  </a:lnTo>
                  <a:lnTo>
                    <a:pt x="1394587" y="404367"/>
                  </a:lnTo>
                  <a:lnTo>
                    <a:pt x="694055" y="0"/>
                  </a:lnTo>
                  <a:close/>
                </a:path>
              </a:pathLst>
            </a:custGeom>
            <a:solidFill>
              <a:srgbClr val="FFFFFF">
                <a:alpha val="705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710308" y="2750057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937" y="402970"/>
                  </a:moveTo>
                  <a:lnTo>
                    <a:pt x="694055" y="0"/>
                  </a:lnTo>
                  <a:lnTo>
                    <a:pt x="1394587" y="404367"/>
                  </a:lnTo>
                  <a:lnTo>
                    <a:pt x="1390777" y="1203705"/>
                  </a:lnTo>
                  <a:lnTo>
                    <a:pt x="700532" y="1606677"/>
                  </a:lnTo>
                  <a:lnTo>
                    <a:pt x="0" y="1202181"/>
                  </a:lnTo>
                  <a:lnTo>
                    <a:pt x="3937" y="40297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976884" y="1454658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886" y="402970"/>
                  </a:moveTo>
                  <a:lnTo>
                    <a:pt x="694054" y="0"/>
                  </a:lnTo>
                  <a:lnTo>
                    <a:pt x="1394586" y="404367"/>
                  </a:lnTo>
                  <a:lnTo>
                    <a:pt x="1390777" y="1203705"/>
                  </a:lnTo>
                  <a:lnTo>
                    <a:pt x="700532" y="1606677"/>
                  </a:lnTo>
                  <a:lnTo>
                    <a:pt x="0" y="1202181"/>
                  </a:lnTo>
                  <a:lnTo>
                    <a:pt x="3886" y="40297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987159" y="4035933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694055" y="0"/>
                  </a:moveTo>
                  <a:lnTo>
                    <a:pt x="3937" y="402971"/>
                  </a:lnTo>
                  <a:lnTo>
                    <a:pt x="0" y="1202182"/>
                  </a:lnTo>
                  <a:lnTo>
                    <a:pt x="700532" y="1606651"/>
                  </a:lnTo>
                  <a:lnTo>
                    <a:pt x="1390777" y="1203706"/>
                  </a:lnTo>
                  <a:lnTo>
                    <a:pt x="1394587" y="404368"/>
                  </a:lnTo>
                  <a:lnTo>
                    <a:pt x="694055" y="0"/>
                  </a:lnTo>
                  <a:close/>
                </a:path>
              </a:pathLst>
            </a:custGeom>
            <a:solidFill>
              <a:srgbClr val="FFFFFF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987159" y="4035933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937" y="402971"/>
                  </a:moveTo>
                  <a:lnTo>
                    <a:pt x="694055" y="0"/>
                  </a:lnTo>
                  <a:lnTo>
                    <a:pt x="1394587" y="404368"/>
                  </a:lnTo>
                  <a:lnTo>
                    <a:pt x="1390777" y="1203706"/>
                  </a:lnTo>
                  <a:lnTo>
                    <a:pt x="700532" y="1606651"/>
                  </a:lnTo>
                  <a:lnTo>
                    <a:pt x="0" y="1202182"/>
                  </a:lnTo>
                  <a:lnTo>
                    <a:pt x="3937" y="402971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730109" y="5312283"/>
              <a:ext cx="1395095" cy="1546225"/>
            </a:xfrm>
            <a:custGeom>
              <a:avLst/>
              <a:gdLst/>
              <a:ahLst/>
              <a:cxnLst/>
              <a:rect l="l" t="t" r="r" b="b"/>
              <a:pathLst>
                <a:path w="1395095" h="1546225">
                  <a:moveTo>
                    <a:pt x="3937" y="402958"/>
                  </a:moveTo>
                  <a:lnTo>
                    <a:pt x="694055" y="0"/>
                  </a:lnTo>
                  <a:lnTo>
                    <a:pt x="1394587" y="404406"/>
                  </a:lnTo>
                  <a:lnTo>
                    <a:pt x="1390777" y="1203667"/>
                  </a:lnTo>
                  <a:lnTo>
                    <a:pt x="804914" y="1545715"/>
                  </a:lnTo>
                </a:path>
                <a:path w="1395095" h="1546225">
                  <a:moveTo>
                    <a:pt x="594972" y="1545715"/>
                  </a:moveTo>
                  <a:lnTo>
                    <a:pt x="0" y="1202220"/>
                  </a:lnTo>
                  <a:lnTo>
                    <a:pt x="3937" y="402958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730109" y="2759582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694055" y="0"/>
                  </a:moveTo>
                  <a:lnTo>
                    <a:pt x="3937" y="402970"/>
                  </a:lnTo>
                  <a:lnTo>
                    <a:pt x="0" y="1202181"/>
                  </a:lnTo>
                  <a:lnTo>
                    <a:pt x="700532" y="1606677"/>
                  </a:lnTo>
                  <a:lnTo>
                    <a:pt x="1390777" y="1203705"/>
                  </a:lnTo>
                  <a:lnTo>
                    <a:pt x="1394587" y="404367"/>
                  </a:lnTo>
                  <a:lnTo>
                    <a:pt x="694055" y="0"/>
                  </a:lnTo>
                  <a:close/>
                </a:path>
              </a:pathLst>
            </a:custGeom>
            <a:solidFill>
              <a:srgbClr val="FFFFFF">
                <a:alpha val="705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730109" y="2759582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937" y="402970"/>
                  </a:moveTo>
                  <a:lnTo>
                    <a:pt x="694055" y="0"/>
                  </a:lnTo>
                  <a:lnTo>
                    <a:pt x="1394587" y="404367"/>
                  </a:lnTo>
                  <a:lnTo>
                    <a:pt x="1390777" y="1203705"/>
                  </a:lnTo>
                  <a:lnTo>
                    <a:pt x="700532" y="1606677"/>
                  </a:lnTo>
                  <a:lnTo>
                    <a:pt x="0" y="1202181"/>
                  </a:lnTo>
                  <a:lnTo>
                    <a:pt x="3937" y="40297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463534" y="4043867"/>
              <a:ext cx="680720" cy="1587500"/>
            </a:xfrm>
            <a:custGeom>
              <a:avLst/>
              <a:gdLst/>
              <a:ahLst/>
              <a:cxnLst/>
              <a:rect l="l" t="t" r="r" b="b"/>
              <a:pathLst>
                <a:path w="680720" h="1587500">
                  <a:moveTo>
                    <a:pt x="680466" y="0"/>
                  </a:moveTo>
                  <a:lnTo>
                    <a:pt x="3937" y="395036"/>
                  </a:lnTo>
                  <a:lnTo>
                    <a:pt x="0" y="1194247"/>
                  </a:lnTo>
                  <a:lnTo>
                    <a:pt x="680466" y="1587131"/>
                  </a:lnTo>
                  <a:lnTo>
                    <a:pt x="680466" y="0"/>
                  </a:lnTo>
                  <a:close/>
                </a:path>
              </a:pathLst>
            </a:custGeom>
            <a:solidFill>
              <a:srgbClr val="FFFFFF">
                <a:alpha val="392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463534" y="4043867"/>
              <a:ext cx="680720" cy="1587500"/>
            </a:xfrm>
            <a:custGeom>
              <a:avLst/>
              <a:gdLst/>
              <a:ahLst/>
              <a:cxnLst/>
              <a:rect l="l" t="t" r="r" b="b"/>
              <a:pathLst>
                <a:path w="680720" h="1587500">
                  <a:moveTo>
                    <a:pt x="3937" y="395036"/>
                  </a:moveTo>
                  <a:lnTo>
                    <a:pt x="680466" y="0"/>
                  </a:lnTo>
                </a:path>
                <a:path w="680720" h="1587500">
                  <a:moveTo>
                    <a:pt x="680466" y="1587131"/>
                  </a:moveTo>
                  <a:lnTo>
                    <a:pt x="0" y="1194247"/>
                  </a:lnTo>
                  <a:lnTo>
                    <a:pt x="3937" y="395036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463534" y="1500692"/>
              <a:ext cx="680720" cy="1587500"/>
            </a:xfrm>
            <a:custGeom>
              <a:avLst/>
              <a:gdLst/>
              <a:ahLst/>
              <a:cxnLst/>
              <a:rect l="l" t="t" r="r" b="b"/>
              <a:pathLst>
                <a:path w="680720" h="1587500">
                  <a:moveTo>
                    <a:pt x="3937" y="395036"/>
                  </a:moveTo>
                  <a:lnTo>
                    <a:pt x="680466" y="0"/>
                  </a:lnTo>
                </a:path>
                <a:path w="680720" h="1587500">
                  <a:moveTo>
                    <a:pt x="680466" y="1587155"/>
                  </a:moveTo>
                  <a:lnTo>
                    <a:pt x="0" y="1194247"/>
                  </a:lnTo>
                  <a:lnTo>
                    <a:pt x="3937" y="395036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57200" y="333476"/>
              <a:ext cx="8229600" cy="6186170"/>
            </a:xfrm>
            <a:custGeom>
              <a:avLst/>
              <a:gdLst/>
              <a:ahLst/>
              <a:cxnLst/>
              <a:rect l="l" t="t" r="r" b="b"/>
              <a:pathLst>
                <a:path w="8229600" h="6186170">
                  <a:moveTo>
                    <a:pt x="8229600" y="0"/>
                  </a:moveTo>
                  <a:lnTo>
                    <a:pt x="0" y="0"/>
                  </a:lnTo>
                  <a:lnTo>
                    <a:pt x="0" y="6185661"/>
                  </a:lnTo>
                  <a:lnTo>
                    <a:pt x="8229600" y="6185661"/>
                  </a:lnTo>
                  <a:lnTo>
                    <a:pt x="8229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57200" y="333476"/>
              <a:ext cx="8229600" cy="6186170"/>
            </a:xfrm>
            <a:custGeom>
              <a:avLst/>
              <a:gdLst/>
              <a:ahLst/>
              <a:cxnLst/>
              <a:rect l="l" t="t" r="r" b="b"/>
              <a:pathLst>
                <a:path w="8229600" h="6186170">
                  <a:moveTo>
                    <a:pt x="0" y="6185661"/>
                  </a:moveTo>
                  <a:lnTo>
                    <a:pt x="8229600" y="6185661"/>
                  </a:lnTo>
                  <a:lnTo>
                    <a:pt x="8229600" y="0"/>
                  </a:lnTo>
                  <a:lnTo>
                    <a:pt x="0" y="0"/>
                  </a:lnTo>
                  <a:lnTo>
                    <a:pt x="0" y="6185661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561205" y="0"/>
              <a:ext cx="3679190" cy="678180"/>
            </a:xfrm>
            <a:custGeom>
              <a:avLst/>
              <a:gdLst/>
              <a:ahLst/>
              <a:cxnLst/>
              <a:rect l="l" t="t" r="r" b="b"/>
              <a:pathLst>
                <a:path w="3679190" h="678180">
                  <a:moveTo>
                    <a:pt x="0" y="677672"/>
                  </a:moveTo>
                  <a:lnTo>
                    <a:pt x="3679062" y="677672"/>
                  </a:lnTo>
                  <a:lnTo>
                    <a:pt x="3679062" y="0"/>
                  </a:lnTo>
                  <a:lnTo>
                    <a:pt x="0" y="0"/>
                  </a:lnTo>
                  <a:lnTo>
                    <a:pt x="0" y="677672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561205" y="0"/>
              <a:ext cx="3679190" cy="678180"/>
            </a:xfrm>
            <a:custGeom>
              <a:avLst/>
              <a:gdLst/>
              <a:ahLst/>
              <a:cxnLst/>
              <a:rect l="l" t="t" r="r" b="b"/>
              <a:pathLst>
                <a:path w="3679190" h="678180">
                  <a:moveTo>
                    <a:pt x="0" y="677672"/>
                  </a:moveTo>
                  <a:lnTo>
                    <a:pt x="3679062" y="677672"/>
                  </a:lnTo>
                  <a:lnTo>
                    <a:pt x="3679062" y="0"/>
                  </a:lnTo>
                </a:path>
                <a:path w="3679190" h="678180">
                  <a:moveTo>
                    <a:pt x="0" y="0"/>
                  </a:moveTo>
                  <a:lnTo>
                    <a:pt x="0" y="677672"/>
                  </a:lnTo>
                </a:path>
              </a:pathLst>
            </a:custGeom>
            <a:ln w="15875">
              <a:solidFill>
                <a:srgbClr val="74A40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649088" y="0"/>
              <a:ext cx="3505200" cy="602615"/>
            </a:xfrm>
            <a:custGeom>
              <a:avLst/>
              <a:gdLst/>
              <a:ahLst/>
              <a:cxnLst/>
              <a:rect l="l" t="t" r="r" b="b"/>
              <a:pathLst>
                <a:path w="3505200" h="602615">
                  <a:moveTo>
                    <a:pt x="0" y="602488"/>
                  </a:moveTo>
                  <a:lnTo>
                    <a:pt x="3505199" y="602488"/>
                  </a:lnTo>
                  <a:lnTo>
                    <a:pt x="3505199" y="0"/>
                  </a:lnTo>
                  <a:lnTo>
                    <a:pt x="0" y="0"/>
                  </a:lnTo>
                  <a:lnTo>
                    <a:pt x="0" y="602488"/>
                  </a:lnTo>
                  <a:close/>
                </a:path>
              </a:pathLst>
            </a:custGeom>
            <a:solidFill>
              <a:srgbClr val="7068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>
            <a:spLocks noGrp="1"/>
          </p:cNvSpPr>
          <p:nvPr>
            <p:ph type="title"/>
          </p:nvPr>
        </p:nvSpPr>
        <p:spPr>
          <a:xfrm>
            <a:off x="1122375" y="1123264"/>
            <a:ext cx="302641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>
                <a:solidFill>
                  <a:srgbClr val="FF0000"/>
                </a:solidFill>
              </a:rPr>
              <a:t>2-3-</a:t>
            </a:r>
            <a:r>
              <a:rPr sz="3600">
                <a:solidFill>
                  <a:srgbClr val="FF0000"/>
                </a:solidFill>
              </a:rPr>
              <a:t>4</a:t>
            </a:r>
            <a:r>
              <a:rPr sz="3600" spc="-20">
                <a:solidFill>
                  <a:srgbClr val="FF0000"/>
                </a:solidFill>
              </a:rPr>
              <a:t> </a:t>
            </a:r>
            <a:r>
              <a:rPr sz="3600">
                <a:solidFill>
                  <a:srgbClr val="FF0000"/>
                </a:solidFill>
              </a:rPr>
              <a:t>tree</a:t>
            </a:r>
            <a:r>
              <a:rPr sz="3600" spc="-10">
                <a:solidFill>
                  <a:srgbClr val="FF0000"/>
                </a:solidFill>
              </a:rPr>
              <a:t> Silme</a:t>
            </a:r>
            <a:endParaRPr sz="3600"/>
          </a:p>
        </p:txBody>
      </p:sp>
      <p:sp>
        <p:nvSpPr>
          <p:cNvPr id="47" name="object 47"/>
          <p:cNvSpPr txBox="1"/>
          <p:nvPr/>
        </p:nvSpPr>
        <p:spPr>
          <a:xfrm>
            <a:off x="1190955" y="2033397"/>
            <a:ext cx="6508115" cy="360235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835"/>
              </a:lnSpc>
              <a:spcBef>
                <a:spcPts val="105"/>
              </a:spcBef>
              <a:tabLst>
                <a:tab pos="286385" algn="l"/>
              </a:tabLst>
            </a:pPr>
            <a:r>
              <a:rPr sz="130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300">
                <a:solidFill>
                  <a:srgbClr val="93C500"/>
                </a:solidFill>
                <a:latin typeface="Segoe UI Symbol"/>
                <a:cs typeface="Segoe UI Symbol"/>
              </a:rPr>
              <a:t>	</a:t>
            </a:r>
            <a:r>
              <a:rPr sz="1700">
                <a:solidFill>
                  <a:srgbClr val="3D3C2C"/>
                </a:solidFill>
                <a:latin typeface="Calibri"/>
                <a:cs typeface="Calibri"/>
              </a:rPr>
              <a:t>Silme</a:t>
            </a:r>
            <a:r>
              <a:rPr sz="17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700">
                <a:solidFill>
                  <a:srgbClr val="3D3C2C"/>
                </a:solidFill>
                <a:latin typeface="Calibri"/>
                <a:cs typeface="Calibri"/>
              </a:rPr>
              <a:t>işlemlerinde</a:t>
            </a:r>
            <a:r>
              <a:rPr sz="1700" spc="-5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700">
                <a:solidFill>
                  <a:srgbClr val="3D3C2C"/>
                </a:solidFill>
                <a:latin typeface="Calibri"/>
                <a:cs typeface="Calibri"/>
              </a:rPr>
              <a:t>düğümlere</a:t>
            </a:r>
            <a:r>
              <a:rPr sz="1700" spc="-5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700">
                <a:solidFill>
                  <a:srgbClr val="3D3C2C"/>
                </a:solidFill>
                <a:latin typeface="Calibri"/>
                <a:cs typeface="Calibri"/>
              </a:rPr>
              <a:t>ait</a:t>
            </a:r>
            <a:r>
              <a:rPr sz="17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700">
                <a:solidFill>
                  <a:srgbClr val="3D3C2C"/>
                </a:solidFill>
                <a:latin typeface="Calibri"/>
                <a:cs typeface="Calibri"/>
              </a:rPr>
              <a:t>çocuk</a:t>
            </a:r>
            <a:r>
              <a:rPr sz="1700" spc="-2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700" spc="-10">
                <a:solidFill>
                  <a:srgbClr val="3D3C2C"/>
                </a:solidFill>
                <a:latin typeface="Calibri"/>
                <a:cs typeface="Calibri"/>
              </a:rPr>
              <a:t>sayılarında</a:t>
            </a:r>
            <a:r>
              <a:rPr sz="1700" spc="-5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700" spc="-10">
                <a:solidFill>
                  <a:srgbClr val="3D3C2C"/>
                </a:solidFill>
                <a:latin typeface="Calibri"/>
                <a:cs typeface="Calibri"/>
              </a:rPr>
              <a:t>denge</a:t>
            </a:r>
            <a:endParaRPr sz="1700">
              <a:latin typeface="Calibri"/>
              <a:cs typeface="Calibri"/>
            </a:endParaRPr>
          </a:p>
          <a:p>
            <a:pPr marL="287020" marR="5080">
              <a:lnSpc>
                <a:spcPts val="1630"/>
              </a:lnSpc>
              <a:spcBef>
                <a:spcPts val="190"/>
              </a:spcBef>
            </a:pPr>
            <a:r>
              <a:rPr sz="1700" spc="-10">
                <a:solidFill>
                  <a:srgbClr val="3D3C2C"/>
                </a:solidFill>
                <a:latin typeface="Calibri"/>
                <a:cs typeface="Calibri"/>
              </a:rPr>
              <a:t>bozulmuyorsa</a:t>
            </a:r>
            <a:r>
              <a:rPr sz="1700" spc="-5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700">
                <a:solidFill>
                  <a:srgbClr val="3D3C2C"/>
                </a:solidFill>
                <a:latin typeface="Calibri"/>
                <a:cs typeface="Calibri"/>
              </a:rPr>
              <a:t>sadece</a:t>
            </a:r>
            <a:r>
              <a:rPr sz="17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700">
                <a:solidFill>
                  <a:srgbClr val="3D3C2C"/>
                </a:solidFill>
                <a:latin typeface="Calibri"/>
                <a:cs typeface="Calibri"/>
              </a:rPr>
              <a:t>kurala</a:t>
            </a:r>
            <a:r>
              <a:rPr sz="17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700">
                <a:solidFill>
                  <a:srgbClr val="3D3C2C"/>
                </a:solidFill>
                <a:latin typeface="Calibri"/>
                <a:cs typeface="Calibri"/>
              </a:rPr>
              <a:t>göre</a:t>
            </a:r>
            <a:r>
              <a:rPr sz="1700" spc="-2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700" spc="-20">
                <a:solidFill>
                  <a:srgbClr val="3D3C2C"/>
                </a:solidFill>
                <a:latin typeface="Calibri"/>
                <a:cs typeface="Calibri"/>
              </a:rPr>
              <a:t>döner.(Soldaki</a:t>
            </a:r>
            <a:r>
              <a:rPr sz="17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700">
                <a:solidFill>
                  <a:srgbClr val="3D3C2C"/>
                </a:solidFill>
                <a:latin typeface="Calibri"/>
                <a:cs typeface="Calibri"/>
              </a:rPr>
              <a:t>en</a:t>
            </a:r>
            <a:r>
              <a:rPr sz="1700" spc="-2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700">
                <a:solidFill>
                  <a:srgbClr val="3D3C2C"/>
                </a:solidFill>
                <a:latin typeface="Calibri"/>
                <a:cs typeface="Calibri"/>
              </a:rPr>
              <a:t>büyük</a:t>
            </a:r>
            <a:r>
              <a:rPr sz="17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700">
                <a:solidFill>
                  <a:srgbClr val="3D3C2C"/>
                </a:solidFill>
                <a:latin typeface="Calibri"/>
                <a:cs typeface="Calibri"/>
              </a:rPr>
              <a:t>veya</a:t>
            </a:r>
            <a:r>
              <a:rPr sz="17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700" spc="-10">
                <a:solidFill>
                  <a:srgbClr val="3D3C2C"/>
                </a:solidFill>
                <a:latin typeface="Calibri"/>
                <a:cs typeface="Calibri"/>
              </a:rPr>
              <a:t>sağdaki </a:t>
            </a:r>
            <a:r>
              <a:rPr sz="1700">
                <a:solidFill>
                  <a:srgbClr val="3D3C2C"/>
                </a:solidFill>
                <a:latin typeface="Calibri"/>
                <a:cs typeface="Calibri"/>
              </a:rPr>
              <a:t>en</a:t>
            </a:r>
            <a:r>
              <a:rPr sz="1700" spc="-2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700">
                <a:solidFill>
                  <a:srgbClr val="3D3C2C"/>
                </a:solidFill>
                <a:latin typeface="Calibri"/>
                <a:cs typeface="Calibri"/>
              </a:rPr>
              <a:t>küçük</a:t>
            </a:r>
            <a:r>
              <a:rPr sz="17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700">
                <a:solidFill>
                  <a:srgbClr val="3D3C2C"/>
                </a:solidFill>
                <a:latin typeface="Calibri"/>
                <a:cs typeface="Calibri"/>
              </a:rPr>
              <a:t>düğüm</a:t>
            </a:r>
            <a:r>
              <a:rPr sz="17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700" spc="-10">
                <a:solidFill>
                  <a:srgbClr val="3D3C2C"/>
                </a:solidFill>
                <a:latin typeface="Calibri"/>
                <a:cs typeface="Calibri"/>
              </a:rPr>
              <a:t>alınarak.)</a:t>
            </a:r>
            <a:endParaRPr sz="1700">
              <a:latin typeface="Calibri"/>
              <a:cs typeface="Calibri"/>
            </a:endParaRPr>
          </a:p>
          <a:p>
            <a:pPr marL="12700">
              <a:lnSpc>
                <a:spcPts val="1835"/>
              </a:lnSpc>
              <a:spcBef>
                <a:spcPts val="2055"/>
              </a:spcBef>
              <a:tabLst>
                <a:tab pos="286385" algn="l"/>
              </a:tabLst>
            </a:pPr>
            <a:r>
              <a:rPr sz="130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300">
                <a:solidFill>
                  <a:srgbClr val="93C500"/>
                </a:solidFill>
                <a:latin typeface="Segoe UI Symbol"/>
                <a:cs typeface="Segoe UI Symbol"/>
              </a:rPr>
              <a:t>	</a:t>
            </a:r>
            <a:r>
              <a:rPr sz="1700">
                <a:solidFill>
                  <a:srgbClr val="3D3C2C"/>
                </a:solidFill>
                <a:latin typeface="Calibri"/>
                <a:cs typeface="Calibri"/>
              </a:rPr>
              <a:t>Sol</a:t>
            </a:r>
            <a:r>
              <a:rPr sz="17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700">
                <a:solidFill>
                  <a:srgbClr val="3D3C2C"/>
                </a:solidFill>
                <a:latin typeface="Calibri"/>
                <a:cs typeface="Calibri"/>
              </a:rPr>
              <a:t>veya</a:t>
            </a:r>
            <a:r>
              <a:rPr sz="17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700">
                <a:solidFill>
                  <a:srgbClr val="3D3C2C"/>
                </a:solidFill>
                <a:latin typeface="Calibri"/>
                <a:cs typeface="Calibri"/>
              </a:rPr>
              <a:t>sağa</a:t>
            </a:r>
            <a:r>
              <a:rPr sz="17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700">
                <a:solidFill>
                  <a:srgbClr val="3D3C2C"/>
                </a:solidFill>
                <a:latin typeface="Calibri"/>
                <a:cs typeface="Calibri"/>
              </a:rPr>
              <a:t>göre</a:t>
            </a:r>
            <a:r>
              <a:rPr sz="17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700">
                <a:solidFill>
                  <a:srgbClr val="3D3C2C"/>
                </a:solidFill>
                <a:latin typeface="Calibri"/>
                <a:cs typeface="Calibri"/>
              </a:rPr>
              <a:t>işlem</a:t>
            </a:r>
            <a:r>
              <a:rPr sz="17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700" spc="-10">
                <a:solidFill>
                  <a:srgbClr val="3D3C2C"/>
                </a:solidFill>
                <a:latin typeface="Calibri"/>
                <a:cs typeface="Calibri"/>
              </a:rPr>
              <a:t>yapıldığında</a:t>
            </a:r>
            <a:r>
              <a:rPr sz="1700" spc="-6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700">
                <a:solidFill>
                  <a:srgbClr val="3D3C2C"/>
                </a:solidFill>
                <a:latin typeface="Calibri"/>
                <a:cs typeface="Calibri"/>
              </a:rPr>
              <a:t>öncelik</a:t>
            </a:r>
            <a:r>
              <a:rPr sz="17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700">
                <a:solidFill>
                  <a:srgbClr val="3D3C2C"/>
                </a:solidFill>
                <a:latin typeface="Calibri"/>
                <a:cs typeface="Calibri"/>
              </a:rPr>
              <a:t>çocuk</a:t>
            </a:r>
            <a:r>
              <a:rPr sz="17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700">
                <a:solidFill>
                  <a:srgbClr val="3D3C2C"/>
                </a:solidFill>
                <a:latin typeface="Calibri"/>
                <a:cs typeface="Calibri"/>
              </a:rPr>
              <a:t>sayısı</a:t>
            </a:r>
            <a:r>
              <a:rPr sz="17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700" spc="-10">
                <a:solidFill>
                  <a:srgbClr val="3D3C2C"/>
                </a:solidFill>
                <a:latin typeface="Calibri"/>
                <a:cs typeface="Calibri"/>
              </a:rPr>
              <a:t>fazla</a:t>
            </a:r>
            <a:endParaRPr sz="1700">
              <a:latin typeface="Calibri"/>
              <a:cs typeface="Calibri"/>
            </a:endParaRPr>
          </a:p>
          <a:p>
            <a:pPr marL="287020">
              <a:lnSpc>
                <a:spcPts val="1835"/>
              </a:lnSpc>
            </a:pPr>
            <a:r>
              <a:rPr sz="1700" spc="-10">
                <a:solidFill>
                  <a:srgbClr val="3D3C2C"/>
                </a:solidFill>
                <a:latin typeface="Calibri"/>
                <a:cs typeface="Calibri"/>
              </a:rPr>
              <a:t>olandadır.</a:t>
            </a:r>
            <a:endParaRPr sz="17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75"/>
              </a:spcBef>
            </a:pPr>
            <a:endParaRPr sz="1700">
              <a:latin typeface="Calibri"/>
              <a:cs typeface="Calibri"/>
            </a:endParaRPr>
          </a:p>
          <a:p>
            <a:pPr marL="287020" marR="724535" indent="-274955">
              <a:lnSpc>
                <a:spcPct val="80000"/>
              </a:lnSpc>
              <a:tabLst>
                <a:tab pos="286385" algn="l"/>
              </a:tabLst>
            </a:pPr>
            <a:r>
              <a:rPr sz="130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300">
                <a:solidFill>
                  <a:srgbClr val="93C500"/>
                </a:solidFill>
                <a:latin typeface="Segoe UI Symbol"/>
                <a:cs typeface="Segoe UI Symbol"/>
              </a:rPr>
              <a:t>	</a:t>
            </a:r>
            <a:r>
              <a:rPr sz="1700">
                <a:solidFill>
                  <a:srgbClr val="3D3C2C"/>
                </a:solidFill>
                <a:latin typeface="Calibri"/>
                <a:cs typeface="Calibri"/>
              </a:rPr>
              <a:t>Silme</a:t>
            </a:r>
            <a:r>
              <a:rPr sz="17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700">
                <a:solidFill>
                  <a:srgbClr val="3D3C2C"/>
                </a:solidFill>
                <a:latin typeface="Calibri"/>
                <a:cs typeface="Calibri"/>
              </a:rPr>
              <a:t>işleminde</a:t>
            </a:r>
            <a:r>
              <a:rPr sz="1700" spc="-5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700">
                <a:solidFill>
                  <a:srgbClr val="3D3C2C"/>
                </a:solidFill>
                <a:latin typeface="Calibri"/>
                <a:cs typeface="Calibri"/>
              </a:rPr>
              <a:t>denge</a:t>
            </a:r>
            <a:r>
              <a:rPr sz="17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700" spc="-10">
                <a:solidFill>
                  <a:srgbClr val="3D3C2C"/>
                </a:solidFill>
                <a:latin typeface="Calibri"/>
                <a:cs typeface="Calibri"/>
              </a:rPr>
              <a:t>bozuluyorsa</a:t>
            </a:r>
            <a:r>
              <a:rPr sz="1700" spc="-6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700">
                <a:solidFill>
                  <a:srgbClr val="3D3C2C"/>
                </a:solidFill>
                <a:latin typeface="Calibri"/>
                <a:cs typeface="Calibri"/>
              </a:rPr>
              <a:t>silinen</a:t>
            </a:r>
            <a:r>
              <a:rPr sz="1700" spc="-6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700">
                <a:solidFill>
                  <a:srgbClr val="3D3C2C"/>
                </a:solidFill>
                <a:latin typeface="Calibri"/>
                <a:cs typeface="Calibri"/>
              </a:rPr>
              <a:t>düğümün</a:t>
            </a:r>
            <a:r>
              <a:rPr sz="17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700" spc="-10">
                <a:solidFill>
                  <a:srgbClr val="3D3C2C"/>
                </a:solidFill>
                <a:latin typeface="Calibri"/>
                <a:cs typeface="Calibri"/>
              </a:rPr>
              <a:t>kardeşi</a:t>
            </a:r>
            <a:r>
              <a:rPr sz="1700" spc="-7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700" spc="-25">
                <a:solidFill>
                  <a:srgbClr val="3D3C2C"/>
                </a:solidFill>
                <a:latin typeface="Calibri"/>
                <a:cs typeface="Calibri"/>
              </a:rPr>
              <a:t>ve </a:t>
            </a:r>
            <a:r>
              <a:rPr sz="1700">
                <a:solidFill>
                  <a:srgbClr val="3D3C2C"/>
                </a:solidFill>
                <a:latin typeface="Calibri"/>
                <a:cs typeface="Calibri"/>
              </a:rPr>
              <a:t>ebeveyni</a:t>
            </a:r>
            <a:r>
              <a:rPr sz="1700" spc="-8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700" spc="-10">
                <a:solidFill>
                  <a:srgbClr val="3D3C2C"/>
                </a:solidFill>
                <a:latin typeface="Calibri"/>
                <a:cs typeface="Calibri"/>
              </a:rPr>
              <a:t>düzenlemeye</a:t>
            </a:r>
            <a:r>
              <a:rPr sz="1700" spc="-7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700" spc="-10">
                <a:solidFill>
                  <a:srgbClr val="3D3C2C"/>
                </a:solidFill>
                <a:latin typeface="Calibri"/>
                <a:cs typeface="Calibri"/>
              </a:rPr>
              <a:t>girer.</a:t>
            </a:r>
            <a:endParaRPr sz="17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75"/>
              </a:spcBef>
            </a:pPr>
            <a:endParaRPr sz="1700">
              <a:latin typeface="Calibri"/>
              <a:cs typeface="Calibri"/>
            </a:endParaRPr>
          </a:p>
          <a:p>
            <a:pPr marL="287020" marR="211454" indent="-274955">
              <a:lnSpc>
                <a:spcPct val="80000"/>
              </a:lnSpc>
              <a:tabLst>
                <a:tab pos="286385" algn="l"/>
              </a:tabLst>
            </a:pPr>
            <a:r>
              <a:rPr sz="130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300">
                <a:solidFill>
                  <a:srgbClr val="93C500"/>
                </a:solidFill>
                <a:latin typeface="Segoe UI Symbol"/>
                <a:cs typeface="Segoe UI Symbol"/>
              </a:rPr>
              <a:t>	</a:t>
            </a:r>
            <a:r>
              <a:rPr sz="1700">
                <a:solidFill>
                  <a:srgbClr val="3D3C2C"/>
                </a:solidFill>
                <a:latin typeface="Calibri"/>
                <a:cs typeface="Calibri"/>
              </a:rPr>
              <a:t>Çocukları</a:t>
            </a:r>
            <a:r>
              <a:rPr sz="17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700">
                <a:solidFill>
                  <a:srgbClr val="3D3C2C"/>
                </a:solidFill>
                <a:latin typeface="Calibri"/>
                <a:cs typeface="Calibri"/>
              </a:rPr>
              <a:t>olan</a:t>
            </a:r>
            <a:r>
              <a:rPr sz="17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700">
                <a:solidFill>
                  <a:srgbClr val="3D3C2C"/>
                </a:solidFill>
                <a:latin typeface="Calibri"/>
                <a:cs typeface="Calibri"/>
              </a:rPr>
              <a:t>silinecek</a:t>
            </a:r>
            <a:r>
              <a:rPr sz="1700" spc="-6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700">
                <a:solidFill>
                  <a:srgbClr val="3D3C2C"/>
                </a:solidFill>
                <a:latin typeface="Calibri"/>
                <a:cs typeface="Calibri"/>
              </a:rPr>
              <a:t>düğüm</a:t>
            </a:r>
            <a:r>
              <a:rPr sz="1700" spc="-6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700">
                <a:solidFill>
                  <a:srgbClr val="3D3C2C"/>
                </a:solidFill>
                <a:latin typeface="Calibri"/>
                <a:cs typeface="Calibri"/>
              </a:rPr>
              <a:t>tek</a:t>
            </a:r>
            <a:r>
              <a:rPr sz="17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700">
                <a:solidFill>
                  <a:srgbClr val="3D3C2C"/>
                </a:solidFill>
                <a:latin typeface="Calibri"/>
                <a:cs typeface="Calibri"/>
              </a:rPr>
              <a:t>ise</a:t>
            </a:r>
            <a:r>
              <a:rPr sz="17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700">
                <a:solidFill>
                  <a:srgbClr val="3D3C2C"/>
                </a:solidFill>
                <a:latin typeface="Calibri"/>
                <a:cs typeface="Calibri"/>
              </a:rPr>
              <a:t>ya</a:t>
            </a:r>
            <a:r>
              <a:rPr sz="17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700">
                <a:solidFill>
                  <a:srgbClr val="3D3C2C"/>
                </a:solidFill>
                <a:latin typeface="Calibri"/>
                <a:cs typeface="Calibri"/>
              </a:rPr>
              <a:t>birleştirme</a:t>
            </a:r>
            <a:r>
              <a:rPr sz="1700" spc="-5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700">
                <a:solidFill>
                  <a:srgbClr val="3D3C2C"/>
                </a:solidFill>
                <a:latin typeface="Calibri"/>
                <a:cs typeface="Calibri"/>
              </a:rPr>
              <a:t>yada</a:t>
            </a:r>
            <a:r>
              <a:rPr sz="17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700" spc="-10">
                <a:solidFill>
                  <a:srgbClr val="3D3C2C"/>
                </a:solidFill>
                <a:latin typeface="Calibri"/>
                <a:cs typeface="Calibri"/>
              </a:rPr>
              <a:t>döndürme yapılarak</a:t>
            </a:r>
            <a:r>
              <a:rPr sz="1700" spc="-5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700">
                <a:solidFill>
                  <a:srgbClr val="3D3C2C"/>
                </a:solidFill>
                <a:latin typeface="Calibri"/>
                <a:cs typeface="Calibri"/>
              </a:rPr>
              <a:t>yanına</a:t>
            </a:r>
            <a:r>
              <a:rPr sz="1700" spc="-6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700">
                <a:solidFill>
                  <a:srgbClr val="3D3C2C"/>
                </a:solidFill>
                <a:latin typeface="Calibri"/>
                <a:cs typeface="Calibri"/>
              </a:rPr>
              <a:t>başka</a:t>
            </a:r>
            <a:r>
              <a:rPr sz="1700" spc="-5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700">
                <a:solidFill>
                  <a:srgbClr val="3D3C2C"/>
                </a:solidFill>
                <a:latin typeface="Calibri"/>
                <a:cs typeface="Calibri"/>
              </a:rPr>
              <a:t>bir</a:t>
            </a:r>
            <a:r>
              <a:rPr sz="17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700">
                <a:solidFill>
                  <a:srgbClr val="3D3C2C"/>
                </a:solidFill>
                <a:latin typeface="Calibri"/>
                <a:cs typeface="Calibri"/>
              </a:rPr>
              <a:t>değer</a:t>
            </a:r>
            <a:r>
              <a:rPr sz="17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700">
                <a:solidFill>
                  <a:srgbClr val="3D3C2C"/>
                </a:solidFill>
                <a:latin typeface="Calibri"/>
                <a:cs typeface="Calibri"/>
              </a:rPr>
              <a:t>getirilip</a:t>
            </a:r>
            <a:r>
              <a:rPr sz="1700" spc="-6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700">
                <a:solidFill>
                  <a:srgbClr val="3D3C2C"/>
                </a:solidFill>
                <a:latin typeface="Calibri"/>
                <a:cs typeface="Calibri"/>
              </a:rPr>
              <a:t>daha</a:t>
            </a:r>
            <a:r>
              <a:rPr sz="17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700">
                <a:solidFill>
                  <a:srgbClr val="3D3C2C"/>
                </a:solidFill>
                <a:latin typeface="Calibri"/>
                <a:cs typeface="Calibri"/>
              </a:rPr>
              <a:t>sonra</a:t>
            </a:r>
            <a:r>
              <a:rPr sz="1700" spc="-5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700" spc="-10">
                <a:solidFill>
                  <a:srgbClr val="3D3C2C"/>
                </a:solidFill>
                <a:latin typeface="Calibri"/>
                <a:cs typeface="Calibri"/>
              </a:rPr>
              <a:t>silinir.</a:t>
            </a:r>
            <a:endParaRPr sz="17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75"/>
              </a:spcBef>
            </a:pPr>
            <a:endParaRPr sz="1700">
              <a:latin typeface="Calibri"/>
              <a:cs typeface="Calibri"/>
            </a:endParaRPr>
          </a:p>
          <a:p>
            <a:pPr marL="287020" marR="859155" indent="-274955">
              <a:lnSpc>
                <a:spcPct val="80000"/>
              </a:lnSpc>
              <a:tabLst>
                <a:tab pos="286385" algn="l"/>
              </a:tabLst>
            </a:pPr>
            <a:r>
              <a:rPr sz="130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300">
                <a:solidFill>
                  <a:srgbClr val="93C500"/>
                </a:solidFill>
                <a:latin typeface="Segoe UI Symbol"/>
                <a:cs typeface="Segoe UI Symbol"/>
              </a:rPr>
              <a:t>	</a:t>
            </a:r>
            <a:r>
              <a:rPr sz="1700">
                <a:solidFill>
                  <a:srgbClr val="3D3C2C"/>
                </a:solidFill>
                <a:latin typeface="Calibri"/>
                <a:cs typeface="Calibri"/>
              </a:rPr>
              <a:t>Silinecek</a:t>
            </a:r>
            <a:r>
              <a:rPr sz="1700" spc="-5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700">
                <a:solidFill>
                  <a:srgbClr val="3D3C2C"/>
                </a:solidFill>
                <a:latin typeface="Calibri"/>
                <a:cs typeface="Calibri"/>
              </a:rPr>
              <a:t>çocuğun</a:t>
            </a:r>
            <a:r>
              <a:rPr sz="17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700">
                <a:solidFill>
                  <a:srgbClr val="3D3C2C"/>
                </a:solidFill>
                <a:latin typeface="Calibri"/>
                <a:cs typeface="Calibri"/>
              </a:rPr>
              <a:t>atası</a:t>
            </a:r>
            <a:r>
              <a:rPr sz="17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700">
                <a:solidFill>
                  <a:srgbClr val="3D3C2C"/>
                </a:solidFill>
                <a:latin typeface="Calibri"/>
                <a:cs typeface="Calibri"/>
              </a:rPr>
              <a:t>tek</a:t>
            </a:r>
            <a:r>
              <a:rPr sz="1700" spc="-2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700">
                <a:solidFill>
                  <a:srgbClr val="3D3C2C"/>
                </a:solidFill>
                <a:latin typeface="Calibri"/>
                <a:cs typeface="Calibri"/>
              </a:rPr>
              <a:t>ise</a:t>
            </a:r>
            <a:r>
              <a:rPr sz="17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700" spc="-10">
                <a:solidFill>
                  <a:srgbClr val="3D3C2C"/>
                </a:solidFill>
                <a:latin typeface="Calibri"/>
                <a:cs typeface="Calibri"/>
              </a:rPr>
              <a:t>atasının</a:t>
            </a:r>
            <a:r>
              <a:rPr sz="1700" spc="-6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700">
                <a:solidFill>
                  <a:srgbClr val="3D3C2C"/>
                </a:solidFill>
                <a:latin typeface="Calibri"/>
                <a:cs typeface="Calibri"/>
              </a:rPr>
              <a:t>ebeveyni</a:t>
            </a:r>
            <a:r>
              <a:rPr sz="1700" spc="-6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700">
                <a:solidFill>
                  <a:srgbClr val="3D3C2C"/>
                </a:solidFill>
                <a:latin typeface="Calibri"/>
                <a:cs typeface="Calibri"/>
              </a:rPr>
              <a:t>ve</a:t>
            </a:r>
            <a:r>
              <a:rPr sz="17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700" spc="-10">
                <a:solidFill>
                  <a:srgbClr val="3D3C2C"/>
                </a:solidFill>
                <a:latin typeface="Calibri"/>
                <a:cs typeface="Calibri"/>
              </a:rPr>
              <a:t>kardeşleri düzenlemeye</a:t>
            </a:r>
            <a:r>
              <a:rPr sz="1700" spc="-6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700" spc="-10">
                <a:solidFill>
                  <a:srgbClr val="3D3C2C"/>
                </a:solidFill>
                <a:latin typeface="Calibri"/>
                <a:cs typeface="Calibri"/>
              </a:rPr>
              <a:t>girer.</a:t>
            </a:r>
            <a:endParaRPr sz="1700">
              <a:latin typeface="Calibri"/>
              <a:cs typeface="Calibri"/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49851" y="0"/>
            <a:ext cx="3505200" cy="601980"/>
          </a:xfrm>
          <a:custGeom>
            <a:avLst/>
            <a:gdLst/>
            <a:ahLst/>
            <a:cxnLst/>
            <a:rect l="l" t="t" r="r" b="b"/>
            <a:pathLst>
              <a:path w="3505200" h="601980">
                <a:moveTo>
                  <a:pt x="0" y="601726"/>
                </a:moveTo>
                <a:lnTo>
                  <a:pt x="3505200" y="601726"/>
                </a:lnTo>
                <a:lnTo>
                  <a:pt x="3505200" y="0"/>
                </a:lnTo>
                <a:lnTo>
                  <a:pt x="0" y="0"/>
                </a:lnTo>
                <a:lnTo>
                  <a:pt x="0" y="601726"/>
                </a:lnTo>
                <a:close/>
              </a:path>
            </a:pathLst>
          </a:custGeom>
          <a:solidFill>
            <a:srgbClr val="7068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5133" rIns="0" bIns="0" rtlCol="0">
            <a:spAutoFit/>
          </a:bodyPr>
          <a:lstStyle/>
          <a:p>
            <a:pPr marL="515620">
              <a:lnSpc>
                <a:spcPct val="100000"/>
              </a:lnSpc>
              <a:spcBef>
                <a:spcPts val="100"/>
              </a:spcBef>
            </a:pPr>
            <a:r>
              <a:rPr sz="3600"/>
              <a:t>Çok</a:t>
            </a:r>
            <a:r>
              <a:rPr sz="3600" spc="-95"/>
              <a:t> </a:t>
            </a:r>
            <a:r>
              <a:rPr sz="3600" spc="-45"/>
              <a:t>Yollu</a:t>
            </a:r>
            <a:r>
              <a:rPr sz="3600" spc="-75"/>
              <a:t> </a:t>
            </a:r>
            <a:r>
              <a:rPr sz="3600"/>
              <a:t>Ağaçlar</a:t>
            </a:r>
            <a:r>
              <a:rPr sz="3600" spc="-100"/>
              <a:t> </a:t>
            </a:r>
            <a:r>
              <a:rPr sz="3600"/>
              <a:t>-</a:t>
            </a:r>
            <a:r>
              <a:rPr sz="3600" spc="-10"/>
              <a:t>B-Trees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1121765" y="2280030"/>
            <a:ext cx="6551930" cy="34467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0645">
              <a:lnSpc>
                <a:spcPct val="100000"/>
              </a:lnSpc>
              <a:spcBef>
                <a:spcPts val="95"/>
              </a:spcBef>
            </a:pPr>
            <a:r>
              <a:rPr sz="16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650" spc="170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200" b="1">
                <a:solidFill>
                  <a:srgbClr val="3D3C2C"/>
                </a:solidFill>
                <a:latin typeface="Calibri"/>
                <a:cs typeface="Calibri"/>
              </a:rPr>
              <a:t>Bir</a:t>
            </a:r>
            <a:r>
              <a:rPr sz="2200" b="1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 b="1">
                <a:solidFill>
                  <a:srgbClr val="3D3C2C"/>
                </a:solidFill>
                <a:latin typeface="Calibri"/>
                <a:cs typeface="Calibri"/>
              </a:rPr>
              <a:t>anahtar</a:t>
            </a:r>
            <a:r>
              <a:rPr sz="2200" b="1" spc="-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 b="1" spc="-10">
                <a:solidFill>
                  <a:srgbClr val="3D3C2C"/>
                </a:solidFill>
                <a:latin typeface="Calibri"/>
                <a:cs typeface="Calibri"/>
              </a:rPr>
              <a:t>ekleme;</a:t>
            </a:r>
            <a:endParaRPr sz="2200">
              <a:latin typeface="Calibri"/>
              <a:cs typeface="Calibri"/>
            </a:endParaRPr>
          </a:p>
          <a:p>
            <a:pPr marL="469900" marR="461645" indent="-457834">
              <a:lnSpc>
                <a:spcPts val="1820"/>
              </a:lnSpc>
              <a:spcBef>
                <a:spcPts val="2014"/>
              </a:spcBef>
              <a:buClr>
                <a:srgbClr val="93C500"/>
              </a:buClr>
              <a:buSzPct val="76315"/>
              <a:buAutoNum type="arabicPeriod"/>
              <a:tabLst>
                <a:tab pos="469900" algn="l"/>
              </a:tabLst>
            </a:pP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Eğer</a:t>
            </a:r>
            <a:r>
              <a:rPr sz="1900" spc="-2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boş</a:t>
            </a:r>
            <a:r>
              <a:rPr sz="19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alanı</a:t>
            </a:r>
            <a:r>
              <a:rPr sz="1900" spc="-2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olan</a:t>
            </a:r>
            <a:r>
              <a:rPr sz="19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bir</a:t>
            </a:r>
            <a:r>
              <a:rPr sz="1900" spc="-2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 spc="-20">
                <a:solidFill>
                  <a:srgbClr val="3D3C2C"/>
                </a:solidFill>
                <a:latin typeface="Calibri"/>
                <a:cs typeface="Calibri"/>
              </a:rPr>
              <a:t>yaprağa</a:t>
            </a:r>
            <a:r>
              <a:rPr sz="19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 spc="-10">
                <a:solidFill>
                  <a:srgbClr val="3D3C2C"/>
                </a:solidFill>
                <a:latin typeface="Calibri"/>
                <a:cs typeface="Calibri"/>
              </a:rPr>
              <a:t>yerleştirilecekse</a:t>
            </a:r>
            <a:r>
              <a:rPr sz="1900" spc="-2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 spc="-10">
                <a:solidFill>
                  <a:srgbClr val="3D3C2C"/>
                </a:solidFill>
                <a:latin typeface="Calibri"/>
                <a:cs typeface="Calibri"/>
              </a:rPr>
              <a:t>doğrudan yaprağın</a:t>
            </a:r>
            <a:r>
              <a:rPr sz="1900" spc="-6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ilgili</a:t>
            </a:r>
            <a:r>
              <a:rPr sz="19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alanına</a:t>
            </a:r>
            <a:r>
              <a:rPr sz="19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 spc="-10">
                <a:solidFill>
                  <a:srgbClr val="3D3C2C"/>
                </a:solidFill>
                <a:latin typeface="Calibri"/>
                <a:cs typeface="Calibri"/>
              </a:rPr>
              <a:t>yerleştirilir.</a:t>
            </a:r>
            <a:endParaRPr sz="1900">
              <a:latin typeface="Calibri"/>
              <a:cs typeface="Calibri"/>
            </a:endParaRPr>
          </a:p>
          <a:p>
            <a:pPr marL="466090" marR="46990" indent="-454025" algn="just">
              <a:lnSpc>
                <a:spcPts val="1830"/>
              </a:lnSpc>
              <a:spcBef>
                <a:spcPts val="2014"/>
              </a:spcBef>
              <a:buClr>
                <a:srgbClr val="93C500"/>
              </a:buClr>
              <a:buSzPct val="76315"/>
              <a:buAutoNum type="arabicPeriod"/>
              <a:tabLst>
                <a:tab pos="469900" algn="l"/>
              </a:tabLst>
            </a:pP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Eğer</a:t>
            </a:r>
            <a:r>
              <a:rPr sz="1900" spc="-5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ilgili</a:t>
            </a:r>
            <a:r>
              <a:rPr sz="19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 spc="-10">
                <a:solidFill>
                  <a:srgbClr val="3D3C2C"/>
                </a:solidFill>
                <a:latin typeface="Calibri"/>
                <a:cs typeface="Calibri"/>
              </a:rPr>
              <a:t>yaprak</a:t>
            </a:r>
            <a:r>
              <a:rPr sz="1900" spc="-6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doluysa,</a:t>
            </a:r>
            <a:r>
              <a:rPr sz="1900" spc="-5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 spc="-10">
                <a:solidFill>
                  <a:srgbClr val="3D3C2C"/>
                </a:solidFill>
                <a:latin typeface="Calibri"/>
                <a:cs typeface="Calibri"/>
              </a:rPr>
              <a:t>yaprak</a:t>
            </a:r>
            <a:r>
              <a:rPr sz="1900" spc="-6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ikiye</a:t>
            </a:r>
            <a:r>
              <a:rPr sz="1900" spc="-6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bölünür</a:t>
            </a:r>
            <a:r>
              <a:rPr sz="19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ve</a:t>
            </a:r>
            <a:r>
              <a:rPr sz="19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 spc="-10">
                <a:solidFill>
                  <a:srgbClr val="3D3C2C"/>
                </a:solidFill>
                <a:latin typeface="Calibri"/>
                <a:cs typeface="Calibri"/>
              </a:rPr>
              <a:t>anahtarların 	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yarısı</a:t>
            </a:r>
            <a:r>
              <a:rPr sz="1900" spc="-5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yeni</a:t>
            </a:r>
            <a:r>
              <a:rPr sz="19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bir</a:t>
            </a:r>
            <a:r>
              <a:rPr sz="19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 spc="-10">
                <a:solidFill>
                  <a:srgbClr val="3D3C2C"/>
                </a:solidFill>
                <a:latin typeface="Calibri"/>
                <a:cs typeface="Calibri"/>
              </a:rPr>
              <a:t>yaprak</a:t>
            </a:r>
            <a:r>
              <a:rPr sz="19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 spc="-25">
                <a:solidFill>
                  <a:srgbClr val="3D3C2C"/>
                </a:solidFill>
                <a:latin typeface="Calibri"/>
                <a:cs typeface="Calibri"/>
              </a:rPr>
              <a:t>oluşturur.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Eski</a:t>
            </a:r>
            <a:r>
              <a:rPr sz="19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 spc="-10">
                <a:solidFill>
                  <a:srgbClr val="3D3C2C"/>
                </a:solidFill>
                <a:latin typeface="Calibri"/>
                <a:cs typeface="Calibri"/>
              </a:rPr>
              <a:t>yapraktaki</a:t>
            </a:r>
            <a:r>
              <a:rPr sz="19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en</a:t>
            </a:r>
            <a:r>
              <a:rPr sz="19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son</a:t>
            </a:r>
            <a:r>
              <a:rPr sz="19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 spc="-10">
                <a:solidFill>
                  <a:srgbClr val="3D3C2C"/>
                </a:solidFill>
                <a:latin typeface="Calibri"/>
                <a:cs typeface="Calibri"/>
              </a:rPr>
              <a:t>anahtar 	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bir</a:t>
            </a:r>
            <a:r>
              <a:rPr sz="1900" spc="-6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üst</a:t>
            </a:r>
            <a:r>
              <a:rPr sz="1900" spc="-6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seviyedeki</a:t>
            </a:r>
            <a:r>
              <a:rPr sz="19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node’</a:t>
            </a:r>
            <a:r>
              <a:rPr sz="1900" spc="-5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aktarılır</a:t>
            </a:r>
            <a:r>
              <a:rPr sz="19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ve</a:t>
            </a:r>
            <a:r>
              <a:rPr sz="19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yeni</a:t>
            </a:r>
            <a:r>
              <a:rPr sz="19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 spc="-10">
                <a:solidFill>
                  <a:srgbClr val="3D3C2C"/>
                </a:solidFill>
                <a:latin typeface="Calibri"/>
                <a:cs typeface="Calibri"/>
              </a:rPr>
              <a:t>yaprağı</a:t>
            </a:r>
            <a:r>
              <a:rPr sz="1900" spc="-6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 spc="-10">
                <a:solidFill>
                  <a:srgbClr val="3D3C2C"/>
                </a:solidFill>
                <a:latin typeface="Calibri"/>
                <a:cs typeface="Calibri"/>
              </a:rPr>
              <a:t>referans</a:t>
            </a:r>
            <a:endParaRPr sz="1900">
              <a:latin typeface="Calibri"/>
              <a:cs typeface="Calibri"/>
            </a:endParaRPr>
          </a:p>
          <a:p>
            <a:pPr marL="469900" algn="just">
              <a:lnSpc>
                <a:spcPts val="1830"/>
              </a:lnSpc>
            </a:pP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olarak</a:t>
            </a:r>
            <a:r>
              <a:rPr sz="1900" spc="-8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 spc="-10">
                <a:solidFill>
                  <a:srgbClr val="3D3C2C"/>
                </a:solidFill>
                <a:latin typeface="Calibri"/>
                <a:cs typeface="Calibri"/>
              </a:rPr>
              <a:t>gösterir.</a:t>
            </a:r>
            <a:endParaRPr sz="1900">
              <a:latin typeface="Calibri"/>
              <a:cs typeface="Calibri"/>
            </a:endParaRPr>
          </a:p>
          <a:p>
            <a:pPr marL="469900" marR="5080" indent="-457834">
              <a:lnSpc>
                <a:spcPct val="80000"/>
              </a:lnSpc>
              <a:spcBef>
                <a:spcPts val="2020"/>
              </a:spcBef>
              <a:buClr>
                <a:srgbClr val="93C500"/>
              </a:buClr>
              <a:buSzPct val="76315"/>
              <a:buAutoNum type="arabicPeriod" startAt="3"/>
              <a:tabLst>
                <a:tab pos="469900" algn="l"/>
              </a:tabLst>
            </a:pP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Eğer</a:t>
            </a:r>
            <a:r>
              <a:rPr sz="19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root</a:t>
            </a:r>
            <a:r>
              <a:rPr sz="1900" spc="-6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ve</a:t>
            </a:r>
            <a:r>
              <a:rPr sz="19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tüm</a:t>
            </a:r>
            <a:r>
              <a:rPr sz="19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 spc="-10">
                <a:solidFill>
                  <a:srgbClr val="3D3C2C"/>
                </a:solidFill>
                <a:latin typeface="Calibri"/>
                <a:cs typeface="Calibri"/>
              </a:rPr>
              <a:t>yapraklar</a:t>
            </a:r>
            <a:r>
              <a:rPr sz="19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doluysa,</a:t>
            </a:r>
            <a:r>
              <a:rPr sz="1900" spc="-6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önce</a:t>
            </a:r>
            <a:r>
              <a:rPr sz="1900" spc="-5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ilgili</a:t>
            </a:r>
            <a:r>
              <a:rPr sz="1900" spc="-2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 spc="-10">
                <a:solidFill>
                  <a:srgbClr val="3D3C2C"/>
                </a:solidFill>
                <a:latin typeface="Calibri"/>
                <a:cs typeface="Calibri"/>
              </a:rPr>
              <a:t>yaprak</a:t>
            </a:r>
            <a:r>
              <a:rPr sz="1900" spc="-5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 spc="-10">
                <a:solidFill>
                  <a:srgbClr val="3D3C2C"/>
                </a:solidFill>
                <a:latin typeface="Calibri"/>
                <a:cs typeface="Calibri"/>
              </a:rPr>
              <a:t>ikiye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bölünür</a:t>
            </a:r>
            <a:r>
              <a:rPr sz="19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ve</a:t>
            </a:r>
            <a:r>
              <a:rPr sz="19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eski</a:t>
            </a:r>
            <a:r>
              <a:rPr sz="1900" spc="-6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 spc="-10">
                <a:solidFill>
                  <a:srgbClr val="3D3C2C"/>
                </a:solidFill>
                <a:latin typeface="Calibri"/>
                <a:cs typeface="Calibri"/>
              </a:rPr>
              <a:t>yapraktaki</a:t>
            </a:r>
            <a:r>
              <a:rPr sz="1900" spc="-5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en</a:t>
            </a:r>
            <a:r>
              <a:rPr sz="1900" spc="-5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son</a:t>
            </a:r>
            <a:r>
              <a:rPr sz="1900" spc="-5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anahtar</a:t>
            </a:r>
            <a:r>
              <a:rPr sz="19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 spc="-20">
                <a:solidFill>
                  <a:srgbClr val="3D3C2C"/>
                </a:solidFill>
                <a:latin typeface="Calibri"/>
                <a:cs typeface="Calibri"/>
              </a:rPr>
              <a:t>root’a</a:t>
            </a:r>
            <a:r>
              <a:rPr sz="19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 spc="-25">
                <a:solidFill>
                  <a:srgbClr val="3D3C2C"/>
                </a:solidFill>
                <a:latin typeface="Calibri"/>
                <a:cs typeface="Calibri"/>
              </a:rPr>
              <a:t>aktarılır.</a:t>
            </a:r>
            <a:r>
              <a:rPr sz="19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 spc="-20">
                <a:solidFill>
                  <a:srgbClr val="3D3C2C"/>
                </a:solidFill>
                <a:latin typeface="Calibri"/>
                <a:cs typeface="Calibri"/>
              </a:rPr>
              <a:t>Root node’da</a:t>
            </a:r>
            <a:r>
              <a:rPr sz="1900" spc="-5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dolu</a:t>
            </a:r>
            <a:r>
              <a:rPr sz="19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olduğu</a:t>
            </a:r>
            <a:r>
              <a:rPr sz="19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için</a:t>
            </a:r>
            <a:r>
              <a:rPr sz="19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ikiye</a:t>
            </a:r>
            <a:r>
              <a:rPr sz="1900" spc="-5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bölünür</a:t>
            </a:r>
            <a:r>
              <a:rPr sz="19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ve</a:t>
            </a:r>
            <a:r>
              <a:rPr sz="19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eski</a:t>
            </a:r>
            <a:r>
              <a:rPr sz="1900" spc="-8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 spc="-20">
                <a:solidFill>
                  <a:srgbClr val="3D3C2C"/>
                </a:solidFill>
                <a:latin typeface="Calibri"/>
                <a:cs typeface="Calibri"/>
              </a:rPr>
              <a:t>node’daki</a:t>
            </a:r>
            <a:r>
              <a:rPr sz="19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 spc="-25">
                <a:solidFill>
                  <a:srgbClr val="3D3C2C"/>
                </a:solidFill>
                <a:latin typeface="Calibri"/>
                <a:cs typeface="Calibri"/>
              </a:rPr>
              <a:t>en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son</a:t>
            </a:r>
            <a:r>
              <a:rPr sz="1900" spc="-6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anahtar</a:t>
            </a:r>
            <a:r>
              <a:rPr sz="1900" spc="-6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root</a:t>
            </a:r>
            <a:r>
              <a:rPr sz="1900" spc="-5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 spc="-10">
                <a:solidFill>
                  <a:srgbClr val="3D3C2C"/>
                </a:solidFill>
                <a:latin typeface="Calibri"/>
                <a:cs typeface="Calibri"/>
              </a:rPr>
              <a:t>yapılır.</a:t>
            </a:r>
            <a:endParaRPr sz="1900">
              <a:latin typeface="Calibri"/>
              <a:cs typeface="Calibri"/>
            </a:endParaRPr>
          </a:p>
        </p:txBody>
      </p:sp>
    </p:spTree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92009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199" y="0"/>
                </a:moveTo>
                <a:lnTo>
                  <a:pt x="0" y="0"/>
                </a:lnTo>
                <a:lnTo>
                  <a:pt x="0" y="6858000"/>
                </a:lnTo>
                <a:lnTo>
                  <a:pt x="1600199" y="6858000"/>
                </a:lnTo>
                <a:lnTo>
                  <a:pt x="1600199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597" y="0"/>
            <a:ext cx="991235" cy="6858000"/>
          </a:xfrm>
          <a:custGeom>
            <a:avLst/>
            <a:gdLst/>
            <a:ahLst/>
            <a:cxnLst/>
            <a:rect l="l" t="t" r="r" b="b"/>
            <a:pathLst>
              <a:path w="991235" h="6858000">
                <a:moveTo>
                  <a:pt x="990612" y="0"/>
                </a:moveTo>
                <a:lnTo>
                  <a:pt x="457200" y="0"/>
                </a:lnTo>
                <a:lnTo>
                  <a:pt x="228612" y="0"/>
                </a:lnTo>
                <a:lnTo>
                  <a:pt x="0" y="0"/>
                </a:lnTo>
                <a:lnTo>
                  <a:pt x="0" y="6858000"/>
                </a:lnTo>
                <a:lnTo>
                  <a:pt x="228612" y="6858000"/>
                </a:lnTo>
                <a:lnTo>
                  <a:pt x="457200" y="6858000"/>
                </a:lnTo>
                <a:lnTo>
                  <a:pt x="990612" y="6858000"/>
                </a:lnTo>
                <a:lnTo>
                  <a:pt x="990612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14907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00519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457200" y="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4572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06996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230997" y="0"/>
            <a:ext cx="913130" cy="6858000"/>
          </a:xfrm>
          <a:custGeom>
            <a:avLst/>
            <a:gdLst/>
            <a:ahLst/>
            <a:cxnLst/>
            <a:rect l="l" t="t" r="r" b="b"/>
            <a:pathLst>
              <a:path w="913128" h="6858000">
                <a:moveTo>
                  <a:pt x="912990" y="0"/>
                </a:moveTo>
                <a:lnTo>
                  <a:pt x="762000" y="0"/>
                </a:lnTo>
                <a:lnTo>
                  <a:pt x="533400" y="0"/>
                </a:lnTo>
                <a:lnTo>
                  <a:pt x="0" y="0"/>
                </a:lnTo>
                <a:lnTo>
                  <a:pt x="0" y="6858000"/>
                </a:lnTo>
                <a:lnTo>
                  <a:pt x="533400" y="6858000"/>
                </a:lnTo>
                <a:lnTo>
                  <a:pt x="762000" y="6858000"/>
                </a:lnTo>
                <a:lnTo>
                  <a:pt x="912990" y="6858000"/>
                </a:lnTo>
                <a:lnTo>
                  <a:pt x="91299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87596" y="0"/>
            <a:ext cx="2819400" cy="6858000"/>
          </a:xfrm>
          <a:custGeom>
            <a:avLst/>
            <a:gdLst/>
            <a:ahLst/>
            <a:cxnLst/>
            <a:rect l="l" t="t" r="r" b="b"/>
            <a:pathLst>
              <a:path w="2819400" h="6858000">
                <a:moveTo>
                  <a:pt x="2819400" y="0"/>
                </a:moveTo>
                <a:lnTo>
                  <a:pt x="0" y="0"/>
                </a:lnTo>
                <a:lnTo>
                  <a:pt x="0" y="6858000"/>
                </a:lnTo>
                <a:lnTo>
                  <a:pt x="2819400" y="6858000"/>
                </a:lnTo>
                <a:lnTo>
                  <a:pt x="28194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50678" y="-7937"/>
            <a:ext cx="9100185" cy="6872605"/>
            <a:chOff x="50678" y="-7937"/>
            <a:chExt cx="9100185" cy="6872605"/>
          </a:xfrm>
        </p:grpSpPr>
        <p:sp>
          <p:nvSpPr>
            <p:cNvPr id="11" name="object 11"/>
            <p:cNvSpPr/>
            <p:nvPr/>
          </p:nvSpPr>
          <p:spPr>
            <a:xfrm>
              <a:off x="2973197" y="0"/>
              <a:ext cx="990600" cy="6858000"/>
            </a:xfrm>
            <a:custGeom>
              <a:avLst/>
              <a:gdLst/>
              <a:ahLst/>
              <a:cxnLst/>
              <a:rect l="l" t="t" r="r" b="b"/>
              <a:pathLst>
                <a:path w="990600" h="6858000">
                  <a:moveTo>
                    <a:pt x="990600" y="0"/>
                  </a:moveTo>
                  <a:lnTo>
                    <a:pt x="457200" y="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6858000"/>
                  </a:lnTo>
                  <a:lnTo>
                    <a:pt x="228600" y="6858000"/>
                  </a:lnTo>
                  <a:lnTo>
                    <a:pt x="457200" y="6858000"/>
                  </a:lnTo>
                  <a:lnTo>
                    <a:pt x="990600" y="6858000"/>
                  </a:lnTo>
                  <a:lnTo>
                    <a:pt x="990600" y="0"/>
                  </a:lnTo>
                  <a:close/>
                </a:path>
              </a:pathLst>
            </a:custGeom>
            <a:solidFill>
              <a:srgbClr val="FFFFFF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5728" y="3486886"/>
              <a:ext cx="9078595" cy="2715260"/>
            </a:xfrm>
            <a:custGeom>
              <a:avLst/>
              <a:gdLst/>
              <a:ahLst/>
              <a:cxnLst/>
              <a:rect l="l" t="t" r="r" b="b"/>
              <a:pathLst>
                <a:path w="9078595" h="2715260">
                  <a:moveTo>
                    <a:pt x="0" y="2664523"/>
                  </a:moveTo>
                  <a:lnTo>
                    <a:pt x="44898" y="2667221"/>
                  </a:lnTo>
                  <a:lnTo>
                    <a:pt x="89828" y="2669913"/>
                  </a:lnTo>
                  <a:lnTo>
                    <a:pt x="134823" y="2672590"/>
                  </a:lnTo>
                  <a:lnTo>
                    <a:pt x="179914" y="2675246"/>
                  </a:lnTo>
                  <a:lnTo>
                    <a:pt x="225134" y="2677875"/>
                  </a:lnTo>
                  <a:lnTo>
                    <a:pt x="270515" y="2680469"/>
                  </a:lnTo>
                  <a:lnTo>
                    <a:pt x="316090" y="2683022"/>
                  </a:lnTo>
                  <a:lnTo>
                    <a:pt x="361890" y="2685526"/>
                  </a:lnTo>
                  <a:lnTo>
                    <a:pt x="407948" y="2687974"/>
                  </a:lnTo>
                  <a:lnTo>
                    <a:pt x="454295" y="2690360"/>
                  </a:lnTo>
                  <a:lnTo>
                    <a:pt x="500965" y="2692676"/>
                  </a:lnTo>
                  <a:lnTo>
                    <a:pt x="547990" y="2694916"/>
                  </a:lnTo>
                  <a:lnTo>
                    <a:pt x="595400" y="2697073"/>
                  </a:lnTo>
                  <a:lnTo>
                    <a:pt x="643230" y="2699140"/>
                  </a:lnTo>
                  <a:lnTo>
                    <a:pt x="691511" y="2701109"/>
                  </a:lnTo>
                  <a:lnTo>
                    <a:pt x="740275" y="2702975"/>
                  </a:lnTo>
                  <a:lnTo>
                    <a:pt x="789554" y="2704729"/>
                  </a:lnTo>
                  <a:lnTo>
                    <a:pt x="839382" y="2706365"/>
                  </a:lnTo>
                  <a:lnTo>
                    <a:pt x="889789" y="2707877"/>
                  </a:lnTo>
                  <a:lnTo>
                    <a:pt x="940808" y="2709256"/>
                  </a:lnTo>
                  <a:lnTo>
                    <a:pt x="992472" y="2710497"/>
                  </a:lnTo>
                  <a:lnTo>
                    <a:pt x="1044812" y="2711592"/>
                  </a:lnTo>
                  <a:lnTo>
                    <a:pt x="1097861" y="2712535"/>
                  </a:lnTo>
                  <a:lnTo>
                    <a:pt x="1151651" y="2713317"/>
                  </a:lnTo>
                  <a:lnTo>
                    <a:pt x="1206215" y="2713933"/>
                  </a:lnTo>
                  <a:lnTo>
                    <a:pt x="1261583" y="2714376"/>
                  </a:lnTo>
                  <a:lnTo>
                    <a:pt x="1317790" y="2714638"/>
                  </a:lnTo>
                  <a:lnTo>
                    <a:pt x="1374866" y="2714713"/>
                  </a:lnTo>
                  <a:lnTo>
                    <a:pt x="1432845" y="2714594"/>
                  </a:lnTo>
                  <a:lnTo>
                    <a:pt x="1491758" y="2714273"/>
                  </a:lnTo>
                  <a:lnTo>
                    <a:pt x="1551637" y="2713744"/>
                  </a:lnTo>
                  <a:lnTo>
                    <a:pt x="1612515" y="2713000"/>
                  </a:lnTo>
                  <a:lnTo>
                    <a:pt x="1674425" y="2712034"/>
                  </a:lnTo>
                  <a:lnTo>
                    <a:pt x="1717553" y="2711288"/>
                  </a:lnTo>
                  <a:lnTo>
                    <a:pt x="1761085" y="2710534"/>
                  </a:lnTo>
                  <a:lnTo>
                    <a:pt x="1805014" y="2709765"/>
                  </a:lnTo>
                  <a:lnTo>
                    <a:pt x="1849338" y="2708979"/>
                  </a:lnTo>
                  <a:lnTo>
                    <a:pt x="1894050" y="2708171"/>
                  </a:lnTo>
                  <a:lnTo>
                    <a:pt x="1939146" y="2707337"/>
                  </a:lnTo>
                  <a:lnTo>
                    <a:pt x="1984623" y="2706473"/>
                  </a:lnTo>
                  <a:lnTo>
                    <a:pt x="2030476" y="2705574"/>
                  </a:lnTo>
                  <a:lnTo>
                    <a:pt x="2076699" y="2704637"/>
                  </a:lnTo>
                  <a:lnTo>
                    <a:pt x="2123289" y="2703656"/>
                  </a:lnTo>
                  <a:lnTo>
                    <a:pt x="2170241" y="2702629"/>
                  </a:lnTo>
                  <a:lnTo>
                    <a:pt x="2217550" y="2701550"/>
                  </a:lnTo>
                  <a:lnTo>
                    <a:pt x="2265212" y="2700416"/>
                  </a:lnTo>
                  <a:lnTo>
                    <a:pt x="2313223" y="2699223"/>
                  </a:lnTo>
                  <a:lnTo>
                    <a:pt x="2361578" y="2697965"/>
                  </a:lnTo>
                  <a:lnTo>
                    <a:pt x="2410272" y="2696640"/>
                  </a:lnTo>
                  <a:lnTo>
                    <a:pt x="2459301" y="2695242"/>
                  </a:lnTo>
                  <a:lnTo>
                    <a:pt x="2508661" y="2693769"/>
                  </a:lnTo>
                  <a:lnTo>
                    <a:pt x="2558346" y="2692214"/>
                  </a:lnTo>
                  <a:lnTo>
                    <a:pt x="2608353" y="2690575"/>
                  </a:lnTo>
                  <a:lnTo>
                    <a:pt x="2658676" y="2688847"/>
                  </a:lnTo>
                  <a:lnTo>
                    <a:pt x="2709312" y="2687026"/>
                  </a:lnTo>
                  <a:lnTo>
                    <a:pt x="2760256" y="2685107"/>
                  </a:lnTo>
                  <a:lnTo>
                    <a:pt x="2811503" y="2683087"/>
                  </a:lnTo>
                  <a:lnTo>
                    <a:pt x="2863049" y="2680962"/>
                  </a:lnTo>
                  <a:lnTo>
                    <a:pt x="2914889" y="2678726"/>
                  </a:lnTo>
                  <a:lnTo>
                    <a:pt x="2967020" y="2676377"/>
                  </a:lnTo>
                  <a:lnTo>
                    <a:pt x="3019435" y="2673909"/>
                  </a:lnTo>
                  <a:lnTo>
                    <a:pt x="3072131" y="2671319"/>
                  </a:lnTo>
                  <a:lnTo>
                    <a:pt x="3125103" y="2668602"/>
                  </a:lnTo>
                  <a:lnTo>
                    <a:pt x="3178347" y="2665754"/>
                  </a:lnTo>
                  <a:lnTo>
                    <a:pt x="3231859" y="2662772"/>
                  </a:lnTo>
                  <a:lnTo>
                    <a:pt x="3285633" y="2659650"/>
                  </a:lnTo>
                  <a:lnTo>
                    <a:pt x="3339665" y="2656385"/>
                  </a:lnTo>
                  <a:lnTo>
                    <a:pt x="3393951" y="2652973"/>
                  </a:lnTo>
                  <a:lnTo>
                    <a:pt x="3448486" y="2649408"/>
                  </a:lnTo>
                  <a:lnTo>
                    <a:pt x="3503265" y="2645688"/>
                  </a:lnTo>
                  <a:lnTo>
                    <a:pt x="3558285" y="2641807"/>
                  </a:lnTo>
                  <a:lnTo>
                    <a:pt x="3613541" y="2637763"/>
                  </a:lnTo>
                  <a:lnTo>
                    <a:pt x="3669027" y="2633550"/>
                  </a:lnTo>
                  <a:lnTo>
                    <a:pt x="3724740" y="2629164"/>
                  </a:lnTo>
                  <a:lnTo>
                    <a:pt x="3780676" y="2624601"/>
                  </a:lnTo>
                  <a:lnTo>
                    <a:pt x="3836829" y="2619857"/>
                  </a:lnTo>
                  <a:lnTo>
                    <a:pt x="3893195" y="2614928"/>
                  </a:lnTo>
                  <a:lnTo>
                    <a:pt x="3949769" y="2609810"/>
                  </a:lnTo>
                  <a:lnTo>
                    <a:pt x="4006548" y="2604498"/>
                  </a:lnTo>
                  <a:lnTo>
                    <a:pt x="4063526" y="2598988"/>
                  </a:lnTo>
                  <a:lnTo>
                    <a:pt x="4120699" y="2593276"/>
                  </a:lnTo>
                  <a:lnTo>
                    <a:pt x="4166073" y="2588638"/>
                  </a:lnTo>
                  <a:lnTo>
                    <a:pt x="4212041" y="2583873"/>
                  </a:lnTo>
                  <a:lnTo>
                    <a:pt x="4258581" y="2578986"/>
                  </a:lnTo>
                  <a:lnTo>
                    <a:pt x="4305669" y="2573976"/>
                  </a:lnTo>
                  <a:lnTo>
                    <a:pt x="4353284" y="2568847"/>
                  </a:lnTo>
                  <a:lnTo>
                    <a:pt x="4401403" y="2563601"/>
                  </a:lnTo>
                  <a:lnTo>
                    <a:pt x="4450004" y="2558240"/>
                  </a:lnTo>
                  <a:lnTo>
                    <a:pt x="4499066" y="2552765"/>
                  </a:lnTo>
                  <a:lnTo>
                    <a:pt x="4548564" y="2547178"/>
                  </a:lnTo>
                  <a:lnTo>
                    <a:pt x="4598478" y="2541483"/>
                  </a:lnTo>
                  <a:lnTo>
                    <a:pt x="4648785" y="2535680"/>
                  </a:lnTo>
                  <a:lnTo>
                    <a:pt x="4699462" y="2529772"/>
                  </a:lnTo>
                  <a:lnTo>
                    <a:pt x="4750488" y="2523761"/>
                  </a:lnTo>
                  <a:lnTo>
                    <a:pt x="4801840" y="2517649"/>
                  </a:lnTo>
                  <a:lnTo>
                    <a:pt x="4853496" y="2511437"/>
                  </a:lnTo>
                  <a:lnTo>
                    <a:pt x="4905433" y="2505129"/>
                  </a:lnTo>
                  <a:lnTo>
                    <a:pt x="4957629" y="2498725"/>
                  </a:lnTo>
                  <a:lnTo>
                    <a:pt x="5010063" y="2492229"/>
                  </a:lnTo>
                  <a:lnTo>
                    <a:pt x="5062711" y="2485642"/>
                  </a:lnTo>
                  <a:lnTo>
                    <a:pt x="5115551" y="2478965"/>
                  </a:lnTo>
                  <a:lnTo>
                    <a:pt x="5168562" y="2472202"/>
                  </a:lnTo>
                  <a:lnTo>
                    <a:pt x="5221720" y="2465355"/>
                  </a:lnTo>
                  <a:lnTo>
                    <a:pt x="5275004" y="2458424"/>
                  </a:lnTo>
                  <a:lnTo>
                    <a:pt x="5328391" y="2451413"/>
                  </a:lnTo>
                  <a:lnTo>
                    <a:pt x="5381859" y="2444323"/>
                  </a:lnTo>
                  <a:lnTo>
                    <a:pt x="5435386" y="2437156"/>
                  </a:lnTo>
                  <a:lnTo>
                    <a:pt x="5488949" y="2429915"/>
                  </a:lnTo>
                  <a:lnTo>
                    <a:pt x="5542527" y="2422601"/>
                  </a:lnTo>
                  <a:lnTo>
                    <a:pt x="5596096" y="2415217"/>
                  </a:lnTo>
                  <a:lnTo>
                    <a:pt x="5649634" y="2407764"/>
                  </a:lnTo>
                  <a:lnTo>
                    <a:pt x="5703120" y="2400245"/>
                  </a:lnTo>
                  <a:lnTo>
                    <a:pt x="5756531" y="2392661"/>
                  </a:lnTo>
                  <a:lnTo>
                    <a:pt x="5809844" y="2385015"/>
                  </a:lnTo>
                  <a:lnTo>
                    <a:pt x="5863038" y="2377309"/>
                  </a:lnTo>
                  <a:lnTo>
                    <a:pt x="5916090" y="2369545"/>
                  </a:lnTo>
                  <a:lnTo>
                    <a:pt x="5968978" y="2361724"/>
                  </a:lnTo>
                  <a:lnTo>
                    <a:pt x="6021680" y="2353849"/>
                  </a:lnTo>
                  <a:lnTo>
                    <a:pt x="6074172" y="2345922"/>
                  </a:lnTo>
                  <a:lnTo>
                    <a:pt x="6126434" y="2337944"/>
                  </a:lnTo>
                  <a:lnTo>
                    <a:pt x="6178442" y="2329919"/>
                  </a:lnTo>
                  <a:lnTo>
                    <a:pt x="6230175" y="2321848"/>
                  </a:lnTo>
                  <a:lnTo>
                    <a:pt x="6281610" y="2313732"/>
                  </a:lnTo>
                  <a:lnTo>
                    <a:pt x="6332724" y="2305575"/>
                  </a:lnTo>
                  <a:lnTo>
                    <a:pt x="6383496" y="2297378"/>
                  </a:lnTo>
                  <a:lnTo>
                    <a:pt x="6433904" y="2289143"/>
                  </a:lnTo>
                  <a:lnTo>
                    <a:pt x="6483924" y="2280872"/>
                  </a:lnTo>
                  <a:lnTo>
                    <a:pt x="6533536" y="2272567"/>
                  </a:lnTo>
                  <a:lnTo>
                    <a:pt x="6582715" y="2264230"/>
                  </a:lnTo>
                  <a:lnTo>
                    <a:pt x="6631441" y="2255864"/>
                  </a:lnTo>
                  <a:lnTo>
                    <a:pt x="6679690" y="2247470"/>
                  </a:lnTo>
                  <a:lnTo>
                    <a:pt x="6727441" y="2239051"/>
                  </a:lnTo>
                  <a:lnTo>
                    <a:pt x="6774672" y="2230608"/>
                  </a:lnTo>
                  <a:lnTo>
                    <a:pt x="6821359" y="2222143"/>
                  </a:lnTo>
                  <a:lnTo>
                    <a:pt x="6867481" y="2213659"/>
                  </a:lnTo>
                  <a:lnTo>
                    <a:pt x="6913016" y="2205157"/>
                  </a:lnTo>
                  <a:lnTo>
                    <a:pt x="6957940" y="2196640"/>
                  </a:lnTo>
                  <a:lnTo>
                    <a:pt x="7002233" y="2188109"/>
                  </a:lnTo>
                  <a:lnTo>
                    <a:pt x="7045871" y="2179568"/>
                  </a:lnTo>
                  <a:lnTo>
                    <a:pt x="7088832" y="2171016"/>
                  </a:lnTo>
                  <a:lnTo>
                    <a:pt x="7131095" y="2162458"/>
                  </a:lnTo>
                  <a:lnTo>
                    <a:pt x="7172636" y="2153894"/>
                  </a:lnTo>
                  <a:lnTo>
                    <a:pt x="7233929" y="2140968"/>
                  </a:lnTo>
                  <a:lnTo>
                    <a:pt x="7295240" y="2127694"/>
                  </a:lnTo>
                  <a:lnTo>
                    <a:pt x="7356517" y="2114092"/>
                  </a:lnTo>
                  <a:lnTo>
                    <a:pt x="7417708" y="2100182"/>
                  </a:lnTo>
                  <a:lnTo>
                    <a:pt x="7478760" y="2085982"/>
                  </a:lnTo>
                  <a:lnTo>
                    <a:pt x="7539621" y="2071514"/>
                  </a:lnTo>
                  <a:lnTo>
                    <a:pt x="7600240" y="2056797"/>
                  </a:lnTo>
                  <a:lnTo>
                    <a:pt x="7660563" y="2041849"/>
                  </a:lnTo>
                  <a:lnTo>
                    <a:pt x="7720539" y="2026691"/>
                  </a:lnTo>
                  <a:lnTo>
                    <a:pt x="7780116" y="2011343"/>
                  </a:lnTo>
                  <a:lnTo>
                    <a:pt x="7839241" y="1995824"/>
                  </a:lnTo>
                  <a:lnTo>
                    <a:pt x="7897862" y="1980154"/>
                  </a:lnTo>
                  <a:lnTo>
                    <a:pt x="7955927" y="1964352"/>
                  </a:lnTo>
                  <a:lnTo>
                    <a:pt x="8013384" y="1948439"/>
                  </a:lnTo>
                  <a:lnTo>
                    <a:pt x="8070180" y="1932433"/>
                  </a:lnTo>
                  <a:lnTo>
                    <a:pt x="8126263" y="1916354"/>
                  </a:lnTo>
                  <a:lnTo>
                    <a:pt x="8181582" y="1900223"/>
                  </a:lnTo>
                  <a:lnTo>
                    <a:pt x="8236083" y="1884058"/>
                  </a:lnTo>
                  <a:lnTo>
                    <a:pt x="8289716" y="1867880"/>
                  </a:lnTo>
                  <a:lnTo>
                    <a:pt x="8342426" y="1851708"/>
                  </a:lnTo>
                  <a:lnTo>
                    <a:pt x="8394164" y="1835561"/>
                  </a:lnTo>
                  <a:lnTo>
                    <a:pt x="8444875" y="1819460"/>
                  </a:lnTo>
                  <a:lnTo>
                    <a:pt x="8494508" y="1803424"/>
                  </a:lnTo>
                  <a:lnTo>
                    <a:pt x="8543011" y="1787472"/>
                  </a:lnTo>
                  <a:lnTo>
                    <a:pt x="8590332" y="1771624"/>
                  </a:lnTo>
                  <a:lnTo>
                    <a:pt x="8636418" y="1755901"/>
                  </a:lnTo>
                  <a:lnTo>
                    <a:pt x="8681217" y="1740321"/>
                  </a:lnTo>
                  <a:lnTo>
                    <a:pt x="8724677" y="1724904"/>
                  </a:lnTo>
                  <a:lnTo>
                    <a:pt x="8766746" y="1709670"/>
                  </a:lnTo>
                  <a:lnTo>
                    <a:pt x="8807371" y="1694639"/>
                  </a:lnTo>
                  <a:lnTo>
                    <a:pt x="8846501" y="1679830"/>
                  </a:lnTo>
                  <a:lnTo>
                    <a:pt x="8884083" y="1665263"/>
                  </a:lnTo>
                  <a:lnTo>
                    <a:pt x="8920065" y="1650957"/>
                  </a:lnTo>
                  <a:lnTo>
                    <a:pt x="8987020" y="1623208"/>
                  </a:lnTo>
                  <a:lnTo>
                    <a:pt x="9046949" y="1596742"/>
                  </a:lnTo>
                  <a:lnTo>
                    <a:pt x="9074148" y="1584038"/>
                  </a:lnTo>
                  <a:lnTo>
                    <a:pt x="9078271" y="1582028"/>
                  </a:lnTo>
                </a:path>
                <a:path w="9078595" h="2715260">
                  <a:moveTo>
                    <a:pt x="0" y="871372"/>
                  </a:moveTo>
                  <a:lnTo>
                    <a:pt x="35920" y="852340"/>
                  </a:lnTo>
                  <a:lnTo>
                    <a:pt x="71984" y="833309"/>
                  </a:lnTo>
                  <a:lnTo>
                    <a:pt x="108335" y="814282"/>
                  </a:lnTo>
                  <a:lnTo>
                    <a:pt x="145119" y="795260"/>
                  </a:lnTo>
                  <a:lnTo>
                    <a:pt x="182477" y="776244"/>
                  </a:lnTo>
                  <a:lnTo>
                    <a:pt x="220555" y="757238"/>
                  </a:lnTo>
                  <a:lnTo>
                    <a:pt x="259496" y="738241"/>
                  </a:lnTo>
                  <a:lnTo>
                    <a:pt x="299444" y="719257"/>
                  </a:lnTo>
                  <a:lnTo>
                    <a:pt x="340543" y="700287"/>
                  </a:lnTo>
                  <a:lnTo>
                    <a:pt x="382937" y="681331"/>
                  </a:lnTo>
                  <a:lnTo>
                    <a:pt x="426770" y="662394"/>
                  </a:lnTo>
                  <a:lnTo>
                    <a:pt x="472184" y="643474"/>
                  </a:lnTo>
                  <a:lnTo>
                    <a:pt x="519326" y="624576"/>
                  </a:lnTo>
                  <a:lnTo>
                    <a:pt x="568338" y="605700"/>
                  </a:lnTo>
                  <a:lnTo>
                    <a:pt x="619363" y="586848"/>
                  </a:lnTo>
                  <a:lnTo>
                    <a:pt x="672547" y="568022"/>
                  </a:lnTo>
                  <a:lnTo>
                    <a:pt x="728033" y="549223"/>
                  </a:lnTo>
                  <a:lnTo>
                    <a:pt x="785964" y="530453"/>
                  </a:lnTo>
                  <a:lnTo>
                    <a:pt x="846485" y="511714"/>
                  </a:lnTo>
                  <a:lnTo>
                    <a:pt x="909740" y="493008"/>
                  </a:lnTo>
                  <a:lnTo>
                    <a:pt x="975872" y="474337"/>
                  </a:lnTo>
                  <a:lnTo>
                    <a:pt x="1045025" y="455701"/>
                  </a:lnTo>
                  <a:lnTo>
                    <a:pt x="1082432" y="445844"/>
                  </a:lnTo>
                  <a:lnTo>
                    <a:pt x="1120567" y="435788"/>
                  </a:lnTo>
                  <a:lnTo>
                    <a:pt x="1159420" y="425547"/>
                  </a:lnTo>
                  <a:lnTo>
                    <a:pt x="1198980" y="415139"/>
                  </a:lnTo>
                  <a:lnTo>
                    <a:pt x="1239234" y="404578"/>
                  </a:lnTo>
                  <a:lnTo>
                    <a:pt x="1280171" y="393882"/>
                  </a:lnTo>
                  <a:lnTo>
                    <a:pt x="1321780" y="383065"/>
                  </a:lnTo>
                  <a:lnTo>
                    <a:pt x="1364049" y="372143"/>
                  </a:lnTo>
                  <a:lnTo>
                    <a:pt x="1406966" y="361133"/>
                  </a:lnTo>
                  <a:lnTo>
                    <a:pt x="1450520" y="350050"/>
                  </a:lnTo>
                  <a:lnTo>
                    <a:pt x="1494699" y="338911"/>
                  </a:lnTo>
                  <a:lnTo>
                    <a:pt x="1539492" y="327730"/>
                  </a:lnTo>
                  <a:lnTo>
                    <a:pt x="1584887" y="316524"/>
                  </a:lnTo>
                  <a:lnTo>
                    <a:pt x="1630872" y="305310"/>
                  </a:lnTo>
                  <a:lnTo>
                    <a:pt x="1677437" y="294101"/>
                  </a:lnTo>
                  <a:lnTo>
                    <a:pt x="1724569" y="282915"/>
                  </a:lnTo>
                  <a:lnTo>
                    <a:pt x="1772257" y="271768"/>
                  </a:lnTo>
                  <a:lnTo>
                    <a:pt x="1820489" y="260675"/>
                  </a:lnTo>
                  <a:lnTo>
                    <a:pt x="1869254" y="249651"/>
                  </a:lnTo>
                  <a:lnTo>
                    <a:pt x="1918540" y="238714"/>
                  </a:lnTo>
                  <a:lnTo>
                    <a:pt x="1968336" y="227879"/>
                  </a:lnTo>
                  <a:lnTo>
                    <a:pt x="2018630" y="217161"/>
                  </a:lnTo>
                  <a:lnTo>
                    <a:pt x="2069410" y="206577"/>
                  </a:lnTo>
                  <a:lnTo>
                    <a:pt x="2120666" y="196143"/>
                  </a:lnTo>
                  <a:lnTo>
                    <a:pt x="2172385" y="185873"/>
                  </a:lnTo>
                  <a:lnTo>
                    <a:pt x="2224555" y="175785"/>
                  </a:lnTo>
                  <a:lnTo>
                    <a:pt x="2277166" y="165894"/>
                  </a:lnTo>
                  <a:lnTo>
                    <a:pt x="2330206" y="156216"/>
                  </a:lnTo>
                  <a:lnTo>
                    <a:pt x="2383663" y="146767"/>
                  </a:lnTo>
                  <a:lnTo>
                    <a:pt x="2437525" y="137562"/>
                  </a:lnTo>
                  <a:lnTo>
                    <a:pt x="2491782" y="128618"/>
                  </a:lnTo>
                  <a:lnTo>
                    <a:pt x="2546421" y="119951"/>
                  </a:lnTo>
                  <a:lnTo>
                    <a:pt x="2601431" y="111575"/>
                  </a:lnTo>
                  <a:lnTo>
                    <a:pt x="2656800" y="103508"/>
                  </a:lnTo>
                  <a:lnTo>
                    <a:pt x="2712517" y="95765"/>
                  </a:lnTo>
                  <a:lnTo>
                    <a:pt x="2768570" y="88361"/>
                  </a:lnTo>
                  <a:lnTo>
                    <a:pt x="2824948" y="81314"/>
                  </a:lnTo>
                  <a:lnTo>
                    <a:pt x="2881639" y="74638"/>
                  </a:lnTo>
                  <a:lnTo>
                    <a:pt x="2938631" y="68350"/>
                  </a:lnTo>
                  <a:lnTo>
                    <a:pt x="2995914" y="62465"/>
                  </a:lnTo>
                  <a:lnTo>
                    <a:pt x="3053475" y="56999"/>
                  </a:lnTo>
                  <a:lnTo>
                    <a:pt x="3111303" y="51968"/>
                  </a:lnTo>
                  <a:lnTo>
                    <a:pt x="3155740" y="48359"/>
                  </a:lnTo>
                  <a:lnTo>
                    <a:pt x="3200516" y="44877"/>
                  </a:lnTo>
                  <a:lnTo>
                    <a:pt x="3245628" y="41521"/>
                  </a:lnTo>
                  <a:lnTo>
                    <a:pt x="3291067" y="38292"/>
                  </a:lnTo>
                  <a:lnTo>
                    <a:pt x="3336830" y="35191"/>
                  </a:lnTo>
                  <a:lnTo>
                    <a:pt x="3382910" y="32217"/>
                  </a:lnTo>
                  <a:lnTo>
                    <a:pt x="3429303" y="29372"/>
                  </a:lnTo>
                  <a:lnTo>
                    <a:pt x="3476001" y="26655"/>
                  </a:lnTo>
                  <a:lnTo>
                    <a:pt x="3523001" y="24067"/>
                  </a:lnTo>
                  <a:lnTo>
                    <a:pt x="3570296" y="21609"/>
                  </a:lnTo>
                  <a:lnTo>
                    <a:pt x="3617880" y="19281"/>
                  </a:lnTo>
                  <a:lnTo>
                    <a:pt x="3665749" y="17084"/>
                  </a:lnTo>
                  <a:lnTo>
                    <a:pt x="3713896" y="15017"/>
                  </a:lnTo>
                  <a:lnTo>
                    <a:pt x="3762316" y="13081"/>
                  </a:lnTo>
                  <a:lnTo>
                    <a:pt x="3811004" y="11277"/>
                  </a:lnTo>
                  <a:lnTo>
                    <a:pt x="3859954" y="9605"/>
                  </a:lnTo>
                  <a:lnTo>
                    <a:pt x="3909160" y="8066"/>
                  </a:lnTo>
                  <a:lnTo>
                    <a:pt x="3958616" y="6659"/>
                  </a:lnTo>
                  <a:lnTo>
                    <a:pt x="4008318" y="5386"/>
                  </a:lnTo>
                  <a:lnTo>
                    <a:pt x="4058260" y="4247"/>
                  </a:lnTo>
                  <a:lnTo>
                    <a:pt x="4108435" y="3241"/>
                  </a:lnTo>
                  <a:lnTo>
                    <a:pt x="4158839" y="2371"/>
                  </a:lnTo>
                  <a:lnTo>
                    <a:pt x="4209466" y="1636"/>
                  </a:lnTo>
                  <a:lnTo>
                    <a:pt x="4260311" y="1036"/>
                  </a:lnTo>
                  <a:lnTo>
                    <a:pt x="4311367" y="572"/>
                  </a:lnTo>
                  <a:lnTo>
                    <a:pt x="4362629" y="244"/>
                  </a:lnTo>
                  <a:lnTo>
                    <a:pt x="4414092" y="53"/>
                  </a:lnTo>
                  <a:lnTo>
                    <a:pt x="4465750" y="0"/>
                  </a:lnTo>
                  <a:lnTo>
                    <a:pt x="4517598" y="83"/>
                  </a:lnTo>
                  <a:lnTo>
                    <a:pt x="4569630" y="305"/>
                  </a:lnTo>
                  <a:lnTo>
                    <a:pt x="4621840" y="666"/>
                  </a:lnTo>
                  <a:lnTo>
                    <a:pt x="4674223" y="1165"/>
                  </a:lnTo>
                  <a:lnTo>
                    <a:pt x="4726773" y="1804"/>
                  </a:lnTo>
                  <a:lnTo>
                    <a:pt x="4779485" y="2583"/>
                  </a:lnTo>
                  <a:lnTo>
                    <a:pt x="4832353" y="3501"/>
                  </a:lnTo>
                  <a:lnTo>
                    <a:pt x="4885372" y="4560"/>
                  </a:lnTo>
                  <a:lnTo>
                    <a:pt x="4938536" y="5761"/>
                  </a:lnTo>
                  <a:lnTo>
                    <a:pt x="4991839" y="7102"/>
                  </a:lnTo>
                  <a:lnTo>
                    <a:pt x="5045276" y="8586"/>
                  </a:lnTo>
                  <a:lnTo>
                    <a:pt x="5098841" y="10212"/>
                  </a:lnTo>
                  <a:lnTo>
                    <a:pt x="5152530" y="11981"/>
                  </a:lnTo>
                  <a:lnTo>
                    <a:pt x="5206335" y="13893"/>
                  </a:lnTo>
                  <a:lnTo>
                    <a:pt x="5260252" y="15948"/>
                  </a:lnTo>
                  <a:lnTo>
                    <a:pt x="5314275" y="18147"/>
                  </a:lnTo>
                  <a:lnTo>
                    <a:pt x="5368399" y="20491"/>
                  </a:lnTo>
                  <a:lnTo>
                    <a:pt x="5422617" y="22980"/>
                  </a:lnTo>
                  <a:lnTo>
                    <a:pt x="5476925" y="25614"/>
                  </a:lnTo>
                  <a:lnTo>
                    <a:pt x="5531317" y="28394"/>
                  </a:lnTo>
                  <a:lnTo>
                    <a:pt x="5585787" y="31320"/>
                  </a:lnTo>
                  <a:lnTo>
                    <a:pt x="5640330" y="34392"/>
                  </a:lnTo>
                  <a:lnTo>
                    <a:pt x="5694940" y="37612"/>
                  </a:lnTo>
                  <a:lnTo>
                    <a:pt x="5749611" y="40979"/>
                  </a:lnTo>
                  <a:lnTo>
                    <a:pt x="5804338" y="44493"/>
                  </a:lnTo>
                  <a:lnTo>
                    <a:pt x="5859116" y="48156"/>
                  </a:lnTo>
                  <a:lnTo>
                    <a:pt x="5913939" y="51968"/>
                  </a:lnTo>
                  <a:lnTo>
                    <a:pt x="5961554" y="55463"/>
                  </a:lnTo>
                  <a:lnTo>
                    <a:pt x="6010111" y="59261"/>
                  </a:lnTo>
                  <a:lnTo>
                    <a:pt x="6059569" y="63352"/>
                  </a:lnTo>
                  <a:lnTo>
                    <a:pt x="6109886" y="67727"/>
                  </a:lnTo>
                  <a:lnTo>
                    <a:pt x="6161021" y="72376"/>
                  </a:lnTo>
                  <a:lnTo>
                    <a:pt x="6212932" y="77290"/>
                  </a:lnTo>
                  <a:lnTo>
                    <a:pt x="6265580" y="82458"/>
                  </a:lnTo>
                  <a:lnTo>
                    <a:pt x="6318922" y="87870"/>
                  </a:lnTo>
                  <a:lnTo>
                    <a:pt x="6372918" y="93517"/>
                  </a:lnTo>
                  <a:lnTo>
                    <a:pt x="6427526" y="99389"/>
                  </a:lnTo>
                  <a:lnTo>
                    <a:pt x="6482705" y="105477"/>
                  </a:lnTo>
                  <a:lnTo>
                    <a:pt x="6538413" y="111770"/>
                  </a:lnTo>
                  <a:lnTo>
                    <a:pt x="6594611" y="118258"/>
                  </a:lnTo>
                  <a:lnTo>
                    <a:pt x="6651256" y="124933"/>
                  </a:lnTo>
                  <a:lnTo>
                    <a:pt x="6708307" y="131783"/>
                  </a:lnTo>
                  <a:lnTo>
                    <a:pt x="6765724" y="138800"/>
                  </a:lnTo>
                  <a:lnTo>
                    <a:pt x="6823464" y="145974"/>
                  </a:lnTo>
                  <a:lnTo>
                    <a:pt x="6881487" y="153294"/>
                  </a:lnTo>
                  <a:lnTo>
                    <a:pt x="6939752" y="160751"/>
                  </a:lnTo>
                  <a:lnTo>
                    <a:pt x="6998218" y="168336"/>
                  </a:lnTo>
                  <a:lnTo>
                    <a:pt x="7056842" y="176038"/>
                  </a:lnTo>
                  <a:lnTo>
                    <a:pt x="7115585" y="183847"/>
                  </a:lnTo>
                  <a:lnTo>
                    <a:pt x="7174404" y="191755"/>
                  </a:lnTo>
                  <a:lnTo>
                    <a:pt x="7233260" y="199750"/>
                  </a:lnTo>
                  <a:lnTo>
                    <a:pt x="7292110" y="207824"/>
                  </a:lnTo>
                  <a:lnTo>
                    <a:pt x="7350913" y="215966"/>
                  </a:lnTo>
                  <a:lnTo>
                    <a:pt x="7409628" y="224167"/>
                  </a:lnTo>
                  <a:lnTo>
                    <a:pt x="7468215" y="232416"/>
                  </a:lnTo>
                  <a:lnTo>
                    <a:pt x="7526631" y="240705"/>
                  </a:lnTo>
                  <a:lnTo>
                    <a:pt x="7584836" y="249024"/>
                  </a:lnTo>
                  <a:lnTo>
                    <a:pt x="7642789" y="257361"/>
                  </a:lnTo>
                  <a:lnTo>
                    <a:pt x="7700448" y="265709"/>
                  </a:lnTo>
                  <a:lnTo>
                    <a:pt x="7757772" y="274057"/>
                  </a:lnTo>
                  <a:lnTo>
                    <a:pt x="7814720" y="282395"/>
                  </a:lnTo>
                  <a:lnTo>
                    <a:pt x="7871250" y="290713"/>
                  </a:lnTo>
                  <a:lnTo>
                    <a:pt x="7927323" y="299002"/>
                  </a:lnTo>
                  <a:lnTo>
                    <a:pt x="7982895" y="307251"/>
                  </a:lnTo>
                  <a:lnTo>
                    <a:pt x="8037927" y="315452"/>
                  </a:lnTo>
                  <a:lnTo>
                    <a:pt x="8092377" y="323595"/>
                  </a:lnTo>
                  <a:lnTo>
                    <a:pt x="8146204" y="331668"/>
                  </a:lnTo>
                  <a:lnTo>
                    <a:pt x="8199367" y="339664"/>
                  </a:lnTo>
                  <a:lnTo>
                    <a:pt x="8251824" y="347571"/>
                  </a:lnTo>
                  <a:lnTo>
                    <a:pt x="8303535" y="355380"/>
                  </a:lnTo>
                  <a:lnTo>
                    <a:pt x="8354457" y="363082"/>
                  </a:lnTo>
                  <a:lnTo>
                    <a:pt x="8404551" y="370667"/>
                  </a:lnTo>
                  <a:lnTo>
                    <a:pt x="8453775" y="378124"/>
                  </a:lnTo>
                  <a:lnTo>
                    <a:pt x="8502087" y="385444"/>
                  </a:lnTo>
                  <a:lnTo>
                    <a:pt x="8549447" y="392618"/>
                  </a:lnTo>
                  <a:lnTo>
                    <a:pt x="8595813" y="399635"/>
                  </a:lnTo>
                  <a:lnTo>
                    <a:pt x="8641144" y="406485"/>
                  </a:lnTo>
                  <a:lnTo>
                    <a:pt x="8685399" y="413160"/>
                  </a:lnTo>
                  <a:lnTo>
                    <a:pt x="8728537" y="419648"/>
                  </a:lnTo>
                  <a:lnTo>
                    <a:pt x="8770516" y="425941"/>
                  </a:lnTo>
                  <a:lnTo>
                    <a:pt x="8811296" y="432029"/>
                  </a:lnTo>
                  <a:lnTo>
                    <a:pt x="8850835" y="437901"/>
                  </a:lnTo>
                  <a:lnTo>
                    <a:pt x="8889092" y="443548"/>
                  </a:lnTo>
                  <a:lnTo>
                    <a:pt x="8961595" y="454128"/>
                  </a:lnTo>
                  <a:lnTo>
                    <a:pt x="9028477" y="463691"/>
                  </a:lnTo>
                  <a:lnTo>
                    <a:pt x="9059707" y="468066"/>
                  </a:lnTo>
                  <a:lnTo>
                    <a:pt x="9078271" y="470623"/>
                  </a:lnTo>
                </a:path>
              </a:pathLst>
            </a:custGeom>
            <a:ln w="63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3853" y="5640781"/>
              <a:ext cx="3004820" cy="1211580"/>
            </a:xfrm>
            <a:custGeom>
              <a:avLst/>
              <a:gdLst/>
              <a:ahLst/>
              <a:cxnLst/>
              <a:rect l="l" t="t" r="r" b="b"/>
              <a:pathLst>
                <a:path w="3004820" h="1211579">
                  <a:moveTo>
                    <a:pt x="0" y="0"/>
                  </a:moveTo>
                  <a:lnTo>
                    <a:pt x="51721" y="23517"/>
                  </a:lnTo>
                  <a:lnTo>
                    <a:pt x="103435" y="47027"/>
                  </a:lnTo>
                  <a:lnTo>
                    <a:pt x="155135" y="70525"/>
                  </a:lnTo>
                  <a:lnTo>
                    <a:pt x="206815" y="94002"/>
                  </a:lnTo>
                  <a:lnTo>
                    <a:pt x="258466" y="117452"/>
                  </a:lnTo>
                  <a:lnTo>
                    <a:pt x="310083" y="140868"/>
                  </a:lnTo>
                  <a:lnTo>
                    <a:pt x="361657" y="164244"/>
                  </a:lnTo>
                  <a:lnTo>
                    <a:pt x="413183" y="187573"/>
                  </a:lnTo>
                  <a:lnTo>
                    <a:pt x="464653" y="210849"/>
                  </a:lnTo>
                  <a:lnTo>
                    <a:pt x="516059" y="234063"/>
                  </a:lnTo>
                  <a:lnTo>
                    <a:pt x="567396" y="257211"/>
                  </a:lnTo>
                  <a:lnTo>
                    <a:pt x="618656" y="280284"/>
                  </a:lnTo>
                  <a:lnTo>
                    <a:pt x="669832" y="303277"/>
                  </a:lnTo>
                  <a:lnTo>
                    <a:pt x="720917" y="326182"/>
                  </a:lnTo>
                  <a:lnTo>
                    <a:pt x="771904" y="348994"/>
                  </a:lnTo>
                  <a:lnTo>
                    <a:pt x="822786" y="371704"/>
                  </a:lnTo>
                  <a:lnTo>
                    <a:pt x="873556" y="394306"/>
                  </a:lnTo>
                  <a:lnTo>
                    <a:pt x="924207" y="416795"/>
                  </a:lnTo>
                  <a:lnTo>
                    <a:pt x="974732" y="439162"/>
                  </a:lnTo>
                  <a:lnTo>
                    <a:pt x="1025125" y="461401"/>
                  </a:lnTo>
                  <a:lnTo>
                    <a:pt x="1075377" y="483506"/>
                  </a:lnTo>
                  <a:lnTo>
                    <a:pt x="1125482" y="505470"/>
                  </a:lnTo>
                  <a:lnTo>
                    <a:pt x="1175433" y="527285"/>
                  </a:lnTo>
                  <a:lnTo>
                    <a:pt x="1225224" y="548946"/>
                  </a:lnTo>
                  <a:lnTo>
                    <a:pt x="1274846" y="570446"/>
                  </a:lnTo>
                  <a:lnTo>
                    <a:pt x="1324293" y="591777"/>
                  </a:lnTo>
                  <a:lnTo>
                    <a:pt x="1373558" y="612933"/>
                  </a:lnTo>
                  <a:lnTo>
                    <a:pt x="1422635" y="633908"/>
                  </a:lnTo>
                  <a:lnTo>
                    <a:pt x="1471515" y="654695"/>
                  </a:lnTo>
                  <a:lnTo>
                    <a:pt x="1520192" y="675286"/>
                  </a:lnTo>
                  <a:lnTo>
                    <a:pt x="1568660" y="695675"/>
                  </a:lnTo>
                  <a:lnTo>
                    <a:pt x="1616910" y="715856"/>
                  </a:lnTo>
                  <a:lnTo>
                    <a:pt x="1664936" y="735822"/>
                  </a:lnTo>
                  <a:lnTo>
                    <a:pt x="1712731" y="755566"/>
                  </a:lnTo>
                  <a:lnTo>
                    <a:pt x="1760289" y="775081"/>
                  </a:lnTo>
                  <a:lnTo>
                    <a:pt x="1807601" y="794360"/>
                  </a:lnTo>
                  <a:lnTo>
                    <a:pt x="1854661" y="813398"/>
                  </a:lnTo>
                  <a:lnTo>
                    <a:pt x="1901462" y="832186"/>
                  </a:lnTo>
                  <a:lnTo>
                    <a:pt x="1947997" y="850719"/>
                  </a:lnTo>
                  <a:lnTo>
                    <a:pt x="1994259" y="868989"/>
                  </a:lnTo>
                  <a:lnTo>
                    <a:pt x="2040242" y="886991"/>
                  </a:lnTo>
                  <a:lnTo>
                    <a:pt x="2085937" y="904716"/>
                  </a:lnTo>
                  <a:lnTo>
                    <a:pt x="2131338" y="922159"/>
                  </a:lnTo>
                  <a:lnTo>
                    <a:pt x="2176438" y="939313"/>
                  </a:lnTo>
                  <a:lnTo>
                    <a:pt x="2221229" y="956171"/>
                  </a:lnTo>
                  <a:lnTo>
                    <a:pt x="2265706" y="972726"/>
                  </a:lnTo>
                  <a:lnTo>
                    <a:pt x="2309861" y="988971"/>
                  </a:lnTo>
                  <a:lnTo>
                    <a:pt x="2353687" y="1004901"/>
                  </a:lnTo>
                  <a:lnTo>
                    <a:pt x="2397177" y="1020507"/>
                  </a:lnTo>
                  <a:lnTo>
                    <a:pt x="2440323" y="1035784"/>
                  </a:lnTo>
                  <a:lnTo>
                    <a:pt x="2483120" y="1050724"/>
                  </a:lnTo>
                  <a:lnTo>
                    <a:pt x="2525559" y="1065322"/>
                  </a:lnTo>
                  <a:lnTo>
                    <a:pt x="2567635" y="1079569"/>
                  </a:lnTo>
                  <a:lnTo>
                    <a:pt x="2609339" y="1093460"/>
                  </a:lnTo>
                  <a:lnTo>
                    <a:pt x="2650665" y="1106988"/>
                  </a:lnTo>
                  <a:lnTo>
                    <a:pt x="2691607" y="1120146"/>
                  </a:lnTo>
                  <a:lnTo>
                    <a:pt x="2732156" y="1132927"/>
                  </a:lnTo>
                  <a:lnTo>
                    <a:pt x="2772306" y="1145324"/>
                  </a:lnTo>
                  <a:lnTo>
                    <a:pt x="2812050" y="1157331"/>
                  </a:lnTo>
                  <a:lnTo>
                    <a:pt x="2851381" y="1168942"/>
                  </a:lnTo>
                  <a:lnTo>
                    <a:pt x="2890292" y="1180149"/>
                  </a:lnTo>
                  <a:lnTo>
                    <a:pt x="2928775" y="1190945"/>
                  </a:lnTo>
                  <a:lnTo>
                    <a:pt x="2966825" y="1201324"/>
                  </a:lnTo>
                  <a:lnTo>
                    <a:pt x="3004433" y="1211280"/>
                  </a:lnTo>
                </a:path>
              </a:pathLst>
            </a:custGeom>
            <a:ln w="63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5728" y="5284470"/>
              <a:ext cx="9078595" cy="1467485"/>
            </a:xfrm>
            <a:custGeom>
              <a:avLst/>
              <a:gdLst/>
              <a:ahLst/>
              <a:cxnLst/>
              <a:rect l="l" t="t" r="r" b="b"/>
              <a:pathLst>
                <a:path w="9078595" h="1467484">
                  <a:moveTo>
                    <a:pt x="0" y="0"/>
                  </a:moveTo>
                  <a:lnTo>
                    <a:pt x="37324" y="13040"/>
                  </a:lnTo>
                  <a:lnTo>
                    <a:pt x="74769" y="26102"/>
                  </a:lnTo>
                  <a:lnTo>
                    <a:pt x="112458" y="39209"/>
                  </a:lnTo>
                  <a:lnTo>
                    <a:pt x="150511" y="52381"/>
                  </a:lnTo>
                  <a:lnTo>
                    <a:pt x="189051" y="65642"/>
                  </a:lnTo>
                  <a:lnTo>
                    <a:pt x="228197" y="79012"/>
                  </a:lnTo>
                  <a:lnTo>
                    <a:pt x="268073" y="92514"/>
                  </a:lnTo>
                  <a:lnTo>
                    <a:pt x="308800" y="106170"/>
                  </a:lnTo>
                  <a:lnTo>
                    <a:pt x="350499" y="120003"/>
                  </a:lnTo>
                  <a:lnTo>
                    <a:pt x="393291" y="134033"/>
                  </a:lnTo>
                  <a:lnTo>
                    <a:pt x="437298" y="148282"/>
                  </a:lnTo>
                  <a:lnTo>
                    <a:pt x="482643" y="162774"/>
                  </a:lnTo>
                  <a:lnTo>
                    <a:pt x="529445" y="177530"/>
                  </a:lnTo>
                  <a:lnTo>
                    <a:pt x="577828" y="192571"/>
                  </a:lnTo>
                  <a:lnTo>
                    <a:pt x="627911" y="207921"/>
                  </a:lnTo>
                  <a:lnTo>
                    <a:pt x="679818" y="223600"/>
                  </a:lnTo>
                  <a:lnTo>
                    <a:pt x="733668" y="239631"/>
                  </a:lnTo>
                  <a:lnTo>
                    <a:pt x="789585" y="256036"/>
                  </a:lnTo>
                  <a:lnTo>
                    <a:pt x="847689" y="272836"/>
                  </a:lnTo>
                  <a:lnTo>
                    <a:pt x="908102" y="290054"/>
                  </a:lnTo>
                  <a:lnTo>
                    <a:pt x="970946" y="307713"/>
                  </a:lnTo>
                  <a:lnTo>
                    <a:pt x="1036341" y="325833"/>
                  </a:lnTo>
                  <a:lnTo>
                    <a:pt x="1104411" y="344436"/>
                  </a:lnTo>
                  <a:lnTo>
                    <a:pt x="1142884" y="354885"/>
                  </a:lnTo>
                  <a:lnTo>
                    <a:pt x="1182229" y="365585"/>
                  </a:lnTo>
                  <a:lnTo>
                    <a:pt x="1222422" y="376525"/>
                  </a:lnTo>
                  <a:lnTo>
                    <a:pt x="1263437" y="387692"/>
                  </a:lnTo>
                  <a:lnTo>
                    <a:pt x="1305252" y="399076"/>
                  </a:lnTo>
                  <a:lnTo>
                    <a:pt x="1347842" y="410665"/>
                  </a:lnTo>
                  <a:lnTo>
                    <a:pt x="1391183" y="422448"/>
                  </a:lnTo>
                  <a:lnTo>
                    <a:pt x="1435251" y="434412"/>
                  </a:lnTo>
                  <a:lnTo>
                    <a:pt x="1480022" y="446546"/>
                  </a:lnTo>
                  <a:lnTo>
                    <a:pt x="1525472" y="458839"/>
                  </a:lnTo>
                  <a:lnTo>
                    <a:pt x="1571577" y="471279"/>
                  </a:lnTo>
                  <a:lnTo>
                    <a:pt x="1618313" y="483855"/>
                  </a:lnTo>
                  <a:lnTo>
                    <a:pt x="1665656" y="496555"/>
                  </a:lnTo>
                  <a:lnTo>
                    <a:pt x="1713581" y="509367"/>
                  </a:lnTo>
                  <a:lnTo>
                    <a:pt x="1762065" y="522281"/>
                  </a:lnTo>
                  <a:lnTo>
                    <a:pt x="1811084" y="535284"/>
                  </a:lnTo>
                  <a:lnTo>
                    <a:pt x="1860614" y="548365"/>
                  </a:lnTo>
                  <a:lnTo>
                    <a:pt x="1910630" y="561512"/>
                  </a:lnTo>
                  <a:lnTo>
                    <a:pt x="1961108" y="574714"/>
                  </a:lnTo>
                  <a:lnTo>
                    <a:pt x="2012026" y="587959"/>
                  </a:lnTo>
                  <a:lnTo>
                    <a:pt x="2063357" y="601237"/>
                  </a:lnTo>
                  <a:lnTo>
                    <a:pt x="2115080" y="614534"/>
                  </a:lnTo>
                  <a:lnTo>
                    <a:pt x="2167168" y="627840"/>
                  </a:lnTo>
                  <a:lnTo>
                    <a:pt x="2219599" y="641143"/>
                  </a:lnTo>
                  <a:lnTo>
                    <a:pt x="2272348" y="654432"/>
                  </a:lnTo>
                  <a:lnTo>
                    <a:pt x="2325392" y="667695"/>
                  </a:lnTo>
                  <a:lnTo>
                    <a:pt x="2378705" y="680920"/>
                  </a:lnTo>
                  <a:lnTo>
                    <a:pt x="2432265" y="694096"/>
                  </a:lnTo>
                  <a:lnTo>
                    <a:pt x="2486047" y="707212"/>
                  </a:lnTo>
                  <a:lnTo>
                    <a:pt x="2540027" y="720256"/>
                  </a:lnTo>
                  <a:lnTo>
                    <a:pt x="2594181" y="733216"/>
                  </a:lnTo>
                  <a:lnTo>
                    <a:pt x="2648486" y="746080"/>
                  </a:lnTo>
                  <a:lnTo>
                    <a:pt x="2702916" y="758838"/>
                  </a:lnTo>
                  <a:lnTo>
                    <a:pt x="2757448" y="771478"/>
                  </a:lnTo>
                  <a:lnTo>
                    <a:pt x="2812058" y="783988"/>
                  </a:lnTo>
                  <a:lnTo>
                    <a:pt x="2866721" y="796356"/>
                  </a:lnTo>
                  <a:lnTo>
                    <a:pt x="2921415" y="808572"/>
                  </a:lnTo>
                  <a:lnTo>
                    <a:pt x="2976114" y="820623"/>
                  </a:lnTo>
                  <a:lnTo>
                    <a:pt x="3030795" y="832498"/>
                  </a:lnTo>
                  <a:lnTo>
                    <a:pt x="3085434" y="844186"/>
                  </a:lnTo>
                  <a:lnTo>
                    <a:pt x="3140006" y="855674"/>
                  </a:lnTo>
                  <a:lnTo>
                    <a:pt x="3194488" y="866952"/>
                  </a:lnTo>
                  <a:lnTo>
                    <a:pt x="3240447" y="876340"/>
                  </a:lnTo>
                  <a:lnTo>
                    <a:pt x="3286870" y="885738"/>
                  </a:lnTo>
                  <a:lnTo>
                    <a:pt x="3333739" y="895144"/>
                  </a:lnTo>
                  <a:lnTo>
                    <a:pt x="3381033" y="904554"/>
                  </a:lnTo>
                  <a:lnTo>
                    <a:pt x="3428732" y="913965"/>
                  </a:lnTo>
                  <a:lnTo>
                    <a:pt x="3476818" y="923372"/>
                  </a:lnTo>
                  <a:lnTo>
                    <a:pt x="3525270" y="932774"/>
                  </a:lnTo>
                  <a:lnTo>
                    <a:pt x="3574069" y="942166"/>
                  </a:lnTo>
                  <a:lnTo>
                    <a:pt x="3623195" y="951544"/>
                  </a:lnTo>
                  <a:lnTo>
                    <a:pt x="3672628" y="960907"/>
                  </a:lnTo>
                  <a:lnTo>
                    <a:pt x="3722350" y="970249"/>
                  </a:lnTo>
                  <a:lnTo>
                    <a:pt x="3772339" y="979568"/>
                  </a:lnTo>
                  <a:lnTo>
                    <a:pt x="3822577" y="988860"/>
                  </a:lnTo>
                  <a:lnTo>
                    <a:pt x="3873044" y="998122"/>
                  </a:lnTo>
                  <a:lnTo>
                    <a:pt x="3923719" y="1007351"/>
                  </a:lnTo>
                  <a:lnTo>
                    <a:pt x="3974585" y="1016542"/>
                  </a:lnTo>
                  <a:lnTo>
                    <a:pt x="4025620" y="1025693"/>
                  </a:lnTo>
                  <a:lnTo>
                    <a:pt x="4076805" y="1034800"/>
                  </a:lnTo>
                  <a:lnTo>
                    <a:pt x="4128121" y="1043860"/>
                  </a:lnTo>
                  <a:lnTo>
                    <a:pt x="4179548" y="1052869"/>
                  </a:lnTo>
                  <a:lnTo>
                    <a:pt x="4231067" y="1061824"/>
                  </a:lnTo>
                  <a:lnTo>
                    <a:pt x="4282656" y="1070721"/>
                  </a:lnTo>
                  <a:lnTo>
                    <a:pt x="4334298" y="1079557"/>
                  </a:lnTo>
                  <a:lnTo>
                    <a:pt x="4385972" y="1088329"/>
                  </a:lnTo>
                  <a:lnTo>
                    <a:pt x="4437659" y="1097033"/>
                  </a:lnTo>
                  <a:lnTo>
                    <a:pt x="4489339" y="1105666"/>
                  </a:lnTo>
                  <a:lnTo>
                    <a:pt x="4540992" y="1114225"/>
                  </a:lnTo>
                  <a:lnTo>
                    <a:pt x="4592598" y="1122705"/>
                  </a:lnTo>
                  <a:lnTo>
                    <a:pt x="4644139" y="1131103"/>
                  </a:lnTo>
                  <a:lnTo>
                    <a:pt x="4695594" y="1139417"/>
                  </a:lnTo>
                  <a:lnTo>
                    <a:pt x="4746944" y="1147642"/>
                  </a:lnTo>
                  <a:lnTo>
                    <a:pt x="4798169" y="1155776"/>
                  </a:lnTo>
                  <a:lnTo>
                    <a:pt x="4849249" y="1163814"/>
                  </a:lnTo>
                  <a:lnTo>
                    <a:pt x="4900165" y="1171754"/>
                  </a:lnTo>
                  <a:lnTo>
                    <a:pt x="4950897" y="1179592"/>
                  </a:lnTo>
                  <a:lnTo>
                    <a:pt x="5001426" y="1187324"/>
                  </a:lnTo>
                  <a:lnTo>
                    <a:pt x="5051731" y="1194947"/>
                  </a:lnTo>
                  <a:lnTo>
                    <a:pt x="5101794" y="1202458"/>
                  </a:lnTo>
                  <a:lnTo>
                    <a:pt x="5151594" y="1209854"/>
                  </a:lnTo>
                  <a:lnTo>
                    <a:pt x="5201112" y="1217130"/>
                  </a:lnTo>
                  <a:lnTo>
                    <a:pt x="5250328" y="1224283"/>
                  </a:lnTo>
                  <a:lnTo>
                    <a:pt x="5299223" y="1231311"/>
                  </a:lnTo>
                  <a:lnTo>
                    <a:pt x="5347776" y="1238209"/>
                  </a:lnTo>
                  <a:lnTo>
                    <a:pt x="5395969" y="1244974"/>
                  </a:lnTo>
                  <a:lnTo>
                    <a:pt x="5443781" y="1251603"/>
                  </a:lnTo>
                  <a:lnTo>
                    <a:pt x="5491194" y="1258093"/>
                  </a:lnTo>
                  <a:lnTo>
                    <a:pt x="5538186" y="1264439"/>
                  </a:lnTo>
                  <a:lnTo>
                    <a:pt x="5584739" y="1270639"/>
                  </a:lnTo>
                  <a:lnTo>
                    <a:pt x="5630833" y="1276689"/>
                  </a:lnTo>
                  <a:lnTo>
                    <a:pt x="5676449" y="1282585"/>
                  </a:lnTo>
                  <a:lnTo>
                    <a:pt x="5731868" y="1289579"/>
                  </a:lnTo>
                  <a:lnTo>
                    <a:pt x="5787466" y="1296373"/>
                  </a:lnTo>
                  <a:lnTo>
                    <a:pt x="5843208" y="1302970"/>
                  </a:lnTo>
                  <a:lnTo>
                    <a:pt x="5899059" y="1309374"/>
                  </a:lnTo>
                  <a:lnTo>
                    <a:pt x="5954986" y="1315590"/>
                  </a:lnTo>
                  <a:lnTo>
                    <a:pt x="6010955" y="1321622"/>
                  </a:lnTo>
                  <a:lnTo>
                    <a:pt x="6066930" y="1327474"/>
                  </a:lnTo>
                  <a:lnTo>
                    <a:pt x="6122880" y="1333150"/>
                  </a:lnTo>
                  <a:lnTo>
                    <a:pt x="6178768" y="1338654"/>
                  </a:lnTo>
                  <a:lnTo>
                    <a:pt x="6234561" y="1343991"/>
                  </a:lnTo>
                  <a:lnTo>
                    <a:pt x="6290225" y="1349164"/>
                  </a:lnTo>
                  <a:lnTo>
                    <a:pt x="6345726" y="1354178"/>
                  </a:lnTo>
                  <a:lnTo>
                    <a:pt x="6401029" y="1359036"/>
                  </a:lnTo>
                  <a:lnTo>
                    <a:pt x="6456101" y="1363744"/>
                  </a:lnTo>
                  <a:lnTo>
                    <a:pt x="6510907" y="1368304"/>
                  </a:lnTo>
                  <a:lnTo>
                    <a:pt x="6565413" y="1372722"/>
                  </a:lnTo>
                  <a:lnTo>
                    <a:pt x="6619585" y="1377001"/>
                  </a:lnTo>
                  <a:lnTo>
                    <a:pt x="6673390" y="1381145"/>
                  </a:lnTo>
                  <a:lnTo>
                    <a:pt x="6726792" y="1385159"/>
                  </a:lnTo>
                  <a:lnTo>
                    <a:pt x="6779757" y="1389047"/>
                  </a:lnTo>
                  <a:lnTo>
                    <a:pt x="6832253" y="1392812"/>
                  </a:lnTo>
                  <a:lnTo>
                    <a:pt x="6884243" y="1396460"/>
                  </a:lnTo>
                  <a:lnTo>
                    <a:pt x="6935695" y="1399993"/>
                  </a:lnTo>
                  <a:lnTo>
                    <a:pt x="6986574" y="1403417"/>
                  </a:lnTo>
                  <a:lnTo>
                    <a:pt x="7036847" y="1406735"/>
                  </a:lnTo>
                  <a:lnTo>
                    <a:pt x="7086478" y="1409952"/>
                  </a:lnTo>
                  <a:lnTo>
                    <a:pt x="7135433" y="1413072"/>
                  </a:lnTo>
                  <a:lnTo>
                    <a:pt x="7183680" y="1416098"/>
                  </a:lnTo>
                  <a:lnTo>
                    <a:pt x="7231183" y="1419035"/>
                  </a:lnTo>
                  <a:lnTo>
                    <a:pt x="7277908" y="1421887"/>
                  </a:lnTo>
                  <a:lnTo>
                    <a:pt x="7323821" y="1424659"/>
                  </a:lnTo>
                  <a:lnTo>
                    <a:pt x="7368889" y="1427353"/>
                  </a:lnTo>
                  <a:lnTo>
                    <a:pt x="7413077" y="1429976"/>
                  </a:lnTo>
                  <a:lnTo>
                    <a:pt x="7456350" y="1432530"/>
                  </a:lnTo>
                  <a:lnTo>
                    <a:pt x="7498675" y="1435019"/>
                  </a:lnTo>
                  <a:lnTo>
                    <a:pt x="7540018" y="1437448"/>
                  </a:lnTo>
                  <a:lnTo>
                    <a:pt x="7580344" y="1439822"/>
                  </a:lnTo>
                  <a:lnTo>
                    <a:pt x="7619620" y="1442143"/>
                  </a:lnTo>
                  <a:lnTo>
                    <a:pt x="7657810" y="1444417"/>
                  </a:lnTo>
                  <a:lnTo>
                    <a:pt x="7694882" y="1446648"/>
                  </a:lnTo>
                  <a:lnTo>
                    <a:pt x="7730801" y="1448838"/>
                  </a:lnTo>
                  <a:lnTo>
                    <a:pt x="7812409" y="1453636"/>
                  </a:lnTo>
                  <a:lnTo>
                    <a:pt x="7887152" y="1457595"/>
                  </a:lnTo>
                  <a:lnTo>
                    <a:pt x="7955603" y="1460781"/>
                  </a:lnTo>
                  <a:lnTo>
                    <a:pt x="8018334" y="1463258"/>
                  </a:lnTo>
                  <a:lnTo>
                    <a:pt x="8075917" y="1465093"/>
                  </a:lnTo>
                  <a:lnTo>
                    <a:pt x="8128927" y="1466350"/>
                  </a:lnTo>
                  <a:lnTo>
                    <a:pt x="8177935" y="1467094"/>
                  </a:lnTo>
                  <a:lnTo>
                    <a:pt x="8223515" y="1467392"/>
                  </a:lnTo>
                  <a:lnTo>
                    <a:pt x="8266239" y="1467307"/>
                  </a:lnTo>
                  <a:lnTo>
                    <a:pt x="8306680" y="1466906"/>
                  </a:lnTo>
                  <a:lnTo>
                    <a:pt x="8345410" y="1466253"/>
                  </a:lnTo>
                  <a:lnTo>
                    <a:pt x="8420032" y="1464455"/>
                  </a:lnTo>
                  <a:lnTo>
                    <a:pt x="8457068" y="1463439"/>
                  </a:lnTo>
                  <a:lnTo>
                    <a:pt x="8494685" y="1462434"/>
                  </a:lnTo>
                  <a:lnTo>
                    <a:pt x="8533456" y="1461503"/>
                  </a:lnTo>
                  <a:lnTo>
                    <a:pt x="8573954" y="1460713"/>
                  </a:lnTo>
                  <a:lnTo>
                    <a:pt x="8636561" y="1459348"/>
                  </a:lnTo>
                  <a:lnTo>
                    <a:pt x="8696089" y="1457447"/>
                  </a:lnTo>
                  <a:lnTo>
                    <a:pt x="8752845" y="1455065"/>
                  </a:lnTo>
                  <a:lnTo>
                    <a:pt x="8807136" y="1452254"/>
                  </a:lnTo>
                  <a:lnTo>
                    <a:pt x="8859272" y="1449069"/>
                  </a:lnTo>
                  <a:lnTo>
                    <a:pt x="8909559" y="1445562"/>
                  </a:lnTo>
                  <a:lnTo>
                    <a:pt x="8958307" y="1441789"/>
                  </a:lnTo>
                  <a:lnTo>
                    <a:pt x="9005822" y="1437801"/>
                  </a:lnTo>
                  <a:lnTo>
                    <a:pt x="9052414" y="1433653"/>
                  </a:lnTo>
                  <a:lnTo>
                    <a:pt x="9078271" y="1431261"/>
                  </a:lnTo>
                </a:path>
              </a:pathLst>
            </a:custGeom>
            <a:ln w="63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215133" y="5137796"/>
              <a:ext cx="6929120" cy="1714500"/>
            </a:xfrm>
            <a:custGeom>
              <a:avLst/>
              <a:gdLst/>
              <a:ahLst/>
              <a:cxnLst/>
              <a:rect l="l" t="t" r="r" b="b"/>
              <a:pathLst>
                <a:path w="6929120" h="1714500">
                  <a:moveTo>
                    <a:pt x="0" y="1714264"/>
                  </a:moveTo>
                  <a:lnTo>
                    <a:pt x="32478" y="1677653"/>
                  </a:lnTo>
                  <a:lnTo>
                    <a:pt x="65063" y="1641069"/>
                  </a:lnTo>
                  <a:lnTo>
                    <a:pt x="97859" y="1604537"/>
                  </a:lnTo>
                  <a:lnTo>
                    <a:pt x="130971" y="1568084"/>
                  </a:lnTo>
                  <a:lnTo>
                    <a:pt x="164507" y="1531737"/>
                  </a:lnTo>
                  <a:lnTo>
                    <a:pt x="198571" y="1495521"/>
                  </a:lnTo>
                  <a:lnTo>
                    <a:pt x="233268" y="1459464"/>
                  </a:lnTo>
                  <a:lnTo>
                    <a:pt x="268706" y="1423592"/>
                  </a:lnTo>
                  <a:lnTo>
                    <a:pt x="304988" y="1387931"/>
                  </a:lnTo>
                  <a:lnTo>
                    <a:pt x="342222" y="1352508"/>
                  </a:lnTo>
                  <a:lnTo>
                    <a:pt x="380512" y="1317348"/>
                  </a:lnTo>
                  <a:lnTo>
                    <a:pt x="419965" y="1282480"/>
                  </a:lnTo>
                  <a:lnTo>
                    <a:pt x="460686" y="1247928"/>
                  </a:lnTo>
                  <a:lnTo>
                    <a:pt x="502780" y="1213720"/>
                  </a:lnTo>
                  <a:lnTo>
                    <a:pt x="546354" y="1179881"/>
                  </a:lnTo>
                  <a:lnTo>
                    <a:pt x="584055" y="1151726"/>
                  </a:lnTo>
                  <a:lnTo>
                    <a:pt x="623194" y="1123387"/>
                  </a:lnTo>
                  <a:lnTo>
                    <a:pt x="663629" y="1094938"/>
                  </a:lnTo>
                  <a:lnTo>
                    <a:pt x="705221" y="1066452"/>
                  </a:lnTo>
                  <a:lnTo>
                    <a:pt x="747827" y="1038004"/>
                  </a:lnTo>
                  <a:lnTo>
                    <a:pt x="791308" y="1009665"/>
                  </a:lnTo>
                  <a:lnTo>
                    <a:pt x="835523" y="981509"/>
                  </a:lnTo>
                  <a:lnTo>
                    <a:pt x="880331" y="953610"/>
                  </a:lnTo>
                  <a:lnTo>
                    <a:pt x="925591" y="926041"/>
                  </a:lnTo>
                  <a:lnTo>
                    <a:pt x="971163" y="898876"/>
                  </a:lnTo>
                  <a:lnTo>
                    <a:pt x="1016906" y="872186"/>
                  </a:lnTo>
                  <a:lnTo>
                    <a:pt x="1062679" y="846047"/>
                  </a:lnTo>
                  <a:lnTo>
                    <a:pt x="1108342" y="820531"/>
                  </a:lnTo>
                  <a:lnTo>
                    <a:pt x="1153753" y="795711"/>
                  </a:lnTo>
                  <a:lnTo>
                    <a:pt x="1198772" y="771661"/>
                  </a:lnTo>
                  <a:lnTo>
                    <a:pt x="1243258" y="748454"/>
                  </a:lnTo>
                  <a:lnTo>
                    <a:pt x="1287072" y="726164"/>
                  </a:lnTo>
                  <a:lnTo>
                    <a:pt x="1330070" y="704863"/>
                  </a:lnTo>
                  <a:lnTo>
                    <a:pt x="1376844" y="682270"/>
                  </a:lnTo>
                  <a:lnTo>
                    <a:pt x="1421710" y="661143"/>
                  </a:lnTo>
                  <a:lnTo>
                    <a:pt x="1465076" y="641327"/>
                  </a:lnTo>
                  <a:lnTo>
                    <a:pt x="1507353" y="622665"/>
                  </a:lnTo>
                  <a:lnTo>
                    <a:pt x="1548946" y="605001"/>
                  </a:lnTo>
                  <a:lnTo>
                    <a:pt x="1590266" y="588177"/>
                  </a:lnTo>
                  <a:lnTo>
                    <a:pt x="1631720" y="572039"/>
                  </a:lnTo>
                  <a:lnTo>
                    <a:pt x="1673717" y="556429"/>
                  </a:lnTo>
                  <a:lnTo>
                    <a:pt x="1716664" y="541190"/>
                  </a:lnTo>
                  <a:lnTo>
                    <a:pt x="1760971" y="526167"/>
                  </a:lnTo>
                  <a:lnTo>
                    <a:pt x="1807046" y="511202"/>
                  </a:lnTo>
                  <a:lnTo>
                    <a:pt x="1855297" y="496140"/>
                  </a:lnTo>
                  <a:lnTo>
                    <a:pt x="1906132" y="480824"/>
                  </a:lnTo>
                  <a:lnTo>
                    <a:pt x="1959960" y="465098"/>
                  </a:lnTo>
                  <a:lnTo>
                    <a:pt x="2017189" y="448804"/>
                  </a:lnTo>
                  <a:lnTo>
                    <a:pt x="2078228" y="431788"/>
                  </a:lnTo>
                  <a:lnTo>
                    <a:pt x="2118243" y="420886"/>
                  </a:lnTo>
                  <a:lnTo>
                    <a:pt x="2160523" y="409688"/>
                  </a:lnTo>
                  <a:lnTo>
                    <a:pt x="2204874" y="398231"/>
                  </a:lnTo>
                  <a:lnTo>
                    <a:pt x="2251101" y="386550"/>
                  </a:lnTo>
                  <a:lnTo>
                    <a:pt x="2299009" y="374682"/>
                  </a:lnTo>
                  <a:lnTo>
                    <a:pt x="2348404" y="362664"/>
                  </a:lnTo>
                  <a:lnTo>
                    <a:pt x="2399091" y="350531"/>
                  </a:lnTo>
                  <a:lnTo>
                    <a:pt x="2450875" y="338320"/>
                  </a:lnTo>
                  <a:lnTo>
                    <a:pt x="2503562" y="326068"/>
                  </a:lnTo>
                  <a:lnTo>
                    <a:pt x="2556958" y="313811"/>
                  </a:lnTo>
                  <a:lnTo>
                    <a:pt x="2610868" y="301585"/>
                  </a:lnTo>
                  <a:lnTo>
                    <a:pt x="2665097" y="289426"/>
                  </a:lnTo>
                  <a:lnTo>
                    <a:pt x="2719451" y="277371"/>
                  </a:lnTo>
                  <a:lnTo>
                    <a:pt x="2773734" y="265457"/>
                  </a:lnTo>
                  <a:lnTo>
                    <a:pt x="2827754" y="253720"/>
                  </a:lnTo>
                  <a:lnTo>
                    <a:pt x="2881314" y="242195"/>
                  </a:lnTo>
                  <a:lnTo>
                    <a:pt x="2934220" y="230920"/>
                  </a:lnTo>
                  <a:lnTo>
                    <a:pt x="2986279" y="219931"/>
                  </a:lnTo>
                  <a:lnTo>
                    <a:pt x="3037295" y="209264"/>
                  </a:lnTo>
                  <a:lnTo>
                    <a:pt x="3087073" y="198956"/>
                  </a:lnTo>
                  <a:lnTo>
                    <a:pt x="3135419" y="189042"/>
                  </a:lnTo>
                  <a:lnTo>
                    <a:pt x="3182139" y="179560"/>
                  </a:lnTo>
                  <a:lnTo>
                    <a:pt x="3227038" y="170546"/>
                  </a:lnTo>
                  <a:lnTo>
                    <a:pt x="3269921" y="162035"/>
                  </a:lnTo>
                  <a:lnTo>
                    <a:pt x="3310594" y="154066"/>
                  </a:lnTo>
                  <a:lnTo>
                    <a:pt x="3348863" y="146673"/>
                  </a:lnTo>
                  <a:lnTo>
                    <a:pt x="3418279" y="133601"/>
                  </a:lnTo>
                  <a:lnTo>
                    <a:pt x="3479443" y="122537"/>
                  </a:lnTo>
                  <a:lnTo>
                    <a:pt x="3533735" y="113235"/>
                  </a:lnTo>
                  <a:lnTo>
                    <a:pt x="3582532" y="105452"/>
                  </a:lnTo>
                  <a:lnTo>
                    <a:pt x="3627215" y="98946"/>
                  </a:lnTo>
                  <a:lnTo>
                    <a:pt x="3669162" y="93472"/>
                  </a:lnTo>
                  <a:lnTo>
                    <a:pt x="3709752" y="88788"/>
                  </a:lnTo>
                  <a:lnTo>
                    <a:pt x="3750364" y="84648"/>
                  </a:lnTo>
                  <a:lnTo>
                    <a:pt x="3792377" y="80811"/>
                  </a:lnTo>
                  <a:lnTo>
                    <a:pt x="3837171" y="77033"/>
                  </a:lnTo>
                  <a:lnTo>
                    <a:pt x="3886124" y="73070"/>
                  </a:lnTo>
                  <a:lnTo>
                    <a:pt x="3940615" y="68678"/>
                  </a:lnTo>
                  <a:lnTo>
                    <a:pt x="4002024" y="63615"/>
                  </a:lnTo>
                  <a:lnTo>
                    <a:pt x="4043532" y="60210"/>
                  </a:lnTo>
                  <a:lnTo>
                    <a:pt x="4087086" y="56789"/>
                  </a:lnTo>
                  <a:lnTo>
                    <a:pt x="4132493" y="53364"/>
                  </a:lnTo>
                  <a:lnTo>
                    <a:pt x="4179559" y="49946"/>
                  </a:lnTo>
                  <a:lnTo>
                    <a:pt x="4228092" y="46547"/>
                  </a:lnTo>
                  <a:lnTo>
                    <a:pt x="4277900" y="43178"/>
                  </a:lnTo>
                  <a:lnTo>
                    <a:pt x="4328790" y="39851"/>
                  </a:lnTo>
                  <a:lnTo>
                    <a:pt x="4380569" y="36578"/>
                  </a:lnTo>
                  <a:lnTo>
                    <a:pt x="4433044" y="33370"/>
                  </a:lnTo>
                  <a:lnTo>
                    <a:pt x="4486024" y="30239"/>
                  </a:lnTo>
                  <a:lnTo>
                    <a:pt x="4539315" y="27196"/>
                  </a:lnTo>
                  <a:lnTo>
                    <a:pt x="4592725" y="24253"/>
                  </a:lnTo>
                  <a:lnTo>
                    <a:pt x="4646061" y="21421"/>
                  </a:lnTo>
                  <a:lnTo>
                    <a:pt x="4699131" y="18713"/>
                  </a:lnTo>
                  <a:lnTo>
                    <a:pt x="4751742" y="16140"/>
                  </a:lnTo>
                  <a:lnTo>
                    <a:pt x="4803701" y="13712"/>
                  </a:lnTo>
                  <a:lnTo>
                    <a:pt x="4854816" y="11443"/>
                  </a:lnTo>
                  <a:lnTo>
                    <a:pt x="4904894" y="9344"/>
                  </a:lnTo>
                  <a:lnTo>
                    <a:pt x="4953742" y="7425"/>
                  </a:lnTo>
                  <a:lnTo>
                    <a:pt x="5001168" y="5700"/>
                  </a:lnTo>
                  <a:lnTo>
                    <a:pt x="5046980" y="4179"/>
                  </a:lnTo>
                  <a:lnTo>
                    <a:pt x="5311489" y="0"/>
                  </a:lnTo>
                  <a:lnTo>
                    <a:pt x="5586571" y="464"/>
                  </a:lnTo>
                  <a:lnTo>
                    <a:pt x="5802645" y="2786"/>
                  </a:lnTo>
                  <a:lnTo>
                    <a:pt x="5890133" y="4179"/>
                  </a:lnTo>
                  <a:lnTo>
                    <a:pt x="6495796" y="4179"/>
                  </a:lnTo>
                  <a:lnTo>
                    <a:pt x="6558133" y="6090"/>
                  </a:lnTo>
                  <a:lnTo>
                    <a:pt x="6618476" y="8729"/>
                  </a:lnTo>
                  <a:lnTo>
                    <a:pt x="6676124" y="11883"/>
                  </a:lnTo>
                  <a:lnTo>
                    <a:pt x="6730380" y="15339"/>
                  </a:lnTo>
                  <a:lnTo>
                    <a:pt x="6780547" y="18884"/>
                  </a:lnTo>
                  <a:lnTo>
                    <a:pt x="6825926" y="22306"/>
                  </a:lnTo>
                  <a:lnTo>
                    <a:pt x="6865819" y="25391"/>
                  </a:lnTo>
                  <a:lnTo>
                    <a:pt x="6899529" y="27928"/>
                  </a:lnTo>
                  <a:lnTo>
                    <a:pt x="6928865" y="30148"/>
                  </a:lnTo>
                </a:path>
              </a:pathLst>
            </a:custGeom>
            <a:ln w="63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177158" y="2750057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694055" y="0"/>
                  </a:moveTo>
                  <a:lnTo>
                    <a:pt x="3937" y="402970"/>
                  </a:lnTo>
                  <a:lnTo>
                    <a:pt x="0" y="1202181"/>
                  </a:lnTo>
                  <a:lnTo>
                    <a:pt x="700532" y="1606677"/>
                  </a:lnTo>
                  <a:lnTo>
                    <a:pt x="1390777" y="1203705"/>
                  </a:lnTo>
                  <a:lnTo>
                    <a:pt x="1394587" y="404367"/>
                  </a:lnTo>
                  <a:lnTo>
                    <a:pt x="694055" y="0"/>
                  </a:lnTo>
                  <a:close/>
                </a:path>
              </a:pathLst>
            </a:custGeom>
            <a:solidFill>
              <a:srgbClr val="FFFFFF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177158" y="2750057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937" y="402970"/>
                  </a:moveTo>
                  <a:lnTo>
                    <a:pt x="694055" y="0"/>
                  </a:lnTo>
                  <a:lnTo>
                    <a:pt x="1394587" y="404367"/>
                  </a:lnTo>
                  <a:lnTo>
                    <a:pt x="1390777" y="1203705"/>
                  </a:lnTo>
                  <a:lnTo>
                    <a:pt x="700532" y="1606677"/>
                  </a:lnTo>
                  <a:lnTo>
                    <a:pt x="0" y="1202181"/>
                  </a:lnTo>
                  <a:lnTo>
                    <a:pt x="3937" y="40297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901058" y="4016883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937" y="402971"/>
                  </a:moveTo>
                  <a:lnTo>
                    <a:pt x="694054" y="0"/>
                  </a:lnTo>
                  <a:lnTo>
                    <a:pt x="1394587" y="404368"/>
                  </a:lnTo>
                  <a:lnTo>
                    <a:pt x="1390777" y="1203706"/>
                  </a:lnTo>
                  <a:lnTo>
                    <a:pt x="700531" y="1606651"/>
                  </a:lnTo>
                  <a:lnTo>
                    <a:pt x="0" y="1202182"/>
                  </a:lnTo>
                  <a:lnTo>
                    <a:pt x="3937" y="402971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910583" y="1483233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694054" y="0"/>
                  </a:moveTo>
                  <a:lnTo>
                    <a:pt x="3937" y="402970"/>
                  </a:lnTo>
                  <a:lnTo>
                    <a:pt x="0" y="1202181"/>
                  </a:lnTo>
                  <a:lnTo>
                    <a:pt x="700531" y="1606677"/>
                  </a:lnTo>
                  <a:lnTo>
                    <a:pt x="1390777" y="1203705"/>
                  </a:lnTo>
                  <a:lnTo>
                    <a:pt x="1394587" y="404367"/>
                  </a:lnTo>
                  <a:lnTo>
                    <a:pt x="694054" y="0"/>
                  </a:lnTo>
                  <a:close/>
                </a:path>
              </a:pathLst>
            </a:custGeom>
            <a:solidFill>
              <a:srgbClr val="FFFFFF">
                <a:alpha val="705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910583" y="1483233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937" y="402970"/>
                  </a:moveTo>
                  <a:lnTo>
                    <a:pt x="694054" y="0"/>
                  </a:lnTo>
                  <a:lnTo>
                    <a:pt x="1394587" y="404367"/>
                  </a:lnTo>
                  <a:lnTo>
                    <a:pt x="1390777" y="1203705"/>
                  </a:lnTo>
                  <a:lnTo>
                    <a:pt x="700531" y="1606677"/>
                  </a:lnTo>
                  <a:lnTo>
                    <a:pt x="0" y="1202181"/>
                  </a:lnTo>
                  <a:lnTo>
                    <a:pt x="3937" y="40297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158108" y="216408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694055" y="0"/>
                  </a:moveTo>
                  <a:lnTo>
                    <a:pt x="3937" y="402971"/>
                  </a:lnTo>
                  <a:lnTo>
                    <a:pt x="0" y="1202182"/>
                  </a:lnTo>
                  <a:lnTo>
                    <a:pt x="700532" y="1606677"/>
                  </a:lnTo>
                  <a:lnTo>
                    <a:pt x="1390777" y="1203706"/>
                  </a:lnTo>
                  <a:lnTo>
                    <a:pt x="1394587" y="404368"/>
                  </a:lnTo>
                  <a:lnTo>
                    <a:pt x="694055" y="0"/>
                  </a:lnTo>
                  <a:close/>
                </a:path>
              </a:pathLst>
            </a:custGeom>
            <a:solidFill>
              <a:srgbClr val="FFFFFF">
                <a:alpha val="392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158108" y="216408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937" y="402971"/>
                  </a:moveTo>
                  <a:lnTo>
                    <a:pt x="694055" y="0"/>
                  </a:lnTo>
                  <a:lnTo>
                    <a:pt x="1394587" y="404368"/>
                  </a:lnTo>
                  <a:lnTo>
                    <a:pt x="1390777" y="1203706"/>
                  </a:lnTo>
                  <a:lnTo>
                    <a:pt x="700532" y="1606677"/>
                  </a:lnTo>
                  <a:lnTo>
                    <a:pt x="0" y="1202182"/>
                  </a:lnTo>
                  <a:lnTo>
                    <a:pt x="3937" y="402971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644008" y="5274183"/>
              <a:ext cx="1395095" cy="1584325"/>
            </a:xfrm>
            <a:custGeom>
              <a:avLst/>
              <a:gdLst/>
              <a:ahLst/>
              <a:cxnLst/>
              <a:rect l="l" t="t" r="r" b="b"/>
              <a:pathLst>
                <a:path w="1395095" h="1584325">
                  <a:moveTo>
                    <a:pt x="694054" y="0"/>
                  </a:moveTo>
                  <a:lnTo>
                    <a:pt x="3937" y="402958"/>
                  </a:lnTo>
                  <a:lnTo>
                    <a:pt x="0" y="1202220"/>
                  </a:lnTo>
                  <a:lnTo>
                    <a:pt x="660966" y="1583815"/>
                  </a:lnTo>
                  <a:lnTo>
                    <a:pt x="739656" y="1583815"/>
                  </a:lnTo>
                  <a:lnTo>
                    <a:pt x="1390777" y="1203667"/>
                  </a:lnTo>
                  <a:lnTo>
                    <a:pt x="1394587" y="404406"/>
                  </a:lnTo>
                  <a:lnTo>
                    <a:pt x="694054" y="0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644008" y="5274183"/>
              <a:ext cx="1395095" cy="1584325"/>
            </a:xfrm>
            <a:custGeom>
              <a:avLst/>
              <a:gdLst/>
              <a:ahLst/>
              <a:cxnLst/>
              <a:rect l="l" t="t" r="r" b="b"/>
              <a:pathLst>
                <a:path w="1395095" h="1584325">
                  <a:moveTo>
                    <a:pt x="3937" y="402958"/>
                  </a:moveTo>
                  <a:lnTo>
                    <a:pt x="694054" y="0"/>
                  </a:lnTo>
                  <a:lnTo>
                    <a:pt x="1394587" y="404406"/>
                  </a:lnTo>
                  <a:lnTo>
                    <a:pt x="1390777" y="1203667"/>
                  </a:lnTo>
                  <a:lnTo>
                    <a:pt x="739656" y="1583815"/>
                  </a:lnTo>
                </a:path>
                <a:path w="1395095" h="1584325">
                  <a:moveTo>
                    <a:pt x="660966" y="1583815"/>
                  </a:moveTo>
                  <a:lnTo>
                    <a:pt x="0" y="1202220"/>
                  </a:lnTo>
                  <a:lnTo>
                    <a:pt x="3937" y="402958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4214" y="4007358"/>
              <a:ext cx="802005" cy="1607185"/>
            </a:xfrm>
            <a:custGeom>
              <a:avLst/>
              <a:gdLst/>
              <a:ahLst/>
              <a:cxnLst/>
              <a:rect l="l" t="t" r="r" b="b"/>
              <a:pathLst>
                <a:path w="802005" h="1607185">
                  <a:moveTo>
                    <a:pt x="101349" y="0"/>
                  </a:moveTo>
                  <a:lnTo>
                    <a:pt x="0" y="62865"/>
                  </a:lnTo>
                  <a:lnTo>
                    <a:pt x="3425" y="1545971"/>
                  </a:lnTo>
                  <a:lnTo>
                    <a:pt x="107750" y="1606651"/>
                  </a:lnTo>
                  <a:lnTo>
                    <a:pt x="797982" y="1203706"/>
                  </a:lnTo>
                  <a:lnTo>
                    <a:pt x="801869" y="404368"/>
                  </a:lnTo>
                  <a:lnTo>
                    <a:pt x="101349" y="0"/>
                  </a:lnTo>
                  <a:close/>
                </a:path>
              </a:pathLst>
            </a:custGeom>
            <a:solidFill>
              <a:srgbClr val="FFFFFF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4214" y="4007358"/>
              <a:ext cx="1525905" cy="2851150"/>
            </a:xfrm>
            <a:custGeom>
              <a:avLst/>
              <a:gdLst/>
              <a:ahLst/>
              <a:cxnLst/>
              <a:rect l="l" t="t" r="r" b="b"/>
              <a:pathLst>
                <a:path w="1525905" h="2851150">
                  <a:moveTo>
                    <a:pt x="0" y="62865"/>
                  </a:moveTo>
                  <a:lnTo>
                    <a:pt x="101349" y="0"/>
                  </a:lnTo>
                  <a:lnTo>
                    <a:pt x="801869" y="404368"/>
                  </a:lnTo>
                  <a:lnTo>
                    <a:pt x="797982" y="1203706"/>
                  </a:lnTo>
                  <a:lnTo>
                    <a:pt x="107750" y="1606651"/>
                  </a:lnTo>
                  <a:lnTo>
                    <a:pt x="3425" y="1545971"/>
                  </a:lnTo>
                  <a:lnTo>
                    <a:pt x="0" y="62865"/>
                  </a:lnTo>
                  <a:close/>
                </a:path>
                <a:path w="1525905" h="2851150">
                  <a:moveTo>
                    <a:pt x="135030" y="1688833"/>
                  </a:moveTo>
                  <a:lnTo>
                    <a:pt x="825249" y="1285875"/>
                  </a:lnTo>
                  <a:lnTo>
                    <a:pt x="1525731" y="1690281"/>
                  </a:lnTo>
                  <a:lnTo>
                    <a:pt x="1521921" y="2489542"/>
                  </a:lnTo>
                  <a:lnTo>
                    <a:pt x="903407" y="2850640"/>
                  </a:lnTo>
                </a:path>
                <a:path w="1525905" h="2851150">
                  <a:moveTo>
                    <a:pt x="759090" y="2850640"/>
                  </a:moveTo>
                  <a:lnTo>
                    <a:pt x="131144" y="2488095"/>
                  </a:lnTo>
                  <a:lnTo>
                    <a:pt x="135030" y="1688833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33933" y="2740532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694118" y="0"/>
                  </a:moveTo>
                  <a:lnTo>
                    <a:pt x="3886" y="402970"/>
                  </a:lnTo>
                  <a:lnTo>
                    <a:pt x="0" y="1202181"/>
                  </a:lnTo>
                  <a:lnTo>
                    <a:pt x="700506" y="1606677"/>
                  </a:lnTo>
                  <a:lnTo>
                    <a:pt x="1390777" y="1203705"/>
                  </a:lnTo>
                  <a:lnTo>
                    <a:pt x="1394586" y="404367"/>
                  </a:lnTo>
                  <a:lnTo>
                    <a:pt x="694118" y="0"/>
                  </a:lnTo>
                  <a:close/>
                </a:path>
              </a:pathLst>
            </a:custGeom>
            <a:solidFill>
              <a:srgbClr val="FFFFFF">
                <a:alpha val="705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33933" y="2740532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886" y="402970"/>
                  </a:moveTo>
                  <a:lnTo>
                    <a:pt x="694118" y="0"/>
                  </a:lnTo>
                  <a:lnTo>
                    <a:pt x="1394586" y="404367"/>
                  </a:lnTo>
                  <a:lnTo>
                    <a:pt x="1390777" y="1203705"/>
                  </a:lnTo>
                  <a:lnTo>
                    <a:pt x="700506" y="1606677"/>
                  </a:lnTo>
                  <a:lnTo>
                    <a:pt x="0" y="1202181"/>
                  </a:lnTo>
                  <a:lnTo>
                    <a:pt x="3886" y="40297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957834" y="4016883"/>
              <a:ext cx="2128520" cy="2841625"/>
            </a:xfrm>
            <a:custGeom>
              <a:avLst/>
              <a:gdLst/>
              <a:ahLst/>
              <a:cxnLst/>
              <a:rect l="l" t="t" r="r" b="b"/>
              <a:pathLst>
                <a:path w="2128520" h="2841625">
                  <a:moveTo>
                    <a:pt x="3886" y="402971"/>
                  </a:moveTo>
                  <a:lnTo>
                    <a:pt x="694054" y="0"/>
                  </a:lnTo>
                  <a:lnTo>
                    <a:pt x="1394586" y="404368"/>
                  </a:lnTo>
                  <a:lnTo>
                    <a:pt x="1390777" y="1203706"/>
                  </a:lnTo>
                  <a:lnTo>
                    <a:pt x="700532" y="1606651"/>
                  </a:lnTo>
                  <a:lnTo>
                    <a:pt x="0" y="1202182"/>
                  </a:lnTo>
                  <a:lnTo>
                    <a:pt x="3886" y="402971"/>
                  </a:lnTo>
                  <a:close/>
                </a:path>
                <a:path w="2128520" h="2841625">
                  <a:moveTo>
                    <a:pt x="737361" y="1688833"/>
                  </a:moveTo>
                  <a:lnTo>
                    <a:pt x="1427480" y="1285875"/>
                  </a:lnTo>
                  <a:lnTo>
                    <a:pt x="2128012" y="1690281"/>
                  </a:lnTo>
                  <a:lnTo>
                    <a:pt x="2124202" y="2489542"/>
                  </a:lnTo>
                  <a:lnTo>
                    <a:pt x="1522025" y="2841115"/>
                  </a:lnTo>
                </a:path>
                <a:path w="2128520" h="2841625">
                  <a:moveTo>
                    <a:pt x="1344896" y="2841115"/>
                  </a:moveTo>
                  <a:lnTo>
                    <a:pt x="733424" y="2488095"/>
                  </a:lnTo>
                  <a:lnTo>
                    <a:pt x="737361" y="1688833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710308" y="2750057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694055" y="0"/>
                  </a:moveTo>
                  <a:lnTo>
                    <a:pt x="3937" y="402970"/>
                  </a:lnTo>
                  <a:lnTo>
                    <a:pt x="0" y="1202181"/>
                  </a:lnTo>
                  <a:lnTo>
                    <a:pt x="700532" y="1606677"/>
                  </a:lnTo>
                  <a:lnTo>
                    <a:pt x="1390777" y="1203705"/>
                  </a:lnTo>
                  <a:lnTo>
                    <a:pt x="1394587" y="404367"/>
                  </a:lnTo>
                  <a:lnTo>
                    <a:pt x="694055" y="0"/>
                  </a:lnTo>
                  <a:close/>
                </a:path>
              </a:pathLst>
            </a:custGeom>
            <a:solidFill>
              <a:srgbClr val="FFFFFF">
                <a:alpha val="705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710308" y="2750057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937" y="402970"/>
                  </a:moveTo>
                  <a:lnTo>
                    <a:pt x="694055" y="0"/>
                  </a:lnTo>
                  <a:lnTo>
                    <a:pt x="1394587" y="404367"/>
                  </a:lnTo>
                  <a:lnTo>
                    <a:pt x="1390777" y="1203705"/>
                  </a:lnTo>
                  <a:lnTo>
                    <a:pt x="700532" y="1606677"/>
                  </a:lnTo>
                  <a:lnTo>
                    <a:pt x="0" y="1202181"/>
                  </a:lnTo>
                  <a:lnTo>
                    <a:pt x="3937" y="40297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976884" y="1454658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886" y="402970"/>
                  </a:moveTo>
                  <a:lnTo>
                    <a:pt x="694054" y="0"/>
                  </a:lnTo>
                  <a:lnTo>
                    <a:pt x="1394586" y="404367"/>
                  </a:lnTo>
                  <a:lnTo>
                    <a:pt x="1390777" y="1203705"/>
                  </a:lnTo>
                  <a:lnTo>
                    <a:pt x="700532" y="1606677"/>
                  </a:lnTo>
                  <a:lnTo>
                    <a:pt x="0" y="1202181"/>
                  </a:lnTo>
                  <a:lnTo>
                    <a:pt x="3886" y="40297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987159" y="4035933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694055" y="0"/>
                  </a:moveTo>
                  <a:lnTo>
                    <a:pt x="3937" y="402971"/>
                  </a:lnTo>
                  <a:lnTo>
                    <a:pt x="0" y="1202182"/>
                  </a:lnTo>
                  <a:lnTo>
                    <a:pt x="700532" y="1606651"/>
                  </a:lnTo>
                  <a:lnTo>
                    <a:pt x="1390777" y="1203706"/>
                  </a:lnTo>
                  <a:lnTo>
                    <a:pt x="1394587" y="404368"/>
                  </a:lnTo>
                  <a:lnTo>
                    <a:pt x="694055" y="0"/>
                  </a:lnTo>
                  <a:close/>
                </a:path>
              </a:pathLst>
            </a:custGeom>
            <a:solidFill>
              <a:srgbClr val="FFFFFF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987159" y="4035933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937" y="402971"/>
                  </a:moveTo>
                  <a:lnTo>
                    <a:pt x="694055" y="0"/>
                  </a:lnTo>
                  <a:lnTo>
                    <a:pt x="1394587" y="404368"/>
                  </a:lnTo>
                  <a:lnTo>
                    <a:pt x="1390777" y="1203706"/>
                  </a:lnTo>
                  <a:lnTo>
                    <a:pt x="700532" y="1606651"/>
                  </a:lnTo>
                  <a:lnTo>
                    <a:pt x="0" y="1202182"/>
                  </a:lnTo>
                  <a:lnTo>
                    <a:pt x="3937" y="402971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730109" y="5312283"/>
              <a:ext cx="1395095" cy="1546225"/>
            </a:xfrm>
            <a:custGeom>
              <a:avLst/>
              <a:gdLst/>
              <a:ahLst/>
              <a:cxnLst/>
              <a:rect l="l" t="t" r="r" b="b"/>
              <a:pathLst>
                <a:path w="1395095" h="1546225">
                  <a:moveTo>
                    <a:pt x="3937" y="402958"/>
                  </a:moveTo>
                  <a:lnTo>
                    <a:pt x="694055" y="0"/>
                  </a:lnTo>
                  <a:lnTo>
                    <a:pt x="1394587" y="404406"/>
                  </a:lnTo>
                  <a:lnTo>
                    <a:pt x="1390777" y="1203667"/>
                  </a:lnTo>
                  <a:lnTo>
                    <a:pt x="804914" y="1545715"/>
                  </a:lnTo>
                </a:path>
                <a:path w="1395095" h="1546225">
                  <a:moveTo>
                    <a:pt x="594972" y="1545715"/>
                  </a:moveTo>
                  <a:lnTo>
                    <a:pt x="0" y="1202220"/>
                  </a:lnTo>
                  <a:lnTo>
                    <a:pt x="3937" y="402958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730109" y="2759582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694055" y="0"/>
                  </a:moveTo>
                  <a:lnTo>
                    <a:pt x="3937" y="402970"/>
                  </a:lnTo>
                  <a:lnTo>
                    <a:pt x="0" y="1202181"/>
                  </a:lnTo>
                  <a:lnTo>
                    <a:pt x="700532" y="1606677"/>
                  </a:lnTo>
                  <a:lnTo>
                    <a:pt x="1390777" y="1203705"/>
                  </a:lnTo>
                  <a:lnTo>
                    <a:pt x="1394587" y="404367"/>
                  </a:lnTo>
                  <a:lnTo>
                    <a:pt x="694055" y="0"/>
                  </a:lnTo>
                  <a:close/>
                </a:path>
              </a:pathLst>
            </a:custGeom>
            <a:solidFill>
              <a:srgbClr val="FFFFFF">
                <a:alpha val="705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730109" y="2759582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937" y="402970"/>
                  </a:moveTo>
                  <a:lnTo>
                    <a:pt x="694055" y="0"/>
                  </a:lnTo>
                  <a:lnTo>
                    <a:pt x="1394587" y="404367"/>
                  </a:lnTo>
                  <a:lnTo>
                    <a:pt x="1390777" y="1203705"/>
                  </a:lnTo>
                  <a:lnTo>
                    <a:pt x="700532" y="1606677"/>
                  </a:lnTo>
                  <a:lnTo>
                    <a:pt x="0" y="1202181"/>
                  </a:lnTo>
                  <a:lnTo>
                    <a:pt x="3937" y="40297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463534" y="4043867"/>
              <a:ext cx="680720" cy="1587500"/>
            </a:xfrm>
            <a:custGeom>
              <a:avLst/>
              <a:gdLst/>
              <a:ahLst/>
              <a:cxnLst/>
              <a:rect l="l" t="t" r="r" b="b"/>
              <a:pathLst>
                <a:path w="680720" h="1587500">
                  <a:moveTo>
                    <a:pt x="680466" y="0"/>
                  </a:moveTo>
                  <a:lnTo>
                    <a:pt x="3937" y="395036"/>
                  </a:lnTo>
                  <a:lnTo>
                    <a:pt x="0" y="1194247"/>
                  </a:lnTo>
                  <a:lnTo>
                    <a:pt x="680466" y="1587131"/>
                  </a:lnTo>
                  <a:lnTo>
                    <a:pt x="680466" y="0"/>
                  </a:lnTo>
                  <a:close/>
                </a:path>
              </a:pathLst>
            </a:custGeom>
            <a:solidFill>
              <a:srgbClr val="FFFFFF">
                <a:alpha val="392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463534" y="4043867"/>
              <a:ext cx="680720" cy="1587500"/>
            </a:xfrm>
            <a:custGeom>
              <a:avLst/>
              <a:gdLst/>
              <a:ahLst/>
              <a:cxnLst/>
              <a:rect l="l" t="t" r="r" b="b"/>
              <a:pathLst>
                <a:path w="680720" h="1587500">
                  <a:moveTo>
                    <a:pt x="3937" y="395036"/>
                  </a:moveTo>
                  <a:lnTo>
                    <a:pt x="680466" y="0"/>
                  </a:lnTo>
                </a:path>
                <a:path w="680720" h="1587500">
                  <a:moveTo>
                    <a:pt x="680466" y="1587131"/>
                  </a:moveTo>
                  <a:lnTo>
                    <a:pt x="0" y="1194247"/>
                  </a:lnTo>
                  <a:lnTo>
                    <a:pt x="3937" y="395036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463534" y="1500692"/>
              <a:ext cx="680720" cy="1587500"/>
            </a:xfrm>
            <a:custGeom>
              <a:avLst/>
              <a:gdLst/>
              <a:ahLst/>
              <a:cxnLst/>
              <a:rect l="l" t="t" r="r" b="b"/>
              <a:pathLst>
                <a:path w="680720" h="1587500">
                  <a:moveTo>
                    <a:pt x="3937" y="395036"/>
                  </a:moveTo>
                  <a:lnTo>
                    <a:pt x="680466" y="0"/>
                  </a:lnTo>
                </a:path>
                <a:path w="680720" h="1587500">
                  <a:moveTo>
                    <a:pt x="680466" y="1587155"/>
                  </a:moveTo>
                  <a:lnTo>
                    <a:pt x="0" y="1194247"/>
                  </a:lnTo>
                  <a:lnTo>
                    <a:pt x="3937" y="395036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57200" y="333476"/>
              <a:ext cx="8229600" cy="6186170"/>
            </a:xfrm>
            <a:custGeom>
              <a:avLst/>
              <a:gdLst/>
              <a:ahLst/>
              <a:cxnLst/>
              <a:rect l="l" t="t" r="r" b="b"/>
              <a:pathLst>
                <a:path w="8229600" h="6186170">
                  <a:moveTo>
                    <a:pt x="8229600" y="0"/>
                  </a:moveTo>
                  <a:lnTo>
                    <a:pt x="0" y="0"/>
                  </a:lnTo>
                  <a:lnTo>
                    <a:pt x="0" y="6185661"/>
                  </a:lnTo>
                  <a:lnTo>
                    <a:pt x="8229600" y="6185661"/>
                  </a:lnTo>
                  <a:lnTo>
                    <a:pt x="8229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57200" y="333476"/>
              <a:ext cx="8229600" cy="6186170"/>
            </a:xfrm>
            <a:custGeom>
              <a:avLst/>
              <a:gdLst/>
              <a:ahLst/>
              <a:cxnLst/>
              <a:rect l="l" t="t" r="r" b="b"/>
              <a:pathLst>
                <a:path w="8229600" h="6186170">
                  <a:moveTo>
                    <a:pt x="0" y="6185661"/>
                  </a:moveTo>
                  <a:lnTo>
                    <a:pt x="8229600" y="6185661"/>
                  </a:lnTo>
                  <a:lnTo>
                    <a:pt x="8229600" y="0"/>
                  </a:lnTo>
                  <a:lnTo>
                    <a:pt x="0" y="0"/>
                  </a:lnTo>
                  <a:lnTo>
                    <a:pt x="0" y="6185661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561205" y="0"/>
              <a:ext cx="3679190" cy="678180"/>
            </a:xfrm>
            <a:custGeom>
              <a:avLst/>
              <a:gdLst/>
              <a:ahLst/>
              <a:cxnLst/>
              <a:rect l="l" t="t" r="r" b="b"/>
              <a:pathLst>
                <a:path w="3679190" h="678180">
                  <a:moveTo>
                    <a:pt x="0" y="677672"/>
                  </a:moveTo>
                  <a:lnTo>
                    <a:pt x="3679062" y="677672"/>
                  </a:lnTo>
                  <a:lnTo>
                    <a:pt x="3679062" y="0"/>
                  </a:lnTo>
                  <a:lnTo>
                    <a:pt x="0" y="0"/>
                  </a:lnTo>
                  <a:lnTo>
                    <a:pt x="0" y="677672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561205" y="0"/>
              <a:ext cx="3679190" cy="678180"/>
            </a:xfrm>
            <a:custGeom>
              <a:avLst/>
              <a:gdLst/>
              <a:ahLst/>
              <a:cxnLst/>
              <a:rect l="l" t="t" r="r" b="b"/>
              <a:pathLst>
                <a:path w="3679190" h="678180">
                  <a:moveTo>
                    <a:pt x="0" y="677672"/>
                  </a:moveTo>
                  <a:lnTo>
                    <a:pt x="3679062" y="677672"/>
                  </a:lnTo>
                  <a:lnTo>
                    <a:pt x="3679062" y="0"/>
                  </a:lnTo>
                </a:path>
                <a:path w="3679190" h="678180">
                  <a:moveTo>
                    <a:pt x="0" y="0"/>
                  </a:moveTo>
                  <a:lnTo>
                    <a:pt x="0" y="677672"/>
                  </a:lnTo>
                </a:path>
              </a:pathLst>
            </a:custGeom>
            <a:ln w="15875">
              <a:solidFill>
                <a:srgbClr val="74A40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649088" y="0"/>
              <a:ext cx="3505200" cy="602615"/>
            </a:xfrm>
            <a:custGeom>
              <a:avLst/>
              <a:gdLst/>
              <a:ahLst/>
              <a:cxnLst/>
              <a:rect l="l" t="t" r="r" b="b"/>
              <a:pathLst>
                <a:path w="3505200" h="602615">
                  <a:moveTo>
                    <a:pt x="0" y="602488"/>
                  </a:moveTo>
                  <a:lnTo>
                    <a:pt x="3505199" y="602488"/>
                  </a:lnTo>
                  <a:lnTo>
                    <a:pt x="3505199" y="0"/>
                  </a:lnTo>
                  <a:lnTo>
                    <a:pt x="0" y="0"/>
                  </a:lnTo>
                  <a:lnTo>
                    <a:pt x="0" y="602488"/>
                  </a:lnTo>
                  <a:close/>
                </a:path>
              </a:pathLst>
            </a:custGeom>
            <a:solidFill>
              <a:srgbClr val="7068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>
            <a:spLocks noGrp="1"/>
          </p:cNvSpPr>
          <p:nvPr>
            <p:ph type="title"/>
          </p:nvPr>
        </p:nvSpPr>
        <p:spPr>
          <a:xfrm>
            <a:off x="1122375" y="631647"/>
            <a:ext cx="410717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>
                <a:solidFill>
                  <a:srgbClr val="FF0000"/>
                </a:solidFill>
              </a:rPr>
              <a:t>2-</a:t>
            </a:r>
            <a:r>
              <a:rPr sz="4000">
                <a:solidFill>
                  <a:srgbClr val="FF0000"/>
                </a:solidFill>
              </a:rPr>
              <a:t>3-</a:t>
            </a:r>
            <a:r>
              <a:rPr sz="4000" spc="-65">
                <a:solidFill>
                  <a:srgbClr val="FF0000"/>
                </a:solidFill>
              </a:rPr>
              <a:t> </a:t>
            </a:r>
            <a:r>
              <a:rPr sz="4000">
                <a:solidFill>
                  <a:srgbClr val="FF0000"/>
                </a:solidFill>
              </a:rPr>
              <a:t>veya</a:t>
            </a:r>
            <a:r>
              <a:rPr sz="4000" spc="-80">
                <a:solidFill>
                  <a:srgbClr val="FF0000"/>
                </a:solidFill>
              </a:rPr>
              <a:t> </a:t>
            </a:r>
            <a:r>
              <a:rPr sz="4000" spc="-10">
                <a:solidFill>
                  <a:srgbClr val="FF0000"/>
                </a:solidFill>
              </a:rPr>
              <a:t>2-3-</a:t>
            </a:r>
            <a:r>
              <a:rPr sz="4000">
                <a:solidFill>
                  <a:srgbClr val="FF0000"/>
                </a:solidFill>
              </a:rPr>
              <a:t>4</a:t>
            </a:r>
            <a:r>
              <a:rPr sz="4000" spc="-65">
                <a:solidFill>
                  <a:srgbClr val="FF0000"/>
                </a:solidFill>
              </a:rPr>
              <a:t> </a:t>
            </a:r>
            <a:r>
              <a:rPr sz="4000" spc="-20">
                <a:solidFill>
                  <a:srgbClr val="FF0000"/>
                </a:solidFill>
              </a:rPr>
              <a:t>tree</a:t>
            </a:r>
            <a:endParaRPr sz="4000"/>
          </a:p>
        </p:txBody>
      </p:sp>
      <p:sp>
        <p:nvSpPr>
          <p:cNvPr id="47" name="object 47"/>
          <p:cNvSpPr txBox="1"/>
          <p:nvPr/>
        </p:nvSpPr>
        <p:spPr>
          <a:xfrm>
            <a:off x="576173" y="1302512"/>
            <a:ext cx="7972425" cy="10013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7020" marR="5080" indent="-274320">
              <a:lnSpc>
                <a:spcPct val="100000"/>
              </a:lnSpc>
              <a:spcBef>
                <a:spcPts val="105"/>
              </a:spcBef>
            </a:pP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 spc="335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000">
                <a:solidFill>
                  <a:srgbClr val="FF0000"/>
                </a:solidFill>
                <a:latin typeface="Calibri"/>
                <a:cs typeface="Calibri"/>
              </a:rPr>
              <a:t>Kural</a:t>
            </a:r>
            <a:r>
              <a:rPr sz="2000" spc="-4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FF0000"/>
                </a:solidFill>
                <a:latin typeface="Calibri"/>
                <a:cs typeface="Calibri"/>
              </a:rPr>
              <a:t>1-</a:t>
            </a:r>
            <a:r>
              <a:rPr sz="2000" spc="-4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Silinen</a:t>
            </a:r>
            <a:r>
              <a:rPr sz="2000" spc="-1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düğüm</a:t>
            </a:r>
            <a:r>
              <a:rPr sz="2000" spc="-6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yaprak</a:t>
            </a:r>
            <a:r>
              <a:rPr sz="20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ve</a:t>
            </a:r>
            <a:r>
              <a:rPr sz="2000" spc="-2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minumum</a:t>
            </a:r>
            <a:r>
              <a:rPr sz="20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kapasitenin</a:t>
            </a:r>
            <a:r>
              <a:rPr sz="2000" spc="-2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altına</a:t>
            </a:r>
            <a:r>
              <a:rPr sz="2000" spc="-1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düşmüyorsa silinebilir.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 spc="370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Örnek:</a:t>
            </a:r>
            <a:r>
              <a:rPr sz="2000" spc="-2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90</a:t>
            </a:r>
            <a:r>
              <a:rPr sz="2000" spc="-2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silindi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76173" y="4021963"/>
            <a:ext cx="8124190" cy="1306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marR="5080" indent="-274320">
              <a:lnSpc>
                <a:spcPct val="100000"/>
              </a:lnSpc>
              <a:spcBef>
                <a:spcPts val="100"/>
              </a:spcBef>
            </a:pP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 spc="355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000" spc="-25">
                <a:solidFill>
                  <a:srgbClr val="FF0000"/>
                </a:solidFill>
                <a:latin typeface="Calibri"/>
                <a:cs typeface="Calibri"/>
              </a:rPr>
              <a:t>Kural2-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Silinen</a:t>
            </a:r>
            <a:r>
              <a:rPr sz="2000" spc="-1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düğüm</a:t>
            </a:r>
            <a:r>
              <a:rPr sz="2000" spc="-6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yaprak</a:t>
            </a:r>
            <a:r>
              <a:rPr sz="2000" spc="-2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ve</a:t>
            </a:r>
            <a:r>
              <a:rPr sz="2000" spc="-1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minumum</a:t>
            </a:r>
            <a:r>
              <a:rPr sz="2000" spc="-2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kapasitenin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altına</a:t>
            </a:r>
            <a:r>
              <a:rPr sz="2000" spc="-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düşüyor</a:t>
            </a:r>
            <a:r>
              <a:rPr sz="20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25">
                <a:solidFill>
                  <a:srgbClr val="3D3C2C"/>
                </a:solidFill>
                <a:latin typeface="Calibri"/>
                <a:cs typeface="Calibri"/>
              </a:rPr>
              <a:t>ise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(öncelik</a:t>
            </a:r>
            <a:r>
              <a:rPr sz="20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sol)</a:t>
            </a:r>
            <a:r>
              <a:rPr sz="20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ebeveyn</a:t>
            </a:r>
            <a:r>
              <a:rPr sz="20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ile</a:t>
            </a:r>
            <a:r>
              <a:rPr sz="20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çocuklar</a:t>
            </a:r>
            <a:r>
              <a:rPr sz="2000" spc="-6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yeniden</a:t>
            </a:r>
            <a:r>
              <a:rPr sz="2000" spc="-6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düzenlenir</a:t>
            </a:r>
            <a:r>
              <a:rPr sz="20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(Soldaki</a:t>
            </a:r>
            <a:r>
              <a:rPr sz="2000" spc="-5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en</a:t>
            </a:r>
            <a:r>
              <a:rPr sz="20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büyük</a:t>
            </a:r>
            <a:r>
              <a:rPr sz="2000" spc="-7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20">
                <a:solidFill>
                  <a:srgbClr val="3D3C2C"/>
                </a:solidFill>
                <a:latin typeface="Calibri"/>
                <a:cs typeface="Calibri"/>
              </a:rPr>
              <a:t>veya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sağdaki</a:t>
            </a:r>
            <a:r>
              <a:rPr sz="20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en</a:t>
            </a:r>
            <a:r>
              <a:rPr sz="2000" spc="-2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küçük</a:t>
            </a:r>
            <a:r>
              <a:rPr sz="20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düğüm</a:t>
            </a:r>
            <a:r>
              <a:rPr sz="2000" spc="-6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alınır).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 spc="395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25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 silindi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900112" y="2133600"/>
            <a:ext cx="7704455" cy="4319905"/>
            <a:chOff x="900112" y="2133600"/>
            <a:chExt cx="7704455" cy="4319905"/>
          </a:xfrm>
        </p:grpSpPr>
        <p:pic>
          <p:nvPicPr>
            <p:cNvPr id="50" name="object 50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900112" y="2349500"/>
              <a:ext cx="2855849" cy="1098550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4500626" y="2133600"/>
              <a:ext cx="3136900" cy="1295400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2339975" y="5157787"/>
              <a:ext cx="3114675" cy="1279525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6"/>
            <a:stretch>
              <a:fillRect/>
            </a:stretch>
          </p:blipFill>
          <p:spPr>
            <a:xfrm>
              <a:off x="5489575" y="5157787"/>
              <a:ext cx="3114675" cy="1295400"/>
            </a:xfrm>
            <a:prstGeom prst="rect">
              <a:avLst/>
            </a:prstGeom>
          </p:spPr>
        </p:pic>
        <p:sp>
          <p:nvSpPr>
            <p:cNvPr id="54" name="object 54"/>
            <p:cNvSpPr/>
            <p:nvPr/>
          </p:nvSpPr>
          <p:spPr>
            <a:xfrm>
              <a:off x="3059810" y="3353053"/>
              <a:ext cx="2165350" cy="2740660"/>
            </a:xfrm>
            <a:custGeom>
              <a:avLst/>
              <a:gdLst/>
              <a:ahLst/>
              <a:cxnLst/>
              <a:rect l="l" t="t" r="r" b="b"/>
              <a:pathLst>
                <a:path w="2165350" h="2740660">
                  <a:moveTo>
                    <a:pt x="17525" y="2636240"/>
                  </a:moveTo>
                  <a:lnTo>
                    <a:pt x="14350" y="2638666"/>
                  </a:lnTo>
                  <a:lnTo>
                    <a:pt x="13843" y="2642133"/>
                  </a:lnTo>
                  <a:lnTo>
                    <a:pt x="0" y="2740266"/>
                  </a:lnTo>
                  <a:lnTo>
                    <a:pt x="14990" y="2734373"/>
                  </a:lnTo>
                  <a:lnTo>
                    <a:pt x="12700" y="2734373"/>
                  </a:lnTo>
                  <a:lnTo>
                    <a:pt x="2793" y="2726499"/>
                  </a:lnTo>
                  <a:lnTo>
                    <a:pt x="17372" y="2708033"/>
                  </a:lnTo>
                  <a:lnTo>
                    <a:pt x="26415" y="2643911"/>
                  </a:lnTo>
                  <a:lnTo>
                    <a:pt x="26924" y="2640431"/>
                  </a:lnTo>
                  <a:lnTo>
                    <a:pt x="24511" y="2637218"/>
                  </a:lnTo>
                  <a:lnTo>
                    <a:pt x="17525" y="2636240"/>
                  </a:lnTo>
                  <a:close/>
                </a:path>
                <a:path w="2165350" h="2740660">
                  <a:moveTo>
                    <a:pt x="17372" y="2708033"/>
                  </a:moveTo>
                  <a:lnTo>
                    <a:pt x="2793" y="2726499"/>
                  </a:lnTo>
                  <a:lnTo>
                    <a:pt x="12700" y="2734373"/>
                  </a:lnTo>
                  <a:lnTo>
                    <a:pt x="15156" y="2731262"/>
                  </a:lnTo>
                  <a:lnTo>
                    <a:pt x="14096" y="2731262"/>
                  </a:lnTo>
                  <a:lnTo>
                    <a:pt x="5461" y="2724467"/>
                  </a:lnTo>
                  <a:lnTo>
                    <a:pt x="15617" y="2720478"/>
                  </a:lnTo>
                  <a:lnTo>
                    <a:pt x="17372" y="2708033"/>
                  </a:lnTo>
                  <a:close/>
                </a:path>
                <a:path w="2165350" h="2740660">
                  <a:moveTo>
                    <a:pt x="90805" y="2690914"/>
                  </a:moveTo>
                  <a:lnTo>
                    <a:pt x="87630" y="2692196"/>
                  </a:lnTo>
                  <a:lnTo>
                    <a:pt x="27288" y="2715895"/>
                  </a:lnTo>
                  <a:lnTo>
                    <a:pt x="12700" y="2734373"/>
                  </a:lnTo>
                  <a:lnTo>
                    <a:pt x="14990" y="2734373"/>
                  </a:lnTo>
                  <a:lnTo>
                    <a:pt x="95503" y="2702737"/>
                  </a:lnTo>
                  <a:lnTo>
                    <a:pt x="97155" y="2699054"/>
                  </a:lnTo>
                  <a:lnTo>
                    <a:pt x="95884" y="2695790"/>
                  </a:lnTo>
                  <a:lnTo>
                    <a:pt x="94487" y="2692527"/>
                  </a:lnTo>
                  <a:lnTo>
                    <a:pt x="90805" y="2690914"/>
                  </a:lnTo>
                  <a:close/>
                </a:path>
                <a:path w="2165350" h="2740660">
                  <a:moveTo>
                    <a:pt x="15617" y="2720478"/>
                  </a:moveTo>
                  <a:lnTo>
                    <a:pt x="5461" y="2724467"/>
                  </a:lnTo>
                  <a:lnTo>
                    <a:pt x="14096" y="2731262"/>
                  </a:lnTo>
                  <a:lnTo>
                    <a:pt x="15617" y="2720478"/>
                  </a:lnTo>
                  <a:close/>
                </a:path>
                <a:path w="2165350" h="2740660">
                  <a:moveTo>
                    <a:pt x="27288" y="2715895"/>
                  </a:moveTo>
                  <a:lnTo>
                    <a:pt x="15617" y="2720478"/>
                  </a:lnTo>
                  <a:lnTo>
                    <a:pt x="14096" y="2731262"/>
                  </a:lnTo>
                  <a:lnTo>
                    <a:pt x="15156" y="2731262"/>
                  </a:lnTo>
                  <a:lnTo>
                    <a:pt x="27288" y="2715895"/>
                  </a:lnTo>
                  <a:close/>
                </a:path>
                <a:path w="2165350" h="2740660">
                  <a:moveTo>
                    <a:pt x="2155316" y="0"/>
                  </a:moveTo>
                  <a:lnTo>
                    <a:pt x="17372" y="2708033"/>
                  </a:lnTo>
                  <a:lnTo>
                    <a:pt x="15617" y="2720478"/>
                  </a:lnTo>
                  <a:lnTo>
                    <a:pt x="27288" y="2715895"/>
                  </a:lnTo>
                  <a:lnTo>
                    <a:pt x="2165223" y="7874"/>
                  </a:lnTo>
                  <a:lnTo>
                    <a:pt x="2155316" y="0"/>
                  </a:lnTo>
                  <a:close/>
                </a:path>
              </a:pathLst>
            </a:custGeom>
            <a:solidFill>
              <a:srgbClr val="93C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92009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199" y="0"/>
                </a:moveTo>
                <a:lnTo>
                  <a:pt x="0" y="0"/>
                </a:lnTo>
                <a:lnTo>
                  <a:pt x="0" y="6858000"/>
                </a:lnTo>
                <a:lnTo>
                  <a:pt x="1600199" y="6858000"/>
                </a:lnTo>
                <a:lnTo>
                  <a:pt x="1600199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597" y="0"/>
            <a:ext cx="991235" cy="6858000"/>
          </a:xfrm>
          <a:custGeom>
            <a:avLst/>
            <a:gdLst/>
            <a:ahLst/>
            <a:cxnLst/>
            <a:rect l="l" t="t" r="r" b="b"/>
            <a:pathLst>
              <a:path w="991235" h="6858000">
                <a:moveTo>
                  <a:pt x="990612" y="0"/>
                </a:moveTo>
                <a:lnTo>
                  <a:pt x="457200" y="0"/>
                </a:lnTo>
                <a:lnTo>
                  <a:pt x="228612" y="0"/>
                </a:lnTo>
                <a:lnTo>
                  <a:pt x="0" y="0"/>
                </a:lnTo>
                <a:lnTo>
                  <a:pt x="0" y="6858000"/>
                </a:lnTo>
                <a:lnTo>
                  <a:pt x="228612" y="6858000"/>
                </a:lnTo>
                <a:lnTo>
                  <a:pt x="457200" y="6858000"/>
                </a:lnTo>
                <a:lnTo>
                  <a:pt x="990612" y="6858000"/>
                </a:lnTo>
                <a:lnTo>
                  <a:pt x="990612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14907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00519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457200" y="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4572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06996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230997" y="0"/>
            <a:ext cx="913130" cy="6858000"/>
          </a:xfrm>
          <a:custGeom>
            <a:avLst/>
            <a:gdLst/>
            <a:ahLst/>
            <a:cxnLst/>
            <a:rect l="l" t="t" r="r" b="b"/>
            <a:pathLst>
              <a:path w="913128" h="6858000">
                <a:moveTo>
                  <a:pt x="912990" y="0"/>
                </a:moveTo>
                <a:lnTo>
                  <a:pt x="762000" y="0"/>
                </a:lnTo>
                <a:lnTo>
                  <a:pt x="533400" y="0"/>
                </a:lnTo>
                <a:lnTo>
                  <a:pt x="0" y="0"/>
                </a:lnTo>
                <a:lnTo>
                  <a:pt x="0" y="6858000"/>
                </a:lnTo>
                <a:lnTo>
                  <a:pt x="533400" y="6858000"/>
                </a:lnTo>
                <a:lnTo>
                  <a:pt x="762000" y="6858000"/>
                </a:lnTo>
                <a:lnTo>
                  <a:pt x="912990" y="6858000"/>
                </a:lnTo>
                <a:lnTo>
                  <a:pt x="91299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87596" y="0"/>
            <a:ext cx="2819400" cy="6858000"/>
          </a:xfrm>
          <a:custGeom>
            <a:avLst/>
            <a:gdLst/>
            <a:ahLst/>
            <a:cxnLst/>
            <a:rect l="l" t="t" r="r" b="b"/>
            <a:pathLst>
              <a:path w="2819400" h="6858000">
                <a:moveTo>
                  <a:pt x="2819400" y="0"/>
                </a:moveTo>
                <a:lnTo>
                  <a:pt x="0" y="0"/>
                </a:lnTo>
                <a:lnTo>
                  <a:pt x="0" y="6858000"/>
                </a:lnTo>
                <a:lnTo>
                  <a:pt x="2819400" y="6858000"/>
                </a:lnTo>
                <a:lnTo>
                  <a:pt x="28194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50678" y="-7937"/>
            <a:ext cx="9100185" cy="6872605"/>
            <a:chOff x="50678" y="-7937"/>
            <a:chExt cx="9100185" cy="6872605"/>
          </a:xfrm>
        </p:grpSpPr>
        <p:sp>
          <p:nvSpPr>
            <p:cNvPr id="11" name="object 11"/>
            <p:cNvSpPr/>
            <p:nvPr/>
          </p:nvSpPr>
          <p:spPr>
            <a:xfrm>
              <a:off x="2973197" y="0"/>
              <a:ext cx="990600" cy="6858000"/>
            </a:xfrm>
            <a:custGeom>
              <a:avLst/>
              <a:gdLst/>
              <a:ahLst/>
              <a:cxnLst/>
              <a:rect l="l" t="t" r="r" b="b"/>
              <a:pathLst>
                <a:path w="990600" h="6858000">
                  <a:moveTo>
                    <a:pt x="990600" y="0"/>
                  </a:moveTo>
                  <a:lnTo>
                    <a:pt x="457200" y="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6858000"/>
                  </a:lnTo>
                  <a:lnTo>
                    <a:pt x="228600" y="6858000"/>
                  </a:lnTo>
                  <a:lnTo>
                    <a:pt x="457200" y="6858000"/>
                  </a:lnTo>
                  <a:lnTo>
                    <a:pt x="990600" y="6858000"/>
                  </a:lnTo>
                  <a:lnTo>
                    <a:pt x="990600" y="0"/>
                  </a:lnTo>
                  <a:close/>
                </a:path>
              </a:pathLst>
            </a:custGeom>
            <a:solidFill>
              <a:srgbClr val="FFFFFF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5728" y="3486886"/>
              <a:ext cx="9078595" cy="2715260"/>
            </a:xfrm>
            <a:custGeom>
              <a:avLst/>
              <a:gdLst/>
              <a:ahLst/>
              <a:cxnLst/>
              <a:rect l="l" t="t" r="r" b="b"/>
              <a:pathLst>
                <a:path w="9078595" h="2715260">
                  <a:moveTo>
                    <a:pt x="0" y="2664523"/>
                  </a:moveTo>
                  <a:lnTo>
                    <a:pt x="44898" y="2667221"/>
                  </a:lnTo>
                  <a:lnTo>
                    <a:pt x="89828" y="2669913"/>
                  </a:lnTo>
                  <a:lnTo>
                    <a:pt x="134823" y="2672590"/>
                  </a:lnTo>
                  <a:lnTo>
                    <a:pt x="179914" y="2675246"/>
                  </a:lnTo>
                  <a:lnTo>
                    <a:pt x="225134" y="2677875"/>
                  </a:lnTo>
                  <a:lnTo>
                    <a:pt x="270515" y="2680469"/>
                  </a:lnTo>
                  <a:lnTo>
                    <a:pt x="316090" y="2683022"/>
                  </a:lnTo>
                  <a:lnTo>
                    <a:pt x="361890" y="2685526"/>
                  </a:lnTo>
                  <a:lnTo>
                    <a:pt x="407948" y="2687974"/>
                  </a:lnTo>
                  <a:lnTo>
                    <a:pt x="454295" y="2690360"/>
                  </a:lnTo>
                  <a:lnTo>
                    <a:pt x="500965" y="2692676"/>
                  </a:lnTo>
                  <a:lnTo>
                    <a:pt x="547990" y="2694916"/>
                  </a:lnTo>
                  <a:lnTo>
                    <a:pt x="595400" y="2697073"/>
                  </a:lnTo>
                  <a:lnTo>
                    <a:pt x="643230" y="2699140"/>
                  </a:lnTo>
                  <a:lnTo>
                    <a:pt x="691511" y="2701109"/>
                  </a:lnTo>
                  <a:lnTo>
                    <a:pt x="740275" y="2702975"/>
                  </a:lnTo>
                  <a:lnTo>
                    <a:pt x="789554" y="2704729"/>
                  </a:lnTo>
                  <a:lnTo>
                    <a:pt x="839382" y="2706365"/>
                  </a:lnTo>
                  <a:lnTo>
                    <a:pt x="889789" y="2707877"/>
                  </a:lnTo>
                  <a:lnTo>
                    <a:pt x="940808" y="2709256"/>
                  </a:lnTo>
                  <a:lnTo>
                    <a:pt x="992472" y="2710497"/>
                  </a:lnTo>
                  <a:lnTo>
                    <a:pt x="1044812" y="2711592"/>
                  </a:lnTo>
                  <a:lnTo>
                    <a:pt x="1097861" y="2712535"/>
                  </a:lnTo>
                  <a:lnTo>
                    <a:pt x="1151651" y="2713317"/>
                  </a:lnTo>
                  <a:lnTo>
                    <a:pt x="1206215" y="2713933"/>
                  </a:lnTo>
                  <a:lnTo>
                    <a:pt x="1261583" y="2714376"/>
                  </a:lnTo>
                  <a:lnTo>
                    <a:pt x="1317790" y="2714638"/>
                  </a:lnTo>
                  <a:lnTo>
                    <a:pt x="1374866" y="2714713"/>
                  </a:lnTo>
                  <a:lnTo>
                    <a:pt x="1432845" y="2714594"/>
                  </a:lnTo>
                  <a:lnTo>
                    <a:pt x="1491758" y="2714273"/>
                  </a:lnTo>
                  <a:lnTo>
                    <a:pt x="1551637" y="2713744"/>
                  </a:lnTo>
                  <a:lnTo>
                    <a:pt x="1612515" y="2713000"/>
                  </a:lnTo>
                  <a:lnTo>
                    <a:pt x="1674425" y="2712034"/>
                  </a:lnTo>
                  <a:lnTo>
                    <a:pt x="1717553" y="2711288"/>
                  </a:lnTo>
                  <a:lnTo>
                    <a:pt x="1761085" y="2710534"/>
                  </a:lnTo>
                  <a:lnTo>
                    <a:pt x="1805014" y="2709765"/>
                  </a:lnTo>
                  <a:lnTo>
                    <a:pt x="1849338" y="2708979"/>
                  </a:lnTo>
                  <a:lnTo>
                    <a:pt x="1894050" y="2708171"/>
                  </a:lnTo>
                  <a:lnTo>
                    <a:pt x="1939146" y="2707337"/>
                  </a:lnTo>
                  <a:lnTo>
                    <a:pt x="1984623" y="2706473"/>
                  </a:lnTo>
                  <a:lnTo>
                    <a:pt x="2030476" y="2705574"/>
                  </a:lnTo>
                  <a:lnTo>
                    <a:pt x="2076699" y="2704637"/>
                  </a:lnTo>
                  <a:lnTo>
                    <a:pt x="2123289" y="2703656"/>
                  </a:lnTo>
                  <a:lnTo>
                    <a:pt x="2170241" y="2702629"/>
                  </a:lnTo>
                  <a:lnTo>
                    <a:pt x="2217550" y="2701550"/>
                  </a:lnTo>
                  <a:lnTo>
                    <a:pt x="2265212" y="2700416"/>
                  </a:lnTo>
                  <a:lnTo>
                    <a:pt x="2313223" y="2699223"/>
                  </a:lnTo>
                  <a:lnTo>
                    <a:pt x="2361578" y="2697965"/>
                  </a:lnTo>
                  <a:lnTo>
                    <a:pt x="2410272" y="2696640"/>
                  </a:lnTo>
                  <a:lnTo>
                    <a:pt x="2459301" y="2695242"/>
                  </a:lnTo>
                  <a:lnTo>
                    <a:pt x="2508661" y="2693769"/>
                  </a:lnTo>
                  <a:lnTo>
                    <a:pt x="2558346" y="2692214"/>
                  </a:lnTo>
                  <a:lnTo>
                    <a:pt x="2608353" y="2690575"/>
                  </a:lnTo>
                  <a:lnTo>
                    <a:pt x="2658676" y="2688847"/>
                  </a:lnTo>
                  <a:lnTo>
                    <a:pt x="2709312" y="2687026"/>
                  </a:lnTo>
                  <a:lnTo>
                    <a:pt x="2760256" y="2685107"/>
                  </a:lnTo>
                  <a:lnTo>
                    <a:pt x="2811503" y="2683087"/>
                  </a:lnTo>
                  <a:lnTo>
                    <a:pt x="2863049" y="2680962"/>
                  </a:lnTo>
                  <a:lnTo>
                    <a:pt x="2914889" y="2678726"/>
                  </a:lnTo>
                  <a:lnTo>
                    <a:pt x="2967020" y="2676377"/>
                  </a:lnTo>
                  <a:lnTo>
                    <a:pt x="3019435" y="2673909"/>
                  </a:lnTo>
                  <a:lnTo>
                    <a:pt x="3072131" y="2671319"/>
                  </a:lnTo>
                  <a:lnTo>
                    <a:pt x="3125103" y="2668602"/>
                  </a:lnTo>
                  <a:lnTo>
                    <a:pt x="3178347" y="2665754"/>
                  </a:lnTo>
                  <a:lnTo>
                    <a:pt x="3231859" y="2662772"/>
                  </a:lnTo>
                  <a:lnTo>
                    <a:pt x="3285633" y="2659650"/>
                  </a:lnTo>
                  <a:lnTo>
                    <a:pt x="3339665" y="2656385"/>
                  </a:lnTo>
                  <a:lnTo>
                    <a:pt x="3393951" y="2652973"/>
                  </a:lnTo>
                  <a:lnTo>
                    <a:pt x="3448486" y="2649408"/>
                  </a:lnTo>
                  <a:lnTo>
                    <a:pt x="3503265" y="2645688"/>
                  </a:lnTo>
                  <a:lnTo>
                    <a:pt x="3558285" y="2641807"/>
                  </a:lnTo>
                  <a:lnTo>
                    <a:pt x="3613541" y="2637763"/>
                  </a:lnTo>
                  <a:lnTo>
                    <a:pt x="3669027" y="2633550"/>
                  </a:lnTo>
                  <a:lnTo>
                    <a:pt x="3724740" y="2629164"/>
                  </a:lnTo>
                  <a:lnTo>
                    <a:pt x="3780676" y="2624601"/>
                  </a:lnTo>
                  <a:lnTo>
                    <a:pt x="3836829" y="2619857"/>
                  </a:lnTo>
                  <a:lnTo>
                    <a:pt x="3893195" y="2614928"/>
                  </a:lnTo>
                  <a:lnTo>
                    <a:pt x="3949769" y="2609810"/>
                  </a:lnTo>
                  <a:lnTo>
                    <a:pt x="4006548" y="2604498"/>
                  </a:lnTo>
                  <a:lnTo>
                    <a:pt x="4063526" y="2598988"/>
                  </a:lnTo>
                  <a:lnTo>
                    <a:pt x="4120699" y="2593276"/>
                  </a:lnTo>
                  <a:lnTo>
                    <a:pt x="4166073" y="2588638"/>
                  </a:lnTo>
                  <a:lnTo>
                    <a:pt x="4212041" y="2583873"/>
                  </a:lnTo>
                  <a:lnTo>
                    <a:pt x="4258581" y="2578986"/>
                  </a:lnTo>
                  <a:lnTo>
                    <a:pt x="4305669" y="2573976"/>
                  </a:lnTo>
                  <a:lnTo>
                    <a:pt x="4353284" y="2568847"/>
                  </a:lnTo>
                  <a:lnTo>
                    <a:pt x="4401403" y="2563601"/>
                  </a:lnTo>
                  <a:lnTo>
                    <a:pt x="4450004" y="2558240"/>
                  </a:lnTo>
                  <a:lnTo>
                    <a:pt x="4499066" y="2552765"/>
                  </a:lnTo>
                  <a:lnTo>
                    <a:pt x="4548564" y="2547178"/>
                  </a:lnTo>
                  <a:lnTo>
                    <a:pt x="4598478" y="2541483"/>
                  </a:lnTo>
                  <a:lnTo>
                    <a:pt x="4648785" y="2535680"/>
                  </a:lnTo>
                  <a:lnTo>
                    <a:pt x="4699462" y="2529772"/>
                  </a:lnTo>
                  <a:lnTo>
                    <a:pt x="4750488" y="2523761"/>
                  </a:lnTo>
                  <a:lnTo>
                    <a:pt x="4801840" y="2517649"/>
                  </a:lnTo>
                  <a:lnTo>
                    <a:pt x="4853496" y="2511437"/>
                  </a:lnTo>
                  <a:lnTo>
                    <a:pt x="4905433" y="2505129"/>
                  </a:lnTo>
                  <a:lnTo>
                    <a:pt x="4957629" y="2498725"/>
                  </a:lnTo>
                  <a:lnTo>
                    <a:pt x="5010063" y="2492229"/>
                  </a:lnTo>
                  <a:lnTo>
                    <a:pt x="5062711" y="2485642"/>
                  </a:lnTo>
                  <a:lnTo>
                    <a:pt x="5115551" y="2478965"/>
                  </a:lnTo>
                  <a:lnTo>
                    <a:pt x="5168562" y="2472202"/>
                  </a:lnTo>
                  <a:lnTo>
                    <a:pt x="5221720" y="2465355"/>
                  </a:lnTo>
                  <a:lnTo>
                    <a:pt x="5275004" y="2458424"/>
                  </a:lnTo>
                  <a:lnTo>
                    <a:pt x="5328391" y="2451413"/>
                  </a:lnTo>
                  <a:lnTo>
                    <a:pt x="5381859" y="2444323"/>
                  </a:lnTo>
                  <a:lnTo>
                    <a:pt x="5435386" y="2437156"/>
                  </a:lnTo>
                  <a:lnTo>
                    <a:pt x="5488949" y="2429915"/>
                  </a:lnTo>
                  <a:lnTo>
                    <a:pt x="5542527" y="2422601"/>
                  </a:lnTo>
                  <a:lnTo>
                    <a:pt x="5596096" y="2415217"/>
                  </a:lnTo>
                  <a:lnTo>
                    <a:pt x="5649634" y="2407764"/>
                  </a:lnTo>
                  <a:lnTo>
                    <a:pt x="5703120" y="2400245"/>
                  </a:lnTo>
                  <a:lnTo>
                    <a:pt x="5756531" y="2392661"/>
                  </a:lnTo>
                  <a:lnTo>
                    <a:pt x="5809844" y="2385015"/>
                  </a:lnTo>
                  <a:lnTo>
                    <a:pt x="5863038" y="2377309"/>
                  </a:lnTo>
                  <a:lnTo>
                    <a:pt x="5916090" y="2369545"/>
                  </a:lnTo>
                  <a:lnTo>
                    <a:pt x="5968978" y="2361724"/>
                  </a:lnTo>
                  <a:lnTo>
                    <a:pt x="6021680" y="2353849"/>
                  </a:lnTo>
                  <a:lnTo>
                    <a:pt x="6074172" y="2345922"/>
                  </a:lnTo>
                  <a:lnTo>
                    <a:pt x="6126434" y="2337944"/>
                  </a:lnTo>
                  <a:lnTo>
                    <a:pt x="6178442" y="2329919"/>
                  </a:lnTo>
                  <a:lnTo>
                    <a:pt x="6230175" y="2321848"/>
                  </a:lnTo>
                  <a:lnTo>
                    <a:pt x="6281610" y="2313732"/>
                  </a:lnTo>
                  <a:lnTo>
                    <a:pt x="6332724" y="2305575"/>
                  </a:lnTo>
                  <a:lnTo>
                    <a:pt x="6383496" y="2297378"/>
                  </a:lnTo>
                  <a:lnTo>
                    <a:pt x="6433904" y="2289143"/>
                  </a:lnTo>
                  <a:lnTo>
                    <a:pt x="6483924" y="2280872"/>
                  </a:lnTo>
                  <a:lnTo>
                    <a:pt x="6533536" y="2272567"/>
                  </a:lnTo>
                  <a:lnTo>
                    <a:pt x="6582715" y="2264230"/>
                  </a:lnTo>
                  <a:lnTo>
                    <a:pt x="6631441" y="2255864"/>
                  </a:lnTo>
                  <a:lnTo>
                    <a:pt x="6679690" y="2247470"/>
                  </a:lnTo>
                  <a:lnTo>
                    <a:pt x="6727441" y="2239051"/>
                  </a:lnTo>
                  <a:lnTo>
                    <a:pt x="6774672" y="2230608"/>
                  </a:lnTo>
                  <a:lnTo>
                    <a:pt x="6821359" y="2222143"/>
                  </a:lnTo>
                  <a:lnTo>
                    <a:pt x="6867481" y="2213659"/>
                  </a:lnTo>
                  <a:lnTo>
                    <a:pt x="6913016" y="2205157"/>
                  </a:lnTo>
                  <a:lnTo>
                    <a:pt x="6957940" y="2196640"/>
                  </a:lnTo>
                  <a:lnTo>
                    <a:pt x="7002233" y="2188109"/>
                  </a:lnTo>
                  <a:lnTo>
                    <a:pt x="7045871" y="2179568"/>
                  </a:lnTo>
                  <a:lnTo>
                    <a:pt x="7088832" y="2171016"/>
                  </a:lnTo>
                  <a:lnTo>
                    <a:pt x="7131095" y="2162458"/>
                  </a:lnTo>
                  <a:lnTo>
                    <a:pt x="7172636" y="2153894"/>
                  </a:lnTo>
                  <a:lnTo>
                    <a:pt x="7233929" y="2140968"/>
                  </a:lnTo>
                  <a:lnTo>
                    <a:pt x="7295240" y="2127694"/>
                  </a:lnTo>
                  <a:lnTo>
                    <a:pt x="7356517" y="2114092"/>
                  </a:lnTo>
                  <a:lnTo>
                    <a:pt x="7417708" y="2100182"/>
                  </a:lnTo>
                  <a:lnTo>
                    <a:pt x="7478760" y="2085982"/>
                  </a:lnTo>
                  <a:lnTo>
                    <a:pt x="7539621" y="2071514"/>
                  </a:lnTo>
                  <a:lnTo>
                    <a:pt x="7600240" y="2056797"/>
                  </a:lnTo>
                  <a:lnTo>
                    <a:pt x="7660563" y="2041849"/>
                  </a:lnTo>
                  <a:lnTo>
                    <a:pt x="7720539" y="2026691"/>
                  </a:lnTo>
                  <a:lnTo>
                    <a:pt x="7780116" y="2011343"/>
                  </a:lnTo>
                  <a:lnTo>
                    <a:pt x="7839241" y="1995824"/>
                  </a:lnTo>
                  <a:lnTo>
                    <a:pt x="7897862" y="1980154"/>
                  </a:lnTo>
                  <a:lnTo>
                    <a:pt x="7955927" y="1964352"/>
                  </a:lnTo>
                  <a:lnTo>
                    <a:pt x="8013384" y="1948439"/>
                  </a:lnTo>
                  <a:lnTo>
                    <a:pt x="8070180" y="1932433"/>
                  </a:lnTo>
                  <a:lnTo>
                    <a:pt x="8126263" y="1916354"/>
                  </a:lnTo>
                  <a:lnTo>
                    <a:pt x="8181582" y="1900223"/>
                  </a:lnTo>
                  <a:lnTo>
                    <a:pt x="8236083" y="1884058"/>
                  </a:lnTo>
                  <a:lnTo>
                    <a:pt x="8289716" y="1867880"/>
                  </a:lnTo>
                  <a:lnTo>
                    <a:pt x="8342426" y="1851708"/>
                  </a:lnTo>
                  <a:lnTo>
                    <a:pt x="8394164" y="1835561"/>
                  </a:lnTo>
                  <a:lnTo>
                    <a:pt x="8444875" y="1819460"/>
                  </a:lnTo>
                  <a:lnTo>
                    <a:pt x="8494508" y="1803424"/>
                  </a:lnTo>
                  <a:lnTo>
                    <a:pt x="8543011" y="1787472"/>
                  </a:lnTo>
                  <a:lnTo>
                    <a:pt x="8590332" y="1771624"/>
                  </a:lnTo>
                  <a:lnTo>
                    <a:pt x="8636418" y="1755901"/>
                  </a:lnTo>
                  <a:lnTo>
                    <a:pt x="8681217" y="1740321"/>
                  </a:lnTo>
                  <a:lnTo>
                    <a:pt x="8724677" y="1724904"/>
                  </a:lnTo>
                  <a:lnTo>
                    <a:pt x="8766746" y="1709670"/>
                  </a:lnTo>
                  <a:lnTo>
                    <a:pt x="8807371" y="1694639"/>
                  </a:lnTo>
                  <a:lnTo>
                    <a:pt x="8846501" y="1679830"/>
                  </a:lnTo>
                  <a:lnTo>
                    <a:pt x="8884083" y="1665263"/>
                  </a:lnTo>
                  <a:lnTo>
                    <a:pt x="8920065" y="1650957"/>
                  </a:lnTo>
                  <a:lnTo>
                    <a:pt x="8987020" y="1623208"/>
                  </a:lnTo>
                  <a:lnTo>
                    <a:pt x="9046949" y="1596742"/>
                  </a:lnTo>
                  <a:lnTo>
                    <a:pt x="9074148" y="1584038"/>
                  </a:lnTo>
                  <a:lnTo>
                    <a:pt x="9078271" y="1582028"/>
                  </a:lnTo>
                </a:path>
                <a:path w="9078595" h="2715260">
                  <a:moveTo>
                    <a:pt x="0" y="871372"/>
                  </a:moveTo>
                  <a:lnTo>
                    <a:pt x="35920" y="852340"/>
                  </a:lnTo>
                  <a:lnTo>
                    <a:pt x="71984" y="833309"/>
                  </a:lnTo>
                  <a:lnTo>
                    <a:pt x="108335" y="814282"/>
                  </a:lnTo>
                  <a:lnTo>
                    <a:pt x="145119" y="795260"/>
                  </a:lnTo>
                  <a:lnTo>
                    <a:pt x="182477" y="776244"/>
                  </a:lnTo>
                  <a:lnTo>
                    <a:pt x="220555" y="757238"/>
                  </a:lnTo>
                  <a:lnTo>
                    <a:pt x="259496" y="738241"/>
                  </a:lnTo>
                  <a:lnTo>
                    <a:pt x="299444" y="719257"/>
                  </a:lnTo>
                  <a:lnTo>
                    <a:pt x="340543" y="700287"/>
                  </a:lnTo>
                  <a:lnTo>
                    <a:pt x="382937" y="681331"/>
                  </a:lnTo>
                  <a:lnTo>
                    <a:pt x="426770" y="662394"/>
                  </a:lnTo>
                  <a:lnTo>
                    <a:pt x="472184" y="643474"/>
                  </a:lnTo>
                  <a:lnTo>
                    <a:pt x="519326" y="624576"/>
                  </a:lnTo>
                  <a:lnTo>
                    <a:pt x="568338" y="605700"/>
                  </a:lnTo>
                  <a:lnTo>
                    <a:pt x="619363" y="586848"/>
                  </a:lnTo>
                  <a:lnTo>
                    <a:pt x="672547" y="568022"/>
                  </a:lnTo>
                  <a:lnTo>
                    <a:pt x="728033" y="549223"/>
                  </a:lnTo>
                  <a:lnTo>
                    <a:pt x="785964" y="530453"/>
                  </a:lnTo>
                  <a:lnTo>
                    <a:pt x="846485" y="511714"/>
                  </a:lnTo>
                  <a:lnTo>
                    <a:pt x="909740" y="493008"/>
                  </a:lnTo>
                  <a:lnTo>
                    <a:pt x="975872" y="474337"/>
                  </a:lnTo>
                  <a:lnTo>
                    <a:pt x="1045025" y="455701"/>
                  </a:lnTo>
                  <a:lnTo>
                    <a:pt x="1082432" y="445844"/>
                  </a:lnTo>
                  <a:lnTo>
                    <a:pt x="1120567" y="435788"/>
                  </a:lnTo>
                  <a:lnTo>
                    <a:pt x="1159420" y="425547"/>
                  </a:lnTo>
                  <a:lnTo>
                    <a:pt x="1198980" y="415139"/>
                  </a:lnTo>
                  <a:lnTo>
                    <a:pt x="1239234" y="404578"/>
                  </a:lnTo>
                  <a:lnTo>
                    <a:pt x="1280171" y="393882"/>
                  </a:lnTo>
                  <a:lnTo>
                    <a:pt x="1321780" y="383065"/>
                  </a:lnTo>
                  <a:lnTo>
                    <a:pt x="1364049" y="372143"/>
                  </a:lnTo>
                  <a:lnTo>
                    <a:pt x="1406966" y="361133"/>
                  </a:lnTo>
                  <a:lnTo>
                    <a:pt x="1450520" y="350050"/>
                  </a:lnTo>
                  <a:lnTo>
                    <a:pt x="1494699" y="338911"/>
                  </a:lnTo>
                  <a:lnTo>
                    <a:pt x="1539492" y="327730"/>
                  </a:lnTo>
                  <a:lnTo>
                    <a:pt x="1584887" y="316524"/>
                  </a:lnTo>
                  <a:lnTo>
                    <a:pt x="1630872" y="305310"/>
                  </a:lnTo>
                  <a:lnTo>
                    <a:pt x="1677437" y="294101"/>
                  </a:lnTo>
                  <a:lnTo>
                    <a:pt x="1724569" y="282915"/>
                  </a:lnTo>
                  <a:lnTo>
                    <a:pt x="1772257" y="271768"/>
                  </a:lnTo>
                  <a:lnTo>
                    <a:pt x="1820489" y="260675"/>
                  </a:lnTo>
                  <a:lnTo>
                    <a:pt x="1869254" y="249651"/>
                  </a:lnTo>
                  <a:lnTo>
                    <a:pt x="1918540" y="238714"/>
                  </a:lnTo>
                  <a:lnTo>
                    <a:pt x="1968336" y="227879"/>
                  </a:lnTo>
                  <a:lnTo>
                    <a:pt x="2018630" y="217161"/>
                  </a:lnTo>
                  <a:lnTo>
                    <a:pt x="2069410" y="206577"/>
                  </a:lnTo>
                  <a:lnTo>
                    <a:pt x="2120666" y="196143"/>
                  </a:lnTo>
                  <a:lnTo>
                    <a:pt x="2172385" y="185873"/>
                  </a:lnTo>
                  <a:lnTo>
                    <a:pt x="2224555" y="175785"/>
                  </a:lnTo>
                  <a:lnTo>
                    <a:pt x="2277166" y="165894"/>
                  </a:lnTo>
                  <a:lnTo>
                    <a:pt x="2330206" y="156216"/>
                  </a:lnTo>
                  <a:lnTo>
                    <a:pt x="2383663" y="146767"/>
                  </a:lnTo>
                  <a:lnTo>
                    <a:pt x="2437525" y="137562"/>
                  </a:lnTo>
                  <a:lnTo>
                    <a:pt x="2491782" y="128618"/>
                  </a:lnTo>
                  <a:lnTo>
                    <a:pt x="2546421" y="119951"/>
                  </a:lnTo>
                  <a:lnTo>
                    <a:pt x="2601431" y="111575"/>
                  </a:lnTo>
                  <a:lnTo>
                    <a:pt x="2656800" y="103508"/>
                  </a:lnTo>
                  <a:lnTo>
                    <a:pt x="2712517" y="95765"/>
                  </a:lnTo>
                  <a:lnTo>
                    <a:pt x="2768570" y="88361"/>
                  </a:lnTo>
                  <a:lnTo>
                    <a:pt x="2824948" y="81314"/>
                  </a:lnTo>
                  <a:lnTo>
                    <a:pt x="2881639" y="74638"/>
                  </a:lnTo>
                  <a:lnTo>
                    <a:pt x="2938631" y="68350"/>
                  </a:lnTo>
                  <a:lnTo>
                    <a:pt x="2995914" y="62465"/>
                  </a:lnTo>
                  <a:lnTo>
                    <a:pt x="3053475" y="56999"/>
                  </a:lnTo>
                  <a:lnTo>
                    <a:pt x="3111303" y="51968"/>
                  </a:lnTo>
                  <a:lnTo>
                    <a:pt x="3155740" y="48359"/>
                  </a:lnTo>
                  <a:lnTo>
                    <a:pt x="3200516" y="44877"/>
                  </a:lnTo>
                  <a:lnTo>
                    <a:pt x="3245628" y="41521"/>
                  </a:lnTo>
                  <a:lnTo>
                    <a:pt x="3291067" y="38292"/>
                  </a:lnTo>
                  <a:lnTo>
                    <a:pt x="3336830" y="35191"/>
                  </a:lnTo>
                  <a:lnTo>
                    <a:pt x="3382910" y="32217"/>
                  </a:lnTo>
                  <a:lnTo>
                    <a:pt x="3429303" y="29372"/>
                  </a:lnTo>
                  <a:lnTo>
                    <a:pt x="3476001" y="26655"/>
                  </a:lnTo>
                  <a:lnTo>
                    <a:pt x="3523001" y="24067"/>
                  </a:lnTo>
                  <a:lnTo>
                    <a:pt x="3570296" y="21609"/>
                  </a:lnTo>
                  <a:lnTo>
                    <a:pt x="3617880" y="19281"/>
                  </a:lnTo>
                  <a:lnTo>
                    <a:pt x="3665749" y="17084"/>
                  </a:lnTo>
                  <a:lnTo>
                    <a:pt x="3713896" y="15017"/>
                  </a:lnTo>
                  <a:lnTo>
                    <a:pt x="3762316" y="13081"/>
                  </a:lnTo>
                  <a:lnTo>
                    <a:pt x="3811004" y="11277"/>
                  </a:lnTo>
                  <a:lnTo>
                    <a:pt x="3859954" y="9605"/>
                  </a:lnTo>
                  <a:lnTo>
                    <a:pt x="3909160" y="8066"/>
                  </a:lnTo>
                  <a:lnTo>
                    <a:pt x="3958616" y="6659"/>
                  </a:lnTo>
                  <a:lnTo>
                    <a:pt x="4008318" y="5386"/>
                  </a:lnTo>
                  <a:lnTo>
                    <a:pt x="4058260" y="4247"/>
                  </a:lnTo>
                  <a:lnTo>
                    <a:pt x="4108435" y="3241"/>
                  </a:lnTo>
                  <a:lnTo>
                    <a:pt x="4158839" y="2371"/>
                  </a:lnTo>
                  <a:lnTo>
                    <a:pt x="4209466" y="1636"/>
                  </a:lnTo>
                  <a:lnTo>
                    <a:pt x="4260311" y="1036"/>
                  </a:lnTo>
                  <a:lnTo>
                    <a:pt x="4311367" y="572"/>
                  </a:lnTo>
                  <a:lnTo>
                    <a:pt x="4362629" y="244"/>
                  </a:lnTo>
                  <a:lnTo>
                    <a:pt x="4414092" y="53"/>
                  </a:lnTo>
                  <a:lnTo>
                    <a:pt x="4465750" y="0"/>
                  </a:lnTo>
                  <a:lnTo>
                    <a:pt x="4517598" y="83"/>
                  </a:lnTo>
                  <a:lnTo>
                    <a:pt x="4569630" y="305"/>
                  </a:lnTo>
                  <a:lnTo>
                    <a:pt x="4621840" y="666"/>
                  </a:lnTo>
                  <a:lnTo>
                    <a:pt x="4674223" y="1165"/>
                  </a:lnTo>
                  <a:lnTo>
                    <a:pt x="4726773" y="1804"/>
                  </a:lnTo>
                  <a:lnTo>
                    <a:pt x="4779485" y="2583"/>
                  </a:lnTo>
                  <a:lnTo>
                    <a:pt x="4832353" y="3501"/>
                  </a:lnTo>
                  <a:lnTo>
                    <a:pt x="4885372" y="4560"/>
                  </a:lnTo>
                  <a:lnTo>
                    <a:pt x="4938536" y="5761"/>
                  </a:lnTo>
                  <a:lnTo>
                    <a:pt x="4991839" y="7102"/>
                  </a:lnTo>
                  <a:lnTo>
                    <a:pt x="5045276" y="8586"/>
                  </a:lnTo>
                  <a:lnTo>
                    <a:pt x="5098841" y="10212"/>
                  </a:lnTo>
                  <a:lnTo>
                    <a:pt x="5152530" y="11981"/>
                  </a:lnTo>
                  <a:lnTo>
                    <a:pt x="5206335" y="13893"/>
                  </a:lnTo>
                  <a:lnTo>
                    <a:pt x="5260252" y="15948"/>
                  </a:lnTo>
                  <a:lnTo>
                    <a:pt x="5314275" y="18147"/>
                  </a:lnTo>
                  <a:lnTo>
                    <a:pt x="5368399" y="20491"/>
                  </a:lnTo>
                  <a:lnTo>
                    <a:pt x="5422617" y="22980"/>
                  </a:lnTo>
                  <a:lnTo>
                    <a:pt x="5476925" y="25614"/>
                  </a:lnTo>
                  <a:lnTo>
                    <a:pt x="5531317" y="28394"/>
                  </a:lnTo>
                  <a:lnTo>
                    <a:pt x="5585787" y="31320"/>
                  </a:lnTo>
                  <a:lnTo>
                    <a:pt x="5640330" y="34392"/>
                  </a:lnTo>
                  <a:lnTo>
                    <a:pt x="5694940" y="37612"/>
                  </a:lnTo>
                  <a:lnTo>
                    <a:pt x="5749611" y="40979"/>
                  </a:lnTo>
                  <a:lnTo>
                    <a:pt x="5804338" y="44493"/>
                  </a:lnTo>
                  <a:lnTo>
                    <a:pt x="5859116" y="48156"/>
                  </a:lnTo>
                  <a:lnTo>
                    <a:pt x="5913939" y="51968"/>
                  </a:lnTo>
                  <a:lnTo>
                    <a:pt x="5961554" y="55463"/>
                  </a:lnTo>
                  <a:lnTo>
                    <a:pt x="6010111" y="59261"/>
                  </a:lnTo>
                  <a:lnTo>
                    <a:pt x="6059569" y="63352"/>
                  </a:lnTo>
                  <a:lnTo>
                    <a:pt x="6109886" y="67727"/>
                  </a:lnTo>
                  <a:lnTo>
                    <a:pt x="6161021" y="72376"/>
                  </a:lnTo>
                  <a:lnTo>
                    <a:pt x="6212932" y="77290"/>
                  </a:lnTo>
                  <a:lnTo>
                    <a:pt x="6265580" y="82458"/>
                  </a:lnTo>
                  <a:lnTo>
                    <a:pt x="6318922" y="87870"/>
                  </a:lnTo>
                  <a:lnTo>
                    <a:pt x="6372918" y="93517"/>
                  </a:lnTo>
                  <a:lnTo>
                    <a:pt x="6427526" y="99389"/>
                  </a:lnTo>
                  <a:lnTo>
                    <a:pt x="6482705" y="105477"/>
                  </a:lnTo>
                  <a:lnTo>
                    <a:pt x="6538413" y="111770"/>
                  </a:lnTo>
                  <a:lnTo>
                    <a:pt x="6594611" y="118258"/>
                  </a:lnTo>
                  <a:lnTo>
                    <a:pt x="6651256" y="124933"/>
                  </a:lnTo>
                  <a:lnTo>
                    <a:pt x="6708307" y="131783"/>
                  </a:lnTo>
                  <a:lnTo>
                    <a:pt x="6765724" y="138800"/>
                  </a:lnTo>
                  <a:lnTo>
                    <a:pt x="6823464" y="145974"/>
                  </a:lnTo>
                  <a:lnTo>
                    <a:pt x="6881487" y="153294"/>
                  </a:lnTo>
                  <a:lnTo>
                    <a:pt x="6939752" y="160751"/>
                  </a:lnTo>
                  <a:lnTo>
                    <a:pt x="6998218" y="168336"/>
                  </a:lnTo>
                  <a:lnTo>
                    <a:pt x="7056842" y="176038"/>
                  </a:lnTo>
                  <a:lnTo>
                    <a:pt x="7115585" y="183847"/>
                  </a:lnTo>
                  <a:lnTo>
                    <a:pt x="7174404" y="191755"/>
                  </a:lnTo>
                  <a:lnTo>
                    <a:pt x="7233260" y="199750"/>
                  </a:lnTo>
                  <a:lnTo>
                    <a:pt x="7292110" y="207824"/>
                  </a:lnTo>
                  <a:lnTo>
                    <a:pt x="7350913" y="215966"/>
                  </a:lnTo>
                  <a:lnTo>
                    <a:pt x="7409628" y="224167"/>
                  </a:lnTo>
                  <a:lnTo>
                    <a:pt x="7468215" y="232416"/>
                  </a:lnTo>
                  <a:lnTo>
                    <a:pt x="7526631" y="240705"/>
                  </a:lnTo>
                  <a:lnTo>
                    <a:pt x="7584836" y="249024"/>
                  </a:lnTo>
                  <a:lnTo>
                    <a:pt x="7642789" y="257361"/>
                  </a:lnTo>
                  <a:lnTo>
                    <a:pt x="7700448" y="265709"/>
                  </a:lnTo>
                  <a:lnTo>
                    <a:pt x="7757772" y="274057"/>
                  </a:lnTo>
                  <a:lnTo>
                    <a:pt x="7814720" y="282395"/>
                  </a:lnTo>
                  <a:lnTo>
                    <a:pt x="7871250" y="290713"/>
                  </a:lnTo>
                  <a:lnTo>
                    <a:pt x="7927323" y="299002"/>
                  </a:lnTo>
                  <a:lnTo>
                    <a:pt x="7982895" y="307251"/>
                  </a:lnTo>
                  <a:lnTo>
                    <a:pt x="8037927" y="315452"/>
                  </a:lnTo>
                  <a:lnTo>
                    <a:pt x="8092377" y="323595"/>
                  </a:lnTo>
                  <a:lnTo>
                    <a:pt x="8146204" y="331668"/>
                  </a:lnTo>
                  <a:lnTo>
                    <a:pt x="8199367" y="339664"/>
                  </a:lnTo>
                  <a:lnTo>
                    <a:pt x="8251824" y="347571"/>
                  </a:lnTo>
                  <a:lnTo>
                    <a:pt x="8303535" y="355380"/>
                  </a:lnTo>
                  <a:lnTo>
                    <a:pt x="8354457" y="363082"/>
                  </a:lnTo>
                  <a:lnTo>
                    <a:pt x="8404551" y="370667"/>
                  </a:lnTo>
                  <a:lnTo>
                    <a:pt x="8453775" y="378124"/>
                  </a:lnTo>
                  <a:lnTo>
                    <a:pt x="8502087" y="385444"/>
                  </a:lnTo>
                  <a:lnTo>
                    <a:pt x="8549447" y="392618"/>
                  </a:lnTo>
                  <a:lnTo>
                    <a:pt x="8595813" y="399635"/>
                  </a:lnTo>
                  <a:lnTo>
                    <a:pt x="8641144" y="406485"/>
                  </a:lnTo>
                  <a:lnTo>
                    <a:pt x="8685399" y="413160"/>
                  </a:lnTo>
                  <a:lnTo>
                    <a:pt x="8728537" y="419648"/>
                  </a:lnTo>
                  <a:lnTo>
                    <a:pt x="8770516" y="425941"/>
                  </a:lnTo>
                  <a:lnTo>
                    <a:pt x="8811296" y="432029"/>
                  </a:lnTo>
                  <a:lnTo>
                    <a:pt x="8850835" y="437901"/>
                  </a:lnTo>
                  <a:lnTo>
                    <a:pt x="8889092" y="443548"/>
                  </a:lnTo>
                  <a:lnTo>
                    <a:pt x="8961595" y="454128"/>
                  </a:lnTo>
                  <a:lnTo>
                    <a:pt x="9028477" y="463691"/>
                  </a:lnTo>
                  <a:lnTo>
                    <a:pt x="9059707" y="468066"/>
                  </a:lnTo>
                  <a:lnTo>
                    <a:pt x="9078271" y="470623"/>
                  </a:lnTo>
                </a:path>
              </a:pathLst>
            </a:custGeom>
            <a:ln w="63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3853" y="5640781"/>
              <a:ext cx="3004820" cy="1211580"/>
            </a:xfrm>
            <a:custGeom>
              <a:avLst/>
              <a:gdLst/>
              <a:ahLst/>
              <a:cxnLst/>
              <a:rect l="l" t="t" r="r" b="b"/>
              <a:pathLst>
                <a:path w="3004820" h="1211579">
                  <a:moveTo>
                    <a:pt x="0" y="0"/>
                  </a:moveTo>
                  <a:lnTo>
                    <a:pt x="51721" y="23517"/>
                  </a:lnTo>
                  <a:lnTo>
                    <a:pt x="103435" y="47027"/>
                  </a:lnTo>
                  <a:lnTo>
                    <a:pt x="155135" y="70525"/>
                  </a:lnTo>
                  <a:lnTo>
                    <a:pt x="206815" y="94002"/>
                  </a:lnTo>
                  <a:lnTo>
                    <a:pt x="258466" y="117452"/>
                  </a:lnTo>
                  <a:lnTo>
                    <a:pt x="310083" y="140868"/>
                  </a:lnTo>
                  <a:lnTo>
                    <a:pt x="361657" y="164244"/>
                  </a:lnTo>
                  <a:lnTo>
                    <a:pt x="413183" y="187573"/>
                  </a:lnTo>
                  <a:lnTo>
                    <a:pt x="464653" y="210849"/>
                  </a:lnTo>
                  <a:lnTo>
                    <a:pt x="516059" y="234063"/>
                  </a:lnTo>
                  <a:lnTo>
                    <a:pt x="567396" y="257211"/>
                  </a:lnTo>
                  <a:lnTo>
                    <a:pt x="618656" y="280284"/>
                  </a:lnTo>
                  <a:lnTo>
                    <a:pt x="669832" y="303277"/>
                  </a:lnTo>
                  <a:lnTo>
                    <a:pt x="720917" y="326182"/>
                  </a:lnTo>
                  <a:lnTo>
                    <a:pt x="771904" y="348994"/>
                  </a:lnTo>
                  <a:lnTo>
                    <a:pt x="822786" y="371704"/>
                  </a:lnTo>
                  <a:lnTo>
                    <a:pt x="873556" y="394306"/>
                  </a:lnTo>
                  <a:lnTo>
                    <a:pt x="924207" y="416795"/>
                  </a:lnTo>
                  <a:lnTo>
                    <a:pt x="974732" y="439162"/>
                  </a:lnTo>
                  <a:lnTo>
                    <a:pt x="1025125" y="461401"/>
                  </a:lnTo>
                  <a:lnTo>
                    <a:pt x="1075377" y="483506"/>
                  </a:lnTo>
                  <a:lnTo>
                    <a:pt x="1125482" y="505470"/>
                  </a:lnTo>
                  <a:lnTo>
                    <a:pt x="1175433" y="527285"/>
                  </a:lnTo>
                  <a:lnTo>
                    <a:pt x="1225224" y="548946"/>
                  </a:lnTo>
                  <a:lnTo>
                    <a:pt x="1274846" y="570446"/>
                  </a:lnTo>
                  <a:lnTo>
                    <a:pt x="1324293" y="591777"/>
                  </a:lnTo>
                  <a:lnTo>
                    <a:pt x="1373558" y="612933"/>
                  </a:lnTo>
                  <a:lnTo>
                    <a:pt x="1422635" y="633908"/>
                  </a:lnTo>
                  <a:lnTo>
                    <a:pt x="1471515" y="654695"/>
                  </a:lnTo>
                  <a:lnTo>
                    <a:pt x="1520192" y="675286"/>
                  </a:lnTo>
                  <a:lnTo>
                    <a:pt x="1568660" y="695675"/>
                  </a:lnTo>
                  <a:lnTo>
                    <a:pt x="1616910" y="715856"/>
                  </a:lnTo>
                  <a:lnTo>
                    <a:pt x="1664936" y="735822"/>
                  </a:lnTo>
                  <a:lnTo>
                    <a:pt x="1712731" y="755566"/>
                  </a:lnTo>
                  <a:lnTo>
                    <a:pt x="1760289" y="775081"/>
                  </a:lnTo>
                  <a:lnTo>
                    <a:pt x="1807601" y="794360"/>
                  </a:lnTo>
                  <a:lnTo>
                    <a:pt x="1854661" y="813398"/>
                  </a:lnTo>
                  <a:lnTo>
                    <a:pt x="1901462" y="832186"/>
                  </a:lnTo>
                  <a:lnTo>
                    <a:pt x="1947997" y="850719"/>
                  </a:lnTo>
                  <a:lnTo>
                    <a:pt x="1994259" y="868989"/>
                  </a:lnTo>
                  <a:lnTo>
                    <a:pt x="2040242" y="886991"/>
                  </a:lnTo>
                  <a:lnTo>
                    <a:pt x="2085937" y="904716"/>
                  </a:lnTo>
                  <a:lnTo>
                    <a:pt x="2131338" y="922159"/>
                  </a:lnTo>
                  <a:lnTo>
                    <a:pt x="2176438" y="939313"/>
                  </a:lnTo>
                  <a:lnTo>
                    <a:pt x="2221229" y="956171"/>
                  </a:lnTo>
                  <a:lnTo>
                    <a:pt x="2265706" y="972726"/>
                  </a:lnTo>
                  <a:lnTo>
                    <a:pt x="2309861" y="988971"/>
                  </a:lnTo>
                  <a:lnTo>
                    <a:pt x="2353687" y="1004901"/>
                  </a:lnTo>
                  <a:lnTo>
                    <a:pt x="2397177" y="1020507"/>
                  </a:lnTo>
                  <a:lnTo>
                    <a:pt x="2440323" y="1035784"/>
                  </a:lnTo>
                  <a:lnTo>
                    <a:pt x="2483120" y="1050724"/>
                  </a:lnTo>
                  <a:lnTo>
                    <a:pt x="2525559" y="1065322"/>
                  </a:lnTo>
                  <a:lnTo>
                    <a:pt x="2567635" y="1079569"/>
                  </a:lnTo>
                  <a:lnTo>
                    <a:pt x="2609339" y="1093460"/>
                  </a:lnTo>
                  <a:lnTo>
                    <a:pt x="2650665" y="1106988"/>
                  </a:lnTo>
                  <a:lnTo>
                    <a:pt x="2691607" y="1120146"/>
                  </a:lnTo>
                  <a:lnTo>
                    <a:pt x="2732156" y="1132927"/>
                  </a:lnTo>
                  <a:lnTo>
                    <a:pt x="2772306" y="1145324"/>
                  </a:lnTo>
                  <a:lnTo>
                    <a:pt x="2812050" y="1157331"/>
                  </a:lnTo>
                  <a:lnTo>
                    <a:pt x="2851381" y="1168942"/>
                  </a:lnTo>
                  <a:lnTo>
                    <a:pt x="2890292" y="1180149"/>
                  </a:lnTo>
                  <a:lnTo>
                    <a:pt x="2928775" y="1190945"/>
                  </a:lnTo>
                  <a:lnTo>
                    <a:pt x="2966825" y="1201324"/>
                  </a:lnTo>
                  <a:lnTo>
                    <a:pt x="3004433" y="1211280"/>
                  </a:lnTo>
                </a:path>
              </a:pathLst>
            </a:custGeom>
            <a:ln w="63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5728" y="5284470"/>
              <a:ext cx="9078595" cy="1467485"/>
            </a:xfrm>
            <a:custGeom>
              <a:avLst/>
              <a:gdLst/>
              <a:ahLst/>
              <a:cxnLst/>
              <a:rect l="l" t="t" r="r" b="b"/>
              <a:pathLst>
                <a:path w="9078595" h="1467484">
                  <a:moveTo>
                    <a:pt x="0" y="0"/>
                  </a:moveTo>
                  <a:lnTo>
                    <a:pt x="37324" y="13040"/>
                  </a:lnTo>
                  <a:lnTo>
                    <a:pt x="74769" y="26102"/>
                  </a:lnTo>
                  <a:lnTo>
                    <a:pt x="112458" y="39209"/>
                  </a:lnTo>
                  <a:lnTo>
                    <a:pt x="150511" y="52381"/>
                  </a:lnTo>
                  <a:lnTo>
                    <a:pt x="189051" y="65642"/>
                  </a:lnTo>
                  <a:lnTo>
                    <a:pt x="228197" y="79012"/>
                  </a:lnTo>
                  <a:lnTo>
                    <a:pt x="268073" y="92514"/>
                  </a:lnTo>
                  <a:lnTo>
                    <a:pt x="308800" y="106170"/>
                  </a:lnTo>
                  <a:lnTo>
                    <a:pt x="350499" y="120003"/>
                  </a:lnTo>
                  <a:lnTo>
                    <a:pt x="393291" y="134033"/>
                  </a:lnTo>
                  <a:lnTo>
                    <a:pt x="437298" y="148282"/>
                  </a:lnTo>
                  <a:lnTo>
                    <a:pt x="482643" y="162774"/>
                  </a:lnTo>
                  <a:lnTo>
                    <a:pt x="529445" y="177530"/>
                  </a:lnTo>
                  <a:lnTo>
                    <a:pt x="577828" y="192571"/>
                  </a:lnTo>
                  <a:lnTo>
                    <a:pt x="627911" y="207921"/>
                  </a:lnTo>
                  <a:lnTo>
                    <a:pt x="679818" y="223600"/>
                  </a:lnTo>
                  <a:lnTo>
                    <a:pt x="733668" y="239631"/>
                  </a:lnTo>
                  <a:lnTo>
                    <a:pt x="789585" y="256036"/>
                  </a:lnTo>
                  <a:lnTo>
                    <a:pt x="847689" y="272836"/>
                  </a:lnTo>
                  <a:lnTo>
                    <a:pt x="908102" y="290054"/>
                  </a:lnTo>
                  <a:lnTo>
                    <a:pt x="970946" y="307713"/>
                  </a:lnTo>
                  <a:lnTo>
                    <a:pt x="1036341" y="325833"/>
                  </a:lnTo>
                  <a:lnTo>
                    <a:pt x="1104411" y="344436"/>
                  </a:lnTo>
                  <a:lnTo>
                    <a:pt x="1142884" y="354885"/>
                  </a:lnTo>
                  <a:lnTo>
                    <a:pt x="1182229" y="365585"/>
                  </a:lnTo>
                  <a:lnTo>
                    <a:pt x="1222422" y="376525"/>
                  </a:lnTo>
                  <a:lnTo>
                    <a:pt x="1263437" y="387692"/>
                  </a:lnTo>
                  <a:lnTo>
                    <a:pt x="1305252" y="399076"/>
                  </a:lnTo>
                  <a:lnTo>
                    <a:pt x="1347842" y="410665"/>
                  </a:lnTo>
                  <a:lnTo>
                    <a:pt x="1391183" y="422448"/>
                  </a:lnTo>
                  <a:lnTo>
                    <a:pt x="1435251" y="434412"/>
                  </a:lnTo>
                  <a:lnTo>
                    <a:pt x="1480022" y="446546"/>
                  </a:lnTo>
                  <a:lnTo>
                    <a:pt x="1525472" y="458839"/>
                  </a:lnTo>
                  <a:lnTo>
                    <a:pt x="1571577" y="471279"/>
                  </a:lnTo>
                  <a:lnTo>
                    <a:pt x="1618313" y="483855"/>
                  </a:lnTo>
                  <a:lnTo>
                    <a:pt x="1665656" y="496555"/>
                  </a:lnTo>
                  <a:lnTo>
                    <a:pt x="1713581" y="509367"/>
                  </a:lnTo>
                  <a:lnTo>
                    <a:pt x="1762065" y="522281"/>
                  </a:lnTo>
                  <a:lnTo>
                    <a:pt x="1811084" y="535284"/>
                  </a:lnTo>
                  <a:lnTo>
                    <a:pt x="1860614" y="548365"/>
                  </a:lnTo>
                  <a:lnTo>
                    <a:pt x="1910630" y="561512"/>
                  </a:lnTo>
                  <a:lnTo>
                    <a:pt x="1961108" y="574714"/>
                  </a:lnTo>
                  <a:lnTo>
                    <a:pt x="2012026" y="587959"/>
                  </a:lnTo>
                  <a:lnTo>
                    <a:pt x="2063357" y="601237"/>
                  </a:lnTo>
                  <a:lnTo>
                    <a:pt x="2115080" y="614534"/>
                  </a:lnTo>
                  <a:lnTo>
                    <a:pt x="2167168" y="627840"/>
                  </a:lnTo>
                  <a:lnTo>
                    <a:pt x="2219599" y="641143"/>
                  </a:lnTo>
                  <a:lnTo>
                    <a:pt x="2272348" y="654432"/>
                  </a:lnTo>
                  <a:lnTo>
                    <a:pt x="2325392" y="667695"/>
                  </a:lnTo>
                  <a:lnTo>
                    <a:pt x="2378705" y="680920"/>
                  </a:lnTo>
                  <a:lnTo>
                    <a:pt x="2432265" y="694096"/>
                  </a:lnTo>
                  <a:lnTo>
                    <a:pt x="2486047" y="707212"/>
                  </a:lnTo>
                  <a:lnTo>
                    <a:pt x="2540027" y="720256"/>
                  </a:lnTo>
                  <a:lnTo>
                    <a:pt x="2594181" y="733216"/>
                  </a:lnTo>
                  <a:lnTo>
                    <a:pt x="2648486" y="746080"/>
                  </a:lnTo>
                  <a:lnTo>
                    <a:pt x="2702916" y="758838"/>
                  </a:lnTo>
                  <a:lnTo>
                    <a:pt x="2757448" y="771478"/>
                  </a:lnTo>
                  <a:lnTo>
                    <a:pt x="2812058" y="783988"/>
                  </a:lnTo>
                  <a:lnTo>
                    <a:pt x="2866721" y="796356"/>
                  </a:lnTo>
                  <a:lnTo>
                    <a:pt x="2921415" y="808572"/>
                  </a:lnTo>
                  <a:lnTo>
                    <a:pt x="2976114" y="820623"/>
                  </a:lnTo>
                  <a:lnTo>
                    <a:pt x="3030795" y="832498"/>
                  </a:lnTo>
                  <a:lnTo>
                    <a:pt x="3085434" y="844186"/>
                  </a:lnTo>
                  <a:lnTo>
                    <a:pt x="3140006" y="855674"/>
                  </a:lnTo>
                  <a:lnTo>
                    <a:pt x="3194488" y="866952"/>
                  </a:lnTo>
                  <a:lnTo>
                    <a:pt x="3240447" y="876340"/>
                  </a:lnTo>
                  <a:lnTo>
                    <a:pt x="3286870" y="885738"/>
                  </a:lnTo>
                  <a:lnTo>
                    <a:pt x="3333739" y="895144"/>
                  </a:lnTo>
                  <a:lnTo>
                    <a:pt x="3381033" y="904554"/>
                  </a:lnTo>
                  <a:lnTo>
                    <a:pt x="3428732" y="913965"/>
                  </a:lnTo>
                  <a:lnTo>
                    <a:pt x="3476818" y="923372"/>
                  </a:lnTo>
                  <a:lnTo>
                    <a:pt x="3525270" y="932774"/>
                  </a:lnTo>
                  <a:lnTo>
                    <a:pt x="3574069" y="942166"/>
                  </a:lnTo>
                  <a:lnTo>
                    <a:pt x="3623195" y="951544"/>
                  </a:lnTo>
                  <a:lnTo>
                    <a:pt x="3672628" y="960907"/>
                  </a:lnTo>
                  <a:lnTo>
                    <a:pt x="3722350" y="970249"/>
                  </a:lnTo>
                  <a:lnTo>
                    <a:pt x="3772339" y="979568"/>
                  </a:lnTo>
                  <a:lnTo>
                    <a:pt x="3822577" y="988860"/>
                  </a:lnTo>
                  <a:lnTo>
                    <a:pt x="3873044" y="998122"/>
                  </a:lnTo>
                  <a:lnTo>
                    <a:pt x="3923719" y="1007351"/>
                  </a:lnTo>
                  <a:lnTo>
                    <a:pt x="3974585" y="1016542"/>
                  </a:lnTo>
                  <a:lnTo>
                    <a:pt x="4025620" y="1025693"/>
                  </a:lnTo>
                  <a:lnTo>
                    <a:pt x="4076805" y="1034800"/>
                  </a:lnTo>
                  <a:lnTo>
                    <a:pt x="4128121" y="1043860"/>
                  </a:lnTo>
                  <a:lnTo>
                    <a:pt x="4179548" y="1052869"/>
                  </a:lnTo>
                  <a:lnTo>
                    <a:pt x="4231067" y="1061824"/>
                  </a:lnTo>
                  <a:lnTo>
                    <a:pt x="4282656" y="1070721"/>
                  </a:lnTo>
                  <a:lnTo>
                    <a:pt x="4334298" y="1079557"/>
                  </a:lnTo>
                  <a:lnTo>
                    <a:pt x="4385972" y="1088329"/>
                  </a:lnTo>
                  <a:lnTo>
                    <a:pt x="4437659" y="1097033"/>
                  </a:lnTo>
                  <a:lnTo>
                    <a:pt x="4489339" y="1105666"/>
                  </a:lnTo>
                  <a:lnTo>
                    <a:pt x="4540992" y="1114225"/>
                  </a:lnTo>
                  <a:lnTo>
                    <a:pt x="4592598" y="1122705"/>
                  </a:lnTo>
                  <a:lnTo>
                    <a:pt x="4644139" y="1131103"/>
                  </a:lnTo>
                  <a:lnTo>
                    <a:pt x="4695594" y="1139417"/>
                  </a:lnTo>
                  <a:lnTo>
                    <a:pt x="4746944" y="1147642"/>
                  </a:lnTo>
                  <a:lnTo>
                    <a:pt x="4798169" y="1155776"/>
                  </a:lnTo>
                  <a:lnTo>
                    <a:pt x="4849249" y="1163814"/>
                  </a:lnTo>
                  <a:lnTo>
                    <a:pt x="4900165" y="1171754"/>
                  </a:lnTo>
                  <a:lnTo>
                    <a:pt x="4950897" y="1179592"/>
                  </a:lnTo>
                  <a:lnTo>
                    <a:pt x="5001426" y="1187324"/>
                  </a:lnTo>
                  <a:lnTo>
                    <a:pt x="5051731" y="1194947"/>
                  </a:lnTo>
                  <a:lnTo>
                    <a:pt x="5101794" y="1202458"/>
                  </a:lnTo>
                  <a:lnTo>
                    <a:pt x="5151594" y="1209854"/>
                  </a:lnTo>
                  <a:lnTo>
                    <a:pt x="5201112" y="1217130"/>
                  </a:lnTo>
                  <a:lnTo>
                    <a:pt x="5250328" y="1224283"/>
                  </a:lnTo>
                  <a:lnTo>
                    <a:pt x="5299223" y="1231311"/>
                  </a:lnTo>
                  <a:lnTo>
                    <a:pt x="5347776" y="1238209"/>
                  </a:lnTo>
                  <a:lnTo>
                    <a:pt x="5395969" y="1244974"/>
                  </a:lnTo>
                  <a:lnTo>
                    <a:pt x="5443781" y="1251603"/>
                  </a:lnTo>
                  <a:lnTo>
                    <a:pt x="5491194" y="1258093"/>
                  </a:lnTo>
                  <a:lnTo>
                    <a:pt x="5538186" y="1264439"/>
                  </a:lnTo>
                  <a:lnTo>
                    <a:pt x="5584739" y="1270639"/>
                  </a:lnTo>
                  <a:lnTo>
                    <a:pt x="5630833" y="1276689"/>
                  </a:lnTo>
                  <a:lnTo>
                    <a:pt x="5676449" y="1282585"/>
                  </a:lnTo>
                  <a:lnTo>
                    <a:pt x="5731868" y="1289579"/>
                  </a:lnTo>
                  <a:lnTo>
                    <a:pt x="5787466" y="1296373"/>
                  </a:lnTo>
                  <a:lnTo>
                    <a:pt x="5843208" y="1302970"/>
                  </a:lnTo>
                  <a:lnTo>
                    <a:pt x="5899059" y="1309374"/>
                  </a:lnTo>
                  <a:lnTo>
                    <a:pt x="5954986" y="1315590"/>
                  </a:lnTo>
                  <a:lnTo>
                    <a:pt x="6010955" y="1321622"/>
                  </a:lnTo>
                  <a:lnTo>
                    <a:pt x="6066930" y="1327474"/>
                  </a:lnTo>
                  <a:lnTo>
                    <a:pt x="6122880" y="1333150"/>
                  </a:lnTo>
                  <a:lnTo>
                    <a:pt x="6178768" y="1338654"/>
                  </a:lnTo>
                  <a:lnTo>
                    <a:pt x="6234561" y="1343991"/>
                  </a:lnTo>
                  <a:lnTo>
                    <a:pt x="6290225" y="1349164"/>
                  </a:lnTo>
                  <a:lnTo>
                    <a:pt x="6345726" y="1354178"/>
                  </a:lnTo>
                  <a:lnTo>
                    <a:pt x="6401029" y="1359036"/>
                  </a:lnTo>
                  <a:lnTo>
                    <a:pt x="6456101" y="1363744"/>
                  </a:lnTo>
                  <a:lnTo>
                    <a:pt x="6510907" y="1368304"/>
                  </a:lnTo>
                  <a:lnTo>
                    <a:pt x="6565413" y="1372722"/>
                  </a:lnTo>
                  <a:lnTo>
                    <a:pt x="6619585" y="1377001"/>
                  </a:lnTo>
                  <a:lnTo>
                    <a:pt x="6673390" y="1381145"/>
                  </a:lnTo>
                  <a:lnTo>
                    <a:pt x="6726792" y="1385159"/>
                  </a:lnTo>
                  <a:lnTo>
                    <a:pt x="6779757" y="1389047"/>
                  </a:lnTo>
                  <a:lnTo>
                    <a:pt x="6832253" y="1392812"/>
                  </a:lnTo>
                  <a:lnTo>
                    <a:pt x="6884243" y="1396460"/>
                  </a:lnTo>
                  <a:lnTo>
                    <a:pt x="6935695" y="1399993"/>
                  </a:lnTo>
                  <a:lnTo>
                    <a:pt x="6986574" y="1403417"/>
                  </a:lnTo>
                  <a:lnTo>
                    <a:pt x="7036847" y="1406735"/>
                  </a:lnTo>
                  <a:lnTo>
                    <a:pt x="7086478" y="1409952"/>
                  </a:lnTo>
                  <a:lnTo>
                    <a:pt x="7135433" y="1413072"/>
                  </a:lnTo>
                  <a:lnTo>
                    <a:pt x="7183680" y="1416098"/>
                  </a:lnTo>
                  <a:lnTo>
                    <a:pt x="7231183" y="1419035"/>
                  </a:lnTo>
                  <a:lnTo>
                    <a:pt x="7277908" y="1421887"/>
                  </a:lnTo>
                  <a:lnTo>
                    <a:pt x="7323821" y="1424659"/>
                  </a:lnTo>
                  <a:lnTo>
                    <a:pt x="7368889" y="1427353"/>
                  </a:lnTo>
                  <a:lnTo>
                    <a:pt x="7413077" y="1429976"/>
                  </a:lnTo>
                  <a:lnTo>
                    <a:pt x="7456350" y="1432530"/>
                  </a:lnTo>
                  <a:lnTo>
                    <a:pt x="7498675" y="1435019"/>
                  </a:lnTo>
                  <a:lnTo>
                    <a:pt x="7540018" y="1437448"/>
                  </a:lnTo>
                  <a:lnTo>
                    <a:pt x="7580344" y="1439822"/>
                  </a:lnTo>
                  <a:lnTo>
                    <a:pt x="7619620" y="1442143"/>
                  </a:lnTo>
                  <a:lnTo>
                    <a:pt x="7657810" y="1444417"/>
                  </a:lnTo>
                  <a:lnTo>
                    <a:pt x="7694882" y="1446648"/>
                  </a:lnTo>
                  <a:lnTo>
                    <a:pt x="7730801" y="1448838"/>
                  </a:lnTo>
                  <a:lnTo>
                    <a:pt x="7812409" y="1453636"/>
                  </a:lnTo>
                  <a:lnTo>
                    <a:pt x="7887152" y="1457595"/>
                  </a:lnTo>
                  <a:lnTo>
                    <a:pt x="7955603" y="1460781"/>
                  </a:lnTo>
                  <a:lnTo>
                    <a:pt x="8018334" y="1463258"/>
                  </a:lnTo>
                  <a:lnTo>
                    <a:pt x="8075917" y="1465093"/>
                  </a:lnTo>
                  <a:lnTo>
                    <a:pt x="8128927" y="1466350"/>
                  </a:lnTo>
                  <a:lnTo>
                    <a:pt x="8177935" y="1467094"/>
                  </a:lnTo>
                  <a:lnTo>
                    <a:pt x="8223515" y="1467392"/>
                  </a:lnTo>
                  <a:lnTo>
                    <a:pt x="8266239" y="1467307"/>
                  </a:lnTo>
                  <a:lnTo>
                    <a:pt x="8306680" y="1466906"/>
                  </a:lnTo>
                  <a:lnTo>
                    <a:pt x="8345410" y="1466253"/>
                  </a:lnTo>
                  <a:lnTo>
                    <a:pt x="8420032" y="1464455"/>
                  </a:lnTo>
                  <a:lnTo>
                    <a:pt x="8457068" y="1463439"/>
                  </a:lnTo>
                  <a:lnTo>
                    <a:pt x="8494685" y="1462434"/>
                  </a:lnTo>
                  <a:lnTo>
                    <a:pt x="8533456" y="1461503"/>
                  </a:lnTo>
                  <a:lnTo>
                    <a:pt x="8573954" y="1460713"/>
                  </a:lnTo>
                  <a:lnTo>
                    <a:pt x="8636561" y="1459348"/>
                  </a:lnTo>
                  <a:lnTo>
                    <a:pt x="8696089" y="1457447"/>
                  </a:lnTo>
                  <a:lnTo>
                    <a:pt x="8752845" y="1455065"/>
                  </a:lnTo>
                  <a:lnTo>
                    <a:pt x="8807136" y="1452254"/>
                  </a:lnTo>
                  <a:lnTo>
                    <a:pt x="8859272" y="1449069"/>
                  </a:lnTo>
                  <a:lnTo>
                    <a:pt x="8909559" y="1445562"/>
                  </a:lnTo>
                  <a:lnTo>
                    <a:pt x="8958307" y="1441789"/>
                  </a:lnTo>
                  <a:lnTo>
                    <a:pt x="9005822" y="1437801"/>
                  </a:lnTo>
                  <a:lnTo>
                    <a:pt x="9052414" y="1433653"/>
                  </a:lnTo>
                  <a:lnTo>
                    <a:pt x="9078271" y="1431261"/>
                  </a:lnTo>
                </a:path>
              </a:pathLst>
            </a:custGeom>
            <a:ln w="63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215133" y="5137796"/>
              <a:ext cx="6929120" cy="1714500"/>
            </a:xfrm>
            <a:custGeom>
              <a:avLst/>
              <a:gdLst/>
              <a:ahLst/>
              <a:cxnLst/>
              <a:rect l="l" t="t" r="r" b="b"/>
              <a:pathLst>
                <a:path w="6929120" h="1714500">
                  <a:moveTo>
                    <a:pt x="0" y="1714264"/>
                  </a:moveTo>
                  <a:lnTo>
                    <a:pt x="32478" y="1677653"/>
                  </a:lnTo>
                  <a:lnTo>
                    <a:pt x="65063" y="1641069"/>
                  </a:lnTo>
                  <a:lnTo>
                    <a:pt x="97859" y="1604537"/>
                  </a:lnTo>
                  <a:lnTo>
                    <a:pt x="130971" y="1568084"/>
                  </a:lnTo>
                  <a:lnTo>
                    <a:pt x="164507" y="1531737"/>
                  </a:lnTo>
                  <a:lnTo>
                    <a:pt x="198571" y="1495521"/>
                  </a:lnTo>
                  <a:lnTo>
                    <a:pt x="233268" y="1459464"/>
                  </a:lnTo>
                  <a:lnTo>
                    <a:pt x="268706" y="1423592"/>
                  </a:lnTo>
                  <a:lnTo>
                    <a:pt x="304988" y="1387931"/>
                  </a:lnTo>
                  <a:lnTo>
                    <a:pt x="342222" y="1352508"/>
                  </a:lnTo>
                  <a:lnTo>
                    <a:pt x="380512" y="1317348"/>
                  </a:lnTo>
                  <a:lnTo>
                    <a:pt x="419965" y="1282480"/>
                  </a:lnTo>
                  <a:lnTo>
                    <a:pt x="460686" y="1247928"/>
                  </a:lnTo>
                  <a:lnTo>
                    <a:pt x="502780" y="1213720"/>
                  </a:lnTo>
                  <a:lnTo>
                    <a:pt x="546354" y="1179881"/>
                  </a:lnTo>
                  <a:lnTo>
                    <a:pt x="584055" y="1151726"/>
                  </a:lnTo>
                  <a:lnTo>
                    <a:pt x="623194" y="1123387"/>
                  </a:lnTo>
                  <a:lnTo>
                    <a:pt x="663629" y="1094938"/>
                  </a:lnTo>
                  <a:lnTo>
                    <a:pt x="705221" y="1066452"/>
                  </a:lnTo>
                  <a:lnTo>
                    <a:pt x="747827" y="1038004"/>
                  </a:lnTo>
                  <a:lnTo>
                    <a:pt x="791308" y="1009665"/>
                  </a:lnTo>
                  <a:lnTo>
                    <a:pt x="835523" y="981509"/>
                  </a:lnTo>
                  <a:lnTo>
                    <a:pt x="880331" y="953610"/>
                  </a:lnTo>
                  <a:lnTo>
                    <a:pt x="925591" y="926041"/>
                  </a:lnTo>
                  <a:lnTo>
                    <a:pt x="971163" y="898876"/>
                  </a:lnTo>
                  <a:lnTo>
                    <a:pt x="1016906" y="872186"/>
                  </a:lnTo>
                  <a:lnTo>
                    <a:pt x="1062679" y="846047"/>
                  </a:lnTo>
                  <a:lnTo>
                    <a:pt x="1108342" y="820531"/>
                  </a:lnTo>
                  <a:lnTo>
                    <a:pt x="1153753" y="795711"/>
                  </a:lnTo>
                  <a:lnTo>
                    <a:pt x="1198772" y="771661"/>
                  </a:lnTo>
                  <a:lnTo>
                    <a:pt x="1243258" y="748454"/>
                  </a:lnTo>
                  <a:lnTo>
                    <a:pt x="1287072" y="726164"/>
                  </a:lnTo>
                  <a:lnTo>
                    <a:pt x="1330070" y="704863"/>
                  </a:lnTo>
                  <a:lnTo>
                    <a:pt x="1376844" y="682270"/>
                  </a:lnTo>
                  <a:lnTo>
                    <a:pt x="1421710" y="661143"/>
                  </a:lnTo>
                  <a:lnTo>
                    <a:pt x="1465076" y="641327"/>
                  </a:lnTo>
                  <a:lnTo>
                    <a:pt x="1507353" y="622665"/>
                  </a:lnTo>
                  <a:lnTo>
                    <a:pt x="1548946" y="605001"/>
                  </a:lnTo>
                  <a:lnTo>
                    <a:pt x="1590266" y="588177"/>
                  </a:lnTo>
                  <a:lnTo>
                    <a:pt x="1631720" y="572039"/>
                  </a:lnTo>
                  <a:lnTo>
                    <a:pt x="1673717" y="556429"/>
                  </a:lnTo>
                  <a:lnTo>
                    <a:pt x="1716664" y="541190"/>
                  </a:lnTo>
                  <a:lnTo>
                    <a:pt x="1760971" y="526167"/>
                  </a:lnTo>
                  <a:lnTo>
                    <a:pt x="1807046" y="511202"/>
                  </a:lnTo>
                  <a:lnTo>
                    <a:pt x="1855297" y="496140"/>
                  </a:lnTo>
                  <a:lnTo>
                    <a:pt x="1906132" y="480824"/>
                  </a:lnTo>
                  <a:lnTo>
                    <a:pt x="1959960" y="465098"/>
                  </a:lnTo>
                  <a:lnTo>
                    <a:pt x="2017189" y="448804"/>
                  </a:lnTo>
                  <a:lnTo>
                    <a:pt x="2078228" y="431788"/>
                  </a:lnTo>
                  <a:lnTo>
                    <a:pt x="2118243" y="420886"/>
                  </a:lnTo>
                  <a:lnTo>
                    <a:pt x="2160523" y="409688"/>
                  </a:lnTo>
                  <a:lnTo>
                    <a:pt x="2204874" y="398231"/>
                  </a:lnTo>
                  <a:lnTo>
                    <a:pt x="2251101" y="386550"/>
                  </a:lnTo>
                  <a:lnTo>
                    <a:pt x="2299009" y="374682"/>
                  </a:lnTo>
                  <a:lnTo>
                    <a:pt x="2348404" y="362664"/>
                  </a:lnTo>
                  <a:lnTo>
                    <a:pt x="2399091" y="350531"/>
                  </a:lnTo>
                  <a:lnTo>
                    <a:pt x="2450875" y="338320"/>
                  </a:lnTo>
                  <a:lnTo>
                    <a:pt x="2503562" y="326068"/>
                  </a:lnTo>
                  <a:lnTo>
                    <a:pt x="2556958" y="313811"/>
                  </a:lnTo>
                  <a:lnTo>
                    <a:pt x="2610868" y="301585"/>
                  </a:lnTo>
                  <a:lnTo>
                    <a:pt x="2665097" y="289426"/>
                  </a:lnTo>
                  <a:lnTo>
                    <a:pt x="2719451" y="277371"/>
                  </a:lnTo>
                  <a:lnTo>
                    <a:pt x="2773734" y="265457"/>
                  </a:lnTo>
                  <a:lnTo>
                    <a:pt x="2827754" y="253720"/>
                  </a:lnTo>
                  <a:lnTo>
                    <a:pt x="2881314" y="242195"/>
                  </a:lnTo>
                  <a:lnTo>
                    <a:pt x="2934220" y="230920"/>
                  </a:lnTo>
                  <a:lnTo>
                    <a:pt x="2986279" y="219931"/>
                  </a:lnTo>
                  <a:lnTo>
                    <a:pt x="3037295" y="209264"/>
                  </a:lnTo>
                  <a:lnTo>
                    <a:pt x="3087073" y="198956"/>
                  </a:lnTo>
                  <a:lnTo>
                    <a:pt x="3135419" y="189042"/>
                  </a:lnTo>
                  <a:lnTo>
                    <a:pt x="3182139" y="179560"/>
                  </a:lnTo>
                  <a:lnTo>
                    <a:pt x="3227038" y="170546"/>
                  </a:lnTo>
                  <a:lnTo>
                    <a:pt x="3269921" y="162035"/>
                  </a:lnTo>
                  <a:lnTo>
                    <a:pt x="3310594" y="154066"/>
                  </a:lnTo>
                  <a:lnTo>
                    <a:pt x="3348863" y="146673"/>
                  </a:lnTo>
                  <a:lnTo>
                    <a:pt x="3418279" y="133601"/>
                  </a:lnTo>
                  <a:lnTo>
                    <a:pt x="3479443" y="122537"/>
                  </a:lnTo>
                  <a:lnTo>
                    <a:pt x="3533735" y="113235"/>
                  </a:lnTo>
                  <a:lnTo>
                    <a:pt x="3582532" y="105452"/>
                  </a:lnTo>
                  <a:lnTo>
                    <a:pt x="3627215" y="98946"/>
                  </a:lnTo>
                  <a:lnTo>
                    <a:pt x="3669162" y="93472"/>
                  </a:lnTo>
                  <a:lnTo>
                    <a:pt x="3709752" y="88788"/>
                  </a:lnTo>
                  <a:lnTo>
                    <a:pt x="3750364" y="84648"/>
                  </a:lnTo>
                  <a:lnTo>
                    <a:pt x="3792377" y="80811"/>
                  </a:lnTo>
                  <a:lnTo>
                    <a:pt x="3837171" y="77033"/>
                  </a:lnTo>
                  <a:lnTo>
                    <a:pt x="3886124" y="73070"/>
                  </a:lnTo>
                  <a:lnTo>
                    <a:pt x="3940615" y="68678"/>
                  </a:lnTo>
                  <a:lnTo>
                    <a:pt x="4002024" y="63615"/>
                  </a:lnTo>
                  <a:lnTo>
                    <a:pt x="4043532" y="60210"/>
                  </a:lnTo>
                  <a:lnTo>
                    <a:pt x="4087086" y="56789"/>
                  </a:lnTo>
                  <a:lnTo>
                    <a:pt x="4132493" y="53364"/>
                  </a:lnTo>
                  <a:lnTo>
                    <a:pt x="4179559" y="49946"/>
                  </a:lnTo>
                  <a:lnTo>
                    <a:pt x="4228092" y="46547"/>
                  </a:lnTo>
                  <a:lnTo>
                    <a:pt x="4277900" y="43178"/>
                  </a:lnTo>
                  <a:lnTo>
                    <a:pt x="4328790" y="39851"/>
                  </a:lnTo>
                  <a:lnTo>
                    <a:pt x="4380569" y="36578"/>
                  </a:lnTo>
                  <a:lnTo>
                    <a:pt x="4433044" y="33370"/>
                  </a:lnTo>
                  <a:lnTo>
                    <a:pt x="4486024" y="30239"/>
                  </a:lnTo>
                  <a:lnTo>
                    <a:pt x="4539315" y="27196"/>
                  </a:lnTo>
                  <a:lnTo>
                    <a:pt x="4592725" y="24253"/>
                  </a:lnTo>
                  <a:lnTo>
                    <a:pt x="4646061" y="21421"/>
                  </a:lnTo>
                  <a:lnTo>
                    <a:pt x="4699131" y="18713"/>
                  </a:lnTo>
                  <a:lnTo>
                    <a:pt x="4751742" y="16140"/>
                  </a:lnTo>
                  <a:lnTo>
                    <a:pt x="4803701" y="13712"/>
                  </a:lnTo>
                  <a:lnTo>
                    <a:pt x="4854816" y="11443"/>
                  </a:lnTo>
                  <a:lnTo>
                    <a:pt x="4904894" y="9344"/>
                  </a:lnTo>
                  <a:lnTo>
                    <a:pt x="4953742" y="7425"/>
                  </a:lnTo>
                  <a:lnTo>
                    <a:pt x="5001168" y="5700"/>
                  </a:lnTo>
                  <a:lnTo>
                    <a:pt x="5046980" y="4179"/>
                  </a:lnTo>
                  <a:lnTo>
                    <a:pt x="5311489" y="0"/>
                  </a:lnTo>
                  <a:lnTo>
                    <a:pt x="5586571" y="464"/>
                  </a:lnTo>
                  <a:lnTo>
                    <a:pt x="5802645" y="2786"/>
                  </a:lnTo>
                  <a:lnTo>
                    <a:pt x="5890133" y="4179"/>
                  </a:lnTo>
                  <a:lnTo>
                    <a:pt x="6495796" y="4179"/>
                  </a:lnTo>
                  <a:lnTo>
                    <a:pt x="6558133" y="6090"/>
                  </a:lnTo>
                  <a:lnTo>
                    <a:pt x="6618476" y="8729"/>
                  </a:lnTo>
                  <a:lnTo>
                    <a:pt x="6676124" y="11883"/>
                  </a:lnTo>
                  <a:lnTo>
                    <a:pt x="6730380" y="15339"/>
                  </a:lnTo>
                  <a:lnTo>
                    <a:pt x="6780547" y="18884"/>
                  </a:lnTo>
                  <a:lnTo>
                    <a:pt x="6825926" y="22306"/>
                  </a:lnTo>
                  <a:lnTo>
                    <a:pt x="6865819" y="25391"/>
                  </a:lnTo>
                  <a:lnTo>
                    <a:pt x="6899529" y="27928"/>
                  </a:lnTo>
                  <a:lnTo>
                    <a:pt x="6928865" y="30148"/>
                  </a:lnTo>
                </a:path>
              </a:pathLst>
            </a:custGeom>
            <a:ln w="63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177158" y="2750057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694055" y="0"/>
                  </a:moveTo>
                  <a:lnTo>
                    <a:pt x="3937" y="402970"/>
                  </a:lnTo>
                  <a:lnTo>
                    <a:pt x="0" y="1202181"/>
                  </a:lnTo>
                  <a:lnTo>
                    <a:pt x="700532" y="1606677"/>
                  </a:lnTo>
                  <a:lnTo>
                    <a:pt x="1390777" y="1203705"/>
                  </a:lnTo>
                  <a:lnTo>
                    <a:pt x="1394587" y="404367"/>
                  </a:lnTo>
                  <a:lnTo>
                    <a:pt x="694055" y="0"/>
                  </a:lnTo>
                  <a:close/>
                </a:path>
              </a:pathLst>
            </a:custGeom>
            <a:solidFill>
              <a:srgbClr val="FFFFFF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177158" y="2750057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937" y="402970"/>
                  </a:moveTo>
                  <a:lnTo>
                    <a:pt x="694055" y="0"/>
                  </a:lnTo>
                  <a:lnTo>
                    <a:pt x="1394587" y="404367"/>
                  </a:lnTo>
                  <a:lnTo>
                    <a:pt x="1390777" y="1203705"/>
                  </a:lnTo>
                  <a:lnTo>
                    <a:pt x="700532" y="1606677"/>
                  </a:lnTo>
                  <a:lnTo>
                    <a:pt x="0" y="1202181"/>
                  </a:lnTo>
                  <a:lnTo>
                    <a:pt x="3937" y="40297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901058" y="4016883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937" y="402971"/>
                  </a:moveTo>
                  <a:lnTo>
                    <a:pt x="694054" y="0"/>
                  </a:lnTo>
                  <a:lnTo>
                    <a:pt x="1394587" y="404368"/>
                  </a:lnTo>
                  <a:lnTo>
                    <a:pt x="1390777" y="1203706"/>
                  </a:lnTo>
                  <a:lnTo>
                    <a:pt x="700531" y="1606651"/>
                  </a:lnTo>
                  <a:lnTo>
                    <a:pt x="0" y="1202182"/>
                  </a:lnTo>
                  <a:lnTo>
                    <a:pt x="3937" y="402971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910583" y="1483233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694054" y="0"/>
                  </a:moveTo>
                  <a:lnTo>
                    <a:pt x="3937" y="402970"/>
                  </a:lnTo>
                  <a:lnTo>
                    <a:pt x="0" y="1202181"/>
                  </a:lnTo>
                  <a:lnTo>
                    <a:pt x="700531" y="1606677"/>
                  </a:lnTo>
                  <a:lnTo>
                    <a:pt x="1390777" y="1203705"/>
                  </a:lnTo>
                  <a:lnTo>
                    <a:pt x="1394587" y="404367"/>
                  </a:lnTo>
                  <a:lnTo>
                    <a:pt x="694054" y="0"/>
                  </a:lnTo>
                  <a:close/>
                </a:path>
              </a:pathLst>
            </a:custGeom>
            <a:solidFill>
              <a:srgbClr val="FFFFFF">
                <a:alpha val="705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910583" y="1483233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937" y="402970"/>
                  </a:moveTo>
                  <a:lnTo>
                    <a:pt x="694054" y="0"/>
                  </a:lnTo>
                  <a:lnTo>
                    <a:pt x="1394587" y="404367"/>
                  </a:lnTo>
                  <a:lnTo>
                    <a:pt x="1390777" y="1203705"/>
                  </a:lnTo>
                  <a:lnTo>
                    <a:pt x="700531" y="1606677"/>
                  </a:lnTo>
                  <a:lnTo>
                    <a:pt x="0" y="1202181"/>
                  </a:lnTo>
                  <a:lnTo>
                    <a:pt x="3937" y="40297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158108" y="216408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694055" y="0"/>
                  </a:moveTo>
                  <a:lnTo>
                    <a:pt x="3937" y="402971"/>
                  </a:lnTo>
                  <a:lnTo>
                    <a:pt x="0" y="1202182"/>
                  </a:lnTo>
                  <a:lnTo>
                    <a:pt x="700532" y="1606677"/>
                  </a:lnTo>
                  <a:lnTo>
                    <a:pt x="1390777" y="1203706"/>
                  </a:lnTo>
                  <a:lnTo>
                    <a:pt x="1394587" y="404368"/>
                  </a:lnTo>
                  <a:lnTo>
                    <a:pt x="694055" y="0"/>
                  </a:lnTo>
                  <a:close/>
                </a:path>
              </a:pathLst>
            </a:custGeom>
            <a:solidFill>
              <a:srgbClr val="FFFFFF">
                <a:alpha val="392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158108" y="216408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937" y="402971"/>
                  </a:moveTo>
                  <a:lnTo>
                    <a:pt x="694055" y="0"/>
                  </a:lnTo>
                  <a:lnTo>
                    <a:pt x="1394587" y="404368"/>
                  </a:lnTo>
                  <a:lnTo>
                    <a:pt x="1390777" y="1203706"/>
                  </a:lnTo>
                  <a:lnTo>
                    <a:pt x="700532" y="1606677"/>
                  </a:lnTo>
                  <a:lnTo>
                    <a:pt x="0" y="1202182"/>
                  </a:lnTo>
                  <a:lnTo>
                    <a:pt x="3937" y="402971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644008" y="5274183"/>
              <a:ext cx="1395095" cy="1584325"/>
            </a:xfrm>
            <a:custGeom>
              <a:avLst/>
              <a:gdLst/>
              <a:ahLst/>
              <a:cxnLst/>
              <a:rect l="l" t="t" r="r" b="b"/>
              <a:pathLst>
                <a:path w="1395095" h="1584325">
                  <a:moveTo>
                    <a:pt x="694054" y="0"/>
                  </a:moveTo>
                  <a:lnTo>
                    <a:pt x="3937" y="402958"/>
                  </a:lnTo>
                  <a:lnTo>
                    <a:pt x="0" y="1202220"/>
                  </a:lnTo>
                  <a:lnTo>
                    <a:pt x="660966" y="1583815"/>
                  </a:lnTo>
                  <a:lnTo>
                    <a:pt x="739656" y="1583815"/>
                  </a:lnTo>
                  <a:lnTo>
                    <a:pt x="1390777" y="1203667"/>
                  </a:lnTo>
                  <a:lnTo>
                    <a:pt x="1394587" y="404406"/>
                  </a:lnTo>
                  <a:lnTo>
                    <a:pt x="694054" y="0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644008" y="5274183"/>
              <a:ext cx="1395095" cy="1584325"/>
            </a:xfrm>
            <a:custGeom>
              <a:avLst/>
              <a:gdLst/>
              <a:ahLst/>
              <a:cxnLst/>
              <a:rect l="l" t="t" r="r" b="b"/>
              <a:pathLst>
                <a:path w="1395095" h="1584325">
                  <a:moveTo>
                    <a:pt x="3937" y="402958"/>
                  </a:moveTo>
                  <a:lnTo>
                    <a:pt x="694054" y="0"/>
                  </a:lnTo>
                  <a:lnTo>
                    <a:pt x="1394587" y="404406"/>
                  </a:lnTo>
                  <a:lnTo>
                    <a:pt x="1390777" y="1203667"/>
                  </a:lnTo>
                  <a:lnTo>
                    <a:pt x="739656" y="1583815"/>
                  </a:lnTo>
                </a:path>
                <a:path w="1395095" h="1584325">
                  <a:moveTo>
                    <a:pt x="660966" y="1583815"/>
                  </a:moveTo>
                  <a:lnTo>
                    <a:pt x="0" y="1202220"/>
                  </a:lnTo>
                  <a:lnTo>
                    <a:pt x="3937" y="402958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4214" y="4007358"/>
              <a:ext cx="802005" cy="1607185"/>
            </a:xfrm>
            <a:custGeom>
              <a:avLst/>
              <a:gdLst/>
              <a:ahLst/>
              <a:cxnLst/>
              <a:rect l="l" t="t" r="r" b="b"/>
              <a:pathLst>
                <a:path w="802005" h="1607185">
                  <a:moveTo>
                    <a:pt x="101349" y="0"/>
                  </a:moveTo>
                  <a:lnTo>
                    <a:pt x="0" y="62865"/>
                  </a:lnTo>
                  <a:lnTo>
                    <a:pt x="3425" y="1545971"/>
                  </a:lnTo>
                  <a:lnTo>
                    <a:pt x="107750" y="1606651"/>
                  </a:lnTo>
                  <a:lnTo>
                    <a:pt x="797982" y="1203706"/>
                  </a:lnTo>
                  <a:lnTo>
                    <a:pt x="801869" y="404368"/>
                  </a:lnTo>
                  <a:lnTo>
                    <a:pt x="101349" y="0"/>
                  </a:lnTo>
                  <a:close/>
                </a:path>
              </a:pathLst>
            </a:custGeom>
            <a:solidFill>
              <a:srgbClr val="FFFFFF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4214" y="4007358"/>
              <a:ext cx="1525905" cy="2851150"/>
            </a:xfrm>
            <a:custGeom>
              <a:avLst/>
              <a:gdLst/>
              <a:ahLst/>
              <a:cxnLst/>
              <a:rect l="l" t="t" r="r" b="b"/>
              <a:pathLst>
                <a:path w="1525905" h="2851150">
                  <a:moveTo>
                    <a:pt x="0" y="62865"/>
                  </a:moveTo>
                  <a:lnTo>
                    <a:pt x="101349" y="0"/>
                  </a:lnTo>
                  <a:lnTo>
                    <a:pt x="801869" y="404368"/>
                  </a:lnTo>
                  <a:lnTo>
                    <a:pt x="797982" y="1203706"/>
                  </a:lnTo>
                  <a:lnTo>
                    <a:pt x="107750" y="1606651"/>
                  </a:lnTo>
                  <a:lnTo>
                    <a:pt x="3425" y="1545971"/>
                  </a:lnTo>
                  <a:lnTo>
                    <a:pt x="0" y="62865"/>
                  </a:lnTo>
                  <a:close/>
                </a:path>
                <a:path w="1525905" h="2851150">
                  <a:moveTo>
                    <a:pt x="135030" y="1688833"/>
                  </a:moveTo>
                  <a:lnTo>
                    <a:pt x="825249" y="1285875"/>
                  </a:lnTo>
                  <a:lnTo>
                    <a:pt x="1525731" y="1690281"/>
                  </a:lnTo>
                  <a:lnTo>
                    <a:pt x="1521921" y="2489542"/>
                  </a:lnTo>
                  <a:lnTo>
                    <a:pt x="903407" y="2850640"/>
                  </a:lnTo>
                </a:path>
                <a:path w="1525905" h="2851150">
                  <a:moveTo>
                    <a:pt x="759090" y="2850640"/>
                  </a:moveTo>
                  <a:lnTo>
                    <a:pt x="131144" y="2488095"/>
                  </a:lnTo>
                  <a:lnTo>
                    <a:pt x="135030" y="1688833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33933" y="2740532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694118" y="0"/>
                  </a:moveTo>
                  <a:lnTo>
                    <a:pt x="3886" y="402970"/>
                  </a:lnTo>
                  <a:lnTo>
                    <a:pt x="0" y="1202181"/>
                  </a:lnTo>
                  <a:lnTo>
                    <a:pt x="700506" y="1606677"/>
                  </a:lnTo>
                  <a:lnTo>
                    <a:pt x="1390777" y="1203705"/>
                  </a:lnTo>
                  <a:lnTo>
                    <a:pt x="1394586" y="404367"/>
                  </a:lnTo>
                  <a:lnTo>
                    <a:pt x="694118" y="0"/>
                  </a:lnTo>
                  <a:close/>
                </a:path>
              </a:pathLst>
            </a:custGeom>
            <a:solidFill>
              <a:srgbClr val="FFFFFF">
                <a:alpha val="705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33933" y="2740532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886" y="402970"/>
                  </a:moveTo>
                  <a:lnTo>
                    <a:pt x="694118" y="0"/>
                  </a:lnTo>
                  <a:lnTo>
                    <a:pt x="1394586" y="404367"/>
                  </a:lnTo>
                  <a:lnTo>
                    <a:pt x="1390777" y="1203705"/>
                  </a:lnTo>
                  <a:lnTo>
                    <a:pt x="700506" y="1606677"/>
                  </a:lnTo>
                  <a:lnTo>
                    <a:pt x="0" y="1202181"/>
                  </a:lnTo>
                  <a:lnTo>
                    <a:pt x="3886" y="40297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957834" y="4016883"/>
              <a:ext cx="2128520" cy="2841625"/>
            </a:xfrm>
            <a:custGeom>
              <a:avLst/>
              <a:gdLst/>
              <a:ahLst/>
              <a:cxnLst/>
              <a:rect l="l" t="t" r="r" b="b"/>
              <a:pathLst>
                <a:path w="2128520" h="2841625">
                  <a:moveTo>
                    <a:pt x="3886" y="402971"/>
                  </a:moveTo>
                  <a:lnTo>
                    <a:pt x="694054" y="0"/>
                  </a:lnTo>
                  <a:lnTo>
                    <a:pt x="1394586" y="404368"/>
                  </a:lnTo>
                  <a:lnTo>
                    <a:pt x="1390777" y="1203706"/>
                  </a:lnTo>
                  <a:lnTo>
                    <a:pt x="700532" y="1606651"/>
                  </a:lnTo>
                  <a:lnTo>
                    <a:pt x="0" y="1202182"/>
                  </a:lnTo>
                  <a:lnTo>
                    <a:pt x="3886" y="402971"/>
                  </a:lnTo>
                  <a:close/>
                </a:path>
                <a:path w="2128520" h="2841625">
                  <a:moveTo>
                    <a:pt x="737361" y="1688833"/>
                  </a:moveTo>
                  <a:lnTo>
                    <a:pt x="1427480" y="1285875"/>
                  </a:lnTo>
                  <a:lnTo>
                    <a:pt x="2128012" y="1690281"/>
                  </a:lnTo>
                  <a:lnTo>
                    <a:pt x="2124202" y="2489542"/>
                  </a:lnTo>
                  <a:lnTo>
                    <a:pt x="1522025" y="2841115"/>
                  </a:lnTo>
                </a:path>
                <a:path w="2128520" h="2841625">
                  <a:moveTo>
                    <a:pt x="1344896" y="2841115"/>
                  </a:moveTo>
                  <a:lnTo>
                    <a:pt x="733424" y="2488095"/>
                  </a:lnTo>
                  <a:lnTo>
                    <a:pt x="737361" y="1688833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710308" y="2750057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694055" y="0"/>
                  </a:moveTo>
                  <a:lnTo>
                    <a:pt x="3937" y="402970"/>
                  </a:lnTo>
                  <a:lnTo>
                    <a:pt x="0" y="1202181"/>
                  </a:lnTo>
                  <a:lnTo>
                    <a:pt x="700532" y="1606677"/>
                  </a:lnTo>
                  <a:lnTo>
                    <a:pt x="1390777" y="1203705"/>
                  </a:lnTo>
                  <a:lnTo>
                    <a:pt x="1394587" y="404367"/>
                  </a:lnTo>
                  <a:lnTo>
                    <a:pt x="694055" y="0"/>
                  </a:lnTo>
                  <a:close/>
                </a:path>
              </a:pathLst>
            </a:custGeom>
            <a:solidFill>
              <a:srgbClr val="FFFFFF">
                <a:alpha val="705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710308" y="2750057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937" y="402970"/>
                  </a:moveTo>
                  <a:lnTo>
                    <a:pt x="694055" y="0"/>
                  </a:lnTo>
                  <a:lnTo>
                    <a:pt x="1394587" y="404367"/>
                  </a:lnTo>
                  <a:lnTo>
                    <a:pt x="1390777" y="1203705"/>
                  </a:lnTo>
                  <a:lnTo>
                    <a:pt x="700532" y="1606677"/>
                  </a:lnTo>
                  <a:lnTo>
                    <a:pt x="0" y="1202181"/>
                  </a:lnTo>
                  <a:lnTo>
                    <a:pt x="3937" y="40297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976884" y="1454658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886" y="402970"/>
                  </a:moveTo>
                  <a:lnTo>
                    <a:pt x="694054" y="0"/>
                  </a:lnTo>
                  <a:lnTo>
                    <a:pt x="1394586" y="404367"/>
                  </a:lnTo>
                  <a:lnTo>
                    <a:pt x="1390777" y="1203705"/>
                  </a:lnTo>
                  <a:lnTo>
                    <a:pt x="700532" y="1606677"/>
                  </a:lnTo>
                  <a:lnTo>
                    <a:pt x="0" y="1202181"/>
                  </a:lnTo>
                  <a:lnTo>
                    <a:pt x="3886" y="40297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987159" y="4035933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694055" y="0"/>
                  </a:moveTo>
                  <a:lnTo>
                    <a:pt x="3937" y="402971"/>
                  </a:lnTo>
                  <a:lnTo>
                    <a:pt x="0" y="1202182"/>
                  </a:lnTo>
                  <a:lnTo>
                    <a:pt x="700532" y="1606651"/>
                  </a:lnTo>
                  <a:lnTo>
                    <a:pt x="1390777" y="1203706"/>
                  </a:lnTo>
                  <a:lnTo>
                    <a:pt x="1394587" y="404368"/>
                  </a:lnTo>
                  <a:lnTo>
                    <a:pt x="694055" y="0"/>
                  </a:lnTo>
                  <a:close/>
                </a:path>
              </a:pathLst>
            </a:custGeom>
            <a:solidFill>
              <a:srgbClr val="FFFFFF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987159" y="4035933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937" y="402971"/>
                  </a:moveTo>
                  <a:lnTo>
                    <a:pt x="694055" y="0"/>
                  </a:lnTo>
                  <a:lnTo>
                    <a:pt x="1394587" y="404368"/>
                  </a:lnTo>
                  <a:lnTo>
                    <a:pt x="1390777" y="1203706"/>
                  </a:lnTo>
                  <a:lnTo>
                    <a:pt x="700532" y="1606651"/>
                  </a:lnTo>
                  <a:lnTo>
                    <a:pt x="0" y="1202182"/>
                  </a:lnTo>
                  <a:lnTo>
                    <a:pt x="3937" y="402971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730109" y="5312283"/>
              <a:ext cx="1395095" cy="1546225"/>
            </a:xfrm>
            <a:custGeom>
              <a:avLst/>
              <a:gdLst/>
              <a:ahLst/>
              <a:cxnLst/>
              <a:rect l="l" t="t" r="r" b="b"/>
              <a:pathLst>
                <a:path w="1395095" h="1546225">
                  <a:moveTo>
                    <a:pt x="3937" y="402958"/>
                  </a:moveTo>
                  <a:lnTo>
                    <a:pt x="694055" y="0"/>
                  </a:lnTo>
                  <a:lnTo>
                    <a:pt x="1394587" y="404406"/>
                  </a:lnTo>
                  <a:lnTo>
                    <a:pt x="1390777" y="1203667"/>
                  </a:lnTo>
                  <a:lnTo>
                    <a:pt x="804914" y="1545715"/>
                  </a:lnTo>
                </a:path>
                <a:path w="1395095" h="1546225">
                  <a:moveTo>
                    <a:pt x="594972" y="1545715"/>
                  </a:moveTo>
                  <a:lnTo>
                    <a:pt x="0" y="1202220"/>
                  </a:lnTo>
                  <a:lnTo>
                    <a:pt x="3937" y="402958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730109" y="2759582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694055" y="0"/>
                  </a:moveTo>
                  <a:lnTo>
                    <a:pt x="3937" y="402970"/>
                  </a:lnTo>
                  <a:lnTo>
                    <a:pt x="0" y="1202181"/>
                  </a:lnTo>
                  <a:lnTo>
                    <a:pt x="700532" y="1606677"/>
                  </a:lnTo>
                  <a:lnTo>
                    <a:pt x="1390777" y="1203705"/>
                  </a:lnTo>
                  <a:lnTo>
                    <a:pt x="1394587" y="404367"/>
                  </a:lnTo>
                  <a:lnTo>
                    <a:pt x="694055" y="0"/>
                  </a:lnTo>
                  <a:close/>
                </a:path>
              </a:pathLst>
            </a:custGeom>
            <a:solidFill>
              <a:srgbClr val="FFFFFF">
                <a:alpha val="705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730109" y="2759582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937" y="402970"/>
                  </a:moveTo>
                  <a:lnTo>
                    <a:pt x="694055" y="0"/>
                  </a:lnTo>
                  <a:lnTo>
                    <a:pt x="1394587" y="404367"/>
                  </a:lnTo>
                  <a:lnTo>
                    <a:pt x="1390777" y="1203705"/>
                  </a:lnTo>
                  <a:lnTo>
                    <a:pt x="700532" y="1606677"/>
                  </a:lnTo>
                  <a:lnTo>
                    <a:pt x="0" y="1202181"/>
                  </a:lnTo>
                  <a:lnTo>
                    <a:pt x="3937" y="40297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463534" y="4043867"/>
              <a:ext cx="680720" cy="1587500"/>
            </a:xfrm>
            <a:custGeom>
              <a:avLst/>
              <a:gdLst/>
              <a:ahLst/>
              <a:cxnLst/>
              <a:rect l="l" t="t" r="r" b="b"/>
              <a:pathLst>
                <a:path w="680720" h="1587500">
                  <a:moveTo>
                    <a:pt x="680466" y="0"/>
                  </a:moveTo>
                  <a:lnTo>
                    <a:pt x="3937" y="395036"/>
                  </a:lnTo>
                  <a:lnTo>
                    <a:pt x="0" y="1194247"/>
                  </a:lnTo>
                  <a:lnTo>
                    <a:pt x="680466" y="1587131"/>
                  </a:lnTo>
                  <a:lnTo>
                    <a:pt x="680466" y="0"/>
                  </a:lnTo>
                  <a:close/>
                </a:path>
              </a:pathLst>
            </a:custGeom>
            <a:solidFill>
              <a:srgbClr val="FFFFFF">
                <a:alpha val="392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463534" y="4043867"/>
              <a:ext cx="680720" cy="1587500"/>
            </a:xfrm>
            <a:custGeom>
              <a:avLst/>
              <a:gdLst/>
              <a:ahLst/>
              <a:cxnLst/>
              <a:rect l="l" t="t" r="r" b="b"/>
              <a:pathLst>
                <a:path w="680720" h="1587500">
                  <a:moveTo>
                    <a:pt x="3937" y="395036"/>
                  </a:moveTo>
                  <a:lnTo>
                    <a:pt x="680466" y="0"/>
                  </a:lnTo>
                </a:path>
                <a:path w="680720" h="1587500">
                  <a:moveTo>
                    <a:pt x="680466" y="1587131"/>
                  </a:moveTo>
                  <a:lnTo>
                    <a:pt x="0" y="1194247"/>
                  </a:lnTo>
                  <a:lnTo>
                    <a:pt x="3937" y="395036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463534" y="1500692"/>
              <a:ext cx="680720" cy="1587500"/>
            </a:xfrm>
            <a:custGeom>
              <a:avLst/>
              <a:gdLst/>
              <a:ahLst/>
              <a:cxnLst/>
              <a:rect l="l" t="t" r="r" b="b"/>
              <a:pathLst>
                <a:path w="680720" h="1587500">
                  <a:moveTo>
                    <a:pt x="3937" y="395036"/>
                  </a:moveTo>
                  <a:lnTo>
                    <a:pt x="680466" y="0"/>
                  </a:lnTo>
                </a:path>
                <a:path w="680720" h="1587500">
                  <a:moveTo>
                    <a:pt x="680466" y="1587155"/>
                  </a:moveTo>
                  <a:lnTo>
                    <a:pt x="0" y="1194247"/>
                  </a:lnTo>
                  <a:lnTo>
                    <a:pt x="3937" y="395036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57200" y="333476"/>
              <a:ext cx="8229600" cy="6186170"/>
            </a:xfrm>
            <a:custGeom>
              <a:avLst/>
              <a:gdLst/>
              <a:ahLst/>
              <a:cxnLst/>
              <a:rect l="l" t="t" r="r" b="b"/>
              <a:pathLst>
                <a:path w="8229600" h="6186170">
                  <a:moveTo>
                    <a:pt x="8229600" y="0"/>
                  </a:moveTo>
                  <a:lnTo>
                    <a:pt x="0" y="0"/>
                  </a:lnTo>
                  <a:lnTo>
                    <a:pt x="0" y="6185661"/>
                  </a:lnTo>
                  <a:lnTo>
                    <a:pt x="8229600" y="6185661"/>
                  </a:lnTo>
                  <a:lnTo>
                    <a:pt x="8229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57200" y="333476"/>
              <a:ext cx="8229600" cy="6186170"/>
            </a:xfrm>
            <a:custGeom>
              <a:avLst/>
              <a:gdLst/>
              <a:ahLst/>
              <a:cxnLst/>
              <a:rect l="l" t="t" r="r" b="b"/>
              <a:pathLst>
                <a:path w="8229600" h="6186170">
                  <a:moveTo>
                    <a:pt x="0" y="6185661"/>
                  </a:moveTo>
                  <a:lnTo>
                    <a:pt x="8229600" y="6185661"/>
                  </a:lnTo>
                  <a:lnTo>
                    <a:pt x="8229600" y="0"/>
                  </a:lnTo>
                  <a:lnTo>
                    <a:pt x="0" y="0"/>
                  </a:lnTo>
                  <a:lnTo>
                    <a:pt x="0" y="6185661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561205" y="0"/>
              <a:ext cx="3679190" cy="678180"/>
            </a:xfrm>
            <a:custGeom>
              <a:avLst/>
              <a:gdLst/>
              <a:ahLst/>
              <a:cxnLst/>
              <a:rect l="l" t="t" r="r" b="b"/>
              <a:pathLst>
                <a:path w="3679190" h="678180">
                  <a:moveTo>
                    <a:pt x="0" y="677672"/>
                  </a:moveTo>
                  <a:lnTo>
                    <a:pt x="3679062" y="677672"/>
                  </a:lnTo>
                  <a:lnTo>
                    <a:pt x="3679062" y="0"/>
                  </a:lnTo>
                  <a:lnTo>
                    <a:pt x="0" y="0"/>
                  </a:lnTo>
                  <a:lnTo>
                    <a:pt x="0" y="677672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561205" y="0"/>
              <a:ext cx="3679190" cy="678180"/>
            </a:xfrm>
            <a:custGeom>
              <a:avLst/>
              <a:gdLst/>
              <a:ahLst/>
              <a:cxnLst/>
              <a:rect l="l" t="t" r="r" b="b"/>
              <a:pathLst>
                <a:path w="3679190" h="678180">
                  <a:moveTo>
                    <a:pt x="0" y="677672"/>
                  </a:moveTo>
                  <a:lnTo>
                    <a:pt x="3679062" y="677672"/>
                  </a:lnTo>
                  <a:lnTo>
                    <a:pt x="3679062" y="0"/>
                  </a:lnTo>
                </a:path>
                <a:path w="3679190" h="678180">
                  <a:moveTo>
                    <a:pt x="0" y="0"/>
                  </a:moveTo>
                  <a:lnTo>
                    <a:pt x="0" y="677672"/>
                  </a:lnTo>
                </a:path>
              </a:pathLst>
            </a:custGeom>
            <a:ln w="15875">
              <a:solidFill>
                <a:srgbClr val="74A40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649088" y="0"/>
              <a:ext cx="3505200" cy="602615"/>
            </a:xfrm>
            <a:custGeom>
              <a:avLst/>
              <a:gdLst/>
              <a:ahLst/>
              <a:cxnLst/>
              <a:rect l="l" t="t" r="r" b="b"/>
              <a:pathLst>
                <a:path w="3505200" h="602615">
                  <a:moveTo>
                    <a:pt x="0" y="602488"/>
                  </a:moveTo>
                  <a:lnTo>
                    <a:pt x="3505199" y="602488"/>
                  </a:lnTo>
                  <a:lnTo>
                    <a:pt x="3505199" y="0"/>
                  </a:lnTo>
                  <a:lnTo>
                    <a:pt x="0" y="0"/>
                  </a:lnTo>
                  <a:lnTo>
                    <a:pt x="0" y="602488"/>
                  </a:lnTo>
                  <a:close/>
                </a:path>
              </a:pathLst>
            </a:custGeom>
            <a:solidFill>
              <a:srgbClr val="7068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>
            <a:spLocks noGrp="1"/>
          </p:cNvSpPr>
          <p:nvPr>
            <p:ph type="title"/>
          </p:nvPr>
        </p:nvSpPr>
        <p:spPr>
          <a:xfrm>
            <a:off x="1122375" y="644397"/>
            <a:ext cx="37014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">
                <a:solidFill>
                  <a:srgbClr val="FF0000"/>
                </a:solidFill>
              </a:rPr>
              <a:t>2-</a:t>
            </a:r>
            <a:r>
              <a:rPr sz="3600">
                <a:solidFill>
                  <a:srgbClr val="FF0000"/>
                </a:solidFill>
              </a:rPr>
              <a:t>3-</a:t>
            </a:r>
            <a:r>
              <a:rPr sz="3600" spc="-65">
                <a:solidFill>
                  <a:srgbClr val="FF0000"/>
                </a:solidFill>
              </a:rPr>
              <a:t> </a:t>
            </a:r>
            <a:r>
              <a:rPr sz="3600">
                <a:solidFill>
                  <a:srgbClr val="FF0000"/>
                </a:solidFill>
              </a:rPr>
              <a:t>veya</a:t>
            </a:r>
            <a:r>
              <a:rPr sz="3600" spc="-55">
                <a:solidFill>
                  <a:srgbClr val="FF0000"/>
                </a:solidFill>
              </a:rPr>
              <a:t> </a:t>
            </a:r>
            <a:r>
              <a:rPr sz="3600" spc="-10">
                <a:solidFill>
                  <a:srgbClr val="FF0000"/>
                </a:solidFill>
              </a:rPr>
              <a:t>2-</a:t>
            </a:r>
            <a:r>
              <a:rPr sz="3600" spc="-20">
                <a:solidFill>
                  <a:srgbClr val="FF0000"/>
                </a:solidFill>
              </a:rPr>
              <a:t>3-</a:t>
            </a:r>
            <a:r>
              <a:rPr sz="3600">
                <a:solidFill>
                  <a:srgbClr val="FF0000"/>
                </a:solidFill>
              </a:rPr>
              <a:t>4</a:t>
            </a:r>
            <a:r>
              <a:rPr sz="3600" spc="-65">
                <a:solidFill>
                  <a:srgbClr val="FF0000"/>
                </a:solidFill>
              </a:rPr>
              <a:t> </a:t>
            </a:r>
            <a:r>
              <a:rPr sz="3600" spc="-20">
                <a:solidFill>
                  <a:srgbClr val="FF0000"/>
                </a:solidFill>
              </a:rPr>
              <a:t>tree</a:t>
            </a:r>
            <a:endParaRPr sz="3600"/>
          </a:p>
        </p:txBody>
      </p:sp>
      <p:sp>
        <p:nvSpPr>
          <p:cNvPr id="47" name="object 47"/>
          <p:cNvSpPr txBox="1"/>
          <p:nvPr/>
        </p:nvSpPr>
        <p:spPr>
          <a:xfrm>
            <a:off x="576173" y="1302512"/>
            <a:ext cx="8202295" cy="10013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7020" marR="5080" indent="-274320">
              <a:lnSpc>
                <a:spcPct val="100000"/>
              </a:lnSpc>
              <a:spcBef>
                <a:spcPts val="105"/>
              </a:spcBef>
            </a:pP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 spc="325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000">
                <a:solidFill>
                  <a:srgbClr val="FF0000"/>
                </a:solidFill>
                <a:latin typeface="Calibri"/>
                <a:cs typeface="Calibri"/>
              </a:rPr>
              <a:t>Kural</a:t>
            </a:r>
            <a:r>
              <a:rPr sz="2000" spc="-5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FF0000"/>
                </a:solidFill>
                <a:latin typeface="Calibri"/>
                <a:cs typeface="Calibri"/>
              </a:rPr>
              <a:t>3-</a:t>
            </a:r>
            <a:r>
              <a:rPr sz="2000" spc="-4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Silinen</a:t>
            </a:r>
            <a:r>
              <a:rPr sz="2000" spc="-2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değer</a:t>
            </a:r>
            <a:r>
              <a:rPr sz="20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kök</a:t>
            </a:r>
            <a:r>
              <a:rPr sz="20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ise,</a:t>
            </a:r>
            <a:r>
              <a:rPr sz="2000" spc="-2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soldaki</a:t>
            </a:r>
            <a:r>
              <a:rPr sz="20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en</a:t>
            </a:r>
            <a:r>
              <a:rPr sz="20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büyük</a:t>
            </a:r>
            <a:r>
              <a:rPr sz="2000" spc="-7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veya</a:t>
            </a:r>
            <a:r>
              <a:rPr sz="20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sağdaki</a:t>
            </a:r>
            <a:r>
              <a:rPr sz="20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en</a:t>
            </a:r>
            <a:r>
              <a:rPr sz="20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küçük</a:t>
            </a:r>
            <a:r>
              <a:rPr sz="2000" spc="-5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düğüm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kök</a:t>
            </a:r>
            <a:r>
              <a:rPr sz="2000" spc="-7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30">
                <a:solidFill>
                  <a:srgbClr val="3D3C2C"/>
                </a:solidFill>
                <a:latin typeface="Calibri"/>
                <a:cs typeface="Calibri"/>
              </a:rPr>
              <a:t>olur.</a:t>
            </a:r>
            <a:r>
              <a:rPr sz="2000" spc="-6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(soldaki</a:t>
            </a:r>
            <a:r>
              <a:rPr sz="2000" spc="-5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değer</a:t>
            </a:r>
            <a:r>
              <a:rPr sz="2000" spc="-7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alındı)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 spc="370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Örnek:</a:t>
            </a:r>
            <a:r>
              <a:rPr sz="2000" spc="-2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40</a:t>
            </a:r>
            <a:r>
              <a:rPr sz="2000" spc="-2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silindi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76173" y="3948429"/>
            <a:ext cx="7910195" cy="1002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marR="5080" indent="-274320">
              <a:lnSpc>
                <a:spcPct val="100000"/>
              </a:lnSpc>
              <a:spcBef>
                <a:spcPts val="100"/>
              </a:spcBef>
            </a:pP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 spc="325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000">
                <a:solidFill>
                  <a:srgbClr val="FF0000"/>
                </a:solidFill>
                <a:latin typeface="Calibri"/>
                <a:cs typeface="Calibri"/>
              </a:rPr>
              <a:t>Kural</a:t>
            </a:r>
            <a:r>
              <a:rPr sz="2000" spc="-4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FF0000"/>
                </a:solidFill>
                <a:latin typeface="Calibri"/>
                <a:cs typeface="Calibri"/>
              </a:rPr>
              <a:t>4-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Silinen</a:t>
            </a:r>
            <a:r>
              <a:rPr sz="20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düğüm</a:t>
            </a:r>
            <a:r>
              <a:rPr sz="2000" spc="-5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çocukları</a:t>
            </a:r>
            <a:r>
              <a:rPr sz="20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olan</a:t>
            </a:r>
            <a:r>
              <a:rPr sz="20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bir</a:t>
            </a:r>
            <a:r>
              <a:rPr sz="20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düğüm</a:t>
            </a:r>
            <a:r>
              <a:rPr sz="2000" spc="-7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ise</a:t>
            </a:r>
            <a:r>
              <a:rPr sz="2000" spc="-2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çocukları</a:t>
            </a:r>
            <a:r>
              <a:rPr sz="20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fazla</a:t>
            </a:r>
            <a:r>
              <a:rPr sz="20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olandan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değer</a:t>
            </a:r>
            <a:r>
              <a:rPr sz="20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alınır.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 spc="395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60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 silindi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900112" y="2420873"/>
            <a:ext cx="6409055" cy="3601085"/>
            <a:chOff x="900112" y="2420873"/>
            <a:chExt cx="6409055" cy="3601085"/>
          </a:xfrm>
        </p:grpSpPr>
        <p:pic>
          <p:nvPicPr>
            <p:cNvPr id="50" name="object 50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900112" y="2420873"/>
              <a:ext cx="3114675" cy="1295400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4787900" y="2420937"/>
              <a:ext cx="2520950" cy="1223962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3635375" y="4652962"/>
              <a:ext cx="2541651" cy="1368425"/>
            </a:xfrm>
            <a:prstGeom prst="rect">
              <a:avLst/>
            </a:prstGeom>
          </p:spPr>
        </p:pic>
      </p:grpSp>
    </p:spTree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92009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199" y="0"/>
                </a:moveTo>
                <a:lnTo>
                  <a:pt x="0" y="0"/>
                </a:lnTo>
                <a:lnTo>
                  <a:pt x="0" y="6858000"/>
                </a:lnTo>
                <a:lnTo>
                  <a:pt x="1600199" y="6858000"/>
                </a:lnTo>
                <a:lnTo>
                  <a:pt x="1600199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597" y="0"/>
            <a:ext cx="991235" cy="6858000"/>
          </a:xfrm>
          <a:custGeom>
            <a:avLst/>
            <a:gdLst/>
            <a:ahLst/>
            <a:cxnLst/>
            <a:rect l="l" t="t" r="r" b="b"/>
            <a:pathLst>
              <a:path w="991235" h="6858000">
                <a:moveTo>
                  <a:pt x="990612" y="0"/>
                </a:moveTo>
                <a:lnTo>
                  <a:pt x="457200" y="0"/>
                </a:lnTo>
                <a:lnTo>
                  <a:pt x="228612" y="0"/>
                </a:lnTo>
                <a:lnTo>
                  <a:pt x="0" y="0"/>
                </a:lnTo>
                <a:lnTo>
                  <a:pt x="0" y="6858000"/>
                </a:lnTo>
                <a:lnTo>
                  <a:pt x="228612" y="6858000"/>
                </a:lnTo>
                <a:lnTo>
                  <a:pt x="457200" y="6858000"/>
                </a:lnTo>
                <a:lnTo>
                  <a:pt x="990612" y="6858000"/>
                </a:lnTo>
                <a:lnTo>
                  <a:pt x="990612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14907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00519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457200" y="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4572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06996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230997" y="0"/>
            <a:ext cx="913130" cy="6858000"/>
          </a:xfrm>
          <a:custGeom>
            <a:avLst/>
            <a:gdLst/>
            <a:ahLst/>
            <a:cxnLst/>
            <a:rect l="l" t="t" r="r" b="b"/>
            <a:pathLst>
              <a:path w="913128" h="6858000">
                <a:moveTo>
                  <a:pt x="912990" y="0"/>
                </a:moveTo>
                <a:lnTo>
                  <a:pt x="762000" y="0"/>
                </a:lnTo>
                <a:lnTo>
                  <a:pt x="533400" y="0"/>
                </a:lnTo>
                <a:lnTo>
                  <a:pt x="0" y="0"/>
                </a:lnTo>
                <a:lnTo>
                  <a:pt x="0" y="6858000"/>
                </a:lnTo>
                <a:lnTo>
                  <a:pt x="533400" y="6858000"/>
                </a:lnTo>
                <a:lnTo>
                  <a:pt x="762000" y="6858000"/>
                </a:lnTo>
                <a:lnTo>
                  <a:pt x="912990" y="6858000"/>
                </a:lnTo>
                <a:lnTo>
                  <a:pt x="91299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87596" y="0"/>
            <a:ext cx="2819400" cy="6858000"/>
          </a:xfrm>
          <a:custGeom>
            <a:avLst/>
            <a:gdLst/>
            <a:ahLst/>
            <a:cxnLst/>
            <a:rect l="l" t="t" r="r" b="b"/>
            <a:pathLst>
              <a:path w="2819400" h="6858000">
                <a:moveTo>
                  <a:pt x="2819400" y="0"/>
                </a:moveTo>
                <a:lnTo>
                  <a:pt x="0" y="0"/>
                </a:lnTo>
                <a:lnTo>
                  <a:pt x="0" y="6858000"/>
                </a:lnTo>
                <a:lnTo>
                  <a:pt x="2819400" y="6858000"/>
                </a:lnTo>
                <a:lnTo>
                  <a:pt x="28194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50678" y="-7937"/>
            <a:ext cx="9100185" cy="6872605"/>
            <a:chOff x="50678" y="-7937"/>
            <a:chExt cx="9100185" cy="6872605"/>
          </a:xfrm>
        </p:grpSpPr>
        <p:sp>
          <p:nvSpPr>
            <p:cNvPr id="11" name="object 11"/>
            <p:cNvSpPr/>
            <p:nvPr/>
          </p:nvSpPr>
          <p:spPr>
            <a:xfrm>
              <a:off x="2973197" y="0"/>
              <a:ext cx="990600" cy="6858000"/>
            </a:xfrm>
            <a:custGeom>
              <a:avLst/>
              <a:gdLst/>
              <a:ahLst/>
              <a:cxnLst/>
              <a:rect l="l" t="t" r="r" b="b"/>
              <a:pathLst>
                <a:path w="990600" h="6858000">
                  <a:moveTo>
                    <a:pt x="990600" y="0"/>
                  </a:moveTo>
                  <a:lnTo>
                    <a:pt x="457200" y="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6858000"/>
                  </a:lnTo>
                  <a:lnTo>
                    <a:pt x="228600" y="6858000"/>
                  </a:lnTo>
                  <a:lnTo>
                    <a:pt x="457200" y="6858000"/>
                  </a:lnTo>
                  <a:lnTo>
                    <a:pt x="990600" y="6858000"/>
                  </a:lnTo>
                  <a:lnTo>
                    <a:pt x="990600" y="0"/>
                  </a:lnTo>
                  <a:close/>
                </a:path>
              </a:pathLst>
            </a:custGeom>
            <a:solidFill>
              <a:srgbClr val="FFFFFF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5728" y="3486886"/>
              <a:ext cx="9078595" cy="2715260"/>
            </a:xfrm>
            <a:custGeom>
              <a:avLst/>
              <a:gdLst/>
              <a:ahLst/>
              <a:cxnLst/>
              <a:rect l="l" t="t" r="r" b="b"/>
              <a:pathLst>
                <a:path w="9078595" h="2715260">
                  <a:moveTo>
                    <a:pt x="0" y="2664523"/>
                  </a:moveTo>
                  <a:lnTo>
                    <a:pt x="44898" y="2667221"/>
                  </a:lnTo>
                  <a:lnTo>
                    <a:pt x="89828" y="2669913"/>
                  </a:lnTo>
                  <a:lnTo>
                    <a:pt x="134823" y="2672590"/>
                  </a:lnTo>
                  <a:lnTo>
                    <a:pt x="179914" y="2675246"/>
                  </a:lnTo>
                  <a:lnTo>
                    <a:pt x="225134" y="2677875"/>
                  </a:lnTo>
                  <a:lnTo>
                    <a:pt x="270515" y="2680469"/>
                  </a:lnTo>
                  <a:lnTo>
                    <a:pt x="316090" y="2683022"/>
                  </a:lnTo>
                  <a:lnTo>
                    <a:pt x="361890" y="2685526"/>
                  </a:lnTo>
                  <a:lnTo>
                    <a:pt x="407948" y="2687974"/>
                  </a:lnTo>
                  <a:lnTo>
                    <a:pt x="454295" y="2690360"/>
                  </a:lnTo>
                  <a:lnTo>
                    <a:pt x="500965" y="2692676"/>
                  </a:lnTo>
                  <a:lnTo>
                    <a:pt x="547990" y="2694916"/>
                  </a:lnTo>
                  <a:lnTo>
                    <a:pt x="595400" y="2697073"/>
                  </a:lnTo>
                  <a:lnTo>
                    <a:pt x="643230" y="2699140"/>
                  </a:lnTo>
                  <a:lnTo>
                    <a:pt x="691511" y="2701109"/>
                  </a:lnTo>
                  <a:lnTo>
                    <a:pt x="740275" y="2702975"/>
                  </a:lnTo>
                  <a:lnTo>
                    <a:pt x="789554" y="2704729"/>
                  </a:lnTo>
                  <a:lnTo>
                    <a:pt x="839382" y="2706365"/>
                  </a:lnTo>
                  <a:lnTo>
                    <a:pt x="889789" y="2707877"/>
                  </a:lnTo>
                  <a:lnTo>
                    <a:pt x="940808" y="2709256"/>
                  </a:lnTo>
                  <a:lnTo>
                    <a:pt x="992472" y="2710497"/>
                  </a:lnTo>
                  <a:lnTo>
                    <a:pt x="1044812" y="2711592"/>
                  </a:lnTo>
                  <a:lnTo>
                    <a:pt x="1097861" y="2712535"/>
                  </a:lnTo>
                  <a:lnTo>
                    <a:pt x="1151651" y="2713317"/>
                  </a:lnTo>
                  <a:lnTo>
                    <a:pt x="1206215" y="2713933"/>
                  </a:lnTo>
                  <a:lnTo>
                    <a:pt x="1261583" y="2714376"/>
                  </a:lnTo>
                  <a:lnTo>
                    <a:pt x="1317790" y="2714638"/>
                  </a:lnTo>
                  <a:lnTo>
                    <a:pt x="1374866" y="2714713"/>
                  </a:lnTo>
                  <a:lnTo>
                    <a:pt x="1432845" y="2714594"/>
                  </a:lnTo>
                  <a:lnTo>
                    <a:pt x="1491758" y="2714273"/>
                  </a:lnTo>
                  <a:lnTo>
                    <a:pt x="1551637" y="2713744"/>
                  </a:lnTo>
                  <a:lnTo>
                    <a:pt x="1612515" y="2713000"/>
                  </a:lnTo>
                  <a:lnTo>
                    <a:pt x="1674425" y="2712034"/>
                  </a:lnTo>
                  <a:lnTo>
                    <a:pt x="1717553" y="2711288"/>
                  </a:lnTo>
                  <a:lnTo>
                    <a:pt x="1761085" y="2710534"/>
                  </a:lnTo>
                  <a:lnTo>
                    <a:pt x="1805014" y="2709765"/>
                  </a:lnTo>
                  <a:lnTo>
                    <a:pt x="1849338" y="2708979"/>
                  </a:lnTo>
                  <a:lnTo>
                    <a:pt x="1894050" y="2708171"/>
                  </a:lnTo>
                  <a:lnTo>
                    <a:pt x="1939146" y="2707337"/>
                  </a:lnTo>
                  <a:lnTo>
                    <a:pt x="1984623" y="2706473"/>
                  </a:lnTo>
                  <a:lnTo>
                    <a:pt x="2030476" y="2705574"/>
                  </a:lnTo>
                  <a:lnTo>
                    <a:pt x="2076699" y="2704637"/>
                  </a:lnTo>
                  <a:lnTo>
                    <a:pt x="2123289" y="2703656"/>
                  </a:lnTo>
                  <a:lnTo>
                    <a:pt x="2170241" y="2702629"/>
                  </a:lnTo>
                  <a:lnTo>
                    <a:pt x="2217550" y="2701550"/>
                  </a:lnTo>
                  <a:lnTo>
                    <a:pt x="2265212" y="2700416"/>
                  </a:lnTo>
                  <a:lnTo>
                    <a:pt x="2313223" y="2699223"/>
                  </a:lnTo>
                  <a:lnTo>
                    <a:pt x="2361578" y="2697965"/>
                  </a:lnTo>
                  <a:lnTo>
                    <a:pt x="2410272" y="2696640"/>
                  </a:lnTo>
                  <a:lnTo>
                    <a:pt x="2459301" y="2695242"/>
                  </a:lnTo>
                  <a:lnTo>
                    <a:pt x="2508661" y="2693769"/>
                  </a:lnTo>
                  <a:lnTo>
                    <a:pt x="2558346" y="2692214"/>
                  </a:lnTo>
                  <a:lnTo>
                    <a:pt x="2608353" y="2690575"/>
                  </a:lnTo>
                  <a:lnTo>
                    <a:pt x="2658676" y="2688847"/>
                  </a:lnTo>
                  <a:lnTo>
                    <a:pt x="2709312" y="2687026"/>
                  </a:lnTo>
                  <a:lnTo>
                    <a:pt x="2760256" y="2685107"/>
                  </a:lnTo>
                  <a:lnTo>
                    <a:pt x="2811503" y="2683087"/>
                  </a:lnTo>
                  <a:lnTo>
                    <a:pt x="2863049" y="2680962"/>
                  </a:lnTo>
                  <a:lnTo>
                    <a:pt x="2914889" y="2678726"/>
                  </a:lnTo>
                  <a:lnTo>
                    <a:pt x="2967020" y="2676377"/>
                  </a:lnTo>
                  <a:lnTo>
                    <a:pt x="3019435" y="2673909"/>
                  </a:lnTo>
                  <a:lnTo>
                    <a:pt x="3072131" y="2671319"/>
                  </a:lnTo>
                  <a:lnTo>
                    <a:pt x="3125103" y="2668602"/>
                  </a:lnTo>
                  <a:lnTo>
                    <a:pt x="3178347" y="2665754"/>
                  </a:lnTo>
                  <a:lnTo>
                    <a:pt x="3231859" y="2662772"/>
                  </a:lnTo>
                  <a:lnTo>
                    <a:pt x="3285633" y="2659650"/>
                  </a:lnTo>
                  <a:lnTo>
                    <a:pt x="3339665" y="2656385"/>
                  </a:lnTo>
                  <a:lnTo>
                    <a:pt x="3393951" y="2652973"/>
                  </a:lnTo>
                  <a:lnTo>
                    <a:pt x="3448486" y="2649408"/>
                  </a:lnTo>
                  <a:lnTo>
                    <a:pt x="3503265" y="2645688"/>
                  </a:lnTo>
                  <a:lnTo>
                    <a:pt x="3558285" y="2641807"/>
                  </a:lnTo>
                  <a:lnTo>
                    <a:pt x="3613541" y="2637763"/>
                  </a:lnTo>
                  <a:lnTo>
                    <a:pt x="3669027" y="2633550"/>
                  </a:lnTo>
                  <a:lnTo>
                    <a:pt x="3724740" y="2629164"/>
                  </a:lnTo>
                  <a:lnTo>
                    <a:pt x="3780676" y="2624601"/>
                  </a:lnTo>
                  <a:lnTo>
                    <a:pt x="3836829" y="2619857"/>
                  </a:lnTo>
                  <a:lnTo>
                    <a:pt x="3893195" y="2614928"/>
                  </a:lnTo>
                  <a:lnTo>
                    <a:pt x="3949769" y="2609810"/>
                  </a:lnTo>
                  <a:lnTo>
                    <a:pt x="4006548" y="2604498"/>
                  </a:lnTo>
                  <a:lnTo>
                    <a:pt x="4063526" y="2598988"/>
                  </a:lnTo>
                  <a:lnTo>
                    <a:pt x="4120699" y="2593276"/>
                  </a:lnTo>
                  <a:lnTo>
                    <a:pt x="4166073" y="2588638"/>
                  </a:lnTo>
                  <a:lnTo>
                    <a:pt x="4212041" y="2583873"/>
                  </a:lnTo>
                  <a:lnTo>
                    <a:pt x="4258581" y="2578986"/>
                  </a:lnTo>
                  <a:lnTo>
                    <a:pt x="4305669" y="2573976"/>
                  </a:lnTo>
                  <a:lnTo>
                    <a:pt x="4353284" y="2568847"/>
                  </a:lnTo>
                  <a:lnTo>
                    <a:pt x="4401403" y="2563601"/>
                  </a:lnTo>
                  <a:lnTo>
                    <a:pt x="4450004" y="2558240"/>
                  </a:lnTo>
                  <a:lnTo>
                    <a:pt x="4499066" y="2552765"/>
                  </a:lnTo>
                  <a:lnTo>
                    <a:pt x="4548564" y="2547178"/>
                  </a:lnTo>
                  <a:lnTo>
                    <a:pt x="4598478" y="2541483"/>
                  </a:lnTo>
                  <a:lnTo>
                    <a:pt x="4648785" y="2535680"/>
                  </a:lnTo>
                  <a:lnTo>
                    <a:pt x="4699462" y="2529772"/>
                  </a:lnTo>
                  <a:lnTo>
                    <a:pt x="4750488" y="2523761"/>
                  </a:lnTo>
                  <a:lnTo>
                    <a:pt x="4801840" y="2517649"/>
                  </a:lnTo>
                  <a:lnTo>
                    <a:pt x="4853496" y="2511437"/>
                  </a:lnTo>
                  <a:lnTo>
                    <a:pt x="4905433" y="2505129"/>
                  </a:lnTo>
                  <a:lnTo>
                    <a:pt x="4957629" y="2498725"/>
                  </a:lnTo>
                  <a:lnTo>
                    <a:pt x="5010063" y="2492229"/>
                  </a:lnTo>
                  <a:lnTo>
                    <a:pt x="5062711" y="2485642"/>
                  </a:lnTo>
                  <a:lnTo>
                    <a:pt x="5115551" y="2478965"/>
                  </a:lnTo>
                  <a:lnTo>
                    <a:pt x="5168562" y="2472202"/>
                  </a:lnTo>
                  <a:lnTo>
                    <a:pt x="5221720" y="2465355"/>
                  </a:lnTo>
                  <a:lnTo>
                    <a:pt x="5275004" y="2458424"/>
                  </a:lnTo>
                  <a:lnTo>
                    <a:pt x="5328391" y="2451413"/>
                  </a:lnTo>
                  <a:lnTo>
                    <a:pt x="5381859" y="2444323"/>
                  </a:lnTo>
                  <a:lnTo>
                    <a:pt x="5435386" y="2437156"/>
                  </a:lnTo>
                  <a:lnTo>
                    <a:pt x="5488949" y="2429915"/>
                  </a:lnTo>
                  <a:lnTo>
                    <a:pt x="5542527" y="2422601"/>
                  </a:lnTo>
                  <a:lnTo>
                    <a:pt x="5596096" y="2415217"/>
                  </a:lnTo>
                  <a:lnTo>
                    <a:pt x="5649634" y="2407764"/>
                  </a:lnTo>
                  <a:lnTo>
                    <a:pt x="5703120" y="2400245"/>
                  </a:lnTo>
                  <a:lnTo>
                    <a:pt x="5756531" y="2392661"/>
                  </a:lnTo>
                  <a:lnTo>
                    <a:pt x="5809844" y="2385015"/>
                  </a:lnTo>
                  <a:lnTo>
                    <a:pt x="5863038" y="2377309"/>
                  </a:lnTo>
                  <a:lnTo>
                    <a:pt x="5916090" y="2369545"/>
                  </a:lnTo>
                  <a:lnTo>
                    <a:pt x="5968978" y="2361724"/>
                  </a:lnTo>
                  <a:lnTo>
                    <a:pt x="6021680" y="2353849"/>
                  </a:lnTo>
                  <a:lnTo>
                    <a:pt x="6074172" y="2345922"/>
                  </a:lnTo>
                  <a:lnTo>
                    <a:pt x="6126434" y="2337944"/>
                  </a:lnTo>
                  <a:lnTo>
                    <a:pt x="6178442" y="2329919"/>
                  </a:lnTo>
                  <a:lnTo>
                    <a:pt x="6230175" y="2321848"/>
                  </a:lnTo>
                  <a:lnTo>
                    <a:pt x="6281610" y="2313732"/>
                  </a:lnTo>
                  <a:lnTo>
                    <a:pt x="6332724" y="2305575"/>
                  </a:lnTo>
                  <a:lnTo>
                    <a:pt x="6383496" y="2297378"/>
                  </a:lnTo>
                  <a:lnTo>
                    <a:pt x="6433904" y="2289143"/>
                  </a:lnTo>
                  <a:lnTo>
                    <a:pt x="6483924" y="2280872"/>
                  </a:lnTo>
                  <a:lnTo>
                    <a:pt x="6533536" y="2272567"/>
                  </a:lnTo>
                  <a:lnTo>
                    <a:pt x="6582715" y="2264230"/>
                  </a:lnTo>
                  <a:lnTo>
                    <a:pt x="6631441" y="2255864"/>
                  </a:lnTo>
                  <a:lnTo>
                    <a:pt x="6679690" y="2247470"/>
                  </a:lnTo>
                  <a:lnTo>
                    <a:pt x="6727441" y="2239051"/>
                  </a:lnTo>
                  <a:lnTo>
                    <a:pt x="6774672" y="2230608"/>
                  </a:lnTo>
                  <a:lnTo>
                    <a:pt x="6821359" y="2222143"/>
                  </a:lnTo>
                  <a:lnTo>
                    <a:pt x="6867481" y="2213659"/>
                  </a:lnTo>
                  <a:lnTo>
                    <a:pt x="6913016" y="2205157"/>
                  </a:lnTo>
                  <a:lnTo>
                    <a:pt x="6957940" y="2196640"/>
                  </a:lnTo>
                  <a:lnTo>
                    <a:pt x="7002233" y="2188109"/>
                  </a:lnTo>
                  <a:lnTo>
                    <a:pt x="7045871" y="2179568"/>
                  </a:lnTo>
                  <a:lnTo>
                    <a:pt x="7088832" y="2171016"/>
                  </a:lnTo>
                  <a:lnTo>
                    <a:pt x="7131095" y="2162458"/>
                  </a:lnTo>
                  <a:lnTo>
                    <a:pt x="7172636" y="2153894"/>
                  </a:lnTo>
                  <a:lnTo>
                    <a:pt x="7233929" y="2140968"/>
                  </a:lnTo>
                  <a:lnTo>
                    <a:pt x="7295240" y="2127694"/>
                  </a:lnTo>
                  <a:lnTo>
                    <a:pt x="7356517" y="2114092"/>
                  </a:lnTo>
                  <a:lnTo>
                    <a:pt x="7417708" y="2100182"/>
                  </a:lnTo>
                  <a:lnTo>
                    <a:pt x="7478760" y="2085982"/>
                  </a:lnTo>
                  <a:lnTo>
                    <a:pt x="7539621" y="2071514"/>
                  </a:lnTo>
                  <a:lnTo>
                    <a:pt x="7600240" y="2056797"/>
                  </a:lnTo>
                  <a:lnTo>
                    <a:pt x="7660563" y="2041849"/>
                  </a:lnTo>
                  <a:lnTo>
                    <a:pt x="7720539" y="2026691"/>
                  </a:lnTo>
                  <a:lnTo>
                    <a:pt x="7780116" y="2011343"/>
                  </a:lnTo>
                  <a:lnTo>
                    <a:pt x="7839241" y="1995824"/>
                  </a:lnTo>
                  <a:lnTo>
                    <a:pt x="7897862" y="1980154"/>
                  </a:lnTo>
                  <a:lnTo>
                    <a:pt x="7955927" y="1964352"/>
                  </a:lnTo>
                  <a:lnTo>
                    <a:pt x="8013384" y="1948439"/>
                  </a:lnTo>
                  <a:lnTo>
                    <a:pt x="8070180" y="1932433"/>
                  </a:lnTo>
                  <a:lnTo>
                    <a:pt x="8126263" y="1916354"/>
                  </a:lnTo>
                  <a:lnTo>
                    <a:pt x="8181582" y="1900223"/>
                  </a:lnTo>
                  <a:lnTo>
                    <a:pt x="8236083" y="1884058"/>
                  </a:lnTo>
                  <a:lnTo>
                    <a:pt x="8289716" y="1867880"/>
                  </a:lnTo>
                  <a:lnTo>
                    <a:pt x="8342426" y="1851708"/>
                  </a:lnTo>
                  <a:lnTo>
                    <a:pt x="8394164" y="1835561"/>
                  </a:lnTo>
                  <a:lnTo>
                    <a:pt x="8444875" y="1819460"/>
                  </a:lnTo>
                  <a:lnTo>
                    <a:pt x="8494508" y="1803424"/>
                  </a:lnTo>
                  <a:lnTo>
                    <a:pt x="8543011" y="1787472"/>
                  </a:lnTo>
                  <a:lnTo>
                    <a:pt x="8590332" y="1771624"/>
                  </a:lnTo>
                  <a:lnTo>
                    <a:pt x="8636418" y="1755901"/>
                  </a:lnTo>
                  <a:lnTo>
                    <a:pt x="8681217" y="1740321"/>
                  </a:lnTo>
                  <a:lnTo>
                    <a:pt x="8724677" y="1724904"/>
                  </a:lnTo>
                  <a:lnTo>
                    <a:pt x="8766746" y="1709670"/>
                  </a:lnTo>
                  <a:lnTo>
                    <a:pt x="8807371" y="1694639"/>
                  </a:lnTo>
                  <a:lnTo>
                    <a:pt x="8846501" y="1679830"/>
                  </a:lnTo>
                  <a:lnTo>
                    <a:pt x="8884083" y="1665263"/>
                  </a:lnTo>
                  <a:lnTo>
                    <a:pt x="8920065" y="1650957"/>
                  </a:lnTo>
                  <a:lnTo>
                    <a:pt x="8987020" y="1623208"/>
                  </a:lnTo>
                  <a:lnTo>
                    <a:pt x="9046949" y="1596742"/>
                  </a:lnTo>
                  <a:lnTo>
                    <a:pt x="9074148" y="1584038"/>
                  </a:lnTo>
                  <a:lnTo>
                    <a:pt x="9078271" y="1582028"/>
                  </a:lnTo>
                </a:path>
                <a:path w="9078595" h="2715260">
                  <a:moveTo>
                    <a:pt x="0" y="871372"/>
                  </a:moveTo>
                  <a:lnTo>
                    <a:pt x="35920" y="852340"/>
                  </a:lnTo>
                  <a:lnTo>
                    <a:pt x="71984" y="833309"/>
                  </a:lnTo>
                  <a:lnTo>
                    <a:pt x="108335" y="814282"/>
                  </a:lnTo>
                  <a:lnTo>
                    <a:pt x="145119" y="795260"/>
                  </a:lnTo>
                  <a:lnTo>
                    <a:pt x="182477" y="776244"/>
                  </a:lnTo>
                  <a:lnTo>
                    <a:pt x="220555" y="757238"/>
                  </a:lnTo>
                  <a:lnTo>
                    <a:pt x="259496" y="738241"/>
                  </a:lnTo>
                  <a:lnTo>
                    <a:pt x="299444" y="719257"/>
                  </a:lnTo>
                  <a:lnTo>
                    <a:pt x="340543" y="700287"/>
                  </a:lnTo>
                  <a:lnTo>
                    <a:pt x="382937" y="681331"/>
                  </a:lnTo>
                  <a:lnTo>
                    <a:pt x="426770" y="662394"/>
                  </a:lnTo>
                  <a:lnTo>
                    <a:pt x="472184" y="643474"/>
                  </a:lnTo>
                  <a:lnTo>
                    <a:pt x="519326" y="624576"/>
                  </a:lnTo>
                  <a:lnTo>
                    <a:pt x="568338" y="605700"/>
                  </a:lnTo>
                  <a:lnTo>
                    <a:pt x="619363" y="586848"/>
                  </a:lnTo>
                  <a:lnTo>
                    <a:pt x="672547" y="568022"/>
                  </a:lnTo>
                  <a:lnTo>
                    <a:pt x="728033" y="549223"/>
                  </a:lnTo>
                  <a:lnTo>
                    <a:pt x="785964" y="530453"/>
                  </a:lnTo>
                  <a:lnTo>
                    <a:pt x="846485" y="511714"/>
                  </a:lnTo>
                  <a:lnTo>
                    <a:pt x="909740" y="493008"/>
                  </a:lnTo>
                  <a:lnTo>
                    <a:pt x="975872" y="474337"/>
                  </a:lnTo>
                  <a:lnTo>
                    <a:pt x="1045025" y="455701"/>
                  </a:lnTo>
                  <a:lnTo>
                    <a:pt x="1082432" y="445844"/>
                  </a:lnTo>
                  <a:lnTo>
                    <a:pt x="1120567" y="435788"/>
                  </a:lnTo>
                  <a:lnTo>
                    <a:pt x="1159420" y="425547"/>
                  </a:lnTo>
                  <a:lnTo>
                    <a:pt x="1198980" y="415139"/>
                  </a:lnTo>
                  <a:lnTo>
                    <a:pt x="1239234" y="404578"/>
                  </a:lnTo>
                  <a:lnTo>
                    <a:pt x="1280171" y="393882"/>
                  </a:lnTo>
                  <a:lnTo>
                    <a:pt x="1321780" y="383065"/>
                  </a:lnTo>
                  <a:lnTo>
                    <a:pt x="1364049" y="372143"/>
                  </a:lnTo>
                  <a:lnTo>
                    <a:pt x="1406966" y="361133"/>
                  </a:lnTo>
                  <a:lnTo>
                    <a:pt x="1450520" y="350050"/>
                  </a:lnTo>
                  <a:lnTo>
                    <a:pt x="1494699" y="338911"/>
                  </a:lnTo>
                  <a:lnTo>
                    <a:pt x="1539492" y="327730"/>
                  </a:lnTo>
                  <a:lnTo>
                    <a:pt x="1584887" y="316524"/>
                  </a:lnTo>
                  <a:lnTo>
                    <a:pt x="1630872" y="305310"/>
                  </a:lnTo>
                  <a:lnTo>
                    <a:pt x="1677437" y="294101"/>
                  </a:lnTo>
                  <a:lnTo>
                    <a:pt x="1724569" y="282915"/>
                  </a:lnTo>
                  <a:lnTo>
                    <a:pt x="1772257" y="271768"/>
                  </a:lnTo>
                  <a:lnTo>
                    <a:pt x="1820489" y="260675"/>
                  </a:lnTo>
                  <a:lnTo>
                    <a:pt x="1869254" y="249651"/>
                  </a:lnTo>
                  <a:lnTo>
                    <a:pt x="1918540" y="238714"/>
                  </a:lnTo>
                  <a:lnTo>
                    <a:pt x="1968336" y="227879"/>
                  </a:lnTo>
                  <a:lnTo>
                    <a:pt x="2018630" y="217161"/>
                  </a:lnTo>
                  <a:lnTo>
                    <a:pt x="2069410" y="206577"/>
                  </a:lnTo>
                  <a:lnTo>
                    <a:pt x="2120666" y="196143"/>
                  </a:lnTo>
                  <a:lnTo>
                    <a:pt x="2172385" y="185873"/>
                  </a:lnTo>
                  <a:lnTo>
                    <a:pt x="2224555" y="175785"/>
                  </a:lnTo>
                  <a:lnTo>
                    <a:pt x="2277166" y="165894"/>
                  </a:lnTo>
                  <a:lnTo>
                    <a:pt x="2330206" y="156216"/>
                  </a:lnTo>
                  <a:lnTo>
                    <a:pt x="2383663" y="146767"/>
                  </a:lnTo>
                  <a:lnTo>
                    <a:pt x="2437525" y="137562"/>
                  </a:lnTo>
                  <a:lnTo>
                    <a:pt x="2491782" y="128618"/>
                  </a:lnTo>
                  <a:lnTo>
                    <a:pt x="2546421" y="119951"/>
                  </a:lnTo>
                  <a:lnTo>
                    <a:pt x="2601431" y="111575"/>
                  </a:lnTo>
                  <a:lnTo>
                    <a:pt x="2656800" y="103508"/>
                  </a:lnTo>
                  <a:lnTo>
                    <a:pt x="2712517" y="95765"/>
                  </a:lnTo>
                  <a:lnTo>
                    <a:pt x="2768570" y="88361"/>
                  </a:lnTo>
                  <a:lnTo>
                    <a:pt x="2824948" y="81314"/>
                  </a:lnTo>
                  <a:lnTo>
                    <a:pt x="2881639" y="74638"/>
                  </a:lnTo>
                  <a:lnTo>
                    <a:pt x="2938631" y="68350"/>
                  </a:lnTo>
                  <a:lnTo>
                    <a:pt x="2995914" y="62465"/>
                  </a:lnTo>
                  <a:lnTo>
                    <a:pt x="3053475" y="56999"/>
                  </a:lnTo>
                  <a:lnTo>
                    <a:pt x="3111303" y="51968"/>
                  </a:lnTo>
                  <a:lnTo>
                    <a:pt x="3155740" y="48359"/>
                  </a:lnTo>
                  <a:lnTo>
                    <a:pt x="3200516" y="44877"/>
                  </a:lnTo>
                  <a:lnTo>
                    <a:pt x="3245628" y="41521"/>
                  </a:lnTo>
                  <a:lnTo>
                    <a:pt x="3291067" y="38292"/>
                  </a:lnTo>
                  <a:lnTo>
                    <a:pt x="3336830" y="35191"/>
                  </a:lnTo>
                  <a:lnTo>
                    <a:pt x="3382910" y="32217"/>
                  </a:lnTo>
                  <a:lnTo>
                    <a:pt x="3429303" y="29372"/>
                  </a:lnTo>
                  <a:lnTo>
                    <a:pt x="3476001" y="26655"/>
                  </a:lnTo>
                  <a:lnTo>
                    <a:pt x="3523001" y="24067"/>
                  </a:lnTo>
                  <a:lnTo>
                    <a:pt x="3570296" y="21609"/>
                  </a:lnTo>
                  <a:lnTo>
                    <a:pt x="3617880" y="19281"/>
                  </a:lnTo>
                  <a:lnTo>
                    <a:pt x="3665749" y="17084"/>
                  </a:lnTo>
                  <a:lnTo>
                    <a:pt x="3713896" y="15017"/>
                  </a:lnTo>
                  <a:lnTo>
                    <a:pt x="3762316" y="13081"/>
                  </a:lnTo>
                  <a:lnTo>
                    <a:pt x="3811004" y="11277"/>
                  </a:lnTo>
                  <a:lnTo>
                    <a:pt x="3859954" y="9605"/>
                  </a:lnTo>
                  <a:lnTo>
                    <a:pt x="3909160" y="8066"/>
                  </a:lnTo>
                  <a:lnTo>
                    <a:pt x="3958616" y="6659"/>
                  </a:lnTo>
                  <a:lnTo>
                    <a:pt x="4008318" y="5386"/>
                  </a:lnTo>
                  <a:lnTo>
                    <a:pt x="4058260" y="4247"/>
                  </a:lnTo>
                  <a:lnTo>
                    <a:pt x="4108435" y="3241"/>
                  </a:lnTo>
                  <a:lnTo>
                    <a:pt x="4158839" y="2371"/>
                  </a:lnTo>
                  <a:lnTo>
                    <a:pt x="4209466" y="1636"/>
                  </a:lnTo>
                  <a:lnTo>
                    <a:pt x="4260311" y="1036"/>
                  </a:lnTo>
                  <a:lnTo>
                    <a:pt x="4311367" y="572"/>
                  </a:lnTo>
                  <a:lnTo>
                    <a:pt x="4362629" y="244"/>
                  </a:lnTo>
                  <a:lnTo>
                    <a:pt x="4414092" y="53"/>
                  </a:lnTo>
                  <a:lnTo>
                    <a:pt x="4465750" y="0"/>
                  </a:lnTo>
                  <a:lnTo>
                    <a:pt x="4517598" y="83"/>
                  </a:lnTo>
                  <a:lnTo>
                    <a:pt x="4569630" y="305"/>
                  </a:lnTo>
                  <a:lnTo>
                    <a:pt x="4621840" y="666"/>
                  </a:lnTo>
                  <a:lnTo>
                    <a:pt x="4674223" y="1165"/>
                  </a:lnTo>
                  <a:lnTo>
                    <a:pt x="4726773" y="1804"/>
                  </a:lnTo>
                  <a:lnTo>
                    <a:pt x="4779485" y="2583"/>
                  </a:lnTo>
                  <a:lnTo>
                    <a:pt x="4832353" y="3501"/>
                  </a:lnTo>
                  <a:lnTo>
                    <a:pt x="4885372" y="4560"/>
                  </a:lnTo>
                  <a:lnTo>
                    <a:pt x="4938536" y="5761"/>
                  </a:lnTo>
                  <a:lnTo>
                    <a:pt x="4991839" y="7102"/>
                  </a:lnTo>
                  <a:lnTo>
                    <a:pt x="5045276" y="8586"/>
                  </a:lnTo>
                  <a:lnTo>
                    <a:pt x="5098841" y="10212"/>
                  </a:lnTo>
                  <a:lnTo>
                    <a:pt x="5152530" y="11981"/>
                  </a:lnTo>
                  <a:lnTo>
                    <a:pt x="5206335" y="13893"/>
                  </a:lnTo>
                  <a:lnTo>
                    <a:pt x="5260252" y="15948"/>
                  </a:lnTo>
                  <a:lnTo>
                    <a:pt x="5314275" y="18147"/>
                  </a:lnTo>
                  <a:lnTo>
                    <a:pt x="5368399" y="20491"/>
                  </a:lnTo>
                  <a:lnTo>
                    <a:pt x="5422617" y="22980"/>
                  </a:lnTo>
                  <a:lnTo>
                    <a:pt x="5476925" y="25614"/>
                  </a:lnTo>
                  <a:lnTo>
                    <a:pt x="5531317" y="28394"/>
                  </a:lnTo>
                  <a:lnTo>
                    <a:pt x="5585787" y="31320"/>
                  </a:lnTo>
                  <a:lnTo>
                    <a:pt x="5640330" y="34392"/>
                  </a:lnTo>
                  <a:lnTo>
                    <a:pt x="5694940" y="37612"/>
                  </a:lnTo>
                  <a:lnTo>
                    <a:pt x="5749611" y="40979"/>
                  </a:lnTo>
                  <a:lnTo>
                    <a:pt x="5804338" y="44493"/>
                  </a:lnTo>
                  <a:lnTo>
                    <a:pt x="5859116" y="48156"/>
                  </a:lnTo>
                  <a:lnTo>
                    <a:pt x="5913939" y="51968"/>
                  </a:lnTo>
                  <a:lnTo>
                    <a:pt x="5961554" y="55463"/>
                  </a:lnTo>
                  <a:lnTo>
                    <a:pt x="6010111" y="59261"/>
                  </a:lnTo>
                  <a:lnTo>
                    <a:pt x="6059569" y="63352"/>
                  </a:lnTo>
                  <a:lnTo>
                    <a:pt x="6109886" y="67727"/>
                  </a:lnTo>
                  <a:lnTo>
                    <a:pt x="6161021" y="72376"/>
                  </a:lnTo>
                  <a:lnTo>
                    <a:pt x="6212932" y="77290"/>
                  </a:lnTo>
                  <a:lnTo>
                    <a:pt x="6265580" y="82458"/>
                  </a:lnTo>
                  <a:lnTo>
                    <a:pt x="6318922" y="87870"/>
                  </a:lnTo>
                  <a:lnTo>
                    <a:pt x="6372918" y="93517"/>
                  </a:lnTo>
                  <a:lnTo>
                    <a:pt x="6427526" y="99389"/>
                  </a:lnTo>
                  <a:lnTo>
                    <a:pt x="6482705" y="105477"/>
                  </a:lnTo>
                  <a:lnTo>
                    <a:pt x="6538413" y="111770"/>
                  </a:lnTo>
                  <a:lnTo>
                    <a:pt x="6594611" y="118258"/>
                  </a:lnTo>
                  <a:lnTo>
                    <a:pt x="6651256" y="124933"/>
                  </a:lnTo>
                  <a:lnTo>
                    <a:pt x="6708307" y="131783"/>
                  </a:lnTo>
                  <a:lnTo>
                    <a:pt x="6765724" y="138800"/>
                  </a:lnTo>
                  <a:lnTo>
                    <a:pt x="6823464" y="145974"/>
                  </a:lnTo>
                  <a:lnTo>
                    <a:pt x="6881487" y="153294"/>
                  </a:lnTo>
                  <a:lnTo>
                    <a:pt x="6939752" y="160751"/>
                  </a:lnTo>
                  <a:lnTo>
                    <a:pt x="6998218" y="168336"/>
                  </a:lnTo>
                  <a:lnTo>
                    <a:pt x="7056842" y="176038"/>
                  </a:lnTo>
                  <a:lnTo>
                    <a:pt x="7115585" y="183847"/>
                  </a:lnTo>
                  <a:lnTo>
                    <a:pt x="7174404" y="191755"/>
                  </a:lnTo>
                  <a:lnTo>
                    <a:pt x="7233260" y="199750"/>
                  </a:lnTo>
                  <a:lnTo>
                    <a:pt x="7292110" y="207824"/>
                  </a:lnTo>
                  <a:lnTo>
                    <a:pt x="7350913" y="215966"/>
                  </a:lnTo>
                  <a:lnTo>
                    <a:pt x="7409628" y="224167"/>
                  </a:lnTo>
                  <a:lnTo>
                    <a:pt x="7468215" y="232416"/>
                  </a:lnTo>
                  <a:lnTo>
                    <a:pt x="7526631" y="240705"/>
                  </a:lnTo>
                  <a:lnTo>
                    <a:pt x="7584836" y="249024"/>
                  </a:lnTo>
                  <a:lnTo>
                    <a:pt x="7642789" y="257361"/>
                  </a:lnTo>
                  <a:lnTo>
                    <a:pt x="7700448" y="265709"/>
                  </a:lnTo>
                  <a:lnTo>
                    <a:pt x="7757772" y="274057"/>
                  </a:lnTo>
                  <a:lnTo>
                    <a:pt x="7814720" y="282395"/>
                  </a:lnTo>
                  <a:lnTo>
                    <a:pt x="7871250" y="290713"/>
                  </a:lnTo>
                  <a:lnTo>
                    <a:pt x="7927323" y="299002"/>
                  </a:lnTo>
                  <a:lnTo>
                    <a:pt x="7982895" y="307251"/>
                  </a:lnTo>
                  <a:lnTo>
                    <a:pt x="8037927" y="315452"/>
                  </a:lnTo>
                  <a:lnTo>
                    <a:pt x="8092377" y="323595"/>
                  </a:lnTo>
                  <a:lnTo>
                    <a:pt x="8146204" y="331668"/>
                  </a:lnTo>
                  <a:lnTo>
                    <a:pt x="8199367" y="339664"/>
                  </a:lnTo>
                  <a:lnTo>
                    <a:pt x="8251824" y="347571"/>
                  </a:lnTo>
                  <a:lnTo>
                    <a:pt x="8303535" y="355380"/>
                  </a:lnTo>
                  <a:lnTo>
                    <a:pt x="8354457" y="363082"/>
                  </a:lnTo>
                  <a:lnTo>
                    <a:pt x="8404551" y="370667"/>
                  </a:lnTo>
                  <a:lnTo>
                    <a:pt x="8453775" y="378124"/>
                  </a:lnTo>
                  <a:lnTo>
                    <a:pt x="8502087" y="385444"/>
                  </a:lnTo>
                  <a:lnTo>
                    <a:pt x="8549447" y="392618"/>
                  </a:lnTo>
                  <a:lnTo>
                    <a:pt x="8595813" y="399635"/>
                  </a:lnTo>
                  <a:lnTo>
                    <a:pt x="8641144" y="406485"/>
                  </a:lnTo>
                  <a:lnTo>
                    <a:pt x="8685399" y="413160"/>
                  </a:lnTo>
                  <a:lnTo>
                    <a:pt x="8728537" y="419648"/>
                  </a:lnTo>
                  <a:lnTo>
                    <a:pt x="8770516" y="425941"/>
                  </a:lnTo>
                  <a:lnTo>
                    <a:pt x="8811296" y="432029"/>
                  </a:lnTo>
                  <a:lnTo>
                    <a:pt x="8850835" y="437901"/>
                  </a:lnTo>
                  <a:lnTo>
                    <a:pt x="8889092" y="443548"/>
                  </a:lnTo>
                  <a:lnTo>
                    <a:pt x="8961595" y="454128"/>
                  </a:lnTo>
                  <a:lnTo>
                    <a:pt x="9028477" y="463691"/>
                  </a:lnTo>
                  <a:lnTo>
                    <a:pt x="9059707" y="468066"/>
                  </a:lnTo>
                  <a:lnTo>
                    <a:pt x="9078271" y="470623"/>
                  </a:lnTo>
                </a:path>
              </a:pathLst>
            </a:custGeom>
            <a:ln w="63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3853" y="5640781"/>
              <a:ext cx="3004820" cy="1211580"/>
            </a:xfrm>
            <a:custGeom>
              <a:avLst/>
              <a:gdLst/>
              <a:ahLst/>
              <a:cxnLst/>
              <a:rect l="l" t="t" r="r" b="b"/>
              <a:pathLst>
                <a:path w="3004820" h="1211579">
                  <a:moveTo>
                    <a:pt x="0" y="0"/>
                  </a:moveTo>
                  <a:lnTo>
                    <a:pt x="51721" y="23517"/>
                  </a:lnTo>
                  <a:lnTo>
                    <a:pt x="103435" y="47027"/>
                  </a:lnTo>
                  <a:lnTo>
                    <a:pt x="155135" y="70525"/>
                  </a:lnTo>
                  <a:lnTo>
                    <a:pt x="206815" y="94002"/>
                  </a:lnTo>
                  <a:lnTo>
                    <a:pt x="258466" y="117452"/>
                  </a:lnTo>
                  <a:lnTo>
                    <a:pt x="310083" y="140868"/>
                  </a:lnTo>
                  <a:lnTo>
                    <a:pt x="361657" y="164244"/>
                  </a:lnTo>
                  <a:lnTo>
                    <a:pt x="413183" y="187573"/>
                  </a:lnTo>
                  <a:lnTo>
                    <a:pt x="464653" y="210849"/>
                  </a:lnTo>
                  <a:lnTo>
                    <a:pt x="516059" y="234063"/>
                  </a:lnTo>
                  <a:lnTo>
                    <a:pt x="567396" y="257211"/>
                  </a:lnTo>
                  <a:lnTo>
                    <a:pt x="618656" y="280284"/>
                  </a:lnTo>
                  <a:lnTo>
                    <a:pt x="669832" y="303277"/>
                  </a:lnTo>
                  <a:lnTo>
                    <a:pt x="720917" y="326182"/>
                  </a:lnTo>
                  <a:lnTo>
                    <a:pt x="771904" y="348994"/>
                  </a:lnTo>
                  <a:lnTo>
                    <a:pt x="822786" y="371704"/>
                  </a:lnTo>
                  <a:lnTo>
                    <a:pt x="873556" y="394306"/>
                  </a:lnTo>
                  <a:lnTo>
                    <a:pt x="924207" y="416795"/>
                  </a:lnTo>
                  <a:lnTo>
                    <a:pt x="974732" y="439162"/>
                  </a:lnTo>
                  <a:lnTo>
                    <a:pt x="1025125" y="461401"/>
                  </a:lnTo>
                  <a:lnTo>
                    <a:pt x="1075377" y="483506"/>
                  </a:lnTo>
                  <a:lnTo>
                    <a:pt x="1125482" y="505470"/>
                  </a:lnTo>
                  <a:lnTo>
                    <a:pt x="1175433" y="527285"/>
                  </a:lnTo>
                  <a:lnTo>
                    <a:pt x="1225224" y="548946"/>
                  </a:lnTo>
                  <a:lnTo>
                    <a:pt x="1274846" y="570446"/>
                  </a:lnTo>
                  <a:lnTo>
                    <a:pt x="1324293" y="591777"/>
                  </a:lnTo>
                  <a:lnTo>
                    <a:pt x="1373558" y="612933"/>
                  </a:lnTo>
                  <a:lnTo>
                    <a:pt x="1422635" y="633908"/>
                  </a:lnTo>
                  <a:lnTo>
                    <a:pt x="1471515" y="654695"/>
                  </a:lnTo>
                  <a:lnTo>
                    <a:pt x="1520192" y="675286"/>
                  </a:lnTo>
                  <a:lnTo>
                    <a:pt x="1568660" y="695675"/>
                  </a:lnTo>
                  <a:lnTo>
                    <a:pt x="1616910" y="715856"/>
                  </a:lnTo>
                  <a:lnTo>
                    <a:pt x="1664936" y="735822"/>
                  </a:lnTo>
                  <a:lnTo>
                    <a:pt x="1712731" y="755566"/>
                  </a:lnTo>
                  <a:lnTo>
                    <a:pt x="1760289" y="775081"/>
                  </a:lnTo>
                  <a:lnTo>
                    <a:pt x="1807601" y="794360"/>
                  </a:lnTo>
                  <a:lnTo>
                    <a:pt x="1854661" y="813398"/>
                  </a:lnTo>
                  <a:lnTo>
                    <a:pt x="1901462" y="832186"/>
                  </a:lnTo>
                  <a:lnTo>
                    <a:pt x="1947997" y="850719"/>
                  </a:lnTo>
                  <a:lnTo>
                    <a:pt x="1994259" y="868989"/>
                  </a:lnTo>
                  <a:lnTo>
                    <a:pt x="2040242" y="886991"/>
                  </a:lnTo>
                  <a:lnTo>
                    <a:pt x="2085937" y="904716"/>
                  </a:lnTo>
                  <a:lnTo>
                    <a:pt x="2131338" y="922159"/>
                  </a:lnTo>
                  <a:lnTo>
                    <a:pt x="2176438" y="939313"/>
                  </a:lnTo>
                  <a:lnTo>
                    <a:pt x="2221229" y="956171"/>
                  </a:lnTo>
                  <a:lnTo>
                    <a:pt x="2265706" y="972726"/>
                  </a:lnTo>
                  <a:lnTo>
                    <a:pt x="2309861" y="988971"/>
                  </a:lnTo>
                  <a:lnTo>
                    <a:pt x="2353687" y="1004901"/>
                  </a:lnTo>
                  <a:lnTo>
                    <a:pt x="2397177" y="1020507"/>
                  </a:lnTo>
                  <a:lnTo>
                    <a:pt x="2440323" y="1035784"/>
                  </a:lnTo>
                  <a:lnTo>
                    <a:pt x="2483120" y="1050724"/>
                  </a:lnTo>
                  <a:lnTo>
                    <a:pt x="2525559" y="1065322"/>
                  </a:lnTo>
                  <a:lnTo>
                    <a:pt x="2567635" y="1079569"/>
                  </a:lnTo>
                  <a:lnTo>
                    <a:pt x="2609339" y="1093460"/>
                  </a:lnTo>
                  <a:lnTo>
                    <a:pt x="2650665" y="1106988"/>
                  </a:lnTo>
                  <a:lnTo>
                    <a:pt x="2691607" y="1120146"/>
                  </a:lnTo>
                  <a:lnTo>
                    <a:pt x="2732156" y="1132927"/>
                  </a:lnTo>
                  <a:lnTo>
                    <a:pt x="2772306" y="1145324"/>
                  </a:lnTo>
                  <a:lnTo>
                    <a:pt x="2812050" y="1157331"/>
                  </a:lnTo>
                  <a:lnTo>
                    <a:pt x="2851381" y="1168942"/>
                  </a:lnTo>
                  <a:lnTo>
                    <a:pt x="2890292" y="1180149"/>
                  </a:lnTo>
                  <a:lnTo>
                    <a:pt x="2928775" y="1190945"/>
                  </a:lnTo>
                  <a:lnTo>
                    <a:pt x="2966825" y="1201324"/>
                  </a:lnTo>
                  <a:lnTo>
                    <a:pt x="3004433" y="1211280"/>
                  </a:lnTo>
                </a:path>
              </a:pathLst>
            </a:custGeom>
            <a:ln w="63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5728" y="5284470"/>
              <a:ext cx="9078595" cy="1467485"/>
            </a:xfrm>
            <a:custGeom>
              <a:avLst/>
              <a:gdLst/>
              <a:ahLst/>
              <a:cxnLst/>
              <a:rect l="l" t="t" r="r" b="b"/>
              <a:pathLst>
                <a:path w="9078595" h="1467484">
                  <a:moveTo>
                    <a:pt x="0" y="0"/>
                  </a:moveTo>
                  <a:lnTo>
                    <a:pt x="37324" y="13040"/>
                  </a:lnTo>
                  <a:lnTo>
                    <a:pt x="74769" y="26102"/>
                  </a:lnTo>
                  <a:lnTo>
                    <a:pt x="112458" y="39209"/>
                  </a:lnTo>
                  <a:lnTo>
                    <a:pt x="150511" y="52381"/>
                  </a:lnTo>
                  <a:lnTo>
                    <a:pt x="189051" y="65642"/>
                  </a:lnTo>
                  <a:lnTo>
                    <a:pt x="228197" y="79012"/>
                  </a:lnTo>
                  <a:lnTo>
                    <a:pt x="268073" y="92514"/>
                  </a:lnTo>
                  <a:lnTo>
                    <a:pt x="308800" y="106170"/>
                  </a:lnTo>
                  <a:lnTo>
                    <a:pt x="350499" y="120003"/>
                  </a:lnTo>
                  <a:lnTo>
                    <a:pt x="393291" y="134033"/>
                  </a:lnTo>
                  <a:lnTo>
                    <a:pt x="437298" y="148282"/>
                  </a:lnTo>
                  <a:lnTo>
                    <a:pt x="482643" y="162774"/>
                  </a:lnTo>
                  <a:lnTo>
                    <a:pt x="529445" y="177530"/>
                  </a:lnTo>
                  <a:lnTo>
                    <a:pt x="577828" y="192571"/>
                  </a:lnTo>
                  <a:lnTo>
                    <a:pt x="627911" y="207921"/>
                  </a:lnTo>
                  <a:lnTo>
                    <a:pt x="679818" y="223600"/>
                  </a:lnTo>
                  <a:lnTo>
                    <a:pt x="733668" y="239631"/>
                  </a:lnTo>
                  <a:lnTo>
                    <a:pt x="789585" y="256036"/>
                  </a:lnTo>
                  <a:lnTo>
                    <a:pt x="847689" y="272836"/>
                  </a:lnTo>
                  <a:lnTo>
                    <a:pt x="908102" y="290054"/>
                  </a:lnTo>
                  <a:lnTo>
                    <a:pt x="970946" y="307713"/>
                  </a:lnTo>
                  <a:lnTo>
                    <a:pt x="1036341" y="325833"/>
                  </a:lnTo>
                  <a:lnTo>
                    <a:pt x="1104411" y="344436"/>
                  </a:lnTo>
                  <a:lnTo>
                    <a:pt x="1142884" y="354885"/>
                  </a:lnTo>
                  <a:lnTo>
                    <a:pt x="1182229" y="365585"/>
                  </a:lnTo>
                  <a:lnTo>
                    <a:pt x="1222422" y="376525"/>
                  </a:lnTo>
                  <a:lnTo>
                    <a:pt x="1263437" y="387692"/>
                  </a:lnTo>
                  <a:lnTo>
                    <a:pt x="1305252" y="399076"/>
                  </a:lnTo>
                  <a:lnTo>
                    <a:pt x="1347842" y="410665"/>
                  </a:lnTo>
                  <a:lnTo>
                    <a:pt x="1391183" y="422448"/>
                  </a:lnTo>
                  <a:lnTo>
                    <a:pt x="1435251" y="434412"/>
                  </a:lnTo>
                  <a:lnTo>
                    <a:pt x="1480022" y="446546"/>
                  </a:lnTo>
                  <a:lnTo>
                    <a:pt x="1525472" y="458839"/>
                  </a:lnTo>
                  <a:lnTo>
                    <a:pt x="1571577" y="471279"/>
                  </a:lnTo>
                  <a:lnTo>
                    <a:pt x="1618313" y="483855"/>
                  </a:lnTo>
                  <a:lnTo>
                    <a:pt x="1665656" y="496555"/>
                  </a:lnTo>
                  <a:lnTo>
                    <a:pt x="1713581" y="509367"/>
                  </a:lnTo>
                  <a:lnTo>
                    <a:pt x="1762065" y="522281"/>
                  </a:lnTo>
                  <a:lnTo>
                    <a:pt x="1811084" y="535284"/>
                  </a:lnTo>
                  <a:lnTo>
                    <a:pt x="1860614" y="548365"/>
                  </a:lnTo>
                  <a:lnTo>
                    <a:pt x="1910630" y="561512"/>
                  </a:lnTo>
                  <a:lnTo>
                    <a:pt x="1961108" y="574714"/>
                  </a:lnTo>
                  <a:lnTo>
                    <a:pt x="2012026" y="587959"/>
                  </a:lnTo>
                  <a:lnTo>
                    <a:pt x="2063357" y="601237"/>
                  </a:lnTo>
                  <a:lnTo>
                    <a:pt x="2115080" y="614534"/>
                  </a:lnTo>
                  <a:lnTo>
                    <a:pt x="2167168" y="627840"/>
                  </a:lnTo>
                  <a:lnTo>
                    <a:pt x="2219599" y="641143"/>
                  </a:lnTo>
                  <a:lnTo>
                    <a:pt x="2272348" y="654432"/>
                  </a:lnTo>
                  <a:lnTo>
                    <a:pt x="2325392" y="667695"/>
                  </a:lnTo>
                  <a:lnTo>
                    <a:pt x="2378705" y="680920"/>
                  </a:lnTo>
                  <a:lnTo>
                    <a:pt x="2432265" y="694096"/>
                  </a:lnTo>
                  <a:lnTo>
                    <a:pt x="2486047" y="707212"/>
                  </a:lnTo>
                  <a:lnTo>
                    <a:pt x="2540027" y="720256"/>
                  </a:lnTo>
                  <a:lnTo>
                    <a:pt x="2594181" y="733216"/>
                  </a:lnTo>
                  <a:lnTo>
                    <a:pt x="2648486" y="746080"/>
                  </a:lnTo>
                  <a:lnTo>
                    <a:pt x="2702916" y="758838"/>
                  </a:lnTo>
                  <a:lnTo>
                    <a:pt x="2757448" y="771478"/>
                  </a:lnTo>
                  <a:lnTo>
                    <a:pt x="2812058" y="783988"/>
                  </a:lnTo>
                  <a:lnTo>
                    <a:pt x="2866721" y="796356"/>
                  </a:lnTo>
                  <a:lnTo>
                    <a:pt x="2921415" y="808572"/>
                  </a:lnTo>
                  <a:lnTo>
                    <a:pt x="2976114" y="820623"/>
                  </a:lnTo>
                  <a:lnTo>
                    <a:pt x="3030795" y="832498"/>
                  </a:lnTo>
                  <a:lnTo>
                    <a:pt x="3085434" y="844186"/>
                  </a:lnTo>
                  <a:lnTo>
                    <a:pt x="3140006" y="855674"/>
                  </a:lnTo>
                  <a:lnTo>
                    <a:pt x="3194488" y="866952"/>
                  </a:lnTo>
                  <a:lnTo>
                    <a:pt x="3240447" y="876340"/>
                  </a:lnTo>
                  <a:lnTo>
                    <a:pt x="3286870" y="885738"/>
                  </a:lnTo>
                  <a:lnTo>
                    <a:pt x="3333739" y="895144"/>
                  </a:lnTo>
                  <a:lnTo>
                    <a:pt x="3381033" y="904554"/>
                  </a:lnTo>
                  <a:lnTo>
                    <a:pt x="3428732" y="913965"/>
                  </a:lnTo>
                  <a:lnTo>
                    <a:pt x="3476818" y="923372"/>
                  </a:lnTo>
                  <a:lnTo>
                    <a:pt x="3525270" y="932774"/>
                  </a:lnTo>
                  <a:lnTo>
                    <a:pt x="3574069" y="942166"/>
                  </a:lnTo>
                  <a:lnTo>
                    <a:pt x="3623195" y="951544"/>
                  </a:lnTo>
                  <a:lnTo>
                    <a:pt x="3672628" y="960907"/>
                  </a:lnTo>
                  <a:lnTo>
                    <a:pt x="3722350" y="970249"/>
                  </a:lnTo>
                  <a:lnTo>
                    <a:pt x="3772339" y="979568"/>
                  </a:lnTo>
                  <a:lnTo>
                    <a:pt x="3822577" y="988860"/>
                  </a:lnTo>
                  <a:lnTo>
                    <a:pt x="3873044" y="998122"/>
                  </a:lnTo>
                  <a:lnTo>
                    <a:pt x="3923719" y="1007351"/>
                  </a:lnTo>
                  <a:lnTo>
                    <a:pt x="3974585" y="1016542"/>
                  </a:lnTo>
                  <a:lnTo>
                    <a:pt x="4025620" y="1025693"/>
                  </a:lnTo>
                  <a:lnTo>
                    <a:pt x="4076805" y="1034800"/>
                  </a:lnTo>
                  <a:lnTo>
                    <a:pt x="4128121" y="1043860"/>
                  </a:lnTo>
                  <a:lnTo>
                    <a:pt x="4179548" y="1052869"/>
                  </a:lnTo>
                  <a:lnTo>
                    <a:pt x="4231067" y="1061824"/>
                  </a:lnTo>
                  <a:lnTo>
                    <a:pt x="4282656" y="1070721"/>
                  </a:lnTo>
                  <a:lnTo>
                    <a:pt x="4334298" y="1079557"/>
                  </a:lnTo>
                  <a:lnTo>
                    <a:pt x="4385972" y="1088329"/>
                  </a:lnTo>
                  <a:lnTo>
                    <a:pt x="4437659" y="1097033"/>
                  </a:lnTo>
                  <a:lnTo>
                    <a:pt x="4489339" y="1105666"/>
                  </a:lnTo>
                  <a:lnTo>
                    <a:pt x="4540992" y="1114225"/>
                  </a:lnTo>
                  <a:lnTo>
                    <a:pt x="4592598" y="1122705"/>
                  </a:lnTo>
                  <a:lnTo>
                    <a:pt x="4644139" y="1131103"/>
                  </a:lnTo>
                  <a:lnTo>
                    <a:pt x="4695594" y="1139417"/>
                  </a:lnTo>
                  <a:lnTo>
                    <a:pt x="4746944" y="1147642"/>
                  </a:lnTo>
                  <a:lnTo>
                    <a:pt x="4798169" y="1155776"/>
                  </a:lnTo>
                  <a:lnTo>
                    <a:pt x="4849249" y="1163814"/>
                  </a:lnTo>
                  <a:lnTo>
                    <a:pt x="4900165" y="1171754"/>
                  </a:lnTo>
                  <a:lnTo>
                    <a:pt x="4950897" y="1179592"/>
                  </a:lnTo>
                  <a:lnTo>
                    <a:pt x="5001426" y="1187324"/>
                  </a:lnTo>
                  <a:lnTo>
                    <a:pt x="5051731" y="1194947"/>
                  </a:lnTo>
                  <a:lnTo>
                    <a:pt x="5101794" y="1202458"/>
                  </a:lnTo>
                  <a:lnTo>
                    <a:pt x="5151594" y="1209854"/>
                  </a:lnTo>
                  <a:lnTo>
                    <a:pt x="5201112" y="1217130"/>
                  </a:lnTo>
                  <a:lnTo>
                    <a:pt x="5250328" y="1224283"/>
                  </a:lnTo>
                  <a:lnTo>
                    <a:pt x="5299223" y="1231311"/>
                  </a:lnTo>
                  <a:lnTo>
                    <a:pt x="5347776" y="1238209"/>
                  </a:lnTo>
                  <a:lnTo>
                    <a:pt x="5395969" y="1244974"/>
                  </a:lnTo>
                  <a:lnTo>
                    <a:pt x="5443781" y="1251603"/>
                  </a:lnTo>
                  <a:lnTo>
                    <a:pt x="5491194" y="1258093"/>
                  </a:lnTo>
                  <a:lnTo>
                    <a:pt x="5538186" y="1264439"/>
                  </a:lnTo>
                  <a:lnTo>
                    <a:pt x="5584739" y="1270639"/>
                  </a:lnTo>
                  <a:lnTo>
                    <a:pt x="5630833" y="1276689"/>
                  </a:lnTo>
                  <a:lnTo>
                    <a:pt x="5676449" y="1282585"/>
                  </a:lnTo>
                  <a:lnTo>
                    <a:pt x="5731868" y="1289579"/>
                  </a:lnTo>
                  <a:lnTo>
                    <a:pt x="5787466" y="1296373"/>
                  </a:lnTo>
                  <a:lnTo>
                    <a:pt x="5843208" y="1302970"/>
                  </a:lnTo>
                  <a:lnTo>
                    <a:pt x="5899059" y="1309374"/>
                  </a:lnTo>
                  <a:lnTo>
                    <a:pt x="5954986" y="1315590"/>
                  </a:lnTo>
                  <a:lnTo>
                    <a:pt x="6010955" y="1321622"/>
                  </a:lnTo>
                  <a:lnTo>
                    <a:pt x="6066930" y="1327474"/>
                  </a:lnTo>
                  <a:lnTo>
                    <a:pt x="6122880" y="1333150"/>
                  </a:lnTo>
                  <a:lnTo>
                    <a:pt x="6178768" y="1338654"/>
                  </a:lnTo>
                  <a:lnTo>
                    <a:pt x="6234561" y="1343991"/>
                  </a:lnTo>
                  <a:lnTo>
                    <a:pt x="6290225" y="1349164"/>
                  </a:lnTo>
                  <a:lnTo>
                    <a:pt x="6345726" y="1354178"/>
                  </a:lnTo>
                  <a:lnTo>
                    <a:pt x="6401029" y="1359036"/>
                  </a:lnTo>
                  <a:lnTo>
                    <a:pt x="6456101" y="1363744"/>
                  </a:lnTo>
                  <a:lnTo>
                    <a:pt x="6510907" y="1368304"/>
                  </a:lnTo>
                  <a:lnTo>
                    <a:pt x="6565413" y="1372722"/>
                  </a:lnTo>
                  <a:lnTo>
                    <a:pt x="6619585" y="1377001"/>
                  </a:lnTo>
                  <a:lnTo>
                    <a:pt x="6673390" y="1381145"/>
                  </a:lnTo>
                  <a:lnTo>
                    <a:pt x="6726792" y="1385159"/>
                  </a:lnTo>
                  <a:lnTo>
                    <a:pt x="6779757" y="1389047"/>
                  </a:lnTo>
                  <a:lnTo>
                    <a:pt x="6832253" y="1392812"/>
                  </a:lnTo>
                  <a:lnTo>
                    <a:pt x="6884243" y="1396460"/>
                  </a:lnTo>
                  <a:lnTo>
                    <a:pt x="6935695" y="1399993"/>
                  </a:lnTo>
                  <a:lnTo>
                    <a:pt x="6986574" y="1403417"/>
                  </a:lnTo>
                  <a:lnTo>
                    <a:pt x="7036847" y="1406735"/>
                  </a:lnTo>
                  <a:lnTo>
                    <a:pt x="7086478" y="1409952"/>
                  </a:lnTo>
                  <a:lnTo>
                    <a:pt x="7135433" y="1413072"/>
                  </a:lnTo>
                  <a:lnTo>
                    <a:pt x="7183680" y="1416098"/>
                  </a:lnTo>
                  <a:lnTo>
                    <a:pt x="7231183" y="1419035"/>
                  </a:lnTo>
                  <a:lnTo>
                    <a:pt x="7277908" y="1421887"/>
                  </a:lnTo>
                  <a:lnTo>
                    <a:pt x="7323821" y="1424659"/>
                  </a:lnTo>
                  <a:lnTo>
                    <a:pt x="7368889" y="1427353"/>
                  </a:lnTo>
                  <a:lnTo>
                    <a:pt x="7413077" y="1429976"/>
                  </a:lnTo>
                  <a:lnTo>
                    <a:pt x="7456350" y="1432530"/>
                  </a:lnTo>
                  <a:lnTo>
                    <a:pt x="7498675" y="1435019"/>
                  </a:lnTo>
                  <a:lnTo>
                    <a:pt x="7540018" y="1437448"/>
                  </a:lnTo>
                  <a:lnTo>
                    <a:pt x="7580344" y="1439822"/>
                  </a:lnTo>
                  <a:lnTo>
                    <a:pt x="7619620" y="1442143"/>
                  </a:lnTo>
                  <a:lnTo>
                    <a:pt x="7657810" y="1444417"/>
                  </a:lnTo>
                  <a:lnTo>
                    <a:pt x="7694882" y="1446648"/>
                  </a:lnTo>
                  <a:lnTo>
                    <a:pt x="7730801" y="1448838"/>
                  </a:lnTo>
                  <a:lnTo>
                    <a:pt x="7812409" y="1453636"/>
                  </a:lnTo>
                  <a:lnTo>
                    <a:pt x="7887152" y="1457595"/>
                  </a:lnTo>
                  <a:lnTo>
                    <a:pt x="7955603" y="1460781"/>
                  </a:lnTo>
                  <a:lnTo>
                    <a:pt x="8018334" y="1463258"/>
                  </a:lnTo>
                  <a:lnTo>
                    <a:pt x="8075917" y="1465093"/>
                  </a:lnTo>
                  <a:lnTo>
                    <a:pt x="8128927" y="1466350"/>
                  </a:lnTo>
                  <a:lnTo>
                    <a:pt x="8177935" y="1467094"/>
                  </a:lnTo>
                  <a:lnTo>
                    <a:pt x="8223515" y="1467392"/>
                  </a:lnTo>
                  <a:lnTo>
                    <a:pt x="8266239" y="1467307"/>
                  </a:lnTo>
                  <a:lnTo>
                    <a:pt x="8306680" y="1466906"/>
                  </a:lnTo>
                  <a:lnTo>
                    <a:pt x="8345410" y="1466253"/>
                  </a:lnTo>
                  <a:lnTo>
                    <a:pt x="8420032" y="1464455"/>
                  </a:lnTo>
                  <a:lnTo>
                    <a:pt x="8457068" y="1463439"/>
                  </a:lnTo>
                  <a:lnTo>
                    <a:pt x="8494685" y="1462434"/>
                  </a:lnTo>
                  <a:lnTo>
                    <a:pt x="8533456" y="1461503"/>
                  </a:lnTo>
                  <a:lnTo>
                    <a:pt x="8573954" y="1460713"/>
                  </a:lnTo>
                  <a:lnTo>
                    <a:pt x="8636561" y="1459348"/>
                  </a:lnTo>
                  <a:lnTo>
                    <a:pt x="8696089" y="1457447"/>
                  </a:lnTo>
                  <a:lnTo>
                    <a:pt x="8752845" y="1455065"/>
                  </a:lnTo>
                  <a:lnTo>
                    <a:pt x="8807136" y="1452254"/>
                  </a:lnTo>
                  <a:lnTo>
                    <a:pt x="8859272" y="1449069"/>
                  </a:lnTo>
                  <a:lnTo>
                    <a:pt x="8909559" y="1445562"/>
                  </a:lnTo>
                  <a:lnTo>
                    <a:pt x="8958307" y="1441789"/>
                  </a:lnTo>
                  <a:lnTo>
                    <a:pt x="9005822" y="1437801"/>
                  </a:lnTo>
                  <a:lnTo>
                    <a:pt x="9052414" y="1433653"/>
                  </a:lnTo>
                  <a:lnTo>
                    <a:pt x="9078271" y="1431261"/>
                  </a:lnTo>
                </a:path>
              </a:pathLst>
            </a:custGeom>
            <a:ln w="63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215133" y="5137796"/>
              <a:ext cx="6929120" cy="1714500"/>
            </a:xfrm>
            <a:custGeom>
              <a:avLst/>
              <a:gdLst/>
              <a:ahLst/>
              <a:cxnLst/>
              <a:rect l="l" t="t" r="r" b="b"/>
              <a:pathLst>
                <a:path w="6929120" h="1714500">
                  <a:moveTo>
                    <a:pt x="0" y="1714264"/>
                  </a:moveTo>
                  <a:lnTo>
                    <a:pt x="32478" y="1677653"/>
                  </a:lnTo>
                  <a:lnTo>
                    <a:pt x="65063" y="1641069"/>
                  </a:lnTo>
                  <a:lnTo>
                    <a:pt x="97859" y="1604537"/>
                  </a:lnTo>
                  <a:lnTo>
                    <a:pt x="130971" y="1568084"/>
                  </a:lnTo>
                  <a:lnTo>
                    <a:pt x="164507" y="1531737"/>
                  </a:lnTo>
                  <a:lnTo>
                    <a:pt x="198571" y="1495521"/>
                  </a:lnTo>
                  <a:lnTo>
                    <a:pt x="233268" y="1459464"/>
                  </a:lnTo>
                  <a:lnTo>
                    <a:pt x="268706" y="1423592"/>
                  </a:lnTo>
                  <a:lnTo>
                    <a:pt x="304988" y="1387931"/>
                  </a:lnTo>
                  <a:lnTo>
                    <a:pt x="342222" y="1352508"/>
                  </a:lnTo>
                  <a:lnTo>
                    <a:pt x="380512" y="1317348"/>
                  </a:lnTo>
                  <a:lnTo>
                    <a:pt x="419965" y="1282480"/>
                  </a:lnTo>
                  <a:lnTo>
                    <a:pt x="460686" y="1247928"/>
                  </a:lnTo>
                  <a:lnTo>
                    <a:pt x="502780" y="1213720"/>
                  </a:lnTo>
                  <a:lnTo>
                    <a:pt x="546354" y="1179881"/>
                  </a:lnTo>
                  <a:lnTo>
                    <a:pt x="584055" y="1151726"/>
                  </a:lnTo>
                  <a:lnTo>
                    <a:pt x="623194" y="1123387"/>
                  </a:lnTo>
                  <a:lnTo>
                    <a:pt x="663629" y="1094938"/>
                  </a:lnTo>
                  <a:lnTo>
                    <a:pt x="705221" y="1066452"/>
                  </a:lnTo>
                  <a:lnTo>
                    <a:pt x="747827" y="1038004"/>
                  </a:lnTo>
                  <a:lnTo>
                    <a:pt x="791308" y="1009665"/>
                  </a:lnTo>
                  <a:lnTo>
                    <a:pt x="835523" y="981509"/>
                  </a:lnTo>
                  <a:lnTo>
                    <a:pt x="880331" y="953610"/>
                  </a:lnTo>
                  <a:lnTo>
                    <a:pt x="925591" y="926041"/>
                  </a:lnTo>
                  <a:lnTo>
                    <a:pt x="971163" y="898876"/>
                  </a:lnTo>
                  <a:lnTo>
                    <a:pt x="1016906" y="872186"/>
                  </a:lnTo>
                  <a:lnTo>
                    <a:pt x="1062679" y="846047"/>
                  </a:lnTo>
                  <a:lnTo>
                    <a:pt x="1108342" y="820531"/>
                  </a:lnTo>
                  <a:lnTo>
                    <a:pt x="1153753" y="795711"/>
                  </a:lnTo>
                  <a:lnTo>
                    <a:pt x="1198772" y="771661"/>
                  </a:lnTo>
                  <a:lnTo>
                    <a:pt x="1243258" y="748454"/>
                  </a:lnTo>
                  <a:lnTo>
                    <a:pt x="1287072" y="726164"/>
                  </a:lnTo>
                  <a:lnTo>
                    <a:pt x="1330070" y="704863"/>
                  </a:lnTo>
                  <a:lnTo>
                    <a:pt x="1376844" y="682270"/>
                  </a:lnTo>
                  <a:lnTo>
                    <a:pt x="1421710" y="661143"/>
                  </a:lnTo>
                  <a:lnTo>
                    <a:pt x="1465076" y="641327"/>
                  </a:lnTo>
                  <a:lnTo>
                    <a:pt x="1507353" y="622665"/>
                  </a:lnTo>
                  <a:lnTo>
                    <a:pt x="1548946" y="605001"/>
                  </a:lnTo>
                  <a:lnTo>
                    <a:pt x="1590266" y="588177"/>
                  </a:lnTo>
                  <a:lnTo>
                    <a:pt x="1631720" y="572039"/>
                  </a:lnTo>
                  <a:lnTo>
                    <a:pt x="1673717" y="556429"/>
                  </a:lnTo>
                  <a:lnTo>
                    <a:pt x="1716664" y="541190"/>
                  </a:lnTo>
                  <a:lnTo>
                    <a:pt x="1760971" y="526167"/>
                  </a:lnTo>
                  <a:lnTo>
                    <a:pt x="1807046" y="511202"/>
                  </a:lnTo>
                  <a:lnTo>
                    <a:pt x="1855297" y="496140"/>
                  </a:lnTo>
                  <a:lnTo>
                    <a:pt x="1906132" y="480824"/>
                  </a:lnTo>
                  <a:lnTo>
                    <a:pt x="1959960" y="465098"/>
                  </a:lnTo>
                  <a:lnTo>
                    <a:pt x="2017189" y="448804"/>
                  </a:lnTo>
                  <a:lnTo>
                    <a:pt x="2078228" y="431788"/>
                  </a:lnTo>
                  <a:lnTo>
                    <a:pt x="2118243" y="420886"/>
                  </a:lnTo>
                  <a:lnTo>
                    <a:pt x="2160523" y="409688"/>
                  </a:lnTo>
                  <a:lnTo>
                    <a:pt x="2204874" y="398231"/>
                  </a:lnTo>
                  <a:lnTo>
                    <a:pt x="2251101" y="386550"/>
                  </a:lnTo>
                  <a:lnTo>
                    <a:pt x="2299009" y="374682"/>
                  </a:lnTo>
                  <a:lnTo>
                    <a:pt x="2348404" y="362664"/>
                  </a:lnTo>
                  <a:lnTo>
                    <a:pt x="2399091" y="350531"/>
                  </a:lnTo>
                  <a:lnTo>
                    <a:pt x="2450875" y="338320"/>
                  </a:lnTo>
                  <a:lnTo>
                    <a:pt x="2503562" y="326068"/>
                  </a:lnTo>
                  <a:lnTo>
                    <a:pt x="2556958" y="313811"/>
                  </a:lnTo>
                  <a:lnTo>
                    <a:pt x="2610868" y="301585"/>
                  </a:lnTo>
                  <a:lnTo>
                    <a:pt x="2665097" y="289426"/>
                  </a:lnTo>
                  <a:lnTo>
                    <a:pt x="2719451" y="277371"/>
                  </a:lnTo>
                  <a:lnTo>
                    <a:pt x="2773734" y="265457"/>
                  </a:lnTo>
                  <a:lnTo>
                    <a:pt x="2827754" y="253720"/>
                  </a:lnTo>
                  <a:lnTo>
                    <a:pt x="2881314" y="242195"/>
                  </a:lnTo>
                  <a:lnTo>
                    <a:pt x="2934220" y="230920"/>
                  </a:lnTo>
                  <a:lnTo>
                    <a:pt x="2986279" y="219931"/>
                  </a:lnTo>
                  <a:lnTo>
                    <a:pt x="3037295" y="209264"/>
                  </a:lnTo>
                  <a:lnTo>
                    <a:pt x="3087073" y="198956"/>
                  </a:lnTo>
                  <a:lnTo>
                    <a:pt x="3135419" y="189042"/>
                  </a:lnTo>
                  <a:lnTo>
                    <a:pt x="3182139" y="179560"/>
                  </a:lnTo>
                  <a:lnTo>
                    <a:pt x="3227038" y="170546"/>
                  </a:lnTo>
                  <a:lnTo>
                    <a:pt x="3269921" y="162035"/>
                  </a:lnTo>
                  <a:lnTo>
                    <a:pt x="3310594" y="154066"/>
                  </a:lnTo>
                  <a:lnTo>
                    <a:pt x="3348863" y="146673"/>
                  </a:lnTo>
                  <a:lnTo>
                    <a:pt x="3418279" y="133601"/>
                  </a:lnTo>
                  <a:lnTo>
                    <a:pt x="3479443" y="122537"/>
                  </a:lnTo>
                  <a:lnTo>
                    <a:pt x="3533735" y="113235"/>
                  </a:lnTo>
                  <a:lnTo>
                    <a:pt x="3582532" y="105452"/>
                  </a:lnTo>
                  <a:lnTo>
                    <a:pt x="3627215" y="98946"/>
                  </a:lnTo>
                  <a:lnTo>
                    <a:pt x="3669162" y="93472"/>
                  </a:lnTo>
                  <a:lnTo>
                    <a:pt x="3709752" y="88788"/>
                  </a:lnTo>
                  <a:lnTo>
                    <a:pt x="3750364" y="84648"/>
                  </a:lnTo>
                  <a:lnTo>
                    <a:pt x="3792377" y="80811"/>
                  </a:lnTo>
                  <a:lnTo>
                    <a:pt x="3837171" y="77033"/>
                  </a:lnTo>
                  <a:lnTo>
                    <a:pt x="3886124" y="73070"/>
                  </a:lnTo>
                  <a:lnTo>
                    <a:pt x="3940615" y="68678"/>
                  </a:lnTo>
                  <a:lnTo>
                    <a:pt x="4002024" y="63615"/>
                  </a:lnTo>
                  <a:lnTo>
                    <a:pt x="4043532" y="60210"/>
                  </a:lnTo>
                  <a:lnTo>
                    <a:pt x="4087086" y="56789"/>
                  </a:lnTo>
                  <a:lnTo>
                    <a:pt x="4132493" y="53364"/>
                  </a:lnTo>
                  <a:lnTo>
                    <a:pt x="4179559" y="49946"/>
                  </a:lnTo>
                  <a:lnTo>
                    <a:pt x="4228092" y="46547"/>
                  </a:lnTo>
                  <a:lnTo>
                    <a:pt x="4277900" y="43178"/>
                  </a:lnTo>
                  <a:lnTo>
                    <a:pt x="4328790" y="39851"/>
                  </a:lnTo>
                  <a:lnTo>
                    <a:pt x="4380569" y="36578"/>
                  </a:lnTo>
                  <a:lnTo>
                    <a:pt x="4433044" y="33370"/>
                  </a:lnTo>
                  <a:lnTo>
                    <a:pt x="4486024" y="30239"/>
                  </a:lnTo>
                  <a:lnTo>
                    <a:pt x="4539315" y="27196"/>
                  </a:lnTo>
                  <a:lnTo>
                    <a:pt x="4592725" y="24253"/>
                  </a:lnTo>
                  <a:lnTo>
                    <a:pt x="4646061" y="21421"/>
                  </a:lnTo>
                  <a:lnTo>
                    <a:pt x="4699131" y="18713"/>
                  </a:lnTo>
                  <a:lnTo>
                    <a:pt x="4751742" y="16140"/>
                  </a:lnTo>
                  <a:lnTo>
                    <a:pt x="4803701" y="13712"/>
                  </a:lnTo>
                  <a:lnTo>
                    <a:pt x="4854816" y="11443"/>
                  </a:lnTo>
                  <a:lnTo>
                    <a:pt x="4904894" y="9344"/>
                  </a:lnTo>
                  <a:lnTo>
                    <a:pt x="4953742" y="7425"/>
                  </a:lnTo>
                  <a:lnTo>
                    <a:pt x="5001168" y="5700"/>
                  </a:lnTo>
                  <a:lnTo>
                    <a:pt x="5046980" y="4179"/>
                  </a:lnTo>
                  <a:lnTo>
                    <a:pt x="5311489" y="0"/>
                  </a:lnTo>
                  <a:lnTo>
                    <a:pt x="5586571" y="464"/>
                  </a:lnTo>
                  <a:lnTo>
                    <a:pt x="5802645" y="2786"/>
                  </a:lnTo>
                  <a:lnTo>
                    <a:pt x="5890133" y="4179"/>
                  </a:lnTo>
                  <a:lnTo>
                    <a:pt x="6495796" y="4179"/>
                  </a:lnTo>
                  <a:lnTo>
                    <a:pt x="6558133" y="6090"/>
                  </a:lnTo>
                  <a:lnTo>
                    <a:pt x="6618476" y="8729"/>
                  </a:lnTo>
                  <a:lnTo>
                    <a:pt x="6676124" y="11883"/>
                  </a:lnTo>
                  <a:lnTo>
                    <a:pt x="6730380" y="15339"/>
                  </a:lnTo>
                  <a:lnTo>
                    <a:pt x="6780547" y="18884"/>
                  </a:lnTo>
                  <a:lnTo>
                    <a:pt x="6825926" y="22306"/>
                  </a:lnTo>
                  <a:lnTo>
                    <a:pt x="6865819" y="25391"/>
                  </a:lnTo>
                  <a:lnTo>
                    <a:pt x="6899529" y="27928"/>
                  </a:lnTo>
                  <a:lnTo>
                    <a:pt x="6928865" y="30148"/>
                  </a:lnTo>
                </a:path>
              </a:pathLst>
            </a:custGeom>
            <a:ln w="63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177158" y="2750057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694055" y="0"/>
                  </a:moveTo>
                  <a:lnTo>
                    <a:pt x="3937" y="402970"/>
                  </a:lnTo>
                  <a:lnTo>
                    <a:pt x="0" y="1202181"/>
                  </a:lnTo>
                  <a:lnTo>
                    <a:pt x="700532" y="1606677"/>
                  </a:lnTo>
                  <a:lnTo>
                    <a:pt x="1390777" y="1203705"/>
                  </a:lnTo>
                  <a:lnTo>
                    <a:pt x="1394587" y="404367"/>
                  </a:lnTo>
                  <a:lnTo>
                    <a:pt x="694055" y="0"/>
                  </a:lnTo>
                  <a:close/>
                </a:path>
              </a:pathLst>
            </a:custGeom>
            <a:solidFill>
              <a:srgbClr val="FFFFFF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177158" y="2750057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937" y="402970"/>
                  </a:moveTo>
                  <a:lnTo>
                    <a:pt x="694055" y="0"/>
                  </a:lnTo>
                  <a:lnTo>
                    <a:pt x="1394587" y="404367"/>
                  </a:lnTo>
                  <a:lnTo>
                    <a:pt x="1390777" y="1203705"/>
                  </a:lnTo>
                  <a:lnTo>
                    <a:pt x="700532" y="1606677"/>
                  </a:lnTo>
                  <a:lnTo>
                    <a:pt x="0" y="1202181"/>
                  </a:lnTo>
                  <a:lnTo>
                    <a:pt x="3937" y="40297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901058" y="4016883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937" y="402971"/>
                  </a:moveTo>
                  <a:lnTo>
                    <a:pt x="694054" y="0"/>
                  </a:lnTo>
                  <a:lnTo>
                    <a:pt x="1394587" y="404368"/>
                  </a:lnTo>
                  <a:lnTo>
                    <a:pt x="1390777" y="1203706"/>
                  </a:lnTo>
                  <a:lnTo>
                    <a:pt x="700531" y="1606651"/>
                  </a:lnTo>
                  <a:lnTo>
                    <a:pt x="0" y="1202182"/>
                  </a:lnTo>
                  <a:lnTo>
                    <a:pt x="3937" y="402971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910583" y="1483233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694054" y="0"/>
                  </a:moveTo>
                  <a:lnTo>
                    <a:pt x="3937" y="402970"/>
                  </a:lnTo>
                  <a:lnTo>
                    <a:pt x="0" y="1202181"/>
                  </a:lnTo>
                  <a:lnTo>
                    <a:pt x="700531" y="1606677"/>
                  </a:lnTo>
                  <a:lnTo>
                    <a:pt x="1390777" y="1203705"/>
                  </a:lnTo>
                  <a:lnTo>
                    <a:pt x="1394587" y="404367"/>
                  </a:lnTo>
                  <a:lnTo>
                    <a:pt x="694054" y="0"/>
                  </a:lnTo>
                  <a:close/>
                </a:path>
              </a:pathLst>
            </a:custGeom>
            <a:solidFill>
              <a:srgbClr val="FFFFFF">
                <a:alpha val="705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910583" y="1483233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937" y="402970"/>
                  </a:moveTo>
                  <a:lnTo>
                    <a:pt x="694054" y="0"/>
                  </a:lnTo>
                  <a:lnTo>
                    <a:pt x="1394587" y="404367"/>
                  </a:lnTo>
                  <a:lnTo>
                    <a:pt x="1390777" y="1203705"/>
                  </a:lnTo>
                  <a:lnTo>
                    <a:pt x="700531" y="1606677"/>
                  </a:lnTo>
                  <a:lnTo>
                    <a:pt x="0" y="1202181"/>
                  </a:lnTo>
                  <a:lnTo>
                    <a:pt x="3937" y="40297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158108" y="216408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694055" y="0"/>
                  </a:moveTo>
                  <a:lnTo>
                    <a:pt x="3937" y="402971"/>
                  </a:lnTo>
                  <a:lnTo>
                    <a:pt x="0" y="1202182"/>
                  </a:lnTo>
                  <a:lnTo>
                    <a:pt x="700532" y="1606677"/>
                  </a:lnTo>
                  <a:lnTo>
                    <a:pt x="1390777" y="1203706"/>
                  </a:lnTo>
                  <a:lnTo>
                    <a:pt x="1394587" y="404368"/>
                  </a:lnTo>
                  <a:lnTo>
                    <a:pt x="694055" y="0"/>
                  </a:lnTo>
                  <a:close/>
                </a:path>
              </a:pathLst>
            </a:custGeom>
            <a:solidFill>
              <a:srgbClr val="FFFFFF">
                <a:alpha val="392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158108" y="216408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937" y="402971"/>
                  </a:moveTo>
                  <a:lnTo>
                    <a:pt x="694055" y="0"/>
                  </a:lnTo>
                  <a:lnTo>
                    <a:pt x="1394587" y="404368"/>
                  </a:lnTo>
                  <a:lnTo>
                    <a:pt x="1390777" y="1203706"/>
                  </a:lnTo>
                  <a:lnTo>
                    <a:pt x="700532" y="1606677"/>
                  </a:lnTo>
                  <a:lnTo>
                    <a:pt x="0" y="1202182"/>
                  </a:lnTo>
                  <a:lnTo>
                    <a:pt x="3937" y="402971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644008" y="5274183"/>
              <a:ext cx="1395095" cy="1584325"/>
            </a:xfrm>
            <a:custGeom>
              <a:avLst/>
              <a:gdLst/>
              <a:ahLst/>
              <a:cxnLst/>
              <a:rect l="l" t="t" r="r" b="b"/>
              <a:pathLst>
                <a:path w="1395095" h="1584325">
                  <a:moveTo>
                    <a:pt x="694054" y="0"/>
                  </a:moveTo>
                  <a:lnTo>
                    <a:pt x="3937" y="402958"/>
                  </a:lnTo>
                  <a:lnTo>
                    <a:pt x="0" y="1202220"/>
                  </a:lnTo>
                  <a:lnTo>
                    <a:pt x="660966" y="1583815"/>
                  </a:lnTo>
                  <a:lnTo>
                    <a:pt x="739656" y="1583815"/>
                  </a:lnTo>
                  <a:lnTo>
                    <a:pt x="1390777" y="1203667"/>
                  </a:lnTo>
                  <a:lnTo>
                    <a:pt x="1394587" y="404406"/>
                  </a:lnTo>
                  <a:lnTo>
                    <a:pt x="694054" y="0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644008" y="5274183"/>
              <a:ext cx="1395095" cy="1584325"/>
            </a:xfrm>
            <a:custGeom>
              <a:avLst/>
              <a:gdLst/>
              <a:ahLst/>
              <a:cxnLst/>
              <a:rect l="l" t="t" r="r" b="b"/>
              <a:pathLst>
                <a:path w="1395095" h="1584325">
                  <a:moveTo>
                    <a:pt x="3937" y="402958"/>
                  </a:moveTo>
                  <a:lnTo>
                    <a:pt x="694054" y="0"/>
                  </a:lnTo>
                  <a:lnTo>
                    <a:pt x="1394587" y="404406"/>
                  </a:lnTo>
                  <a:lnTo>
                    <a:pt x="1390777" y="1203667"/>
                  </a:lnTo>
                  <a:lnTo>
                    <a:pt x="739656" y="1583815"/>
                  </a:lnTo>
                </a:path>
                <a:path w="1395095" h="1584325">
                  <a:moveTo>
                    <a:pt x="660966" y="1583815"/>
                  </a:moveTo>
                  <a:lnTo>
                    <a:pt x="0" y="1202220"/>
                  </a:lnTo>
                  <a:lnTo>
                    <a:pt x="3937" y="402958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4214" y="4007358"/>
              <a:ext cx="802005" cy="1607185"/>
            </a:xfrm>
            <a:custGeom>
              <a:avLst/>
              <a:gdLst/>
              <a:ahLst/>
              <a:cxnLst/>
              <a:rect l="l" t="t" r="r" b="b"/>
              <a:pathLst>
                <a:path w="802005" h="1607185">
                  <a:moveTo>
                    <a:pt x="101349" y="0"/>
                  </a:moveTo>
                  <a:lnTo>
                    <a:pt x="0" y="62865"/>
                  </a:lnTo>
                  <a:lnTo>
                    <a:pt x="3425" y="1545971"/>
                  </a:lnTo>
                  <a:lnTo>
                    <a:pt x="107750" y="1606651"/>
                  </a:lnTo>
                  <a:lnTo>
                    <a:pt x="797982" y="1203706"/>
                  </a:lnTo>
                  <a:lnTo>
                    <a:pt x="801869" y="404368"/>
                  </a:lnTo>
                  <a:lnTo>
                    <a:pt x="101349" y="0"/>
                  </a:lnTo>
                  <a:close/>
                </a:path>
              </a:pathLst>
            </a:custGeom>
            <a:solidFill>
              <a:srgbClr val="FFFFFF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4214" y="4007358"/>
              <a:ext cx="1525905" cy="2851150"/>
            </a:xfrm>
            <a:custGeom>
              <a:avLst/>
              <a:gdLst/>
              <a:ahLst/>
              <a:cxnLst/>
              <a:rect l="l" t="t" r="r" b="b"/>
              <a:pathLst>
                <a:path w="1525905" h="2851150">
                  <a:moveTo>
                    <a:pt x="0" y="62865"/>
                  </a:moveTo>
                  <a:lnTo>
                    <a:pt x="101349" y="0"/>
                  </a:lnTo>
                  <a:lnTo>
                    <a:pt x="801869" y="404368"/>
                  </a:lnTo>
                  <a:lnTo>
                    <a:pt x="797982" y="1203706"/>
                  </a:lnTo>
                  <a:lnTo>
                    <a:pt x="107750" y="1606651"/>
                  </a:lnTo>
                  <a:lnTo>
                    <a:pt x="3425" y="1545971"/>
                  </a:lnTo>
                  <a:lnTo>
                    <a:pt x="0" y="62865"/>
                  </a:lnTo>
                  <a:close/>
                </a:path>
                <a:path w="1525905" h="2851150">
                  <a:moveTo>
                    <a:pt x="135030" y="1688833"/>
                  </a:moveTo>
                  <a:lnTo>
                    <a:pt x="825249" y="1285875"/>
                  </a:lnTo>
                  <a:lnTo>
                    <a:pt x="1525731" y="1690281"/>
                  </a:lnTo>
                  <a:lnTo>
                    <a:pt x="1521921" y="2489542"/>
                  </a:lnTo>
                  <a:lnTo>
                    <a:pt x="903407" y="2850640"/>
                  </a:lnTo>
                </a:path>
                <a:path w="1525905" h="2851150">
                  <a:moveTo>
                    <a:pt x="759090" y="2850640"/>
                  </a:moveTo>
                  <a:lnTo>
                    <a:pt x="131144" y="2488095"/>
                  </a:lnTo>
                  <a:lnTo>
                    <a:pt x="135030" y="1688833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33933" y="2740532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694118" y="0"/>
                  </a:moveTo>
                  <a:lnTo>
                    <a:pt x="3886" y="402970"/>
                  </a:lnTo>
                  <a:lnTo>
                    <a:pt x="0" y="1202181"/>
                  </a:lnTo>
                  <a:lnTo>
                    <a:pt x="700506" y="1606677"/>
                  </a:lnTo>
                  <a:lnTo>
                    <a:pt x="1390777" y="1203705"/>
                  </a:lnTo>
                  <a:lnTo>
                    <a:pt x="1394586" y="404367"/>
                  </a:lnTo>
                  <a:lnTo>
                    <a:pt x="694118" y="0"/>
                  </a:lnTo>
                  <a:close/>
                </a:path>
              </a:pathLst>
            </a:custGeom>
            <a:solidFill>
              <a:srgbClr val="FFFFFF">
                <a:alpha val="705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33933" y="2740532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886" y="402970"/>
                  </a:moveTo>
                  <a:lnTo>
                    <a:pt x="694118" y="0"/>
                  </a:lnTo>
                  <a:lnTo>
                    <a:pt x="1394586" y="404367"/>
                  </a:lnTo>
                  <a:lnTo>
                    <a:pt x="1390777" y="1203705"/>
                  </a:lnTo>
                  <a:lnTo>
                    <a:pt x="700506" y="1606677"/>
                  </a:lnTo>
                  <a:lnTo>
                    <a:pt x="0" y="1202181"/>
                  </a:lnTo>
                  <a:lnTo>
                    <a:pt x="3886" y="40297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957834" y="4016883"/>
              <a:ext cx="2128520" cy="2841625"/>
            </a:xfrm>
            <a:custGeom>
              <a:avLst/>
              <a:gdLst/>
              <a:ahLst/>
              <a:cxnLst/>
              <a:rect l="l" t="t" r="r" b="b"/>
              <a:pathLst>
                <a:path w="2128520" h="2841625">
                  <a:moveTo>
                    <a:pt x="3886" y="402971"/>
                  </a:moveTo>
                  <a:lnTo>
                    <a:pt x="694054" y="0"/>
                  </a:lnTo>
                  <a:lnTo>
                    <a:pt x="1394586" y="404368"/>
                  </a:lnTo>
                  <a:lnTo>
                    <a:pt x="1390777" y="1203706"/>
                  </a:lnTo>
                  <a:lnTo>
                    <a:pt x="700532" y="1606651"/>
                  </a:lnTo>
                  <a:lnTo>
                    <a:pt x="0" y="1202182"/>
                  </a:lnTo>
                  <a:lnTo>
                    <a:pt x="3886" y="402971"/>
                  </a:lnTo>
                  <a:close/>
                </a:path>
                <a:path w="2128520" h="2841625">
                  <a:moveTo>
                    <a:pt x="737361" y="1688833"/>
                  </a:moveTo>
                  <a:lnTo>
                    <a:pt x="1427480" y="1285875"/>
                  </a:lnTo>
                  <a:lnTo>
                    <a:pt x="2128012" y="1690281"/>
                  </a:lnTo>
                  <a:lnTo>
                    <a:pt x="2124202" y="2489542"/>
                  </a:lnTo>
                  <a:lnTo>
                    <a:pt x="1522025" y="2841115"/>
                  </a:lnTo>
                </a:path>
                <a:path w="2128520" h="2841625">
                  <a:moveTo>
                    <a:pt x="1344896" y="2841115"/>
                  </a:moveTo>
                  <a:lnTo>
                    <a:pt x="733424" y="2488095"/>
                  </a:lnTo>
                  <a:lnTo>
                    <a:pt x="737361" y="1688833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710308" y="2750057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694055" y="0"/>
                  </a:moveTo>
                  <a:lnTo>
                    <a:pt x="3937" y="402970"/>
                  </a:lnTo>
                  <a:lnTo>
                    <a:pt x="0" y="1202181"/>
                  </a:lnTo>
                  <a:lnTo>
                    <a:pt x="700532" y="1606677"/>
                  </a:lnTo>
                  <a:lnTo>
                    <a:pt x="1390777" y="1203705"/>
                  </a:lnTo>
                  <a:lnTo>
                    <a:pt x="1394587" y="404367"/>
                  </a:lnTo>
                  <a:lnTo>
                    <a:pt x="694055" y="0"/>
                  </a:lnTo>
                  <a:close/>
                </a:path>
              </a:pathLst>
            </a:custGeom>
            <a:solidFill>
              <a:srgbClr val="FFFFFF">
                <a:alpha val="705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710308" y="2750057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937" y="402970"/>
                  </a:moveTo>
                  <a:lnTo>
                    <a:pt x="694055" y="0"/>
                  </a:lnTo>
                  <a:lnTo>
                    <a:pt x="1394587" y="404367"/>
                  </a:lnTo>
                  <a:lnTo>
                    <a:pt x="1390777" y="1203705"/>
                  </a:lnTo>
                  <a:lnTo>
                    <a:pt x="700532" y="1606677"/>
                  </a:lnTo>
                  <a:lnTo>
                    <a:pt x="0" y="1202181"/>
                  </a:lnTo>
                  <a:lnTo>
                    <a:pt x="3937" y="40297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976884" y="1454658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886" y="402970"/>
                  </a:moveTo>
                  <a:lnTo>
                    <a:pt x="694054" y="0"/>
                  </a:lnTo>
                  <a:lnTo>
                    <a:pt x="1394586" y="404367"/>
                  </a:lnTo>
                  <a:lnTo>
                    <a:pt x="1390777" y="1203705"/>
                  </a:lnTo>
                  <a:lnTo>
                    <a:pt x="700532" y="1606677"/>
                  </a:lnTo>
                  <a:lnTo>
                    <a:pt x="0" y="1202181"/>
                  </a:lnTo>
                  <a:lnTo>
                    <a:pt x="3886" y="40297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987159" y="4035933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694055" y="0"/>
                  </a:moveTo>
                  <a:lnTo>
                    <a:pt x="3937" y="402971"/>
                  </a:lnTo>
                  <a:lnTo>
                    <a:pt x="0" y="1202182"/>
                  </a:lnTo>
                  <a:lnTo>
                    <a:pt x="700532" y="1606651"/>
                  </a:lnTo>
                  <a:lnTo>
                    <a:pt x="1390777" y="1203706"/>
                  </a:lnTo>
                  <a:lnTo>
                    <a:pt x="1394587" y="404368"/>
                  </a:lnTo>
                  <a:lnTo>
                    <a:pt x="694055" y="0"/>
                  </a:lnTo>
                  <a:close/>
                </a:path>
              </a:pathLst>
            </a:custGeom>
            <a:solidFill>
              <a:srgbClr val="FFFFFF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987159" y="4035933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937" y="402971"/>
                  </a:moveTo>
                  <a:lnTo>
                    <a:pt x="694055" y="0"/>
                  </a:lnTo>
                  <a:lnTo>
                    <a:pt x="1394587" y="404368"/>
                  </a:lnTo>
                  <a:lnTo>
                    <a:pt x="1390777" y="1203706"/>
                  </a:lnTo>
                  <a:lnTo>
                    <a:pt x="700532" y="1606651"/>
                  </a:lnTo>
                  <a:lnTo>
                    <a:pt x="0" y="1202182"/>
                  </a:lnTo>
                  <a:lnTo>
                    <a:pt x="3937" y="402971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730109" y="5312283"/>
              <a:ext cx="1395095" cy="1546225"/>
            </a:xfrm>
            <a:custGeom>
              <a:avLst/>
              <a:gdLst/>
              <a:ahLst/>
              <a:cxnLst/>
              <a:rect l="l" t="t" r="r" b="b"/>
              <a:pathLst>
                <a:path w="1395095" h="1546225">
                  <a:moveTo>
                    <a:pt x="3937" y="402958"/>
                  </a:moveTo>
                  <a:lnTo>
                    <a:pt x="694055" y="0"/>
                  </a:lnTo>
                  <a:lnTo>
                    <a:pt x="1394587" y="404406"/>
                  </a:lnTo>
                  <a:lnTo>
                    <a:pt x="1390777" y="1203667"/>
                  </a:lnTo>
                  <a:lnTo>
                    <a:pt x="804914" y="1545715"/>
                  </a:lnTo>
                </a:path>
                <a:path w="1395095" h="1546225">
                  <a:moveTo>
                    <a:pt x="594972" y="1545715"/>
                  </a:moveTo>
                  <a:lnTo>
                    <a:pt x="0" y="1202220"/>
                  </a:lnTo>
                  <a:lnTo>
                    <a:pt x="3937" y="402958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730109" y="2759582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694055" y="0"/>
                  </a:moveTo>
                  <a:lnTo>
                    <a:pt x="3937" y="402970"/>
                  </a:lnTo>
                  <a:lnTo>
                    <a:pt x="0" y="1202181"/>
                  </a:lnTo>
                  <a:lnTo>
                    <a:pt x="700532" y="1606677"/>
                  </a:lnTo>
                  <a:lnTo>
                    <a:pt x="1390777" y="1203705"/>
                  </a:lnTo>
                  <a:lnTo>
                    <a:pt x="1394587" y="404367"/>
                  </a:lnTo>
                  <a:lnTo>
                    <a:pt x="694055" y="0"/>
                  </a:lnTo>
                  <a:close/>
                </a:path>
              </a:pathLst>
            </a:custGeom>
            <a:solidFill>
              <a:srgbClr val="FFFFFF">
                <a:alpha val="705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730109" y="2759582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937" y="402970"/>
                  </a:moveTo>
                  <a:lnTo>
                    <a:pt x="694055" y="0"/>
                  </a:lnTo>
                  <a:lnTo>
                    <a:pt x="1394587" y="404367"/>
                  </a:lnTo>
                  <a:lnTo>
                    <a:pt x="1390777" y="1203705"/>
                  </a:lnTo>
                  <a:lnTo>
                    <a:pt x="700532" y="1606677"/>
                  </a:lnTo>
                  <a:lnTo>
                    <a:pt x="0" y="1202181"/>
                  </a:lnTo>
                  <a:lnTo>
                    <a:pt x="3937" y="40297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463534" y="4043867"/>
              <a:ext cx="680720" cy="1587500"/>
            </a:xfrm>
            <a:custGeom>
              <a:avLst/>
              <a:gdLst/>
              <a:ahLst/>
              <a:cxnLst/>
              <a:rect l="l" t="t" r="r" b="b"/>
              <a:pathLst>
                <a:path w="680720" h="1587500">
                  <a:moveTo>
                    <a:pt x="680466" y="0"/>
                  </a:moveTo>
                  <a:lnTo>
                    <a:pt x="3937" y="395036"/>
                  </a:lnTo>
                  <a:lnTo>
                    <a:pt x="0" y="1194247"/>
                  </a:lnTo>
                  <a:lnTo>
                    <a:pt x="680466" y="1587131"/>
                  </a:lnTo>
                  <a:lnTo>
                    <a:pt x="680466" y="0"/>
                  </a:lnTo>
                  <a:close/>
                </a:path>
              </a:pathLst>
            </a:custGeom>
            <a:solidFill>
              <a:srgbClr val="FFFFFF">
                <a:alpha val="392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463534" y="4043867"/>
              <a:ext cx="680720" cy="1587500"/>
            </a:xfrm>
            <a:custGeom>
              <a:avLst/>
              <a:gdLst/>
              <a:ahLst/>
              <a:cxnLst/>
              <a:rect l="l" t="t" r="r" b="b"/>
              <a:pathLst>
                <a:path w="680720" h="1587500">
                  <a:moveTo>
                    <a:pt x="3937" y="395036"/>
                  </a:moveTo>
                  <a:lnTo>
                    <a:pt x="680466" y="0"/>
                  </a:lnTo>
                </a:path>
                <a:path w="680720" h="1587500">
                  <a:moveTo>
                    <a:pt x="680466" y="1587131"/>
                  </a:moveTo>
                  <a:lnTo>
                    <a:pt x="0" y="1194247"/>
                  </a:lnTo>
                  <a:lnTo>
                    <a:pt x="3937" y="395036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463534" y="1500692"/>
              <a:ext cx="680720" cy="1587500"/>
            </a:xfrm>
            <a:custGeom>
              <a:avLst/>
              <a:gdLst/>
              <a:ahLst/>
              <a:cxnLst/>
              <a:rect l="l" t="t" r="r" b="b"/>
              <a:pathLst>
                <a:path w="680720" h="1587500">
                  <a:moveTo>
                    <a:pt x="3937" y="395036"/>
                  </a:moveTo>
                  <a:lnTo>
                    <a:pt x="680466" y="0"/>
                  </a:lnTo>
                </a:path>
                <a:path w="680720" h="1587500">
                  <a:moveTo>
                    <a:pt x="680466" y="1587155"/>
                  </a:moveTo>
                  <a:lnTo>
                    <a:pt x="0" y="1194247"/>
                  </a:lnTo>
                  <a:lnTo>
                    <a:pt x="3937" y="395036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57200" y="333476"/>
              <a:ext cx="8229600" cy="6186170"/>
            </a:xfrm>
            <a:custGeom>
              <a:avLst/>
              <a:gdLst/>
              <a:ahLst/>
              <a:cxnLst/>
              <a:rect l="l" t="t" r="r" b="b"/>
              <a:pathLst>
                <a:path w="8229600" h="6186170">
                  <a:moveTo>
                    <a:pt x="8229600" y="0"/>
                  </a:moveTo>
                  <a:lnTo>
                    <a:pt x="0" y="0"/>
                  </a:lnTo>
                  <a:lnTo>
                    <a:pt x="0" y="6185661"/>
                  </a:lnTo>
                  <a:lnTo>
                    <a:pt x="8229600" y="6185661"/>
                  </a:lnTo>
                  <a:lnTo>
                    <a:pt x="8229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57200" y="333476"/>
              <a:ext cx="8229600" cy="6186170"/>
            </a:xfrm>
            <a:custGeom>
              <a:avLst/>
              <a:gdLst/>
              <a:ahLst/>
              <a:cxnLst/>
              <a:rect l="l" t="t" r="r" b="b"/>
              <a:pathLst>
                <a:path w="8229600" h="6186170">
                  <a:moveTo>
                    <a:pt x="0" y="6185661"/>
                  </a:moveTo>
                  <a:lnTo>
                    <a:pt x="8229600" y="6185661"/>
                  </a:lnTo>
                  <a:lnTo>
                    <a:pt x="8229600" y="0"/>
                  </a:lnTo>
                  <a:lnTo>
                    <a:pt x="0" y="0"/>
                  </a:lnTo>
                  <a:lnTo>
                    <a:pt x="0" y="6185661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561205" y="0"/>
              <a:ext cx="3679190" cy="678180"/>
            </a:xfrm>
            <a:custGeom>
              <a:avLst/>
              <a:gdLst/>
              <a:ahLst/>
              <a:cxnLst/>
              <a:rect l="l" t="t" r="r" b="b"/>
              <a:pathLst>
                <a:path w="3679190" h="678180">
                  <a:moveTo>
                    <a:pt x="0" y="677672"/>
                  </a:moveTo>
                  <a:lnTo>
                    <a:pt x="3679062" y="677672"/>
                  </a:lnTo>
                  <a:lnTo>
                    <a:pt x="3679062" y="0"/>
                  </a:lnTo>
                  <a:lnTo>
                    <a:pt x="0" y="0"/>
                  </a:lnTo>
                  <a:lnTo>
                    <a:pt x="0" y="677672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561205" y="0"/>
              <a:ext cx="3679190" cy="678180"/>
            </a:xfrm>
            <a:custGeom>
              <a:avLst/>
              <a:gdLst/>
              <a:ahLst/>
              <a:cxnLst/>
              <a:rect l="l" t="t" r="r" b="b"/>
              <a:pathLst>
                <a:path w="3679190" h="678180">
                  <a:moveTo>
                    <a:pt x="0" y="677672"/>
                  </a:moveTo>
                  <a:lnTo>
                    <a:pt x="3679062" y="677672"/>
                  </a:lnTo>
                  <a:lnTo>
                    <a:pt x="3679062" y="0"/>
                  </a:lnTo>
                </a:path>
                <a:path w="3679190" h="678180">
                  <a:moveTo>
                    <a:pt x="0" y="0"/>
                  </a:moveTo>
                  <a:lnTo>
                    <a:pt x="0" y="677672"/>
                  </a:lnTo>
                </a:path>
              </a:pathLst>
            </a:custGeom>
            <a:ln w="15875">
              <a:solidFill>
                <a:srgbClr val="74A40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649088" y="0"/>
              <a:ext cx="3505200" cy="602615"/>
            </a:xfrm>
            <a:custGeom>
              <a:avLst/>
              <a:gdLst/>
              <a:ahLst/>
              <a:cxnLst/>
              <a:rect l="l" t="t" r="r" b="b"/>
              <a:pathLst>
                <a:path w="3505200" h="602615">
                  <a:moveTo>
                    <a:pt x="0" y="602488"/>
                  </a:moveTo>
                  <a:lnTo>
                    <a:pt x="3505199" y="602488"/>
                  </a:lnTo>
                  <a:lnTo>
                    <a:pt x="3505199" y="0"/>
                  </a:lnTo>
                  <a:lnTo>
                    <a:pt x="0" y="0"/>
                  </a:lnTo>
                  <a:lnTo>
                    <a:pt x="0" y="602488"/>
                  </a:lnTo>
                  <a:close/>
                </a:path>
              </a:pathLst>
            </a:custGeom>
            <a:solidFill>
              <a:srgbClr val="7068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>
            <a:spLocks noGrp="1"/>
          </p:cNvSpPr>
          <p:nvPr>
            <p:ph type="title"/>
          </p:nvPr>
        </p:nvSpPr>
        <p:spPr>
          <a:xfrm>
            <a:off x="1122375" y="1123264"/>
            <a:ext cx="370205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>
                <a:solidFill>
                  <a:srgbClr val="FF0000"/>
                </a:solidFill>
              </a:rPr>
              <a:t>2-</a:t>
            </a:r>
            <a:r>
              <a:rPr sz="3600">
                <a:solidFill>
                  <a:srgbClr val="FF0000"/>
                </a:solidFill>
              </a:rPr>
              <a:t>3-</a:t>
            </a:r>
            <a:r>
              <a:rPr sz="3600" spc="-45">
                <a:solidFill>
                  <a:srgbClr val="FF0000"/>
                </a:solidFill>
              </a:rPr>
              <a:t> </a:t>
            </a:r>
            <a:r>
              <a:rPr sz="3600">
                <a:solidFill>
                  <a:srgbClr val="FF0000"/>
                </a:solidFill>
              </a:rPr>
              <a:t>veya</a:t>
            </a:r>
            <a:r>
              <a:rPr sz="3600" spc="-40">
                <a:solidFill>
                  <a:srgbClr val="FF0000"/>
                </a:solidFill>
              </a:rPr>
              <a:t> </a:t>
            </a:r>
            <a:r>
              <a:rPr sz="3600" spc="-10">
                <a:solidFill>
                  <a:srgbClr val="FF0000"/>
                </a:solidFill>
              </a:rPr>
              <a:t>2-3-</a:t>
            </a:r>
            <a:r>
              <a:rPr sz="3600">
                <a:solidFill>
                  <a:srgbClr val="FF0000"/>
                </a:solidFill>
              </a:rPr>
              <a:t>4</a:t>
            </a:r>
            <a:r>
              <a:rPr sz="3600" spc="-40">
                <a:solidFill>
                  <a:srgbClr val="FF0000"/>
                </a:solidFill>
              </a:rPr>
              <a:t> </a:t>
            </a:r>
            <a:r>
              <a:rPr sz="3600" spc="-20">
                <a:solidFill>
                  <a:srgbClr val="FF0000"/>
                </a:solidFill>
              </a:rPr>
              <a:t>tree</a:t>
            </a:r>
            <a:endParaRPr sz="3600"/>
          </a:p>
        </p:txBody>
      </p:sp>
      <p:sp>
        <p:nvSpPr>
          <p:cNvPr id="47" name="object 47"/>
          <p:cNvSpPr txBox="1"/>
          <p:nvPr/>
        </p:nvSpPr>
        <p:spPr>
          <a:xfrm>
            <a:off x="1190955" y="1880997"/>
            <a:ext cx="291973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 spc="380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Örnek: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55</a:t>
            </a:r>
            <a:r>
              <a:rPr sz="2000" spc="-2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silindi </a:t>
            </a:r>
            <a:r>
              <a:rPr sz="2000" spc="-25">
                <a:solidFill>
                  <a:srgbClr val="3D3C2C"/>
                </a:solidFill>
                <a:latin typeface="Calibri"/>
                <a:cs typeface="Calibri"/>
              </a:rPr>
              <a:t>(Kural-4)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190955" y="4222241"/>
            <a:ext cx="216217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 spc="400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80</a:t>
            </a:r>
            <a:r>
              <a:rPr sz="2000" spc="-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silindi</a:t>
            </a:r>
            <a:r>
              <a:rPr sz="2000" spc="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25">
                <a:solidFill>
                  <a:srgbClr val="3D3C2C"/>
                </a:solidFill>
                <a:latin typeface="Calibri"/>
                <a:cs typeface="Calibri"/>
              </a:rPr>
              <a:t>(Kural-4)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1115618" y="2584195"/>
            <a:ext cx="5629275" cy="3550285"/>
            <a:chOff x="1115618" y="2584195"/>
            <a:chExt cx="5629275" cy="3550285"/>
          </a:xfrm>
        </p:grpSpPr>
        <p:pic>
          <p:nvPicPr>
            <p:cNvPr id="50" name="object 50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1115618" y="2708909"/>
              <a:ext cx="2540000" cy="1368425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3936237" y="2584195"/>
              <a:ext cx="2808350" cy="1617726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2987802" y="4869154"/>
              <a:ext cx="1944624" cy="1265237"/>
            </a:xfrm>
            <a:prstGeom prst="rect">
              <a:avLst/>
            </a:prstGeom>
          </p:spPr>
        </p:pic>
      </p:grpSp>
    </p:spTree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92009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199" y="0"/>
                </a:moveTo>
                <a:lnTo>
                  <a:pt x="0" y="0"/>
                </a:lnTo>
                <a:lnTo>
                  <a:pt x="0" y="6858000"/>
                </a:lnTo>
                <a:lnTo>
                  <a:pt x="1600199" y="6858000"/>
                </a:lnTo>
                <a:lnTo>
                  <a:pt x="1600199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597" y="0"/>
            <a:ext cx="991235" cy="6858000"/>
          </a:xfrm>
          <a:custGeom>
            <a:avLst/>
            <a:gdLst/>
            <a:ahLst/>
            <a:cxnLst/>
            <a:rect l="l" t="t" r="r" b="b"/>
            <a:pathLst>
              <a:path w="991235" h="6858000">
                <a:moveTo>
                  <a:pt x="990612" y="0"/>
                </a:moveTo>
                <a:lnTo>
                  <a:pt x="457200" y="0"/>
                </a:lnTo>
                <a:lnTo>
                  <a:pt x="228612" y="0"/>
                </a:lnTo>
                <a:lnTo>
                  <a:pt x="0" y="0"/>
                </a:lnTo>
                <a:lnTo>
                  <a:pt x="0" y="6858000"/>
                </a:lnTo>
                <a:lnTo>
                  <a:pt x="228612" y="6858000"/>
                </a:lnTo>
                <a:lnTo>
                  <a:pt x="457200" y="6858000"/>
                </a:lnTo>
                <a:lnTo>
                  <a:pt x="990612" y="6858000"/>
                </a:lnTo>
                <a:lnTo>
                  <a:pt x="990612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14907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00519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457200" y="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4572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06996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230997" y="0"/>
            <a:ext cx="913130" cy="6858000"/>
          </a:xfrm>
          <a:custGeom>
            <a:avLst/>
            <a:gdLst/>
            <a:ahLst/>
            <a:cxnLst/>
            <a:rect l="l" t="t" r="r" b="b"/>
            <a:pathLst>
              <a:path w="913128" h="6858000">
                <a:moveTo>
                  <a:pt x="912990" y="0"/>
                </a:moveTo>
                <a:lnTo>
                  <a:pt x="762000" y="0"/>
                </a:lnTo>
                <a:lnTo>
                  <a:pt x="533400" y="0"/>
                </a:lnTo>
                <a:lnTo>
                  <a:pt x="0" y="0"/>
                </a:lnTo>
                <a:lnTo>
                  <a:pt x="0" y="6858000"/>
                </a:lnTo>
                <a:lnTo>
                  <a:pt x="533400" y="6858000"/>
                </a:lnTo>
                <a:lnTo>
                  <a:pt x="762000" y="6858000"/>
                </a:lnTo>
                <a:lnTo>
                  <a:pt x="912990" y="6858000"/>
                </a:lnTo>
                <a:lnTo>
                  <a:pt x="91299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87596" y="0"/>
            <a:ext cx="2819400" cy="6858000"/>
          </a:xfrm>
          <a:custGeom>
            <a:avLst/>
            <a:gdLst/>
            <a:ahLst/>
            <a:cxnLst/>
            <a:rect l="l" t="t" r="r" b="b"/>
            <a:pathLst>
              <a:path w="2819400" h="6858000">
                <a:moveTo>
                  <a:pt x="2819400" y="0"/>
                </a:moveTo>
                <a:lnTo>
                  <a:pt x="0" y="0"/>
                </a:lnTo>
                <a:lnTo>
                  <a:pt x="0" y="6858000"/>
                </a:lnTo>
                <a:lnTo>
                  <a:pt x="2819400" y="6858000"/>
                </a:lnTo>
                <a:lnTo>
                  <a:pt x="28194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50678" y="-7937"/>
            <a:ext cx="9100185" cy="6872605"/>
            <a:chOff x="50678" y="-7937"/>
            <a:chExt cx="9100185" cy="6872605"/>
          </a:xfrm>
        </p:grpSpPr>
        <p:sp>
          <p:nvSpPr>
            <p:cNvPr id="11" name="object 11"/>
            <p:cNvSpPr/>
            <p:nvPr/>
          </p:nvSpPr>
          <p:spPr>
            <a:xfrm>
              <a:off x="2973197" y="0"/>
              <a:ext cx="990600" cy="6858000"/>
            </a:xfrm>
            <a:custGeom>
              <a:avLst/>
              <a:gdLst/>
              <a:ahLst/>
              <a:cxnLst/>
              <a:rect l="l" t="t" r="r" b="b"/>
              <a:pathLst>
                <a:path w="990600" h="6858000">
                  <a:moveTo>
                    <a:pt x="990600" y="0"/>
                  </a:moveTo>
                  <a:lnTo>
                    <a:pt x="457200" y="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6858000"/>
                  </a:lnTo>
                  <a:lnTo>
                    <a:pt x="228600" y="6858000"/>
                  </a:lnTo>
                  <a:lnTo>
                    <a:pt x="457200" y="6858000"/>
                  </a:lnTo>
                  <a:lnTo>
                    <a:pt x="990600" y="6858000"/>
                  </a:lnTo>
                  <a:lnTo>
                    <a:pt x="990600" y="0"/>
                  </a:lnTo>
                  <a:close/>
                </a:path>
              </a:pathLst>
            </a:custGeom>
            <a:solidFill>
              <a:srgbClr val="FFFFFF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5728" y="3486886"/>
              <a:ext cx="9078595" cy="2715260"/>
            </a:xfrm>
            <a:custGeom>
              <a:avLst/>
              <a:gdLst/>
              <a:ahLst/>
              <a:cxnLst/>
              <a:rect l="l" t="t" r="r" b="b"/>
              <a:pathLst>
                <a:path w="9078595" h="2715260">
                  <a:moveTo>
                    <a:pt x="0" y="2664523"/>
                  </a:moveTo>
                  <a:lnTo>
                    <a:pt x="44898" y="2667221"/>
                  </a:lnTo>
                  <a:lnTo>
                    <a:pt x="89828" y="2669913"/>
                  </a:lnTo>
                  <a:lnTo>
                    <a:pt x="134823" y="2672590"/>
                  </a:lnTo>
                  <a:lnTo>
                    <a:pt x="179914" y="2675246"/>
                  </a:lnTo>
                  <a:lnTo>
                    <a:pt x="225134" y="2677875"/>
                  </a:lnTo>
                  <a:lnTo>
                    <a:pt x="270515" y="2680469"/>
                  </a:lnTo>
                  <a:lnTo>
                    <a:pt x="316090" y="2683022"/>
                  </a:lnTo>
                  <a:lnTo>
                    <a:pt x="361890" y="2685526"/>
                  </a:lnTo>
                  <a:lnTo>
                    <a:pt x="407948" y="2687974"/>
                  </a:lnTo>
                  <a:lnTo>
                    <a:pt x="454295" y="2690360"/>
                  </a:lnTo>
                  <a:lnTo>
                    <a:pt x="500965" y="2692676"/>
                  </a:lnTo>
                  <a:lnTo>
                    <a:pt x="547990" y="2694916"/>
                  </a:lnTo>
                  <a:lnTo>
                    <a:pt x="595400" y="2697073"/>
                  </a:lnTo>
                  <a:lnTo>
                    <a:pt x="643230" y="2699140"/>
                  </a:lnTo>
                  <a:lnTo>
                    <a:pt x="691511" y="2701109"/>
                  </a:lnTo>
                  <a:lnTo>
                    <a:pt x="740275" y="2702975"/>
                  </a:lnTo>
                  <a:lnTo>
                    <a:pt x="789554" y="2704729"/>
                  </a:lnTo>
                  <a:lnTo>
                    <a:pt x="839382" y="2706365"/>
                  </a:lnTo>
                  <a:lnTo>
                    <a:pt x="889789" y="2707877"/>
                  </a:lnTo>
                  <a:lnTo>
                    <a:pt x="940808" y="2709256"/>
                  </a:lnTo>
                  <a:lnTo>
                    <a:pt x="992472" y="2710497"/>
                  </a:lnTo>
                  <a:lnTo>
                    <a:pt x="1044812" y="2711592"/>
                  </a:lnTo>
                  <a:lnTo>
                    <a:pt x="1097861" y="2712535"/>
                  </a:lnTo>
                  <a:lnTo>
                    <a:pt x="1151651" y="2713317"/>
                  </a:lnTo>
                  <a:lnTo>
                    <a:pt x="1206215" y="2713933"/>
                  </a:lnTo>
                  <a:lnTo>
                    <a:pt x="1261583" y="2714376"/>
                  </a:lnTo>
                  <a:lnTo>
                    <a:pt x="1317790" y="2714638"/>
                  </a:lnTo>
                  <a:lnTo>
                    <a:pt x="1374866" y="2714713"/>
                  </a:lnTo>
                  <a:lnTo>
                    <a:pt x="1432845" y="2714594"/>
                  </a:lnTo>
                  <a:lnTo>
                    <a:pt x="1491758" y="2714273"/>
                  </a:lnTo>
                  <a:lnTo>
                    <a:pt x="1551637" y="2713744"/>
                  </a:lnTo>
                  <a:lnTo>
                    <a:pt x="1612515" y="2713000"/>
                  </a:lnTo>
                  <a:lnTo>
                    <a:pt x="1674425" y="2712034"/>
                  </a:lnTo>
                  <a:lnTo>
                    <a:pt x="1717553" y="2711288"/>
                  </a:lnTo>
                  <a:lnTo>
                    <a:pt x="1761085" y="2710534"/>
                  </a:lnTo>
                  <a:lnTo>
                    <a:pt x="1805014" y="2709765"/>
                  </a:lnTo>
                  <a:lnTo>
                    <a:pt x="1849338" y="2708979"/>
                  </a:lnTo>
                  <a:lnTo>
                    <a:pt x="1894050" y="2708171"/>
                  </a:lnTo>
                  <a:lnTo>
                    <a:pt x="1939146" y="2707337"/>
                  </a:lnTo>
                  <a:lnTo>
                    <a:pt x="1984623" y="2706473"/>
                  </a:lnTo>
                  <a:lnTo>
                    <a:pt x="2030476" y="2705574"/>
                  </a:lnTo>
                  <a:lnTo>
                    <a:pt x="2076699" y="2704637"/>
                  </a:lnTo>
                  <a:lnTo>
                    <a:pt x="2123289" y="2703656"/>
                  </a:lnTo>
                  <a:lnTo>
                    <a:pt x="2170241" y="2702629"/>
                  </a:lnTo>
                  <a:lnTo>
                    <a:pt x="2217550" y="2701550"/>
                  </a:lnTo>
                  <a:lnTo>
                    <a:pt x="2265212" y="2700416"/>
                  </a:lnTo>
                  <a:lnTo>
                    <a:pt x="2313223" y="2699223"/>
                  </a:lnTo>
                  <a:lnTo>
                    <a:pt x="2361578" y="2697965"/>
                  </a:lnTo>
                  <a:lnTo>
                    <a:pt x="2410272" y="2696640"/>
                  </a:lnTo>
                  <a:lnTo>
                    <a:pt x="2459301" y="2695242"/>
                  </a:lnTo>
                  <a:lnTo>
                    <a:pt x="2508661" y="2693769"/>
                  </a:lnTo>
                  <a:lnTo>
                    <a:pt x="2558346" y="2692214"/>
                  </a:lnTo>
                  <a:lnTo>
                    <a:pt x="2608353" y="2690575"/>
                  </a:lnTo>
                  <a:lnTo>
                    <a:pt x="2658676" y="2688847"/>
                  </a:lnTo>
                  <a:lnTo>
                    <a:pt x="2709312" y="2687026"/>
                  </a:lnTo>
                  <a:lnTo>
                    <a:pt x="2760256" y="2685107"/>
                  </a:lnTo>
                  <a:lnTo>
                    <a:pt x="2811503" y="2683087"/>
                  </a:lnTo>
                  <a:lnTo>
                    <a:pt x="2863049" y="2680962"/>
                  </a:lnTo>
                  <a:lnTo>
                    <a:pt x="2914889" y="2678726"/>
                  </a:lnTo>
                  <a:lnTo>
                    <a:pt x="2967020" y="2676377"/>
                  </a:lnTo>
                  <a:lnTo>
                    <a:pt x="3019435" y="2673909"/>
                  </a:lnTo>
                  <a:lnTo>
                    <a:pt x="3072131" y="2671319"/>
                  </a:lnTo>
                  <a:lnTo>
                    <a:pt x="3125103" y="2668602"/>
                  </a:lnTo>
                  <a:lnTo>
                    <a:pt x="3178347" y="2665754"/>
                  </a:lnTo>
                  <a:lnTo>
                    <a:pt x="3231859" y="2662772"/>
                  </a:lnTo>
                  <a:lnTo>
                    <a:pt x="3285633" y="2659650"/>
                  </a:lnTo>
                  <a:lnTo>
                    <a:pt x="3339665" y="2656385"/>
                  </a:lnTo>
                  <a:lnTo>
                    <a:pt x="3393951" y="2652973"/>
                  </a:lnTo>
                  <a:lnTo>
                    <a:pt x="3448486" y="2649408"/>
                  </a:lnTo>
                  <a:lnTo>
                    <a:pt x="3503265" y="2645688"/>
                  </a:lnTo>
                  <a:lnTo>
                    <a:pt x="3558285" y="2641807"/>
                  </a:lnTo>
                  <a:lnTo>
                    <a:pt x="3613541" y="2637763"/>
                  </a:lnTo>
                  <a:lnTo>
                    <a:pt x="3669027" y="2633550"/>
                  </a:lnTo>
                  <a:lnTo>
                    <a:pt x="3724740" y="2629164"/>
                  </a:lnTo>
                  <a:lnTo>
                    <a:pt x="3780676" y="2624601"/>
                  </a:lnTo>
                  <a:lnTo>
                    <a:pt x="3836829" y="2619857"/>
                  </a:lnTo>
                  <a:lnTo>
                    <a:pt x="3893195" y="2614928"/>
                  </a:lnTo>
                  <a:lnTo>
                    <a:pt x="3949769" y="2609810"/>
                  </a:lnTo>
                  <a:lnTo>
                    <a:pt x="4006548" y="2604498"/>
                  </a:lnTo>
                  <a:lnTo>
                    <a:pt x="4063526" y="2598988"/>
                  </a:lnTo>
                  <a:lnTo>
                    <a:pt x="4120699" y="2593276"/>
                  </a:lnTo>
                  <a:lnTo>
                    <a:pt x="4166073" y="2588638"/>
                  </a:lnTo>
                  <a:lnTo>
                    <a:pt x="4212041" y="2583873"/>
                  </a:lnTo>
                  <a:lnTo>
                    <a:pt x="4258581" y="2578986"/>
                  </a:lnTo>
                  <a:lnTo>
                    <a:pt x="4305669" y="2573976"/>
                  </a:lnTo>
                  <a:lnTo>
                    <a:pt x="4353284" y="2568847"/>
                  </a:lnTo>
                  <a:lnTo>
                    <a:pt x="4401403" y="2563601"/>
                  </a:lnTo>
                  <a:lnTo>
                    <a:pt x="4450004" y="2558240"/>
                  </a:lnTo>
                  <a:lnTo>
                    <a:pt x="4499066" y="2552765"/>
                  </a:lnTo>
                  <a:lnTo>
                    <a:pt x="4548564" y="2547178"/>
                  </a:lnTo>
                  <a:lnTo>
                    <a:pt x="4598478" y="2541483"/>
                  </a:lnTo>
                  <a:lnTo>
                    <a:pt x="4648785" y="2535680"/>
                  </a:lnTo>
                  <a:lnTo>
                    <a:pt x="4699462" y="2529772"/>
                  </a:lnTo>
                  <a:lnTo>
                    <a:pt x="4750488" y="2523761"/>
                  </a:lnTo>
                  <a:lnTo>
                    <a:pt x="4801840" y="2517649"/>
                  </a:lnTo>
                  <a:lnTo>
                    <a:pt x="4853496" y="2511437"/>
                  </a:lnTo>
                  <a:lnTo>
                    <a:pt x="4905433" y="2505129"/>
                  </a:lnTo>
                  <a:lnTo>
                    <a:pt x="4957629" y="2498725"/>
                  </a:lnTo>
                  <a:lnTo>
                    <a:pt x="5010063" y="2492229"/>
                  </a:lnTo>
                  <a:lnTo>
                    <a:pt x="5062711" y="2485642"/>
                  </a:lnTo>
                  <a:lnTo>
                    <a:pt x="5115551" y="2478965"/>
                  </a:lnTo>
                  <a:lnTo>
                    <a:pt x="5168562" y="2472202"/>
                  </a:lnTo>
                  <a:lnTo>
                    <a:pt x="5221720" y="2465355"/>
                  </a:lnTo>
                  <a:lnTo>
                    <a:pt x="5275004" y="2458424"/>
                  </a:lnTo>
                  <a:lnTo>
                    <a:pt x="5328391" y="2451413"/>
                  </a:lnTo>
                  <a:lnTo>
                    <a:pt x="5381859" y="2444323"/>
                  </a:lnTo>
                  <a:lnTo>
                    <a:pt x="5435386" y="2437156"/>
                  </a:lnTo>
                  <a:lnTo>
                    <a:pt x="5488949" y="2429915"/>
                  </a:lnTo>
                  <a:lnTo>
                    <a:pt x="5542527" y="2422601"/>
                  </a:lnTo>
                  <a:lnTo>
                    <a:pt x="5596096" y="2415217"/>
                  </a:lnTo>
                  <a:lnTo>
                    <a:pt x="5649634" y="2407764"/>
                  </a:lnTo>
                  <a:lnTo>
                    <a:pt x="5703120" y="2400245"/>
                  </a:lnTo>
                  <a:lnTo>
                    <a:pt x="5756531" y="2392661"/>
                  </a:lnTo>
                  <a:lnTo>
                    <a:pt x="5809844" y="2385015"/>
                  </a:lnTo>
                  <a:lnTo>
                    <a:pt x="5863038" y="2377309"/>
                  </a:lnTo>
                  <a:lnTo>
                    <a:pt x="5916090" y="2369545"/>
                  </a:lnTo>
                  <a:lnTo>
                    <a:pt x="5968978" y="2361724"/>
                  </a:lnTo>
                  <a:lnTo>
                    <a:pt x="6021680" y="2353849"/>
                  </a:lnTo>
                  <a:lnTo>
                    <a:pt x="6074172" y="2345922"/>
                  </a:lnTo>
                  <a:lnTo>
                    <a:pt x="6126434" y="2337944"/>
                  </a:lnTo>
                  <a:lnTo>
                    <a:pt x="6178442" y="2329919"/>
                  </a:lnTo>
                  <a:lnTo>
                    <a:pt x="6230175" y="2321848"/>
                  </a:lnTo>
                  <a:lnTo>
                    <a:pt x="6281610" y="2313732"/>
                  </a:lnTo>
                  <a:lnTo>
                    <a:pt x="6332724" y="2305575"/>
                  </a:lnTo>
                  <a:lnTo>
                    <a:pt x="6383496" y="2297378"/>
                  </a:lnTo>
                  <a:lnTo>
                    <a:pt x="6433904" y="2289143"/>
                  </a:lnTo>
                  <a:lnTo>
                    <a:pt x="6483924" y="2280872"/>
                  </a:lnTo>
                  <a:lnTo>
                    <a:pt x="6533536" y="2272567"/>
                  </a:lnTo>
                  <a:lnTo>
                    <a:pt x="6582715" y="2264230"/>
                  </a:lnTo>
                  <a:lnTo>
                    <a:pt x="6631441" y="2255864"/>
                  </a:lnTo>
                  <a:lnTo>
                    <a:pt x="6679690" y="2247470"/>
                  </a:lnTo>
                  <a:lnTo>
                    <a:pt x="6727441" y="2239051"/>
                  </a:lnTo>
                  <a:lnTo>
                    <a:pt x="6774672" y="2230608"/>
                  </a:lnTo>
                  <a:lnTo>
                    <a:pt x="6821359" y="2222143"/>
                  </a:lnTo>
                  <a:lnTo>
                    <a:pt x="6867481" y="2213659"/>
                  </a:lnTo>
                  <a:lnTo>
                    <a:pt x="6913016" y="2205157"/>
                  </a:lnTo>
                  <a:lnTo>
                    <a:pt x="6957940" y="2196640"/>
                  </a:lnTo>
                  <a:lnTo>
                    <a:pt x="7002233" y="2188109"/>
                  </a:lnTo>
                  <a:lnTo>
                    <a:pt x="7045871" y="2179568"/>
                  </a:lnTo>
                  <a:lnTo>
                    <a:pt x="7088832" y="2171016"/>
                  </a:lnTo>
                  <a:lnTo>
                    <a:pt x="7131095" y="2162458"/>
                  </a:lnTo>
                  <a:lnTo>
                    <a:pt x="7172636" y="2153894"/>
                  </a:lnTo>
                  <a:lnTo>
                    <a:pt x="7233929" y="2140968"/>
                  </a:lnTo>
                  <a:lnTo>
                    <a:pt x="7295240" y="2127694"/>
                  </a:lnTo>
                  <a:lnTo>
                    <a:pt x="7356517" y="2114092"/>
                  </a:lnTo>
                  <a:lnTo>
                    <a:pt x="7417708" y="2100182"/>
                  </a:lnTo>
                  <a:lnTo>
                    <a:pt x="7478760" y="2085982"/>
                  </a:lnTo>
                  <a:lnTo>
                    <a:pt x="7539621" y="2071514"/>
                  </a:lnTo>
                  <a:lnTo>
                    <a:pt x="7600240" y="2056797"/>
                  </a:lnTo>
                  <a:lnTo>
                    <a:pt x="7660563" y="2041849"/>
                  </a:lnTo>
                  <a:lnTo>
                    <a:pt x="7720539" y="2026691"/>
                  </a:lnTo>
                  <a:lnTo>
                    <a:pt x="7780116" y="2011343"/>
                  </a:lnTo>
                  <a:lnTo>
                    <a:pt x="7839241" y="1995824"/>
                  </a:lnTo>
                  <a:lnTo>
                    <a:pt x="7897862" y="1980154"/>
                  </a:lnTo>
                  <a:lnTo>
                    <a:pt x="7955927" y="1964352"/>
                  </a:lnTo>
                  <a:lnTo>
                    <a:pt x="8013384" y="1948439"/>
                  </a:lnTo>
                  <a:lnTo>
                    <a:pt x="8070180" y="1932433"/>
                  </a:lnTo>
                  <a:lnTo>
                    <a:pt x="8126263" y="1916354"/>
                  </a:lnTo>
                  <a:lnTo>
                    <a:pt x="8181582" y="1900223"/>
                  </a:lnTo>
                  <a:lnTo>
                    <a:pt x="8236083" y="1884058"/>
                  </a:lnTo>
                  <a:lnTo>
                    <a:pt x="8289716" y="1867880"/>
                  </a:lnTo>
                  <a:lnTo>
                    <a:pt x="8342426" y="1851708"/>
                  </a:lnTo>
                  <a:lnTo>
                    <a:pt x="8394164" y="1835561"/>
                  </a:lnTo>
                  <a:lnTo>
                    <a:pt x="8444875" y="1819460"/>
                  </a:lnTo>
                  <a:lnTo>
                    <a:pt x="8494508" y="1803424"/>
                  </a:lnTo>
                  <a:lnTo>
                    <a:pt x="8543011" y="1787472"/>
                  </a:lnTo>
                  <a:lnTo>
                    <a:pt x="8590332" y="1771624"/>
                  </a:lnTo>
                  <a:lnTo>
                    <a:pt x="8636418" y="1755901"/>
                  </a:lnTo>
                  <a:lnTo>
                    <a:pt x="8681217" y="1740321"/>
                  </a:lnTo>
                  <a:lnTo>
                    <a:pt x="8724677" y="1724904"/>
                  </a:lnTo>
                  <a:lnTo>
                    <a:pt x="8766746" y="1709670"/>
                  </a:lnTo>
                  <a:lnTo>
                    <a:pt x="8807371" y="1694639"/>
                  </a:lnTo>
                  <a:lnTo>
                    <a:pt x="8846501" y="1679830"/>
                  </a:lnTo>
                  <a:lnTo>
                    <a:pt x="8884083" y="1665263"/>
                  </a:lnTo>
                  <a:lnTo>
                    <a:pt x="8920065" y="1650957"/>
                  </a:lnTo>
                  <a:lnTo>
                    <a:pt x="8987020" y="1623208"/>
                  </a:lnTo>
                  <a:lnTo>
                    <a:pt x="9046949" y="1596742"/>
                  </a:lnTo>
                  <a:lnTo>
                    <a:pt x="9074148" y="1584038"/>
                  </a:lnTo>
                  <a:lnTo>
                    <a:pt x="9078271" y="1582028"/>
                  </a:lnTo>
                </a:path>
                <a:path w="9078595" h="2715260">
                  <a:moveTo>
                    <a:pt x="0" y="871372"/>
                  </a:moveTo>
                  <a:lnTo>
                    <a:pt x="35920" y="852340"/>
                  </a:lnTo>
                  <a:lnTo>
                    <a:pt x="71984" y="833309"/>
                  </a:lnTo>
                  <a:lnTo>
                    <a:pt x="108335" y="814282"/>
                  </a:lnTo>
                  <a:lnTo>
                    <a:pt x="145119" y="795260"/>
                  </a:lnTo>
                  <a:lnTo>
                    <a:pt x="182477" y="776244"/>
                  </a:lnTo>
                  <a:lnTo>
                    <a:pt x="220555" y="757238"/>
                  </a:lnTo>
                  <a:lnTo>
                    <a:pt x="259496" y="738241"/>
                  </a:lnTo>
                  <a:lnTo>
                    <a:pt x="299444" y="719257"/>
                  </a:lnTo>
                  <a:lnTo>
                    <a:pt x="340543" y="700287"/>
                  </a:lnTo>
                  <a:lnTo>
                    <a:pt x="382937" y="681331"/>
                  </a:lnTo>
                  <a:lnTo>
                    <a:pt x="426770" y="662394"/>
                  </a:lnTo>
                  <a:lnTo>
                    <a:pt x="472184" y="643474"/>
                  </a:lnTo>
                  <a:lnTo>
                    <a:pt x="519326" y="624576"/>
                  </a:lnTo>
                  <a:lnTo>
                    <a:pt x="568338" y="605700"/>
                  </a:lnTo>
                  <a:lnTo>
                    <a:pt x="619363" y="586848"/>
                  </a:lnTo>
                  <a:lnTo>
                    <a:pt x="672547" y="568022"/>
                  </a:lnTo>
                  <a:lnTo>
                    <a:pt x="728033" y="549223"/>
                  </a:lnTo>
                  <a:lnTo>
                    <a:pt x="785964" y="530453"/>
                  </a:lnTo>
                  <a:lnTo>
                    <a:pt x="846485" y="511714"/>
                  </a:lnTo>
                  <a:lnTo>
                    <a:pt x="909740" y="493008"/>
                  </a:lnTo>
                  <a:lnTo>
                    <a:pt x="975872" y="474337"/>
                  </a:lnTo>
                  <a:lnTo>
                    <a:pt x="1045025" y="455701"/>
                  </a:lnTo>
                  <a:lnTo>
                    <a:pt x="1082432" y="445844"/>
                  </a:lnTo>
                  <a:lnTo>
                    <a:pt x="1120567" y="435788"/>
                  </a:lnTo>
                  <a:lnTo>
                    <a:pt x="1159420" y="425547"/>
                  </a:lnTo>
                  <a:lnTo>
                    <a:pt x="1198980" y="415139"/>
                  </a:lnTo>
                  <a:lnTo>
                    <a:pt x="1239234" y="404578"/>
                  </a:lnTo>
                  <a:lnTo>
                    <a:pt x="1280171" y="393882"/>
                  </a:lnTo>
                  <a:lnTo>
                    <a:pt x="1321780" y="383065"/>
                  </a:lnTo>
                  <a:lnTo>
                    <a:pt x="1364049" y="372143"/>
                  </a:lnTo>
                  <a:lnTo>
                    <a:pt x="1406966" y="361133"/>
                  </a:lnTo>
                  <a:lnTo>
                    <a:pt x="1450520" y="350050"/>
                  </a:lnTo>
                  <a:lnTo>
                    <a:pt x="1494699" y="338911"/>
                  </a:lnTo>
                  <a:lnTo>
                    <a:pt x="1539492" y="327730"/>
                  </a:lnTo>
                  <a:lnTo>
                    <a:pt x="1584887" y="316524"/>
                  </a:lnTo>
                  <a:lnTo>
                    <a:pt x="1630872" y="305310"/>
                  </a:lnTo>
                  <a:lnTo>
                    <a:pt x="1677437" y="294101"/>
                  </a:lnTo>
                  <a:lnTo>
                    <a:pt x="1724569" y="282915"/>
                  </a:lnTo>
                  <a:lnTo>
                    <a:pt x="1772257" y="271768"/>
                  </a:lnTo>
                  <a:lnTo>
                    <a:pt x="1820489" y="260675"/>
                  </a:lnTo>
                  <a:lnTo>
                    <a:pt x="1869254" y="249651"/>
                  </a:lnTo>
                  <a:lnTo>
                    <a:pt x="1918540" y="238714"/>
                  </a:lnTo>
                  <a:lnTo>
                    <a:pt x="1968336" y="227879"/>
                  </a:lnTo>
                  <a:lnTo>
                    <a:pt x="2018630" y="217161"/>
                  </a:lnTo>
                  <a:lnTo>
                    <a:pt x="2069410" y="206577"/>
                  </a:lnTo>
                  <a:lnTo>
                    <a:pt x="2120666" y="196143"/>
                  </a:lnTo>
                  <a:lnTo>
                    <a:pt x="2172385" y="185873"/>
                  </a:lnTo>
                  <a:lnTo>
                    <a:pt x="2224555" y="175785"/>
                  </a:lnTo>
                  <a:lnTo>
                    <a:pt x="2277166" y="165894"/>
                  </a:lnTo>
                  <a:lnTo>
                    <a:pt x="2330206" y="156216"/>
                  </a:lnTo>
                  <a:lnTo>
                    <a:pt x="2383663" y="146767"/>
                  </a:lnTo>
                  <a:lnTo>
                    <a:pt x="2437525" y="137562"/>
                  </a:lnTo>
                  <a:lnTo>
                    <a:pt x="2491782" y="128618"/>
                  </a:lnTo>
                  <a:lnTo>
                    <a:pt x="2546421" y="119951"/>
                  </a:lnTo>
                  <a:lnTo>
                    <a:pt x="2601431" y="111575"/>
                  </a:lnTo>
                  <a:lnTo>
                    <a:pt x="2656800" y="103508"/>
                  </a:lnTo>
                  <a:lnTo>
                    <a:pt x="2712517" y="95765"/>
                  </a:lnTo>
                  <a:lnTo>
                    <a:pt x="2768570" y="88361"/>
                  </a:lnTo>
                  <a:lnTo>
                    <a:pt x="2824948" y="81314"/>
                  </a:lnTo>
                  <a:lnTo>
                    <a:pt x="2881639" y="74638"/>
                  </a:lnTo>
                  <a:lnTo>
                    <a:pt x="2938631" y="68350"/>
                  </a:lnTo>
                  <a:lnTo>
                    <a:pt x="2995914" y="62465"/>
                  </a:lnTo>
                  <a:lnTo>
                    <a:pt x="3053475" y="56999"/>
                  </a:lnTo>
                  <a:lnTo>
                    <a:pt x="3111303" y="51968"/>
                  </a:lnTo>
                  <a:lnTo>
                    <a:pt x="3155740" y="48359"/>
                  </a:lnTo>
                  <a:lnTo>
                    <a:pt x="3200516" y="44877"/>
                  </a:lnTo>
                  <a:lnTo>
                    <a:pt x="3245628" y="41521"/>
                  </a:lnTo>
                  <a:lnTo>
                    <a:pt x="3291067" y="38292"/>
                  </a:lnTo>
                  <a:lnTo>
                    <a:pt x="3336830" y="35191"/>
                  </a:lnTo>
                  <a:lnTo>
                    <a:pt x="3382910" y="32217"/>
                  </a:lnTo>
                  <a:lnTo>
                    <a:pt x="3429303" y="29372"/>
                  </a:lnTo>
                  <a:lnTo>
                    <a:pt x="3476001" y="26655"/>
                  </a:lnTo>
                  <a:lnTo>
                    <a:pt x="3523001" y="24067"/>
                  </a:lnTo>
                  <a:lnTo>
                    <a:pt x="3570296" y="21609"/>
                  </a:lnTo>
                  <a:lnTo>
                    <a:pt x="3617880" y="19281"/>
                  </a:lnTo>
                  <a:lnTo>
                    <a:pt x="3665749" y="17084"/>
                  </a:lnTo>
                  <a:lnTo>
                    <a:pt x="3713896" y="15017"/>
                  </a:lnTo>
                  <a:lnTo>
                    <a:pt x="3762316" y="13081"/>
                  </a:lnTo>
                  <a:lnTo>
                    <a:pt x="3811004" y="11277"/>
                  </a:lnTo>
                  <a:lnTo>
                    <a:pt x="3859954" y="9605"/>
                  </a:lnTo>
                  <a:lnTo>
                    <a:pt x="3909160" y="8066"/>
                  </a:lnTo>
                  <a:lnTo>
                    <a:pt x="3958616" y="6659"/>
                  </a:lnTo>
                  <a:lnTo>
                    <a:pt x="4008318" y="5386"/>
                  </a:lnTo>
                  <a:lnTo>
                    <a:pt x="4058260" y="4247"/>
                  </a:lnTo>
                  <a:lnTo>
                    <a:pt x="4108435" y="3241"/>
                  </a:lnTo>
                  <a:lnTo>
                    <a:pt x="4158839" y="2371"/>
                  </a:lnTo>
                  <a:lnTo>
                    <a:pt x="4209466" y="1636"/>
                  </a:lnTo>
                  <a:lnTo>
                    <a:pt x="4260311" y="1036"/>
                  </a:lnTo>
                  <a:lnTo>
                    <a:pt x="4311367" y="572"/>
                  </a:lnTo>
                  <a:lnTo>
                    <a:pt x="4362629" y="244"/>
                  </a:lnTo>
                  <a:lnTo>
                    <a:pt x="4414092" y="53"/>
                  </a:lnTo>
                  <a:lnTo>
                    <a:pt x="4465750" y="0"/>
                  </a:lnTo>
                  <a:lnTo>
                    <a:pt x="4517598" y="83"/>
                  </a:lnTo>
                  <a:lnTo>
                    <a:pt x="4569630" y="305"/>
                  </a:lnTo>
                  <a:lnTo>
                    <a:pt x="4621840" y="666"/>
                  </a:lnTo>
                  <a:lnTo>
                    <a:pt x="4674223" y="1165"/>
                  </a:lnTo>
                  <a:lnTo>
                    <a:pt x="4726773" y="1804"/>
                  </a:lnTo>
                  <a:lnTo>
                    <a:pt x="4779485" y="2583"/>
                  </a:lnTo>
                  <a:lnTo>
                    <a:pt x="4832353" y="3501"/>
                  </a:lnTo>
                  <a:lnTo>
                    <a:pt x="4885372" y="4560"/>
                  </a:lnTo>
                  <a:lnTo>
                    <a:pt x="4938536" y="5761"/>
                  </a:lnTo>
                  <a:lnTo>
                    <a:pt x="4991839" y="7102"/>
                  </a:lnTo>
                  <a:lnTo>
                    <a:pt x="5045276" y="8586"/>
                  </a:lnTo>
                  <a:lnTo>
                    <a:pt x="5098841" y="10212"/>
                  </a:lnTo>
                  <a:lnTo>
                    <a:pt x="5152530" y="11981"/>
                  </a:lnTo>
                  <a:lnTo>
                    <a:pt x="5206335" y="13893"/>
                  </a:lnTo>
                  <a:lnTo>
                    <a:pt x="5260252" y="15948"/>
                  </a:lnTo>
                  <a:lnTo>
                    <a:pt x="5314275" y="18147"/>
                  </a:lnTo>
                  <a:lnTo>
                    <a:pt x="5368399" y="20491"/>
                  </a:lnTo>
                  <a:lnTo>
                    <a:pt x="5422617" y="22980"/>
                  </a:lnTo>
                  <a:lnTo>
                    <a:pt x="5476925" y="25614"/>
                  </a:lnTo>
                  <a:lnTo>
                    <a:pt x="5531317" y="28394"/>
                  </a:lnTo>
                  <a:lnTo>
                    <a:pt x="5585787" y="31320"/>
                  </a:lnTo>
                  <a:lnTo>
                    <a:pt x="5640330" y="34392"/>
                  </a:lnTo>
                  <a:lnTo>
                    <a:pt x="5694940" y="37612"/>
                  </a:lnTo>
                  <a:lnTo>
                    <a:pt x="5749611" y="40979"/>
                  </a:lnTo>
                  <a:lnTo>
                    <a:pt x="5804338" y="44493"/>
                  </a:lnTo>
                  <a:lnTo>
                    <a:pt x="5859116" y="48156"/>
                  </a:lnTo>
                  <a:lnTo>
                    <a:pt x="5913939" y="51968"/>
                  </a:lnTo>
                  <a:lnTo>
                    <a:pt x="5961554" y="55463"/>
                  </a:lnTo>
                  <a:lnTo>
                    <a:pt x="6010111" y="59261"/>
                  </a:lnTo>
                  <a:lnTo>
                    <a:pt x="6059569" y="63352"/>
                  </a:lnTo>
                  <a:lnTo>
                    <a:pt x="6109886" y="67727"/>
                  </a:lnTo>
                  <a:lnTo>
                    <a:pt x="6161021" y="72376"/>
                  </a:lnTo>
                  <a:lnTo>
                    <a:pt x="6212932" y="77290"/>
                  </a:lnTo>
                  <a:lnTo>
                    <a:pt x="6265580" y="82458"/>
                  </a:lnTo>
                  <a:lnTo>
                    <a:pt x="6318922" y="87870"/>
                  </a:lnTo>
                  <a:lnTo>
                    <a:pt x="6372918" y="93517"/>
                  </a:lnTo>
                  <a:lnTo>
                    <a:pt x="6427526" y="99389"/>
                  </a:lnTo>
                  <a:lnTo>
                    <a:pt x="6482705" y="105477"/>
                  </a:lnTo>
                  <a:lnTo>
                    <a:pt x="6538413" y="111770"/>
                  </a:lnTo>
                  <a:lnTo>
                    <a:pt x="6594611" y="118258"/>
                  </a:lnTo>
                  <a:lnTo>
                    <a:pt x="6651256" y="124933"/>
                  </a:lnTo>
                  <a:lnTo>
                    <a:pt x="6708307" y="131783"/>
                  </a:lnTo>
                  <a:lnTo>
                    <a:pt x="6765724" y="138800"/>
                  </a:lnTo>
                  <a:lnTo>
                    <a:pt x="6823464" y="145974"/>
                  </a:lnTo>
                  <a:lnTo>
                    <a:pt x="6881487" y="153294"/>
                  </a:lnTo>
                  <a:lnTo>
                    <a:pt x="6939752" y="160751"/>
                  </a:lnTo>
                  <a:lnTo>
                    <a:pt x="6998218" y="168336"/>
                  </a:lnTo>
                  <a:lnTo>
                    <a:pt x="7056842" y="176038"/>
                  </a:lnTo>
                  <a:lnTo>
                    <a:pt x="7115585" y="183847"/>
                  </a:lnTo>
                  <a:lnTo>
                    <a:pt x="7174404" y="191755"/>
                  </a:lnTo>
                  <a:lnTo>
                    <a:pt x="7233260" y="199750"/>
                  </a:lnTo>
                  <a:lnTo>
                    <a:pt x="7292110" y="207824"/>
                  </a:lnTo>
                  <a:lnTo>
                    <a:pt x="7350913" y="215966"/>
                  </a:lnTo>
                  <a:lnTo>
                    <a:pt x="7409628" y="224167"/>
                  </a:lnTo>
                  <a:lnTo>
                    <a:pt x="7468215" y="232416"/>
                  </a:lnTo>
                  <a:lnTo>
                    <a:pt x="7526631" y="240705"/>
                  </a:lnTo>
                  <a:lnTo>
                    <a:pt x="7584836" y="249024"/>
                  </a:lnTo>
                  <a:lnTo>
                    <a:pt x="7642789" y="257361"/>
                  </a:lnTo>
                  <a:lnTo>
                    <a:pt x="7700448" y="265709"/>
                  </a:lnTo>
                  <a:lnTo>
                    <a:pt x="7757772" y="274057"/>
                  </a:lnTo>
                  <a:lnTo>
                    <a:pt x="7814720" y="282395"/>
                  </a:lnTo>
                  <a:lnTo>
                    <a:pt x="7871250" y="290713"/>
                  </a:lnTo>
                  <a:lnTo>
                    <a:pt x="7927323" y="299002"/>
                  </a:lnTo>
                  <a:lnTo>
                    <a:pt x="7982895" y="307251"/>
                  </a:lnTo>
                  <a:lnTo>
                    <a:pt x="8037927" y="315452"/>
                  </a:lnTo>
                  <a:lnTo>
                    <a:pt x="8092377" y="323595"/>
                  </a:lnTo>
                  <a:lnTo>
                    <a:pt x="8146204" y="331668"/>
                  </a:lnTo>
                  <a:lnTo>
                    <a:pt x="8199367" y="339664"/>
                  </a:lnTo>
                  <a:lnTo>
                    <a:pt x="8251824" y="347571"/>
                  </a:lnTo>
                  <a:lnTo>
                    <a:pt x="8303535" y="355380"/>
                  </a:lnTo>
                  <a:lnTo>
                    <a:pt x="8354457" y="363082"/>
                  </a:lnTo>
                  <a:lnTo>
                    <a:pt x="8404551" y="370667"/>
                  </a:lnTo>
                  <a:lnTo>
                    <a:pt x="8453775" y="378124"/>
                  </a:lnTo>
                  <a:lnTo>
                    <a:pt x="8502087" y="385444"/>
                  </a:lnTo>
                  <a:lnTo>
                    <a:pt x="8549447" y="392618"/>
                  </a:lnTo>
                  <a:lnTo>
                    <a:pt x="8595813" y="399635"/>
                  </a:lnTo>
                  <a:lnTo>
                    <a:pt x="8641144" y="406485"/>
                  </a:lnTo>
                  <a:lnTo>
                    <a:pt x="8685399" y="413160"/>
                  </a:lnTo>
                  <a:lnTo>
                    <a:pt x="8728537" y="419648"/>
                  </a:lnTo>
                  <a:lnTo>
                    <a:pt x="8770516" y="425941"/>
                  </a:lnTo>
                  <a:lnTo>
                    <a:pt x="8811296" y="432029"/>
                  </a:lnTo>
                  <a:lnTo>
                    <a:pt x="8850835" y="437901"/>
                  </a:lnTo>
                  <a:lnTo>
                    <a:pt x="8889092" y="443548"/>
                  </a:lnTo>
                  <a:lnTo>
                    <a:pt x="8961595" y="454128"/>
                  </a:lnTo>
                  <a:lnTo>
                    <a:pt x="9028477" y="463691"/>
                  </a:lnTo>
                  <a:lnTo>
                    <a:pt x="9059707" y="468066"/>
                  </a:lnTo>
                  <a:lnTo>
                    <a:pt x="9078271" y="470623"/>
                  </a:lnTo>
                </a:path>
              </a:pathLst>
            </a:custGeom>
            <a:ln w="63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3853" y="5640781"/>
              <a:ext cx="3004820" cy="1211580"/>
            </a:xfrm>
            <a:custGeom>
              <a:avLst/>
              <a:gdLst/>
              <a:ahLst/>
              <a:cxnLst/>
              <a:rect l="l" t="t" r="r" b="b"/>
              <a:pathLst>
                <a:path w="3004820" h="1211579">
                  <a:moveTo>
                    <a:pt x="0" y="0"/>
                  </a:moveTo>
                  <a:lnTo>
                    <a:pt x="51721" y="23517"/>
                  </a:lnTo>
                  <a:lnTo>
                    <a:pt x="103435" y="47027"/>
                  </a:lnTo>
                  <a:lnTo>
                    <a:pt x="155135" y="70525"/>
                  </a:lnTo>
                  <a:lnTo>
                    <a:pt x="206815" y="94002"/>
                  </a:lnTo>
                  <a:lnTo>
                    <a:pt x="258466" y="117452"/>
                  </a:lnTo>
                  <a:lnTo>
                    <a:pt x="310083" y="140868"/>
                  </a:lnTo>
                  <a:lnTo>
                    <a:pt x="361657" y="164244"/>
                  </a:lnTo>
                  <a:lnTo>
                    <a:pt x="413183" y="187573"/>
                  </a:lnTo>
                  <a:lnTo>
                    <a:pt x="464653" y="210849"/>
                  </a:lnTo>
                  <a:lnTo>
                    <a:pt x="516059" y="234063"/>
                  </a:lnTo>
                  <a:lnTo>
                    <a:pt x="567396" y="257211"/>
                  </a:lnTo>
                  <a:lnTo>
                    <a:pt x="618656" y="280284"/>
                  </a:lnTo>
                  <a:lnTo>
                    <a:pt x="669832" y="303277"/>
                  </a:lnTo>
                  <a:lnTo>
                    <a:pt x="720917" y="326182"/>
                  </a:lnTo>
                  <a:lnTo>
                    <a:pt x="771904" y="348994"/>
                  </a:lnTo>
                  <a:lnTo>
                    <a:pt x="822786" y="371704"/>
                  </a:lnTo>
                  <a:lnTo>
                    <a:pt x="873556" y="394306"/>
                  </a:lnTo>
                  <a:lnTo>
                    <a:pt x="924207" y="416795"/>
                  </a:lnTo>
                  <a:lnTo>
                    <a:pt x="974732" y="439162"/>
                  </a:lnTo>
                  <a:lnTo>
                    <a:pt x="1025125" y="461401"/>
                  </a:lnTo>
                  <a:lnTo>
                    <a:pt x="1075377" y="483506"/>
                  </a:lnTo>
                  <a:lnTo>
                    <a:pt x="1125482" y="505470"/>
                  </a:lnTo>
                  <a:lnTo>
                    <a:pt x="1175433" y="527285"/>
                  </a:lnTo>
                  <a:lnTo>
                    <a:pt x="1225224" y="548946"/>
                  </a:lnTo>
                  <a:lnTo>
                    <a:pt x="1274846" y="570446"/>
                  </a:lnTo>
                  <a:lnTo>
                    <a:pt x="1324293" y="591777"/>
                  </a:lnTo>
                  <a:lnTo>
                    <a:pt x="1373558" y="612933"/>
                  </a:lnTo>
                  <a:lnTo>
                    <a:pt x="1422635" y="633908"/>
                  </a:lnTo>
                  <a:lnTo>
                    <a:pt x="1471515" y="654695"/>
                  </a:lnTo>
                  <a:lnTo>
                    <a:pt x="1520192" y="675286"/>
                  </a:lnTo>
                  <a:lnTo>
                    <a:pt x="1568660" y="695675"/>
                  </a:lnTo>
                  <a:lnTo>
                    <a:pt x="1616910" y="715856"/>
                  </a:lnTo>
                  <a:lnTo>
                    <a:pt x="1664936" y="735822"/>
                  </a:lnTo>
                  <a:lnTo>
                    <a:pt x="1712731" y="755566"/>
                  </a:lnTo>
                  <a:lnTo>
                    <a:pt x="1760289" y="775081"/>
                  </a:lnTo>
                  <a:lnTo>
                    <a:pt x="1807601" y="794360"/>
                  </a:lnTo>
                  <a:lnTo>
                    <a:pt x="1854661" y="813398"/>
                  </a:lnTo>
                  <a:lnTo>
                    <a:pt x="1901462" y="832186"/>
                  </a:lnTo>
                  <a:lnTo>
                    <a:pt x="1947997" y="850719"/>
                  </a:lnTo>
                  <a:lnTo>
                    <a:pt x="1994259" y="868989"/>
                  </a:lnTo>
                  <a:lnTo>
                    <a:pt x="2040242" y="886991"/>
                  </a:lnTo>
                  <a:lnTo>
                    <a:pt x="2085937" y="904716"/>
                  </a:lnTo>
                  <a:lnTo>
                    <a:pt x="2131338" y="922159"/>
                  </a:lnTo>
                  <a:lnTo>
                    <a:pt x="2176438" y="939313"/>
                  </a:lnTo>
                  <a:lnTo>
                    <a:pt x="2221229" y="956171"/>
                  </a:lnTo>
                  <a:lnTo>
                    <a:pt x="2265706" y="972726"/>
                  </a:lnTo>
                  <a:lnTo>
                    <a:pt x="2309861" y="988971"/>
                  </a:lnTo>
                  <a:lnTo>
                    <a:pt x="2353687" y="1004901"/>
                  </a:lnTo>
                  <a:lnTo>
                    <a:pt x="2397177" y="1020507"/>
                  </a:lnTo>
                  <a:lnTo>
                    <a:pt x="2440323" y="1035784"/>
                  </a:lnTo>
                  <a:lnTo>
                    <a:pt x="2483120" y="1050724"/>
                  </a:lnTo>
                  <a:lnTo>
                    <a:pt x="2525559" y="1065322"/>
                  </a:lnTo>
                  <a:lnTo>
                    <a:pt x="2567635" y="1079569"/>
                  </a:lnTo>
                  <a:lnTo>
                    <a:pt x="2609339" y="1093460"/>
                  </a:lnTo>
                  <a:lnTo>
                    <a:pt x="2650665" y="1106988"/>
                  </a:lnTo>
                  <a:lnTo>
                    <a:pt x="2691607" y="1120146"/>
                  </a:lnTo>
                  <a:lnTo>
                    <a:pt x="2732156" y="1132927"/>
                  </a:lnTo>
                  <a:lnTo>
                    <a:pt x="2772306" y="1145324"/>
                  </a:lnTo>
                  <a:lnTo>
                    <a:pt x="2812050" y="1157331"/>
                  </a:lnTo>
                  <a:lnTo>
                    <a:pt x="2851381" y="1168942"/>
                  </a:lnTo>
                  <a:lnTo>
                    <a:pt x="2890292" y="1180149"/>
                  </a:lnTo>
                  <a:lnTo>
                    <a:pt x="2928775" y="1190945"/>
                  </a:lnTo>
                  <a:lnTo>
                    <a:pt x="2966825" y="1201324"/>
                  </a:lnTo>
                  <a:lnTo>
                    <a:pt x="3004433" y="1211280"/>
                  </a:lnTo>
                </a:path>
              </a:pathLst>
            </a:custGeom>
            <a:ln w="63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5728" y="5284470"/>
              <a:ext cx="9078595" cy="1467485"/>
            </a:xfrm>
            <a:custGeom>
              <a:avLst/>
              <a:gdLst/>
              <a:ahLst/>
              <a:cxnLst/>
              <a:rect l="l" t="t" r="r" b="b"/>
              <a:pathLst>
                <a:path w="9078595" h="1467484">
                  <a:moveTo>
                    <a:pt x="0" y="0"/>
                  </a:moveTo>
                  <a:lnTo>
                    <a:pt x="37324" y="13040"/>
                  </a:lnTo>
                  <a:lnTo>
                    <a:pt x="74769" y="26102"/>
                  </a:lnTo>
                  <a:lnTo>
                    <a:pt x="112458" y="39209"/>
                  </a:lnTo>
                  <a:lnTo>
                    <a:pt x="150511" y="52381"/>
                  </a:lnTo>
                  <a:lnTo>
                    <a:pt x="189051" y="65642"/>
                  </a:lnTo>
                  <a:lnTo>
                    <a:pt x="228197" y="79012"/>
                  </a:lnTo>
                  <a:lnTo>
                    <a:pt x="268073" y="92514"/>
                  </a:lnTo>
                  <a:lnTo>
                    <a:pt x="308800" y="106170"/>
                  </a:lnTo>
                  <a:lnTo>
                    <a:pt x="350499" y="120003"/>
                  </a:lnTo>
                  <a:lnTo>
                    <a:pt x="393291" y="134033"/>
                  </a:lnTo>
                  <a:lnTo>
                    <a:pt x="437298" y="148282"/>
                  </a:lnTo>
                  <a:lnTo>
                    <a:pt x="482643" y="162774"/>
                  </a:lnTo>
                  <a:lnTo>
                    <a:pt x="529445" y="177530"/>
                  </a:lnTo>
                  <a:lnTo>
                    <a:pt x="577828" y="192571"/>
                  </a:lnTo>
                  <a:lnTo>
                    <a:pt x="627911" y="207921"/>
                  </a:lnTo>
                  <a:lnTo>
                    <a:pt x="679818" y="223600"/>
                  </a:lnTo>
                  <a:lnTo>
                    <a:pt x="733668" y="239631"/>
                  </a:lnTo>
                  <a:lnTo>
                    <a:pt x="789585" y="256036"/>
                  </a:lnTo>
                  <a:lnTo>
                    <a:pt x="847689" y="272836"/>
                  </a:lnTo>
                  <a:lnTo>
                    <a:pt x="908102" y="290054"/>
                  </a:lnTo>
                  <a:lnTo>
                    <a:pt x="970946" y="307713"/>
                  </a:lnTo>
                  <a:lnTo>
                    <a:pt x="1036341" y="325833"/>
                  </a:lnTo>
                  <a:lnTo>
                    <a:pt x="1104411" y="344436"/>
                  </a:lnTo>
                  <a:lnTo>
                    <a:pt x="1142884" y="354885"/>
                  </a:lnTo>
                  <a:lnTo>
                    <a:pt x="1182229" y="365585"/>
                  </a:lnTo>
                  <a:lnTo>
                    <a:pt x="1222422" y="376525"/>
                  </a:lnTo>
                  <a:lnTo>
                    <a:pt x="1263437" y="387692"/>
                  </a:lnTo>
                  <a:lnTo>
                    <a:pt x="1305252" y="399076"/>
                  </a:lnTo>
                  <a:lnTo>
                    <a:pt x="1347842" y="410665"/>
                  </a:lnTo>
                  <a:lnTo>
                    <a:pt x="1391183" y="422448"/>
                  </a:lnTo>
                  <a:lnTo>
                    <a:pt x="1435251" y="434412"/>
                  </a:lnTo>
                  <a:lnTo>
                    <a:pt x="1480022" y="446546"/>
                  </a:lnTo>
                  <a:lnTo>
                    <a:pt x="1525472" y="458839"/>
                  </a:lnTo>
                  <a:lnTo>
                    <a:pt x="1571577" y="471279"/>
                  </a:lnTo>
                  <a:lnTo>
                    <a:pt x="1618313" y="483855"/>
                  </a:lnTo>
                  <a:lnTo>
                    <a:pt x="1665656" y="496555"/>
                  </a:lnTo>
                  <a:lnTo>
                    <a:pt x="1713581" y="509367"/>
                  </a:lnTo>
                  <a:lnTo>
                    <a:pt x="1762065" y="522281"/>
                  </a:lnTo>
                  <a:lnTo>
                    <a:pt x="1811084" y="535284"/>
                  </a:lnTo>
                  <a:lnTo>
                    <a:pt x="1860614" y="548365"/>
                  </a:lnTo>
                  <a:lnTo>
                    <a:pt x="1910630" y="561512"/>
                  </a:lnTo>
                  <a:lnTo>
                    <a:pt x="1961108" y="574714"/>
                  </a:lnTo>
                  <a:lnTo>
                    <a:pt x="2012026" y="587959"/>
                  </a:lnTo>
                  <a:lnTo>
                    <a:pt x="2063357" y="601237"/>
                  </a:lnTo>
                  <a:lnTo>
                    <a:pt x="2115080" y="614534"/>
                  </a:lnTo>
                  <a:lnTo>
                    <a:pt x="2167168" y="627840"/>
                  </a:lnTo>
                  <a:lnTo>
                    <a:pt x="2219599" y="641143"/>
                  </a:lnTo>
                  <a:lnTo>
                    <a:pt x="2272348" y="654432"/>
                  </a:lnTo>
                  <a:lnTo>
                    <a:pt x="2325392" y="667695"/>
                  </a:lnTo>
                  <a:lnTo>
                    <a:pt x="2378705" y="680920"/>
                  </a:lnTo>
                  <a:lnTo>
                    <a:pt x="2432265" y="694096"/>
                  </a:lnTo>
                  <a:lnTo>
                    <a:pt x="2486047" y="707212"/>
                  </a:lnTo>
                  <a:lnTo>
                    <a:pt x="2540027" y="720256"/>
                  </a:lnTo>
                  <a:lnTo>
                    <a:pt x="2594181" y="733216"/>
                  </a:lnTo>
                  <a:lnTo>
                    <a:pt x="2648486" y="746080"/>
                  </a:lnTo>
                  <a:lnTo>
                    <a:pt x="2702916" y="758838"/>
                  </a:lnTo>
                  <a:lnTo>
                    <a:pt x="2757448" y="771478"/>
                  </a:lnTo>
                  <a:lnTo>
                    <a:pt x="2812058" y="783988"/>
                  </a:lnTo>
                  <a:lnTo>
                    <a:pt x="2866721" y="796356"/>
                  </a:lnTo>
                  <a:lnTo>
                    <a:pt x="2921415" y="808572"/>
                  </a:lnTo>
                  <a:lnTo>
                    <a:pt x="2976114" y="820623"/>
                  </a:lnTo>
                  <a:lnTo>
                    <a:pt x="3030795" y="832498"/>
                  </a:lnTo>
                  <a:lnTo>
                    <a:pt x="3085434" y="844186"/>
                  </a:lnTo>
                  <a:lnTo>
                    <a:pt x="3140006" y="855674"/>
                  </a:lnTo>
                  <a:lnTo>
                    <a:pt x="3194488" y="866952"/>
                  </a:lnTo>
                  <a:lnTo>
                    <a:pt x="3240447" y="876340"/>
                  </a:lnTo>
                  <a:lnTo>
                    <a:pt x="3286870" y="885738"/>
                  </a:lnTo>
                  <a:lnTo>
                    <a:pt x="3333739" y="895144"/>
                  </a:lnTo>
                  <a:lnTo>
                    <a:pt x="3381033" y="904554"/>
                  </a:lnTo>
                  <a:lnTo>
                    <a:pt x="3428732" y="913965"/>
                  </a:lnTo>
                  <a:lnTo>
                    <a:pt x="3476818" y="923372"/>
                  </a:lnTo>
                  <a:lnTo>
                    <a:pt x="3525270" y="932774"/>
                  </a:lnTo>
                  <a:lnTo>
                    <a:pt x="3574069" y="942166"/>
                  </a:lnTo>
                  <a:lnTo>
                    <a:pt x="3623195" y="951544"/>
                  </a:lnTo>
                  <a:lnTo>
                    <a:pt x="3672628" y="960907"/>
                  </a:lnTo>
                  <a:lnTo>
                    <a:pt x="3722350" y="970249"/>
                  </a:lnTo>
                  <a:lnTo>
                    <a:pt x="3772339" y="979568"/>
                  </a:lnTo>
                  <a:lnTo>
                    <a:pt x="3822577" y="988860"/>
                  </a:lnTo>
                  <a:lnTo>
                    <a:pt x="3873044" y="998122"/>
                  </a:lnTo>
                  <a:lnTo>
                    <a:pt x="3923719" y="1007351"/>
                  </a:lnTo>
                  <a:lnTo>
                    <a:pt x="3974585" y="1016542"/>
                  </a:lnTo>
                  <a:lnTo>
                    <a:pt x="4025620" y="1025693"/>
                  </a:lnTo>
                  <a:lnTo>
                    <a:pt x="4076805" y="1034800"/>
                  </a:lnTo>
                  <a:lnTo>
                    <a:pt x="4128121" y="1043860"/>
                  </a:lnTo>
                  <a:lnTo>
                    <a:pt x="4179548" y="1052869"/>
                  </a:lnTo>
                  <a:lnTo>
                    <a:pt x="4231067" y="1061824"/>
                  </a:lnTo>
                  <a:lnTo>
                    <a:pt x="4282656" y="1070721"/>
                  </a:lnTo>
                  <a:lnTo>
                    <a:pt x="4334298" y="1079557"/>
                  </a:lnTo>
                  <a:lnTo>
                    <a:pt x="4385972" y="1088329"/>
                  </a:lnTo>
                  <a:lnTo>
                    <a:pt x="4437659" y="1097033"/>
                  </a:lnTo>
                  <a:lnTo>
                    <a:pt x="4489339" y="1105666"/>
                  </a:lnTo>
                  <a:lnTo>
                    <a:pt x="4540992" y="1114225"/>
                  </a:lnTo>
                  <a:lnTo>
                    <a:pt x="4592598" y="1122705"/>
                  </a:lnTo>
                  <a:lnTo>
                    <a:pt x="4644139" y="1131103"/>
                  </a:lnTo>
                  <a:lnTo>
                    <a:pt x="4695594" y="1139417"/>
                  </a:lnTo>
                  <a:lnTo>
                    <a:pt x="4746944" y="1147642"/>
                  </a:lnTo>
                  <a:lnTo>
                    <a:pt x="4798169" y="1155776"/>
                  </a:lnTo>
                  <a:lnTo>
                    <a:pt x="4849249" y="1163814"/>
                  </a:lnTo>
                  <a:lnTo>
                    <a:pt x="4900165" y="1171754"/>
                  </a:lnTo>
                  <a:lnTo>
                    <a:pt x="4950897" y="1179592"/>
                  </a:lnTo>
                  <a:lnTo>
                    <a:pt x="5001426" y="1187324"/>
                  </a:lnTo>
                  <a:lnTo>
                    <a:pt x="5051731" y="1194947"/>
                  </a:lnTo>
                  <a:lnTo>
                    <a:pt x="5101794" y="1202458"/>
                  </a:lnTo>
                  <a:lnTo>
                    <a:pt x="5151594" y="1209854"/>
                  </a:lnTo>
                  <a:lnTo>
                    <a:pt x="5201112" y="1217130"/>
                  </a:lnTo>
                  <a:lnTo>
                    <a:pt x="5250328" y="1224283"/>
                  </a:lnTo>
                  <a:lnTo>
                    <a:pt x="5299223" y="1231311"/>
                  </a:lnTo>
                  <a:lnTo>
                    <a:pt x="5347776" y="1238209"/>
                  </a:lnTo>
                  <a:lnTo>
                    <a:pt x="5395969" y="1244974"/>
                  </a:lnTo>
                  <a:lnTo>
                    <a:pt x="5443781" y="1251603"/>
                  </a:lnTo>
                  <a:lnTo>
                    <a:pt x="5491194" y="1258093"/>
                  </a:lnTo>
                  <a:lnTo>
                    <a:pt x="5538186" y="1264439"/>
                  </a:lnTo>
                  <a:lnTo>
                    <a:pt x="5584739" y="1270639"/>
                  </a:lnTo>
                  <a:lnTo>
                    <a:pt x="5630833" y="1276689"/>
                  </a:lnTo>
                  <a:lnTo>
                    <a:pt x="5676449" y="1282585"/>
                  </a:lnTo>
                  <a:lnTo>
                    <a:pt x="5731868" y="1289579"/>
                  </a:lnTo>
                  <a:lnTo>
                    <a:pt x="5787466" y="1296373"/>
                  </a:lnTo>
                  <a:lnTo>
                    <a:pt x="5843208" y="1302970"/>
                  </a:lnTo>
                  <a:lnTo>
                    <a:pt x="5899059" y="1309374"/>
                  </a:lnTo>
                  <a:lnTo>
                    <a:pt x="5954986" y="1315590"/>
                  </a:lnTo>
                  <a:lnTo>
                    <a:pt x="6010955" y="1321622"/>
                  </a:lnTo>
                  <a:lnTo>
                    <a:pt x="6066930" y="1327474"/>
                  </a:lnTo>
                  <a:lnTo>
                    <a:pt x="6122880" y="1333150"/>
                  </a:lnTo>
                  <a:lnTo>
                    <a:pt x="6178768" y="1338654"/>
                  </a:lnTo>
                  <a:lnTo>
                    <a:pt x="6234561" y="1343991"/>
                  </a:lnTo>
                  <a:lnTo>
                    <a:pt x="6290225" y="1349164"/>
                  </a:lnTo>
                  <a:lnTo>
                    <a:pt x="6345726" y="1354178"/>
                  </a:lnTo>
                  <a:lnTo>
                    <a:pt x="6401029" y="1359036"/>
                  </a:lnTo>
                  <a:lnTo>
                    <a:pt x="6456101" y="1363744"/>
                  </a:lnTo>
                  <a:lnTo>
                    <a:pt x="6510907" y="1368304"/>
                  </a:lnTo>
                  <a:lnTo>
                    <a:pt x="6565413" y="1372722"/>
                  </a:lnTo>
                  <a:lnTo>
                    <a:pt x="6619585" y="1377001"/>
                  </a:lnTo>
                  <a:lnTo>
                    <a:pt x="6673390" y="1381145"/>
                  </a:lnTo>
                  <a:lnTo>
                    <a:pt x="6726792" y="1385159"/>
                  </a:lnTo>
                  <a:lnTo>
                    <a:pt x="6779757" y="1389047"/>
                  </a:lnTo>
                  <a:lnTo>
                    <a:pt x="6832253" y="1392812"/>
                  </a:lnTo>
                  <a:lnTo>
                    <a:pt x="6884243" y="1396460"/>
                  </a:lnTo>
                  <a:lnTo>
                    <a:pt x="6935695" y="1399993"/>
                  </a:lnTo>
                  <a:lnTo>
                    <a:pt x="6986574" y="1403417"/>
                  </a:lnTo>
                  <a:lnTo>
                    <a:pt x="7036847" y="1406735"/>
                  </a:lnTo>
                  <a:lnTo>
                    <a:pt x="7086478" y="1409952"/>
                  </a:lnTo>
                  <a:lnTo>
                    <a:pt x="7135433" y="1413072"/>
                  </a:lnTo>
                  <a:lnTo>
                    <a:pt x="7183680" y="1416098"/>
                  </a:lnTo>
                  <a:lnTo>
                    <a:pt x="7231183" y="1419035"/>
                  </a:lnTo>
                  <a:lnTo>
                    <a:pt x="7277908" y="1421887"/>
                  </a:lnTo>
                  <a:lnTo>
                    <a:pt x="7323821" y="1424659"/>
                  </a:lnTo>
                  <a:lnTo>
                    <a:pt x="7368889" y="1427353"/>
                  </a:lnTo>
                  <a:lnTo>
                    <a:pt x="7413077" y="1429976"/>
                  </a:lnTo>
                  <a:lnTo>
                    <a:pt x="7456350" y="1432530"/>
                  </a:lnTo>
                  <a:lnTo>
                    <a:pt x="7498675" y="1435019"/>
                  </a:lnTo>
                  <a:lnTo>
                    <a:pt x="7540018" y="1437448"/>
                  </a:lnTo>
                  <a:lnTo>
                    <a:pt x="7580344" y="1439822"/>
                  </a:lnTo>
                  <a:lnTo>
                    <a:pt x="7619620" y="1442143"/>
                  </a:lnTo>
                  <a:lnTo>
                    <a:pt x="7657810" y="1444417"/>
                  </a:lnTo>
                  <a:lnTo>
                    <a:pt x="7694882" y="1446648"/>
                  </a:lnTo>
                  <a:lnTo>
                    <a:pt x="7730801" y="1448838"/>
                  </a:lnTo>
                  <a:lnTo>
                    <a:pt x="7812409" y="1453636"/>
                  </a:lnTo>
                  <a:lnTo>
                    <a:pt x="7887152" y="1457595"/>
                  </a:lnTo>
                  <a:lnTo>
                    <a:pt x="7955603" y="1460781"/>
                  </a:lnTo>
                  <a:lnTo>
                    <a:pt x="8018334" y="1463258"/>
                  </a:lnTo>
                  <a:lnTo>
                    <a:pt x="8075917" y="1465093"/>
                  </a:lnTo>
                  <a:lnTo>
                    <a:pt x="8128927" y="1466350"/>
                  </a:lnTo>
                  <a:lnTo>
                    <a:pt x="8177935" y="1467094"/>
                  </a:lnTo>
                  <a:lnTo>
                    <a:pt x="8223515" y="1467392"/>
                  </a:lnTo>
                  <a:lnTo>
                    <a:pt x="8266239" y="1467307"/>
                  </a:lnTo>
                  <a:lnTo>
                    <a:pt x="8306680" y="1466906"/>
                  </a:lnTo>
                  <a:lnTo>
                    <a:pt x="8345410" y="1466253"/>
                  </a:lnTo>
                  <a:lnTo>
                    <a:pt x="8420032" y="1464455"/>
                  </a:lnTo>
                  <a:lnTo>
                    <a:pt x="8457068" y="1463439"/>
                  </a:lnTo>
                  <a:lnTo>
                    <a:pt x="8494685" y="1462434"/>
                  </a:lnTo>
                  <a:lnTo>
                    <a:pt x="8533456" y="1461503"/>
                  </a:lnTo>
                  <a:lnTo>
                    <a:pt x="8573954" y="1460713"/>
                  </a:lnTo>
                  <a:lnTo>
                    <a:pt x="8636561" y="1459348"/>
                  </a:lnTo>
                  <a:lnTo>
                    <a:pt x="8696089" y="1457447"/>
                  </a:lnTo>
                  <a:lnTo>
                    <a:pt x="8752845" y="1455065"/>
                  </a:lnTo>
                  <a:lnTo>
                    <a:pt x="8807136" y="1452254"/>
                  </a:lnTo>
                  <a:lnTo>
                    <a:pt x="8859272" y="1449069"/>
                  </a:lnTo>
                  <a:lnTo>
                    <a:pt x="8909559" y="1445562"/>
                  </a:lnTo>
                  <a:lnTo>
                    <a:pt x="8958307" y="1441789"/>
                  </a:lnTo>
                  <a:lnTo>
                    <a:pt x="9005822" y="1437801"/>
                  </a:lnTo>
                  <a:lnTo>
                    <a:pt x="9052414" y="1433653"/>
                  </a:lnTo>
                  <a:lnTo>
                    <a:pt x="9078271" y="1431261"/>
                  </a:lnTo>
                </a:path>
              </a:pathLst>
            </a:custGeom>
            <a:ln w="63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215133" y="5137796"/>
              <a:ext cx="6929120" cy="1714500"/>
            </a:xfrm>
            <a:custGeom>
              <a:avLst/>
              <a:gdLst/>
              <a:ahLst/>
              <a:cxnLst/>
              <a:rect l="l" t="t" r="r" b="b"/>
              <a:pathLst>
                <a:path w="6929120" h="1714500">
                  <a:moveTo>
                    <a:pt x="0" y="1714264"/>
                  </a:moveTo>
                  <a:lnTo>
                    <a:pt x="32478" y="1677653"/>
                  </a:lnTo>
                  <a:lnTo>
                    <a:pt x="65063" y="1641069"/>
                  </a:lnTo>
                  <a:lnTo>
                    <a:pt x="97859" y="1604537"/>
                  </a:lnTo>
                  <a:lnTo>
                    <a:pt x="130971" y="1568084"/>
                  </a:lnTo>
                  <a:lnTo>
                    <a:pt x="164507" y="1531737"/>
                  </a:lnTo>
                  <a:lnTo>
                    <a:pt x="198571" y="1495521"/>
                  </a:lnTo>
                  <a:lnTo>
                    <a:pt x="233268" y="1459464"/>
                  </a:lnTo>
                  <a:lnTo>
                    <a:pt x="268706" y="1423592"/>
                  </a:lnTo>
                  <a:lnTo>
                    <a:pt x="304988" y="1387931"/>
                  </a:lnTo>
                  <a:lnTo>
                    <a:pt x="342222" y="1352508"/>
                  </a:lnTo>
                  <a:lnTo>
                    <a:pt x="380512" y="1317348"/>
                  </a:lnTo>
                  <a:lnTo>
                    <a:pt x="419965" y="1282480"/>
                  </a:lnTo>
                  <a:lnTo>
                    <a:pt x="460686" y="1247928"/>
                  </a:lnTo>
                  <a:lnTo>
                    <a:pt x="502780" y="1213720"/>
                  </a:lnTo>
                  <a:lnTo>
                    <a:pt x="546354" y="1179881"/>
                  </a:lnTo>
                  <a:lnTo>
                    <a:pt x="584055" y="1151726"/>
                  </a:lnTo>
                  <a:lnTo>
                    <a:pt x="623194" y="1123387"/>
                  </a:lnTo>
                  <a:lnTo>
                    <a:pt x="663629" y="1094938"/>
                  </a:lnTo>
                  <a:lnTo>
                    <a:pt x="705221" y="1066452"/>
                  </a:lnTo>
                  <a:lnTo>
                    <a:pt x="747827" y="1038004"/>
                  </a:lnTo>
                  <a:lnTo>
                    <a:pt x="791308" y="1009665"/>
                  </a:lnTo>
                  <a:lnTo>
                    <a:pt x="835523" y="981509"/>
                  </a:lnTo>
                  <a:lnTo>
                    <a:pt x="880331" y="953610"/>
                  </a:lnTo>
                  <a:lnTo>
                    <a:pt x="925591" y="926041"/>
                  </a:lnTo>
                  <a:lnTo>
                    <a:pt x="971163" y="898876"/>
                  </a:lnTo>
                  <a:lnTo>
                    <a:pt x="1016906" y="872186"/>
                  </a:lnTo>
                  <a:lnTo>
                    <a:pt x="1062679" y="846047"/>
                  </a:lnTo>
                  <a:lnTo>
                    <a:pt x="1108342" y="820531"/>
                  </a:lnTo>
                  <a:lnTo>
                    <a:pt x="1153753" y="795711"/>
                  </a:lnTo>
                  <a:lnTo>
                    <a:pt x="1198772" y="771661"/>
                  </a:lnTo>
                  <a:lnTo>
                    <a:pt x="1243258" y="748454"/>
                  </a:lnTo>
                  <a:lnTo>
                    <a:pt x="1287072" y="726164"/>
                  </a:lnTo>
                  <a:lnTo>
                    <a:pt x="1330070" y="704863"/>
                  </a:lnTo>
                  <a:lnTo>
                    <a:pt x="1376844" y="682270"/>
                  </a:lnTo>
                  <a:lnTo>
                    <a:pt x="1421710" y="661143"/>
                  </a:lnTo>
                  <a:lnTo>
                    <a:pt x="1465076" y="641327"/>
                  </a:lnTo>
                  <a:lnTo>
                    <a:pt x="1507353" y="622665"/>
                  </a:lnTo>
                  <a:lnTo>
                    <a:pt x="1548946" y="605001"/>
                  </a:lnTo>
                  <a:lnTo>
                    <a:pt x="1590266" y="588177"/>
                  </a:lnTo>
                  <a:lnTo>
                    <a:pt x="1631720" y="572039"/>
                  </a:lnTo>
                  <a:lnTo>
                    <a:pt x="1673717" y="556429"/>
                  </a:lnTo>
                  <a:lnTo>
                    <a:pt x="1716664" y="541190"/>
                  </a:lnTo>
                  <a:lnTo>
                    <a:pt x="1760971" y="526167"/>
                  </a:lnTo>
                  <a:lnTo>
                    <a:pt x="1807046" y="511202"/>
                  </a:lnTo>
                  <a:lnTo>
                    <a:pt x="1855297" y="496140"/>
                  </a:lnTo>
                  <a:lnTo>
                    <a:pt x="1906132" y="480824"/>
                  </a:lnTo>
                  <a:lnTo>
                    <a:pt x="1959960" y="465098"/>
                  </a:lnTo>
                  <a:lnTo>
                    <a:pt x="2017189" y="448804"/>
                  </a:lnTo>
                  <a:lnTo>
                    <a:pt x="2078228" y="431788"/>
                  </a:lnTo>
                  <a:lnTo>
                    <a:pt x="2118243" y="420886"/>
                  </a:lnTo>
                  <a:lnTo>
                    <a:pt x="2160523" y="409688"/>
                  </a:lnTo>
                  <a:lnTo>
                    <a:pt x="2204874" y="398231"/>
                  </a:lnTo>
                  <a:lnTo>
                    <a:pt x="2251101" y="386550"/>
                  </a:lnTo>
                  <a:lnTo>
                    <a:pt x="2299009" y="374682"/>
                  </a:lnTo>
                  <a:lnTo>
                    <a:pt x="2348404" y="362664"/>
                  </a:lnTo>
                  <a:lnTo>
                    <a:pt x="2399091" y="350531"/>
                  </a:lnTo>
                  <a:lnTo>
                    <a:pt x="2450875" y="338320"/>
                  </a:lnTo>
                  <a:lnTo>
                    <a:pt x="2503562" y="326068"/>
                  </a:lnTo>
                  <a:lnTo>
                    <a:pt x="2556958" y="313811"/>
                  </a:lnTo>
                  <a:lnTo>
                    <a:pt x="2610868" y="301585"/>
                  </a:lnTo>
                  <a:lnTo>
                    <a:pt x="2665097" y="289426"/>
                  </a:lnTo>
                  <a:lnTo>
                    <a:pt x="2719451" y="277371"/>
                  </a:lnTo>
                  <a:lnTo>
                    <a:pt x="2773734" y="265457"/>
                  </a:lnTo>
                  <a:lnTo>
                    <a:pt x="2827754" y="253720"/>
                  </a:lnTo>
                  <a:lnTo>
                    <a:pt x="2881314" y="242195"/>
                  </a:lnTo>
                  <a:lnTo>
                    <a:pt x="2934220" y="230920"/>
                  </a:lnTo>
                  <a:lnTo>
                    <a:pt x="2986279" y="219931"/>
                  </a:lnTo>
                  <a:lnTo>
                    <a:pt x="3037295" y="209264"/>
                  </a:lnTo>
                  <a:lnTo>
                    <a:pt x="3087073" y="198956"/>
                  </a:lnTo>
                  <a:lnTo>
                    <a:pt x="3135419" y="189042"/>
                  </a:lnTo>
                  <a:lnTo>
                    <a:pt x="3182139" y="179560"/>
                  </a:lnTo>
                  <a:lnTo>
                    <a:pt x="3227038" y="170546"/>
                  </a:lnTo>
                  <a:lnTo>
                    <a:pt x="3269921" y="162035"/>
                  </a:lnTo>
                  <a:lnTo>
                    <a:pt x="3310594" y="154066"/>
                  </a:lnTo>
                  <a:lnTo>
                    <a:pt x="3348863" y="146673"/>
                  </a:lnTo>
                  <a:lnTo>
                    <a:pt x="3418279" y="133601"/>
                  </a:lnTo>
                  <a:lnTo>
                    <a:pt x="3479443" y="122537"/>
                  </a:lnTo>
                  <a:lnTo>
                    <a:pt x="3533735" y="113235"/>
                  </a:lnTo>
                  <a:lnTo>
                    <a:pt x="3582532" y="105452"/>
                  </a:lnTo>
                  <a:lnTo>
                    <a:pt x="3627215" y="98946"/>
                  </a:lnTo>
                  <a:lnTo>
                    <a:pt x="3669162" y="93472"/>
                  </a:lnTo>
                  <a:lnTo>
                    <a:pt x="3709752" y="88788"/>
                  </a:lnTo>
                  <a:lnTo>
                    <a:pt x="3750364" y="84648"/>
                  </a:lnTo>
                  <a:lnTo>
                    <a:pt x="3792377" y="80811"/>
                  </a:lnTo>
                  <a:lnTo>
                    <a:pt x="3837171" y="77033"/>
                  </a:lnTo>
                  <a:lnTo>
                    <a:pt x="3886124" y="73070"/>
                  </a:lnTo>
                  <a:lnTo>
                    <a:pt x="3940615" y="68678"/>
                  </a:lnTo>
                  <a:lnTo>
                    <a:pt x="4002024" y="63615"/>
                  </a:lnTo>
                  <a:lnTo>
                    <a:pt x="4043532" y="60210"/>
                  </a:lnTo>
                  <a:lnTo>
                    <a:pt x="4087086" y="56789"/>
                  </a:lnTo>
                  <a:lnTo>
                    <a:pt x="4132493" y="53364"/>
                  </a:lnTo>
                  <a:lnTo>
                    <a:pt x="4179559" y="49946"/>
                  </a:lnTo>
                  <a:lnTo>
                    <a:pt x="4228092" y="46547"/>
                  </a:lnTo>
                  <a:lnTo>
                    <a:pt x="4277900" y="43178"/>
                  </a:lnTo>
                  <a:lnTo>
                    <a:pt x="4328790" y="39851"/>
                  </a:lnTo>
                  <a:lnTo>
                    <a:pt x="4380569" y="36578"/>
                  </a:lnTo>
                  <a:lnTo>
                    <a:pt x="4433044" y="33370"/>
                  </a:lnTo>
                  <a:lnTo>
                    <a:pt x="4486024" y="30239"/>
                  </a:lnTo>
                  <a:lnTo>
                    <a:pt x="4539315" y="27196"/>
                  </a:lnTo>
                  <a:lnTo>
                    <a:pt x="4592725" y="24253"/>
                  </a:lnTo>
                  <a:lnTo>
                    <a:pt x="4646061" y="21421"/>
                  </a:lnTo>
                  <a:lnTo>
                    <a:pt x="4699131" y="18713"/>
                  </a:lnTo>
                  <a:lnTo>
                    <a:pt x="4751742" y="16140"/>
                  </a:lnTo>
                  <a:lnTo>
                    <a:pt x="4803701" y="13712"/>
                  </a:lnTo>
                  <a:lnTo>
                    <a:pt x="4854816" y="11443"/>
                  </a:lnTo>
                  <a:lnTo>
                    <a:pt x="4904894" y="9344"/>
                  </a:lnTo>
                  <a:lnTo>
                    <a:pt x="4953742" y="7425"/>
                  </a:lnTo>
                  <a:lnTo>
                    <a:pt x="5001168" y="5700"/>
                  </a:lnTo>
                  <a:lnTo>
                    <a:pt x="5046980" y="4179"/>
                  </a:lnTo>
                  <a:lnTo>
                    <a:pt x="5311489" y="0"/>
                  </a:lnTo>
                  <a:lnTo>
                    <a:pt x="5586571" y="464"/>
                  </a:lnTo>
                  <a:lnTo>
                    <a:pt x="5802645" y="2786"/>
                  </a:lnTo>
                  <a:lnTo>
                    <a:pt x="5890133" y="4179"/>
                  </a:lnTo>
                  <a:lnTo>
                    <a:pt x="6495796" y="4179"/>
                  </a:lnTo>
                  <a:lnTo>
                    <a:pt x="6558133" y="6090"/>
                  </a:lnTo>
                  <a:lnTo>
                    <a:pt x="6618476" y="8729"/>
                  </a:lnTo>
                  <a:lnTo>
                    <a:pt x="6676124" y="11883"/>
                  </a:lnTo>
                  <a:lnTo>
                    <a:pt x="6730380" y="15339"/>
                  </a:lnTo>
                  <a:lnTo>
                    <a:pt x="6780547" y="18884"/>
                  </a:lnTo>
                  <a:lnTo>
                    <a:pt x="6825926" y="22306"/>
                  </a:lnTo>
                  <a:lnTo>
                    <a:pt x="6865819" y="25391"/>
                  </a:lnTo>
                  <a:lnTo>
                    <a:pt x="6899529" y="27928"/>
                  </a:lnTo>
                  <a:lnTo>
                    <a:pt x="6928865" y="30148"/>
                  </a:lnTo>
                </a:path>
              </a:pathLst>
            </a:custGeom>
            <a:ln w="63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177158" y="2750057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694055" y="0"/>
                  </a:moveTo>
                  <a:lnTo>
                    <a:pt x="3937" y="402970"/>
                  </a:lnTo>
                  <a:lnTo>
                    <a:pt x="0" y="1202181"/>
                  </a:lnTo>
                  <a:lnTo>
                    <a:pt x="700532" y="1606677"/>
                  </a:lnTo>
                  <a:lnTo>
                    <a:pt x="1390777" y="1203705"/>
                  </a:lnTo>
                  <a:lnTo>
                    <a:pt x="1394587" y="404367"/>
                  </a:lnTo>
                  <a:lnTo>
                    <a:pt x="694055" y="0"/>
                  </a:lnTo>
                  <a:close/>
                </a:path>
              </a:pathLst>
            </a:custGeom>
            <a:solidFill>
              <a:srgbClr val="FFFFFF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177158" y="2750057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937" y="402970"/>
                  </a:moveTo>
                  <a:lnTo>
                    <a:pt x="694055" y="0"/>
                  </a:lnTo>
                  <a:lnTo>
                    <a:pt x="1394587" y="404367"/>
                  </a:lnTo>
                  <a:lnTo>
                    <a:pt x="1390777" y="1203705"/>
                  </a:lnTo>
                  <a:lnTo>
                    <a:pt x="700532" y="1606677"/>
                  </a:lnTo>
                  <a:lnTo>
                    <a:pt x="0" y="1202181"/>
                  </a:lnTo>
                  <a:lnTo>
                    <a:pt x="3937" y="40297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901058" y="4016883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937" y="402971"/>
                  </a:moveTo>
                  <a:lnTo>
                    <a:pt x="694054" y="0"/>
                  </a:lnTo>
                  <a:lnTo>
                    <a:pt x="1394587" y="404368"/>
                  </a:lnTo>
                  <a:lnTo>
                    <a:pt x="1390777" y="1203706"/>
                  </a:lnTo>
                  <a:lnTo>
                    <a:pt x="700531" y="1606651"/>
                  </a:lnTo>
                  <a:lnTo>
                    <a:pt x="0" y="1202182"/>
                  </a:lnTo>
                  <a:lnTo>
                    <a:pt x="3937" y="402971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910583" y="1483233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694054" y="0"/>
                  </a:moveTo>
                  <a:lnTo>
                    <a:pt x="3937" y="402970"/>
                  </a:lnTo>
                  <a:lnTo>
                    <a:pt x="0" y="1202181"/>
                  </a:lnTo>
                  <a:lnTo>
                    <a:pt x="700531" y="1606677"/>
                  </a:lnTo>
                  <a:lnTo>
                    <a:pt x="1390777" y="1203705"/>
                  </a:lnTo>
                  <a:lnTo>
                    <a:pt x="1394587" y="404367"/>
                  </a:lnTo>
                  <a:lnTo>
                    <a:pt x="694054" y="0"/>
                  </a:lnTo>
                  <a:close/>
                </a:path>
              </a:pathLst>
            </a:custGeom>
            <a:solidFill>
              <a:srgbClr val="FFFFFF">
                <a:alpha val="705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910583" y="1483233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937" y="402970"/>
                  </a:moveTo>
                  <a:lnTo>
                    <a:pt x="694054" y="0"/>
                  </a:lnTo>
                  <a:lnTo>
                    <a:pt x="1394587" y="404367"/>
                  </a:lnTo>
                  <a:lnTo>
                    <a:pt x="1390777" y="1203705"/>
                  </a:lnTo>
                  <a:lnTo>
                    <a:pt x="700531" y="1606677"/>
                  </a:lnTo>
                  <a:lnTo>
                    <a:pt x="0" y="1202181"/>
                  </a:lnTo>
                  <a:lnTo>
                    <a:pt x="3937" y="40297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158108" y="216408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694055" y="0"/>
                  </a:moveTo>
                  <a:lnTo>
                    <a:pt x="3937" y="402971"/>
                  </a:lnTo>
                  <a:lnTo>
                    <a:pt x="0" y="1202182"/>
                  </a:lnTo>
                  <a:lnTo>
                    <a:pt x="700532" y="1606677"/>
                  </a:lnTo>
                  <a:lnTo>
                    <a:pt x="1390777" y="1203706"/>
                  </a:lnTo>
                  <a:lnTo>
                    <a:pt x="1394587" y="404368"/>
                  </a:lnTo>
                  <a:lnTo>
                    <a:pt x="694055" y="0"/>
                  </a:lnTo>
                  <a:close/>
                </a:path>
              </a:pathLst>
            </a:custGeom>
            <a:solidFill>
              <a:srgbClr val="FFFFFF">
                <a:alpha val="392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158108" y="216408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937" y="402971"/>
                  </a:moveTo>
                  <a:lnTo>
                    <a:pt x="694055" y="0"/>
                  </a:lnTo>
                  <a:lnTo>
                    <a:pt x="1394587" y="404368"/>
                  </a:lnTo>
                  <a:lnTo>
                    <a:pt x="1390777" y="1203706"/>
                  </a:lnTo>
                  <a:lnTo>
                    <a:pt x="700532" y="1606677"/>
                  </a:lnTo>
                  <a:lnTo>
                    <a:pt x="0" y="1202182"/>
                  </a:lnTo>
                  <a:lnTo>
                    <a:pt x="3937" y="402971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644008" y="5274183"/>
              <a:ext cx="1395095" cy="1584325"/>
            </a:xfrm>
            <a:custGeom>
              <a:avLst/>
              <a:gdLst/>
              <a:ahLst/>
              <a:cxnLst/>
              <a:rect l="l" t="t" r="r" b="b"/>
              <a:pathLst>
                <a:path w="1395095" h="1584325">
                  <a:moveTo>
                    <a:pt x="694054" y="0"/>
                  </a:moveTo>
                  <a:lnTo>
                    <a:pt x="3937" y="402958"/>
                  </a:lnTo>
                  <a:lnTo>
                    <a:pt x="0" y="1202220"/>
                  </a:lnTo>
                  <a:lnTo>
                    <a:pt x="660966" y="1583815"/>
                  </a:lnTo>
                  <a:lnTo>
                    <a:pt x="739656" y="1583815"/>
                  </a:lnTo>
                  <a:lnTo>
                    <a:pt x="1390777" y="1203667"/>
                  </a:lnTo>
                  <a:lnTo>
                    <a:pt x="1394587" y="404406"/>
                  </a:lnTo>
                  <a:lnTo>
                    <a:pt x="694054" y="0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644008" y="5274183"/>
              <a:ext cx="1395095" cy="1584325"/>
            </a:xfrm>
            <a:custGeom>
              <a:avLst/>
              <a:gdLst/>
              <a:ahLst/>
              <a:cxnLst/>
              <a:rect l="l" t="t" r="r" b="b"/>
              <a:pathLst>
                <a:path w="1395095" h="1584325">
                  <a:moveTo>
                    <a:pt x="3937" y="402958"/>
                  </a:moveTo>
                  <a:lnTo>
                    <a:pt x="694054" y="0"/>
                  </a:lnTo>
                  <a:lnTo>
                    <a:pt x="1394587" y="404406"/>
                  </a:lnTo>
                  <a:lnTo>
                    <a:pt x="1390777" y="1203667"/>
                  </a:lnTo>
                  <a:lnTo>
                    <a:pt x="739656" y="1583815"/>
                  </a:lnTo>
                </a:path>
                <a:path w="1395095" h="1584325">
                  <a:moveTo>
                    <a:pt x="660966" y="1583815"/>
                  </a:moveTo>
                  <a:lnTo>
                    <a:pt x="0" y="1202220"/>
                  </a:lnTo>
                  <a:lnTo>
                    <a:pt x="3937" y="402958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4214" y="4007358"/>
              <a:ext cx="802005" cy="1607185"/>
            </a:xfrm>
            <a:custGeom>
              <a:avLst/>
              <a:gdLst/>
              <a:ahLst/>
              <a:cxnLst/>
              <a:rect l="l" t="t" r="r" b="b"/>
              <a:pathLst>
                <a:path w="802005" h="1607185">
                  <a:moveTo>
                    <a:pt x="101349" y="0"/>
                  </a:moveTo>
                  <a:lnTo>
                    <a:pt x="0" y="62865"/>
                  </a:lnTo>
                  <a:lnTo>
                    <a:pt x="3425" y="1545971"/>
                  </a:lnTo>
                  <a:lnTo>
                    <a:pt x="107750" y="1606651"/>
                  </a:lnTo>
                  <a:lnTo>
                    <a:pt x="797982" y="1203706"/>
                  </a:lnTo>
                  <a:lnTo>
                    <a:pt x="801869" y="404368"/>
                  </a:lnTo>
                  <a:lnTo>
                    <a:pt x="101349" y="0"/>
                  </a:lnTo>
                  <a:close/>
                </a:path>
              </a:pathLst>
            </a:custGeom>
            <a:solidFill>
              <a:srgbClr val="FFFFFF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4214" y="4007358"/>
              <a:ext cx="1525905" cy="2851150"/>
            </a:xfrm>
            <a:custGeom>
              <a:avLst/>
              <a:gdLst/>
              <a:ahLst/>
              <a:cxnLst/>
              <a:rect l="l" t="t" r="r" b="b"/>
              <a:pathLst>
                <a:path w="1525905" h="2851150">
                  <a:moveTo>
                    <a:pt x="0" y="62865"/>
                  </a:moveTo>
                  <a:lnTo>
                    <a:pt x="101349" y="0"/>
                  </a:lnTo>
                  <a:lnTo>
                    <a:pt x="801869" y="404368"/>
                  </a:lnTo>
                  <a:lnTo>
                    <a:pt x="797982" y="1203706"/>
                  </a:lnTo>
                  <a:lnTo>
                    <a:pt x="107750" y="1606651"/>
                  </a:lnTo>
                  <a:lnTo>
                    <a:pt x="3425" y="1545971"/>
                  </a:lnTo>
                  <a:lnTo>
                    <a:pt x="0" y="62865"/>
                  </a:lnTo>
                  <a:close/>
                </a:path>
                <a:path w="1525905" h="2851150">
                  <a:moveTo>
                    <a:pt x="135030" y="1688833"/>
                  </a:moveTo>
                  <a:lnTo>
                    <a:pt x="825249" y="1285875"/>
                  </a:lnTo>
                  <a:lnTo>
                    <a:pt x="1525731" y="1690281"/>
                  </a:lnTo>
                  <a:lnTo>
                    <a:pt x="1521921" y="2489542"/>
                  </a:lnTo>
                  <a:lnTo>
                    <a:pt x="903407" y="2850640"/>
                  </a:lnTo>
                </a:path>
                <a:path w="1525905" h="2851150">
                  <a:moveTo>
                    <a:pt x="759090" y="2850640"/>
                  </a:moveTo>
                  <a:lnTo>
                    <a:pt x="131144" y="2488095"/>
                  </a:lnTo>
                  <a:lnTo>
                    <a:pt x="135030" y="1688833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33933" y="2740532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694118" y="0"/>
                  </a:moveTo>
                  <a:lnTo>
                    <a:pt x="3886" y="402970"/>
                  </a:lnTo>
                  <a:lnTo>
                    <a:pt x="0" y="1202181"/>
                  </a:lnTo>
                  <a:lnTo>
                    <a:pt x="700506" y="1606677"/>
                  </a:lnTo>
                  <a:lnTo>
                    <a:pt x="1390777" y="1203705"/>
                  </a:lnTo>
                  <a:lnTo>
                    <a:pt x="1394586" y="404367"/>
                  </a:lnTo>
                  <a:lnTo>
                    <a:pt x="694118" y="0"/>
                  </a:lnTo>
                  <a:close/>
                </a:path>
              </a:pathLst>
            </a:custGeom>
            <a:solidFill>
              <a:srgbClr val="FFFFFF">
                <a:alpha val="705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33933" y="2740532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886" y="402970"/>
                  </a:moveTo>
                  <a:lnTo>
                    <a:pt x="694118" y="0"/>
                  </a:lnTo>
                  <a:lnTo>
                    <a:pt x="1394586" y="404367"/>
                  </a:lnTo>
                  <a:lnTo>
                    <a:pt x="1390777" y="1203705"/>
                  </a:lnTo>
                  <a:lnTo>
                    <a:pt x="700506" y="1606677"/>
                  </a:lnTo>
                  <a:lnTo>
                    <a:pt x="0" y="1202181"/>
                  </a:lnTo>
                  <a:lnTo>
                    <a:pt x="3886" y="40297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957834" y="4016883"/>
              <a:ext cx="2128520" cy="2841625"/>
            </a:xfrm>
            <a:custGeom>
              <a:avLst/>
              <a:gdLst/>
              <a:ahLst/>
              <a:cxnLst/>
              <a:rect l="l" t="t" r="r" b="b"/>
              <a:pathLst>
                <a:path w="2128520" h="2841625">
                  <a:moveTo>
                    <a:pt x="3886" y="402971"/>
                  </a:moveTo>
                  <a:lnTo>
                    <a:pt x="694054" y="0"/>
                  </a:lnTo>
                  <a:lnTo>
                    <a:pt x="1394586" y="404368"/>
                  </a:lnTo>
                  <a:lnTo>
                    <a:pt x="1390777" y="1203706"/>
                  </a:lnTo>
                  <a:lnTo>
                    <a:pt x="700532" y="1606651"/>
                  </a:lnTo>
                  <a:lnTo>
                    <a:pt x="0" y="1202182"/>
                  </a:lnTo>
                  <a:lnTo>
                    <a:pt x="3886" y="402971"/>
                  </a:lnTo>
                  <a:close/>
                </a:path>
                <a:path w="2128520" h="2841625">
                  <a:moveTo>
                    <a:pt x="737361" y="1688833"/>
                  </a:moveTo>
                  <a:lnTo>
                    <a:pt x="1427480" y="1285875"/>
                  </a:lnTo>
                  <a:lnTo>
                    <a:pt x="2128012" y="1690281"/>
                  </a:lnTo>
                  <a:lnTo>
                    <a:pt x="2124202" y="2489542"/>
                  </a:lnTo>
                  <a:lnTo>
                    <a:pt x="1522025" y="2841115"/>
                  </a:lnTo>
                </a:path>
                <a:path w="2128520" h="2841625">
                  <a:moveTo>
                    <a:pt x="1344896" y="2841115"/>
                  </a:moveTo>
                  <a:lnTo>
                    <a:pt x="733424" y="2488095"/>
                  </a:lnTo>
                  <a:lnTo>
                    <a:pt x="737361" y="1688833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710308" y="2750057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694055" y="0"/>
                  </a:moveTo>
                  <a:lnTo>
                    <a:pt x="3937" y="402970"/>
                  </a:lnTo>
                  <a:lnTo>
                    <a:pt x="0" y="1202181"/>
                  </a:lnTo>
                  <a:lnTo>
                    <a:pt x="700532" y="1606677"/>
                  </a:lnTo>
                  <a:lnTo>
                    <a:pt x="1390777" y="1203705"/>
                  </a:lnTo>
                  <a:lnTo>
                    <a:pt x="1394587" y="404367"/>
                  </a:lnTo>
                  <a:lnTo>
                    <a:pt x="694055" y="0"/>
                  </a:lnTo>
                  <a:close/>
                </a:path>
              </a:pathLst>
            </a:custGeom>
            <a:solidFill>
              <a:srgbClr val="FFFFFF">
                <a:alpha val="705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710308" y="2750057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937" y="402970"/>
                  </a:moveTo>
                  <a:lnTo>
                    <a:pt x="694055" y="0"/>
                  </a:lnTo>
                  <a:lnTo>
                    <a:pt x="1394587" y="404367"/>
                  </a:lnTo>
                  <a:lnTo>
                    <a:pt x="1390777" y="1203705"/>
                  </a:lnTo>
                  <a:lnTo>
                    <a:pt x="700532" y="1606677"/>
                  </a:lnTo>
                  <a:lnTo>
                    <a:pt x="0" y="1202181"/>
                  </a:lnTo>
                  <a:lnTo>
                    <a:pt x="3937" y="40297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976884" y="1454658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886" y="402970"/>
                  </a:moveTo>
                  <a:lnTo>
                    <a:pt x="694054" y="0"/>
                  </a:lnTo>
                  <a:lnTo>
                    <a:pt x="1394586" y="404367"/>
                  </a:lnTo>
                  <a:lnTo>
                    <a:pt x="1390777" y="1203705"/>
                  </a:lnTo>
                  <a:lnTo>
                    <a:pt x="700532" y="1606677"/>
                  </a:lnTo>
                  <a:lnTo>
                    <a:pt x="0" y="1202181"/>
                  </a:lnTo>
                  <a:lnTo>
                    <a:pt x="3886" y="40297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987159" y="4035933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694055" y="0"/>
                  </a:moveTo>
                  <a:lnTo>
                    <a:pt x="3937" y="402971"/>
                  </a:lnTo>
                  <a:lnTo>
                    <a:pt x="0" y="1202182"/>
                  </a:lnTo>
                  <a:lnTo>
                    <a:pt x="700532" y="1606651"/>
                  </a:lnTo>
                  <a:lnTo>
                    <a:pt x="1390777" y="1203706"/>
                  </a:lnTo>
                  <a:lnTo>
                    <a:pt x="1394587" y="404368"/>
                  </a:lnTo>
                  <a:lnTo>
                    <a:pt x="694055" y="0"/>
                  </a:lnTo>
                  <a:close/>
                </a:path>
              </a:pathLst>
            </a:custGeom>
            <a:solidFill>
              <a:srgbClr val="FFFFFF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987159" y="4035933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937" y="402971"/>
                  </a:moveTo>
                  <a:lnTo>
                    <a:pt x="694055" y="0"/>
                  </a:lnTo>
                  <a:lnTo>
                    <a:pt x="1394587" y="404368"/>
                  </a:lnTo>
                  <a:lnTo>
                    <a:pt x="1390777" y="1203706"/>
                  </a:lnTo>
                  <a:lnTo>
                    <a:pt x="700532" y="1606651"/>
                  </a:lnTo>
                  <a:lnTo>
                    <a:pt x="0" y="1202182"/>
                  </a:lnTo>
                  <a:lnTo>
                    <a:pt x="3937" y="402971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730109" y="5312283"/>
              <a:ext cx="1395095" cy="1546225"/>
            </a:xfrm>
            <a:custGeom>
              <a:avLst/>
              <a:gdLst/>
              <a:ahLst/>
              <a:cxnLst/>
              <a:rect l="l" t="t" r="r" b="b"/>
              <a:pathLst>
                <a:path w="1395095" h="1546225">
                  <a:moveTo>
                    <a:pt x="3937" y="402958"/>
                  </a:moveTo>
                  <a:lnTo>
                    <a:pt x="694055" y="0"/>
                  </a:lnTo>
                  <a:lnTo>
                    <a:pt x="1394587" y="404406"/>
                  </a:lnTo>
                  <a:lnTo>
                    <a:pt x="1390777" y="1203667"/>
                  </a:lnTo>
                  <a:lnTo>
                    <a:pt x="804914" y="1545715"/>
                  </a:lnTo>
                </a:path>
                <a:path w="1395095" h="1546225">
                  <a:moveTo>
                    <a:pt x="594972" y="1545715"/>
                  </a:moveTo>
                  <a:lnTo>
                    <a:pt x="0" y="1202220"/>
                  </a:lnTo>
                  <a:lnTo>
                    <a:pt x="3937" y="402958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730109" y="2759582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694055" y="0"/>
                  </a:moveTo>
                  <a:lnTo>
                    <a:pt x="3937" y="402970"/>
                  </a:lnTo>
                  <a:lnTo>
                    <a:pt x="0" y="1202181"/>
                  </a:lnTo>
                  <a:lnTo>
                    <a:pt x="700532" y="1606677"/>
                  </a:lnTo>
                  <a:lnTo>
                    <a:pt x="1390777" y="1203705"/>
                  </a:lnTo>
                  <a:lnTo>
                    <a:pt x="1394587" y="404367"/>
                  </a:lnTo>
                  <a:lnTo>
                    <a:pt x="694055" y="0"/>
                  </a:lnTo>
                  <a:close/>
                </a:path>
              </a:pathLst>
            </a:custGeom>
            <a:solidFill>
              <a:srgbClr val="FFFFFF">
                <a:alpha val="705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730109" y="2759582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937" y="402970"/>
                  </a:moveTo>
                  <a:lnTo>
                    <a:pt x="694055" y="0"/>
                  </a:lnTo>
                  <a:lnTo>
                    <a:pt x="1394587" y="404367"/>
                  </a:lnTo>
                  <a:lnTo>
                    <a:pt x="1390777" y="1203705"/>
                  </a:lnTo>
                  <a:lnTo>
                    <a:pt x="700532" y="1606677"/>
                  </a:lnTo>
                  <a:lnTo>
                    <a:pt x="0" y="1202181"/>
                  </a:lnTo>
                  <a:lnTo>
                    <a:pt x="3937" y="40297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463534" y="4043867"/>
              <a:ext cx="680720" cy="1587500"/>
            </a:xfrm>
            <a:custGeom>
              <a:avLst/>
              <a:gdLst/>
              <a:ahLst/>
              <a:cxnLst/>
              <a:rect l="l" t="t" r="r" b="b"/>
              <a:pathLst>
                <a:path w="680720" h="1587500">
                  <a:moveTo>
                    <a:pt x="680466" y="0"/>
                  </a:moveTo>
                  <a:lnTo>
                    <a:pt x="3937" y="395036"/>
                  </a:lnTo>
                  <a:lnTo>
                    <a:pt x="0" y="1194247"/>
                  </a:lnTo>
                  <a:lnTo>
                    <a:pt x="680466" y="1587131"/>
                  </a:lnTo>
                  <a:lnTo>
                    <a:pt x="680466" y="0"/>
                  </a:lnTo>
                  <a:close/>
                </a:path>
              </a:pathLst>
            </a:custGeom>
            <a:solidFill>
              <a:srgbClr val="FFFFFF">
                <a:alpha val="392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463534" y="4043867"/>
              <a:ext cx="680720" cy="1587500"/>
            </a:xfrm>
            <a:custGeom>
              <a:avLst/>
              <a:gdLst/>
              <a:ahLst/>
              <a:cxnLst/>
              <a:rect l="l" t="t" r="r" b="b"/>
              <a:pathLst>
                <a:path w="680720" h="1587500">
                  <a:moveTo>
                    <a:pt x="3937" y="395036"/>
                  </a:moveTo>
                  <a:lnTo>
                    <a:pt x="680466" y="0"/>
                  </a:lnTo>
                </a:path>
                <a:path w="680720" h="1587500">
                  <a:moveTo>
                    <a:pt x="680466" y="1587131"/>
                  </a:moveTo>
                  <a:lnTo>
                    <a:pt x="0" y="1194247"/>
                  </a:lnTo>
                  <a:lnTo>
                    <a:pt x="3937" y="395036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463534" y="1500692"/>
              <a:ext cx="680720" cy="1587500"/>
            </a:xfrm>
            <a:custGeom>
              <a:avLst/>
              <a:gdLst/>
              <a:ahLst/>
              <a:cxnLst/>
              <a:rect l="l" t="t" r="r" b="b"/>
              <a:pathLst>
                <a:path w="680720" h="1587500">
                  <a:moveTo>
                    <a:pt x="3937" y="395036"/>
                  </a:moveTo>
                  <a:lnTo>
                    <a:pt x="680466" y="0"/>
                  </a:lnTo>
                </a:path>
                <a:path w="680720" h="1587500">
                  <a:moveTo>
                    <a:pt x="680466" y="1587155"/>
                  </a:moveTo>
                  <a:lnTo>
                    <a:pt x="0" y="1194247"/>
                  </a:lnTo>
                  <a:lnTo>
                    <a:pt x="3937" y="395036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57200" y="333476"/>
              <a:ext cx="8229600" cy="6186170"/>
            </a:xfrm>
            <a:custGeom>
              <a:avLst/>
              <a:gdLst/>
              <a:ahLst/>
              <a:cxnLst/>
              <a:rect l="l" t="t" r="r" b="b"/>
              <a:pathLst>
                <a:path w="8229600" h="6186170">
                  <a:moveTo>
                    <a:pt x="8229600" y="0"/>
                  </a:moveTo>
                  <a:lnTo>
                    <a:pt x="0" y="0"/>
                  </a:lnTo>
                  <a:lnTo>
                    <a:pt x="0" y="6185661"/>
                  </a:lnTo>
                  <a:lnTo>
                    <a:pt x="8229600" y="6185661"/>
                  </a:lnTo>
                  <a:lnTo>
                    <a:pt x="8229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57200" y="333476"/>
              <a:ext cx="8229600" cy="6186170"/>
            </a:xfrm>
            <a:custGeom>
              <a:avLst/>
              <a:gdLst/>
              <a:ahLst/>
              <a:cxnLst/>
              <a:rect l="l" t="t" r="r" b="b"/>
              <a:pathLst>
                <a:path w="8229600" h="6186170">
                  <a:moveTo>
                    <a:pt x="0" y="6185661"/>
                  </a:moveTo>
                  <a:lnTo>
                    <a:pt x="8229600" y="6185661"/>
                  </a:lnTo>
                  <a:lnTo>
                    <a:pt x="8229600" y="0"/>
                  </a:lnTo>
                  <a:lnTo>
                    <a:pt x="0" y="0"/>
                  </a:lnTo>
                  <a:lnTo>
                    <a:pt x="0" y="6185661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561205" y="0"/>
              <a:ext cx="3679190" cy="678180"/>
            </a:xfrm>
            <a:custGeom>
              <a:avLst/>
              <a:gdLst/>
              <a:ahLst/>
              <a:cxnLst/>
              <a:rect l="l" t="t" r="r" b="b"/>
              <a:pathLst>
                <a:path w="3679190" h="678180">
                  <a:moveTo>
                    <a:pt x="0" y="677672"/>
                  </a:moveTo>
                  <a:lnTo>
                    <a:pt x="3679062" y="677672"/>
                  </a:lnTo>
                  <a:lnTo>
                    <a:pt x="3679062" y="0"/>
                  </a:lnTo>
                  <a:lnTo>
                    <a:pt x="0" y="0"/>
                  </a:lnTo>
                  <a:lnTo>
                    <a:pt x="0" y="677672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561205" y="0"/>
              <a:ext cx="3679190" cy="678180"/>
            </a:xfrm>
            <a:custGeom>
              <a:avLst/>
              <a:gdLst/>
              <a:ahLst/>
              <a:cxnLst/>
              <a:rect l="l" t="t" r="r" b="b"/>
              <a:pathLst>
                <a:path w="3679190" h="678180">
                  <a:moveTo>
                    <a:pt x="0" y="677672"/>
                  </a:moveTo>
                  <a:lnTo>
                    <a:pt x="3679062" y="677672"/>
                  </a:lnTo>
                  <a:lnTo>
                    <a:pt x="3679062" y="0"/>
                  </a:lnTo>
                </a:path>
                <a:path w="3679190" h="678180">
                  <a:moveTo>
                    <a:pt x="0" y="0"/>
                  </a:moveTo>
                  <a:lnTo>
                    <a:pt x="0" y="677672"/>
                  </a:lnTo>
                </a:path>
              </a:pathLst>
            </a:custGeom>
            <a:ln w="15875">
              <a:solidFill>
                <a:srgbClr val="74A40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649088" y="0"/>
              <a:ext cx="3505200" cy="602615"/>
            </a:xfrm>
            <a:custGeom>
              <a:avLst/>
              <a:gdLst/>
              <a:ahLst/>
              <a:cxnLst/>
              <a:rect l="l" t="t" r="r" b="b"/>
              <a:pathLst>
                <a:path w="3505200" h="602615">
                  <a:moveTo>
                    <a:pt x="0" y="602488"/>
                  </a:moveTo>
                  <a:lnTo>
                    <a:pt x="3505199" y="602488"/>
                  </a:lnTo>
                  <a:lnTo>
                    <a:pt x="3505199" y="0"/>
                  </a:lnTo>
                  <a:lnTo>
                    <a:pt x="0" y="0"/>
                  </a:lnTo>
                  <a:lnTo>
                    <a:pt x="0" y="602488"/>
                  </a:lnTo>
                  <a:close/>
                </a:path>
              </a:pathLst>
            </a:custGeom>
            <a:solidFill>
              <a:srgbClr val="7068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>
            <a:spLocks noGrp="1"/>
          </p:cNvSpPr>
          <p:nvPr>
            <p:ph type="title"/>
          </p:nvPr>
        </p:nvSpPr>
        <p:spPr>
          <a:xfrm>
            <a:off x="1122375" y="1123264"/>
            <a:ext cx="370205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>
                <a:solidFill>
                  <a:srgbClr val="FF0000"/>
                </a:solidFill>
              </a:rPr>
              <a:t>2-</a:t>
            </a:r>
            <a:r>
              <a:rPr sz="3600">
                <a:solidFill>
                  <a:srgbClr val="FF0000"/>
                </a:solidFill>
              </a:rPr>
              <a:t>3-</a:t>
            </a:r>
            <a:r>
              <a:rPr sz="3600" spc="-45">
                <a:solidFill>
                  <a:srgbClr val="FF0000"/>
                </a:solidFill>
              </a:rPr>
              <a:t> </a:t>
            </a:r>
            <a:r>
              <a:rPr sz="3600">
                <a:solidFill>
                  <a:srgbClr val="FF0000"/>
                </a:solidFill>
              </a:rPr>
              <a:t>veya</a:t>
            </a:r>
            <a:r>
              <a:rPr sz="3600" spc="-40">
                <a:solidFill>
                  <a:srgbClr val="FF0000"/>
                </a:solidFill>
              </a:rPr>
              <a:t> </a:t>
            </a:r>
            <a:r>
              <a:rPr sz="3600" spc="-10">
                <a:solidFill>
                  <a:srgbClr val="FF0000"/>
                </a:solidFill>
              </a:rPr>
              <a:t>2-3-</a:t>
            </a:r>
            <a:r>
              <a:rPr sz="3600">
                <a:solidFill>
                  <a:srgbClr val="FF0000"/>
                </a:solidFill>
              </a:rPr>
              <a:t>4</a:t>
            </a:r>
            <a:r>
              <a:rPr sz="3600" spc="-40">
                <a:solidFill>
                  <a:srgbClr val="FF0000"/>
                </a:solidFill>
              </a:rPr>
              <a:t> </a:t>
            </a:r>
            <a:r>
              <a:rPr sz="3600" spc="-20">
                <a:solidFill>
                  <a:srgbClr val="FF0000"/>
                </a:solidFill>
              </a:rPr>
              <a:t>tree</a:t>
            </a:r>
            <a:endParaRPr sz="3600"/>
          </a:p>
        </p:txBody>
      </p:sp>
      <p:sp>
        <p:nvSpPr>
          <p:cNvPr id="47" name="object 47"/>
          <p:cNvSpPr txBox="1"/>
          <p:nvPr/>
        </p:nvSpPr>
        <p:spPr>
          <a:xfrm>
            <a:off x="1190955" y="1789557"/>
            <a:ext cx="6403975" cy="10013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7020" marR="5080" indent="-274955">
              <a:lnSpc>
                <a:spcPct val="100000"/>
              </a:lnSpc>
              <a:spcBef>
                <a:spcPts val="105"/>
              </a:spcBef>
            </a:pP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 spc="340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000" spc="-25">
                <a:solidFill>
                  <a:srgbClr val="FF0000"/>
                </a:solidFill>
                <a:latin typeface="Calibri"/>
                <a:cs typeface="Calibri"/>
              </a:rPr>
              <a:t>Kural-</a:t>
            </a:r>
            <a:r>
              <a:rPr sz="2000">
                <a:solidFill>
                  <a:srgbClr val="FF0000"/>
                </a:solidFill>
                <a:latin typeface="Calibri"/>
                <a:cs typeface="Calibri"/>
              </a:rPr>
              <a:t>5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:</a:t>
            </a:r>
            <a:r>
              <a:rPr sz="20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Minumum</a:t>
            </a:r>
            <a:r>
              <a:rPr sz="20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kapasitenin</a:t>
            </a:r>
            <a:r>
              <a:rPr sz="2000" spc="-2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altına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düşülürse</a:t>
            </a:r>
            <a:r>
              <a:rPr sz="20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ebeveyn</a:t>
            </a:r>
            <a:r>
              <a:rPr sz="20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25">
                <a:solidFill>
                  <a:srgbClr val="3D3C2C"/>
                </a:solidFill>
                <a:latin typeface="Calibri"/>
                <a:cs typeface="Calibri"/>
              </a:rPr>
              <a:t>ve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çocuklar</a:t>
            </a:r>
            <a:r>
              <a:rPr sz="2000" spc="-7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birleştirilir.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 spc="370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Örnek:</a:t>
            </a:r>
            <a:r>
              <a:rPr sz="2000" spc="-2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35</a:t>
            </a:r>
            <a:r>
              <a:rPr sz="2000" spc="-2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silindi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190955" y="4362450"/>
            <a:ext cx="19157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 spc="360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Örnek:70</a:t>
            </a:r>
            <a:r>
              <a:rPr sz="20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silindi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827087" y="2637027"/>
            <a:ext cx="6985634" cy="3844290"/>
            <a:chOff x="827087" y="2637027"/>
            <a:chExt cx="6985634" cy="3844290"/>
          </a:xfrm>
        </p:grpSpPr>
        <p:pic>
          <p:nvPicPr>
            <p:cNvPr id="50" name="object 50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1187450" y="2982150"/>
              <a:ext cx="1944751" cy="1265237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5220080" y="2637027"/>
              <a:ext cx="2592324" cy="1811274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827087" y="4725149"/>
              <a:ext cx="2520950" cy="1755775"/>
            </a:xfrm>
            <a:prstGeom prst="rect">
              <a:avLst/>
            </a:prstGeom>
          </p:spPr>
        </p:pic>
      </p:grpSp>
    </p:spTree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92009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199" y="0"/>
                </a:moveTo>
                <a:lnTo>
                  <a:pt x="0" y="0"/>
                </a:lnTo>
                <a:lnTo>
                  <a:pt x="0" y="6858000"/>
                </a:lnTo>
                <a:lnTo>
                  <a:pt x="1600199" y="6858000"/>
                </a:lnTo>
                <a:lnTo>
                  <a:pt x="1600199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597" y="0"/>
            <a:ext cx="991235" cy="6858000"/>
          </a:xfrm>
          <a:custGeom>
            <a:avLst/>
            <a:gdLst/>
            <a:ahLst/>
            <a:cxnLst/>
            <a:rect l="l" t="t" r="r" b="b"/>
            <a:pathLst>
              <a:path w="991235" h="6858000">
                <a:moveTo>
                  <a:pt x="990612" y="0"/>
                </a:moveTo>
                <a:lnTo>
                  <a:pt x="457200" y="0"/>
                </a:lnTo>
                <a:lnTo>
                  <a:pt x="228612" y="0"/>
                </a:lnTo>
                <a:lnTo>
                  <a:pt x="0" y="0"/>
                </a:lnTo>
                <a:lnTo>
                  <a:pt x="0" y="6858000"/>
                </a:lnTo>
                <a:lnTo>
                  <a:pt x="228612" y="6858000"/>
                </a:lnTo>
                <a:lnTo>
                  <a:pt x="457200" y="6858000"/>
                </a:lnTo>
                <a:lnTo>
                  <a:pt x="990612" y="6858000"/>
                </a:lnTo>
                <a:lnTo>
                  <a:pt x="990612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14907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00519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457200" y="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4572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06996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230997" y="0"/>
            <a:ext cx="913130" cy="6858000"/>
          </a:xfrm>
          <a:custGeom>
            <a:avLst/>
            <a:gdLst/>
            <a:ahLst/>
            <a:cxnLst/>
            <a:rect l="l" t="t" r="r" b="b"/>
            <a:pathLst>
              <a:path w="913128" h="6858000">
                <a:moveTo>
                  <a:pt x="912990" y="0"/>
                </a:moveTo>
                <a:lnTo>
                  <a:pt x="762000" y="0"/>
                </a:lnTo>
                <a:lnTo>
                  <a:pt x="533400" y="0"/>
                </a:lnTo>
                <a:lnTo>
                  <a:pt x="0" y="0"/>
                </a:lnTo>
                <a:lnTo>
                  <a:pt x="0" y="6858000"/>
                </a:lnTo>
                <a:lnTo>
                  <a:pt x="533400" y="6858000"/>
                </a:lnTo>
                <a:lnTo>
                  <a:pt x="762000" y="6858000"/>
                </a:lnTo>
                <a:lnTo>
                  <a:pt x="912990" y="6858000"/>
                </a:lnTo>
                <a:lnTo>
                  <a:pt x="91299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87596" y="0"/>
            <a:ext cx="2819400" cy="6858000"/>
          </a:xfrm>
          <a:custGeom>
            <a:avLst/>
            <a:gdLst/>
            <a:ahLst/>
            <a:cxnLst/>
            <a:rect l="l" t="t" r="r" b="b"/>
            <a:pathLst>
              <a:path w="2819400" h="6858000">
                <a:moveTo>
                  <a:pt x="2819400" y="0"/>
                </a:moveTo>
                <a:lnTo>
                  <a:pt x="0" y="0"/>
                </a:lnTo>
                <a:lnTo>
                  <a:pt x="0" y="6858000"/>
                </a:lnTo>
                <a:lnTo>
                  <a:pt x="2819400" y="6858000"/>
                </a:lnTo>
                <a:lnTo>
                  <a:pt x="28194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50678" y="-7937"/>
            <a:ext cx="9100185" cy="6872605"/>
            <a:chOff x="50678" y="-7937"/>
            <a:chExt cx="9100185" cy="6872605"/>
          </a:xfrm>
        </p:grpSpPr>
        <p:sp>
          <p:nvSpPr>
            <p:cNvPr id="11" name="object 11"/>
            <p:cNvSpPr/>
            <p:nvPr/>
          </p:nvSpPr>
          <p:spPr>
            <a:xfrm>
              <a:off x="2973197" y="0"/>
              <a:ext cx="990600" cy="6858000"/>
            </a:xfrm>
            <a:custGeom>
              <a:avLst/>
              <a:gdLst/>
              <a:ahLst/>
              <a:cxnLst/>
              <a:rect l="l" t="t" r="r" b="b"/>
              <a:pathLst>
                <a:path w="990600" h="6858000">
                  <a:moveTo>
                    <a:pt x="990600" y="0"/>
                  </a:moveTo>
                  <a:lnTo>
                    <a:pt x="457200" y="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6858000"/>
                  </a:lnTo>
                  <a:lnTo>
                    <a:pt x="228600" y="6858000"/>
                  </a:lnTo>
                  <a:lnTo>
                    <a:pt x="457200" y="6858000"/>
                  </a:lnTo>
                  <a:lnTo>
                    <a:pt x="990600" y="6858000"/>
                  </a:lnTo>
                  <a:lnTo>
                    <a:pt x="990600" y="0"/>
                  </a:lnTo>
                  <a:close/>
                </a:path>
              </a:pathLst>
            </a:custGeom>
            <a:solidFill>
              <a:srgbClr val="FFFFFF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5728" y="3486886"/>
              <a:ext cx="9078595" cy="2715260"/>
            </a:xfrm>
            <a:custGeom>
              <a:avLst/>
              <a:gdLst/>
              <a:ahLst/>
              <a:cxnLst/>
              <a:rect l="l" t="t" r="r" b="b"/>
              <a:pathLst>
                <a:path w="9078595" h="2715260">
                  <a:moveTo>
                    <a:pt x="0" y="2664523"/>
                  </a:moveTo>
                  <a:lnTo>
                    <a:pt x="44898" y="2667221"/>
                  </a:lnTo>
                  <a:lnTo>
                    <a:pt x="89828" y="2669913"/>
                  </a:lnTo>
                  <a:lnTo>
                    <a:pt x="134823" y="2672590"/>
                  </a:lnTo>
                  <a:lnTo>
                    <a:pt x="179914" y="2675246"/>
                  </a:lnTo>
                  <a:lnTo>
                    <a:pt x="225134" y="2677875"/>
                  </a:lnTo>
                  <a:lnTo>
                    <a:pt x="270515" y="2680469"/>
                  </a:lnTo>
                  <a:lnTo>
                    <a:pt x="316090" y="2683022"/>
                  </a:lnTo>
                  <a:lnTo>
                    <a:pt x="361890" y="2685526"/>
                  </a:lnTo>
                  <a:lnTo>
                    <a:pt x="407948" y="2687974"/>
                  </a:lnTo>
                  <a:lnTo>
                    <a:pt x="454295" y="2690360"/>
                  </a:lnTo>
                  <a:lnTo>
                    <a:pt x="500965" y="2692676"/>
                  </a:lnTo>
                  <a:lnTo>
                    <a:pt x="547990" y="2694916"/>
                  </a:lnTo>
                  <a:lnTo>
                    <a:pt x="595400" y="2697073"/>
                  </a:lnTo>
                  <a:lnTo>
                    <a:pt x="643230" y="2699140"/>
                  </a:lnTo>
                  <a:lnTo>
                    <a:pt x="691511" y="2701109"/>
                  </a:lnTo>
                  <a:lnTo>
                    <a:pt x="740275" y="2702975"/>
                  </a:lnTo>
                  <a:lnTo>
                    <a:pt x="789554" y="2704729"/>
                  </a:lnTo>
                  <a:lnTo>
                    <a:pt x="839382" y="2706365"/>
                  </a:lnTo>
                  <a:lnTo>
                    <a:pt x="889789" y="2707877"/>
                  </a:lnTo>
                  <a:lnTo>
                    <a:pt x="940808" y="2709256"/>
                  </a:lnTo>
                  <a:lnTo>
                    <a:pt x="992472" y="2710497"/>
                  </a:lnTo>
                  <a:lnTo>
                    <a:pt x="1044812" y="2711592"/>
                  </a:lnTo>
                  <a:lnTo>
                    <a:pt x="1097861" y="2712535"/>
                  </a:lnTo>
                  <a:lnTo>
                    <a:pt x="1151651" y="2713317"/>
                  </a:lnTo>
                  <a:lnTo>
                    <a:pt x="1206215" y="2713933"/>
                  </a:lnTo>
                  <a:lnTo>
                    <a:pt x="1261583" y="2714376"/>
                  </a:lnTo>
                  <a:lnTo>
                    <a:pt x="1317790" y="2714638"/>
                  </a:lnTo>
                  <a:lnTo>
                    <a:pt x="1374866" y="2714713"/>
                  </a:lnTo>
                  <a:lnTo>
                    <a:pt x="1432845" y="2714594"/>
                  </a:lnTo>
                  <a:lnTo>
                    <a:pt x="1491758" y="2714273"/>
                  </a:lnTo>
                  <a:lnTo>
                    <a:pt x="1551637" y="2713744"/>
                  </a:lnTo>
                  <a:lnTo>
                    <a:pt x="1612515" y="2713000"/>
                  </a:lnTo>
                  <a:lnTo>
                    <a:pt x="1674425" y="2712034"/>
                  </a:lnTo>
                  <a:lnTo>
                    <a:pt x="1717553" y="2711288"/>
                  </a:lnTo>
                  <a:lnTo>
                    <a:pt x="1761085" y="2710534"/>
                  </a:lnTo>
                  <a:lnTo>
                    <a:pt x="1805014" y="2709765"/>
                  </a:lnTo>
                  <a:lnTo>
                    <a:pt x="1849338" y="2708979"/>
                  </a:lnTo>
                  <a:lnTo>
                    <a:pt x="1894050" y="2708171"/>
                  </a:lnTo>
                  <a:lnTo>
                    <a:pt x="1939146" y="2707337"/>
                  </a:lnTo>
                  <a:lnTo>
                    <a:pt x="1984623" y="2706473"/>
                  </a:lnTo>
                  <a:lnTo>
                    <a:pt x="2030476" y="2705574"/>
                  </a:lnTo>
                  <a:lnTo>
                    <a:pt x="2076699" y="2704637"/>
                  </a:lnTo>
                  <a:lnTo>
                    <a:pt x="2123289" y="2703656"/>
                  </a:lnTo>
                  <a:lnTo>
                    <a:pt x="2170241" y="2702629"/>
                  </a:lnTo>
                  <a:lnTo>
                    <a:pt x="2217550" y="2701550"/>
                  </a:lnTo>
                  <a:lnTo>
                    <a:pt x="2265212" y="2700416"/>
                  </a:lnTo>
                  <a:lnTo>
                    <a:pt x="2313223" y="2699223"/>
                  </a:lnTo>
                  <a:lnTo>
                    <a:pt x="2361578" y="2697965"/>
                  </a:lnTo>
                  <a:lnTo>
                    <a:pt x="2410272" y="2696640"/>
                  </a:lnTo>
                  <a:lnTo>
                    <a:pt x="2459301" y="2695242"/>
                  </a:lnTo>
                  <a:lnTo>
                    <a:pt x="2508661" y="2693769"/>
                  </a:lnTo>
                  <a:lnTo>
                    <a:pt x="2558346" y="2692214"/>
                  </a:lnTo>
                  <a:lnTo>
                    <a:pt x="2608353" y="2690575"/>
                  </a:lnTo>
                  <a:lnTo>
                    <a:pt x="2658676" y="2688847"/>
                  </a:lnTo>
                  <a:lnTo>
                    <a:pt x="2709312" y="2687026"/>
                  </a:lnTo>
                  <a:lnTo>
                    <a:pt x="2760256" y="2685107"/>
                  </a:lnTo>
                  <a:lnTo>
                    <a:pt x="2811503" y="2683087"/>
                  </a:lnTo>
                  <a:lnTo>
                    <a:pt x="2863049" y="2680962"/>
                  </a:lnTo>
                  <a:lnTo>
                    <a:pt x="2914889" y="2678726"/>
                  </a:lnTo>
                  <a:lnTo>
                    <a:pt x="2967020" y="2676377"/>
                  </a:lnTo>
                  <a:lnTo>
                    <a:pt x="3019435" y="2673909"/>
                  </a:lnTo>
                  <a:lnTo>
                    <a:pt x="3072131" y="2671319"/>
                  </a:lnTo>
                  <a:lnTo>
                    <a:pt x="3125103" y="2668602"/>
                  </a:lnTo>
                  <a:lnTo>
                    <a:pt x="3178347" y="2665754"/>
                  </a:lnTo>
                  <a:lnTo>
                    <a:pt x="3231859" y="2662772"/>
                  </a:lnTo>
                  <a:lnTo>
                    <a:pt x="3285633" y="2659650"/>
                  </a:lnTo>
                  <a:lnTo>
                    <a:pt x="3339665" y="2656385"/>
                  </a:lnTo>
                  <a:lnTo>
                    <a:pt x="3393951" y="2652973"/>
                  </a:lnTo>
                  <a:lnTo>
                    <a:pt x="3448486" y="2649408"/>
                  </a:lnTo>
                  <a:lnTo>
                    <a:pt x="3503265" y="2645688"/>
                  </a:lnTo>
                  <a:lnTo>
                    <a:pt x="3558285" y="2641807"/>
                  </a:lnTo>
                  <a:lnTo>
                    <a:pt x="3613541" y="2637763"/>
                  </a:lnTo>
                  <a:lnTo>
                    <a:pt x="3669027" y="2633550"/>
                  </a:lnTo>
                  <a:lnTo>
                    <a:pt x="3724740" y="2629164"/>
                  </a:lnTo>
                  <a:lnTo>
                    <a:pt x="3780676" y="2624601"/>
                  </a:lnTo>
                  <a:lnTo>
                    <a:pt x="3836829" y="2619857"/>
                  </a:lnTo>
                  <a:lnTo>
                    <a:pt x="3893195" y="2614928"/>
                  </a:lnTo>
                  <a:lnTo>
                    <a:pt x="3949769" y="2609810"/>
                  </a:lnTo>
                  <a:lnTo>
                    <a:pt x="4006548" y="2604498"/>
                  </a:lnTo>
                  <a:lnTo>
                    <a:pt x="4063526" y="2598988"/>
                  </a:lnTo>
                  <a:lnTo>
                    <a:pt x="4120699" y="2593276"/>
                  </a:lnTo>
                  <a:lnTo>
                    <a:pt x="4166073" y="2588638"/>
                  </a:lnTo>
                  <a:lnTo>
                    <a:pt x="4212041" y="2583873"/>
                  </a:lnTo>
                  <a:lnTo>
                    <a:pt x="4258581" y="2578986"/>
                  </a:lnTo>
                  <a:lnTo>
                    <a:pt x="4305669" y="2573976"/>
                  </a:lnTo>
                  <a:lnTo>
                    <a:pt x="4353284" y="2568847"/>
                  </a:lnTo>
                  <a:lnTo>
                    <a:pt x="4401403" y="2563601"/>
                  </a:lnTo>
                  <a:lnTo>
                    <a:pt x="4450004" y="2558240"/>
                  </a:lnTo>
                  <a:lnTo>
                    <a:pt x="4499066" y="2552765"/>
                  </a:lnTo>
                  <a:lnTo>
                    <a:pt x="4548564" y="2547178"/>
                  </a:lnTo>
                  <a:lnTo>
                    <a:pt x="4598478" y="2541483"/>
                  </a:lnTo>
                  <a:lnTo>
                    <a:pt x="4648785" y="2535680"/>
                  </a:lnTo>
                  <a:lnTo>
                    <a:pt x="4699462" y="2529772"/>
                  </a:lnTo>
                  <a:lnTo>
                    <a:pt x="4750488" y="2523761"/>
                  </a:lnTo>
                  <a:lnTo>
                    <a:pt x="4801840" y="2517649"/>
                  </a:lnTo>
                  <a:lnTo>
                    <a:pt x="4853496" y="2511437"/>
                  </a:lnTo>
                  <a:lnTo>
                    <a:pt x="4905433" y="2505129"/>
                  </a:lnTo>
                  <a:lnTo>
                    <a:pt x="4957629" y="2498725"/>
                  </a:lnTo>
                  <a:lnTo>
                    <a:pt x="5010063" y="2492229"/>
                  </a:lnTo>
                  <a:lnTo>
                    <a:pt x="5062711" y="2485642"/>
                  </a:lnTo>
                  <a:lnTo>
                    <a:pt x="5115551" y="2478965"/>
                  </a:lnTo>
                  <a:lnTo>
                    <a:pt x="5168562" y="2472202"/>
                  </a:lnTo>
                  <a:lnTo>
                    <a:pt x="5221720" y="2465355"/>
                  </a:lnTo>
                  <a:lnTo>
                    <a:pt x="5275004" y="2458424"/>
                  </a:lnTo>
                  <a:lnTo>
                    <a:pt x="5328391" y="2451413"/>
                  </a:lnTo>
                  <a:lnTo>
                    <a:pt x="5381859" y="2444323"/>
                  </a:lnTo>
                  <a:lnTo>
                    <a:pt x="5435386" y="2437156"/>
                  </a:lnTo>
                  <a:lnTo>
                    <a:pt x="5488949" y="2429915"/>
                  </a:lnTo>
                  <a:lnTo>
                    <a:pt x="5542527" y="2422601"/>
                  </a:lnTo>
                  <a:lnTo>
                    <a:pt x="5596096" y="2415217"/>
                  </a:lnTo>
                  <a:lnTo>
                    <a:pt x="5649634" y="2407764"/>
                  </a:lnTo>
                  <a:lnTo>
                    <a:pt x="5703120" y="2400245"/>
                  </a:lnTo>
                  <a:lnTo>
                    <a:pt x="5756531" y="2392661"/>
                  </a:lnTo>
                  <a:lnTo>
                    <a:pt x="5809844" y="2385015"/>
                  </a:lnTo>
                  <a:lnTo>
                    <a:pt x="5863038" y="2377309"/>
                  </a:lnTo>
                  <a:lnTo>
                    <a:pt x="5916090" y="2369545"/>
                  </a:lnTo>
                  <a:lnTo>
                    <a:pt x="5968978" y="2361724"/>
                  </a:lnTo>
                  <a:lnTo>
                    <a:pt x="6021680" y="2353849"/>
                  </a:lnTo>
                  <a:lnTo>
                    <a:pt x="6074172" y="2345922"/>
                  </a:lnTo>
                  <a:lnTo>
                    <a:pt x="6126434" y="2337944"/>
                  </a:lnTo>
                  <a:lnTo>
                    <a:pt x="6178442" y="2329919"/>
                  </a:lnTo>
                  <a:lnTo>
                    <a:pt x="6230175" y="2321848"/>
                  </a:lnTo>
                  <a:lnTo>
                    <a:pt x="6281610" y="2313732"/>
                  </a:lnTo>
                  <a:lnTo>
                    <a:pt x="6332724" y="2305575"/>
                  </a:lnTo>
                  <a:lnTo>
                    <a:pt x="6383496" y="2297378"/>
                  </a:lnTo>
                  <a:lnTo>
                    <a:pt x="6433904" y="2289143"/>
                  </a:lnTo>
                  <a:lnTo>
                    <a:pt x="6483924" y="2280872"/>
                  </a:lnTo>
                  <a:lnTo>
                    <a:pt x="6533536" y="2272567"/>
                  </a:lnTo>
                  <a:lnTo>
                    <a:pt x="6582715" y="2264230"/>
                  </a:lnTo>
                  <a:lnTo>
                    <a:pt x="6631441" y="2255864"/>
                  </a:lnTo>
                  <a:lnTo>
                    <a:pt x="6679690" y="2247470"/>
                  </a:lnTo>
                  <a:lnTo>
                    <a:pt x="6727441" y="2239051"/>
                  </a:lnTo>
                  <a:lnTo>
                    <a:pt x="6774672" y="2230608"/>
                  </a:lnTo>
                  <a:lnTo>
                    <a:pt x="6821359" y="2222143"/>
                  </a:lnTo>
                  <a:lnTo>
                    <a:pt x="6867481" y="2213659"/>
                  </a:lnTo>
                  <a:lnTo>
                    <a:pt x="6913016" y="2205157"/>
                  </a:lnTo>
                  <a:lnTo>
                    <a:pt x="6957940" y="2196640"/>
                  </a:lnTo>
                  <a:lnTo>
                    <a:pt x="7002233" y="2188109"/>
                  </a:lnTo>
                  <a:lnTo>
                    <a:pt x="7045871" y="2179568"/>
                  </a:lnTo>
                  <a:lnTo>
                    <a:pt x="7088832" y="2171016"/>
                  </a:lnTo>
                  <a:lnTo>
                    <a:pt x="7131095" y="2162458"/>
                  </a:lnTo>
                  <a:lnTo>
                    <a:pt x="7172636" y="2153894"/>
                  </a:lnTo>
                  <a:lnTo>
                    <a:pt x="7233929" y="2140968"/>
                  </a:lnTo>
                  <a:lnTo>
                    <a:pt x="7295240" y="2127694"/>
                  </a:lnTo>
                  <a:lnTo>
                    <a:pt x="7356517" y="2114092"/>
                  </a:lnTo>
                  <a:lnTo>
                    <a:pt x="7417708" y="2100182"/>
                  </a:lnTo>
                  <a:lnTo>
                    <a:pt x="7478760" y="2085982"/>
                  </a:lnTo>
                  <a:lnTo>
                    <a:pt x="7539621" y="2071514"/>
                  </a:lnTo>
                  <a:lnTo>
                    <a:pt x="7600240" y="2056797"/>
                  </a:lnTo>
                  <a:lnTo>
                    <a:pt x="7660563" y="2041849"/>
                  </a:lnTo>
                  <a:lnTo>
                    <a:pt x="7720539" y="2026691"/>
                  </a:lnTo>
                  <a:lnTo>
                    <a:pt x="7780116" y="2011343"/>
                  </a:lnTo>
                  <a:lnTo>
                    <a:pt x="7839241" y="1995824"/>
                  </a:lnTo>
                  <a:lnTo>
                    <a:pt x="7897862" y="1980154"/>
                  </a:lnTo>
                  <a:lnTo>
                    <a:pt x="7955927" y="1964352"/>
                  </a:lnTo>
                  <a:lnTo>
                    <a:pt x="8013384" y="1948439"/>
                  </a:lnTo>
                  <a:lnTo>
                    <a:pt x="8070180" y="1932433"/>
                  </a:lnTo>
                  <a:lnTo>
                    <a:pt x="8126263" y="1916354"/>
                  </a:lnTo>
                  <a:lnTo>
                    <a:pt x="8181582" y="1900223"/>
                  </a:lnTo>
                  <a:lnTo>
                    <a:pt x="8236083" y="1884058"/>
                  </a:lnTo>
                  <a:lnTo>
                    <a:pt x="8289716" y="1867880"/>
                  </a:lnTo>
                  <a:lnTo>
                    <a:pt x="8342426" y="1851708"/>
                  </a:lnTo>
                  <a:lnTo>
                    <a:pt x="8394164" y="1835561"/>
                  </a:lnTo>
                  <a:lnTo>
                    <a:pt x="8444875" y="1819460"/>
                  </a:lnTo>
                  <a:lnTo>
                    <a:pt x="8494508" y="1803424"/>
                  </a:lnTo>
                  <a:lnTo>
                    <a:pt x="8543011" y="1787472"/>
                  </a:lnTo>
                  <a:lnTo>
                    <a:pt x="8590332" y="1771624"/>
                  </a:lnTo>
                  <a:lnTo>
                    <a:pt x="8636418" y="1755901"/>
                  </a:lnTo>
                  <a:lnTo>
                    <a:pt x="8681217" y="1740321"/>
                  </a:lnTo>
                  <a:lnTo>
                    <a:pt x="8724677" y="1724904"/>
                  </a:lnTo>
                  <a:lnTo>
                    <a:pt x="8766746" y="1709670"/>
                  </a:lnTo>
                  <a:lnTo>
                    <a:pt x="8807371" y="1694639"/>
                  </a:lnTo>
                  <a:lnTo>
                    <a:pt x="8846501" y="1679830"/>
                  </a:lnTo>
                  <a:lnTo>
                    <a:pt x="8884083" y="1665263"/>
                  </a:lnTo>
                  <a:lnTo>
                    <a:pt x="8920065" y="1650957"/>
                  </a:lnTo>
                  <a:lnTo>
                    <a:pt x="8987020" y="1623208"/>
                  </a:lnTo>
                  <a:lnTo>
                    <a:pt x="9046949" y="1596742"/>
                  </a:lnTo>
                  <a:lnTo>
                    <a:pt x="9074148" y="1584038"/>
                  </a:lnTo>
                  <a:lnTo>
                    <a:pt x="9078271" y="1582028"/>
                  </a:lnTo>
                </a:path>
                <a:path w="9078595" h="2715260">
                  <a:moveTo>
                    <a:pt x="0" y="871372"/>
                  </a:moveTo>
                  <a:lnTo>
                    <a:pt x="35920" y="852340"/>
                  </a:lnTo>
                  <a:lnTo>
                    <a:pt x="71984" y="833309"/>
                  </a:lnTo>
                  <a:lnTo>
                    <a:pt x="108335" y="814282"/>
                  </a:lnTo>
                  <a:lnTo>
                    <a:pt x="145119" y="795260"/>
                  </a:lnTo>
                  <a:lnTo>
                    <a:pt x="182477" y="776244"/>
                  </a:lnTo>
                  <a:lnTo>
                    <a:pt x="220555" y="757238"/>
                  </a:lnTo>
                  <a:lnTo>
                    <a:pt x="259496" y="738241"/>
                  </a:lnTo>
                  <a:lnTo>
                    <a:pt x="299444" y="719257"/>
                  </a:lnTo>
                  <a:lnTo>
                    <a:pt x="340543" y="700287"/>
                  </a:lnTo>
                  <a:lnTo>
                    <a:pt x="382937" y="681331"/>
                  </a:lnTo>
                  <a:lnTo>
                    <a:pt x="426770" y="662394"/>
                  </a:lnTo>
                  <a:lnTo>
                    <a:pt x="472184" y="643474"/>
                  </a:lnTo>
                  <a:lnTo>
                    <a:pt x="519326" y="624576"/>
                  </a:lnTo>
                  <a:lnTo>
                    <a:pt x="568338" y="605700"/>
                  </a:lnTo>
                  <a:lnTo>
                    <a:pt x="619363" y="586848"/>
                  </a:lnTo>
                  <a:lnTo>
                    <a:pt x="672547" y="568022"/>
                  </a:lnTo>
                  <a:lnTo>
                    <a:pt x="728033" y="549223"/>
                  </a:lnTo>
                  <a:lnTo>
                    <a:pt x="785964" y="530453"/>
                  </a:lnTo>
                  <a:lnTo>
                    <a:pt x="846485" y="511714"/>
                  </a:lnTo>
                  <a:lnTo>
                    <a:pt x="909740" y="493008"/>
                  </a:lnTo>
                  <a:lnTo>
                    <a:pt x="975872" y="474337"/>
                  </a:lnTo>
                  <a:lnTo>
                    <a:pt x="1045025" y="455701"/>
                  </a:lnTo>
                  <a:lnTo>
                    <a:pt x="1082432" y="445844"/>
                  </a:lnTo>
                  <a:lnTo>
                    <a:pt x="1120567" y="435788"/>
                  </a:lnTo>
                  <a:lnTo>
                    <a:pt x="1159420" y="425547"/>
                  </a:lnTo>
                  <a:lnTo>
                    <a:pt x="1198980" y="415139"/>
                  </a:lnTo>
                  <a:lnTo>
                    <a:pt x="1239234" y="404578"/>
                  </a:lnTo>
                  <a:lnTo>
                    <a:pt x="1280171" y="393882"/>
                  </a:lnTo>
                  <a:lnTo>
                    <a:pt x="1321780" y="383065"/>
                  </a:lnTo>
                  <a:lnTo>
                    <a:pt x="1364049" y="372143"/>
                  </a:lnTo>
                  <a:lnTo>
                    <a:pt x="1406966" y="361133"/>
                  </a:lnTo>
                  <a:lnTo>
                    <a:pt x="1450520" y="350050"/>
                  </a:lnTo>
                  <a:lnTo>
                    <a:pt x="1494699" y="338911"/>
                  </a:lnTo>
                  <a:lnTo>
                    <a:pt x="1539492" y="327730"/>
                  </a:lnTo>
                  <a:lnTo>
                    <a:pt x="1584887" y="316524"/>
                  </a:lnTo>
                  <a:lnTo>
                    <a:pt x="1630872" y="305310"/>
                  </a:lnTo>
                  <a:lnTo>
                    <a:pt x="1677437" y="294101"/>
                  </a:lnTo>
                  <a:lnTo>
                    <a:pt x="1724569" y="282915"/>
                  </a:lnTo>
                  <a:lnTo>
                    <a:pt x="1772257" y="271768"/>
                  </a:lnTo>
                  <a:lnTo>
                    <a:pt x="1820489" y="260675"/>
                  </a:lnTo>
                  <a:lnTo>
                    <a:pt x="1869254" y="249651"/>
                  </a:lnTo>
                  <a:lnTo>
                    <a:pt x="1918540" y="238714"/>
                  </a:lnTo>
                  <a:lnTo>
                    <a:pt x="1968336" y="227879"/>
                  </a:lnTo>
                  <a:lnTo>
                    <a:pt x="2018630" y="217161"/>
                  </a:lnTo>
                  <a:lnTo>
                    <a:pt x="2069410" y="206577"/>
                  </a:lnTo>
                  <a:lnTo>
                    <a:pt x="2120666" y="196143"/>
                  </a:lnTo>
                  <a:lnTo>
                    <a:pt x="2172385" y="185873"/>
                  </a:lnTo>
                  <a:lnTo>
                    <a:pt x="2224555" y="175785"/>
                  </a:lnTo>
                  <a:lnTo>
                    <a:pt x="2277166" y="165894"/>
                  </a:lnTo>
                  <a:lnTo>
                    <a:pt x="2330206" y="156216"/>
                  </a:lnTo>
                  <a:lnTo>
                    <a:pt x="2383663" y="146767"/>
                  </a:lnTo>
                  <a:lnTo>
                    <a:pt x="2437525" y="137562"/>
                  </a:lnTo>
                  <a:lnTo>
                    <a:pt x="2491782" y="128618"/>
                  </a:lnTo>
                  <a:lnTo>
                    <a:pt x="2546421" y="119951"/>
                  </a:lnTo>
                  <a:lnTo>
                    <a:pt x="2601431" y="111575"/>
                  </a:lnTo>
                  <a:lnTo>
                    <a:pt x="2656800" y="103508"/>
                  </a:lnTo>
                  <a:lnTo>
                    <a:pt x="2712517" y="95765"/>
                  </a:lnTo>
                  <a:lnTo>
                    <a:pt x="2768570" y="88361"/>
                  </a:lnTo>
                  <a:lnTo>
                    <a:pt x="2824948" y="81314"/>
                  </a:lnTo>
                  <a:lnTo>
                    <a:pt x="2881639" y="74638"/>
                  </a:lnTo>
                  <a:lnTo>
                    <a:pt x="2938631" y="68350"/>
                  </a:lnTo>
                  <a:lnTo>
                    <a:pt x="2995914" y="62465"/>
                  </a:lnTo>
                  <a:lnTo>
                    <a:pt x="3053475" y="56999"/>
                  </a:lnTo>
                  <a:lnTo>
                    <a:pt x="3111303" y="51968"/>
                  </a:lnTo>
                  <a:lnTo>
                    <a:pt x="3155740" y="48359"/>
                  </a:lnTo>
                  <a:lnTo>
                    <a:pt x="3200516" y="44877"/>
                  </a:lnTo>
                  <a:lnTo>
                    <a:pt x="3245628" y="41521"/>
                  </a:lnTo>
                  <a:lnTo>
                    <a:pt x="3291067" y="38292"/>
                  </a:lnTo>
                  <a:lnTo>
                    <a:pt x="3336830" y="35191"/>
                  </a:lnTo>
                  <a:lnTo>
                    <a:pt x="3382910" y="32217"/>
                  </a:lnTo>
                  <a:lnTo>
                    <a:pt x="3429303" y="29372"/>
                  </a:lnTo>
                  <a:lnTo>
                    <a:pt x="3476001" y="26655"/>
                  </a:lnTo>
                  <a:lnTo>
                    <a:pt x="3523001" y="24067"/>
                  </a:lnTo>
                  <a:lnTo>
                    <a:pt x="3570296" y="21609"/>
                  </a:lnTo>
                  <a:lnTo>
                    <a:pt x="3617880" y="19281"/>
                  </a:lnTo>
                  <a:lnTo>
                    <a:pt x="3665749" y="17084"/>
                  </a:lnTo>
                  <a:lnTo>
                    <a:pt x="3713896" y="15017"/>
                  </a:lnTo>
                  <a:lnTo>
                    <a:pt x="3762316" y="13081"/>
                  </a:lnTo>
                  <a:lnTo>
                    <a:pt x="3811004" y="11277"/>
                  </a:lnTo>
                  <a:lnTo>
                    <a:pt x="3859954" y="9605"/>
                  </a:lnTo>
                  <a:lnTo>
                    <a:pt x="3909160" y="8066"/>
                  </a:lnTo>
                  <a:lnTo>
                    <a:pt x="3958616" y="6659"/>
                  </a:lnTo>
                  <a:lnTo>
                    <a:pt x="4008318" y="5386"/>
                  </a:lnTo>
                  <a:lnTo>
                    <a:pt x="4058260" y="4247"/>
                  </a:lnTo>
                  <a:lnTo>
                    <a:pt x="4108435" y="3241"/>
                  </a:lnTo>
                  <a:lnTo>
                    <a:pt x="4158839" y="2371"/>
                  </a:lnTo>
                  <a:lnTo>
                    <a:pt x="4209466" y="1636"/>
                  </a:lnTo>
                  <a:lnTo>
                    <a:pt x="4260311" y="1036"/>
                  </a:lnTo>
                  <a:lnTo>
                    <a:pt x="4311367" y="572"/>
                  </a:lnTo>
                  <a:lnTo>
                    <a:pt x="4362629" y="244"/>
                  </a:lnTo>
                  <a:lnTo>
                    <a:pt x="4414092" y="53"/>
                  </a:lnTo>
                  <a:lnTo>
                    <a:pt x="4465750" y="0"/>
                  </a:lnTo>
                  <a:lnTo>
                    <a:pt x="4517598" y="83"/>
                  </a:lnTo>
                  <a:lnTo>
                    <a:pt x="4569630" y="305"/>
                  </a:lnTo>
                  <a:lnTo>
                    <a:pt x="4621840" y="666"/>
                  </a:lnTo>
                  <a:lnTo>
                    <a:pt x="4674223" y="1165"/>
                  </a:lnTo>
                  <a:lnTo>
                    <a:pt x="4726773" y="1804"/>
                  </a:lnTo>
                  <a:lnTo>
                    <a:pt x="4779485" y="2583"/>
                  </a:lnTo>
                  <a:lnTo>
                    <a:pt x="4832353" y="3501"/>
                  </a:lnTo>
                  <a:lnTo>
                    <a:pt x="4885372" y="4560"/>
                  </a:lnTo>
                  <a:lnTo>
                    <a:pt x="4938536" y="5761"/>
                  </a:lnTo>
                  <a:lnTo>
                    <a:pt x="4991839" y="7102"/>
                  </a:lnTo>
                  <a:lnTo>
                    <a:pt x="5045276" y="8586"/>
                  </a:lnTo>
                  <a:lnTo>
                    <a:pt x="5098841" y="10212"/>
                  </a:lnTo>
                  <a:lnTo>
                    <a:pt x="5152530" y="11981"/>
                  </a:lnTo>
                  <a:lnTo>
                    <a:pt x="5206335" y="13893"/>
                  </a:lnTo>
                  <a:lnTo>
                    <a:pt x="5260252" y="15948"/>
                  </a:lnTo>
                  <a:lnTo>
                    <a:pt x="5314275" y="18147"/>
                  </a:lnTo>
                  <a:lnTo>
                    <a:pt x="5368399" y="20491"/>
                  </a:lnTo>
                  <a:lnTo>
                    <a:pt x="5422617" y="22980"/>
                  </a:lnTo>
                  <a:lnTo>
                    <a:pt x="5476925" y="25614"/>
                  </a:lnTo>
                  <a:lnTo>
                    <a:pt x="5531317" y="28394"/>
                  </a:lnTo>
                  <a:lnTo>
                    <a:pt x="5585787" y="31320"/>
                  </a:lnTo>
                  <a:lnTo>
                    <a:pt x="5640330" y="34392"/>
                  </a:lnTo>
                  <a:lnTo>
                    <a:pt x="5694940" y="37612"/>
                  </a:lnTo>
                  <a:lnTo>
                    <a:pt x="5749611" y="40979"/>
                  </a:lnTo>
                  <a:lnTo>
                    <a:pt x="5804338" y="44493"/>
                  </a:lnTo>
                  <a:lnTo>
                    <a:pt x="5859116" y="48156"/>
                  </a:lnTo>
                  <a:lnTo>
                    <a:pt x="5913939" y="51968"/>
                  </a:lnTo>
                  <a:lnTo>
                    <a:pt x="5961554" y="55463"/>
                  </a:lnTo>
                  <a:lnTo>
                    <a:pt x="6010111" y="59261"/>
                  </a:lnTo>
                  <a:lnTo>
                    <a:pt x="6059569" y="63352"/>
                  </a:lnTo>
                  <a:lnTo>
                    <a:pt x="6109886" y="67727"/>
                  </a:lnTo>
                  <a:lnTo>
                    <a:pt x="6161021" y="72376"/>
                  </a:lnTo>
                  <a:lnTo>
                    <a:pt x="6212932" y="77290"/>
                  </a:lnTo>
                  <a:lnTo>
                    <a:pt x="6265580" y="82458"/>
                  </a:lnTo>
                  <a:lnTo>
                    <a:pt x="6318922" y="87870"/>
                  </a:lnTo>
                  <a:lnTo>
                    <a:pt x="6372918" y="93517"/>
                  </a:lnTo>
                  <a:lnTo>
                    <a:pt x="6427526" y="99389"/>
                  </a:lnTo>
                  <a:lnTo>
                    <a:pt x="6482705" y="105477"/>
                  </a:lnTo>
                  <a:lnTo>
                    <a:pt x="6538413" y="111770"/>
                  </a:lnTo>
                  <a:lnTo>
                    <a:pt x="6594611" y="118258"/>
                  </a:lnTo>
                  <a:lnTo>
                    <a:pt x="6651256" y="124933"/>
                  </a:lnTo>
                  <a:lnTo>
                    <a:pt x="6708307" y="131783"/>
                  </a:lnTo>
                  <a:lnTo>
                    <a:pt x="6765724" y="138800"/>
                  </a:lnTo>
                  <a:lnTo>
                    <a:pt x="6823464" y="145974"/>
                  </a:lnTo>
                  <a:lnTo>
                    <a:pt x="6881487" y="153294"/>
                  </a:lnTo>
                  <a:lnTo>
                    <a:pt x="6939752" y="160751"/>
                  </a:lnTo>
                  <a:lnTo>
                    <a:pt x="6998218" y="168336"/>
                  </a:lnTo>
                  <a:lnTo>
                    <a:pt x="7056842" y="176038"/>
                  </a:lnTo>
                  <a:lnTo>
                    <a:pt x="7115585" y="183847"/>
                  </a:lnTo>
                  <a:lnTo>
                    <a:pt x="7174404" y="191755"/>
                  </a:lnTo>
                  <a:lnTo>
                    <a:pt x="7233260" y="199750"/>
                  </a:lnTo>
                  <a:lnTo>
                    <a:pt x="7292110" y="207824"/>
                  </a:lnTo>
                  <a:lnTo>
                    <a:pt x="7350913" y="215966"/>
                  </a:lnTo>
                  <a:lnTo>
                    <a:pt x="7409628" y="224167"/>
                  </a:lnTo>
                  <a:lnTo>
                    <a:pt x="7468215" y="232416"/>
                  </a:lnTo>
                  <a:lnTo>
                    <a:pt x="7526631" y="240705"/>
                  </a:lnTo>
                  <a:lnTo>
                    <a:pt x="7584836" y="249024"/>
                  </a:lnTo>
                  <a:lnTo>
                    <a:pt x="7642789" y="257361"/>
                  </a:lnTo>
                  <a:lnTo>
                    <a:pt x="7700448" y="265709"/>
                  </a:lnTo>
                  <a:lnTo>
                    <a:pt x="7757772" y="274057"/>
                  </a:lnTo>
                  <a:lnTo>
                    <a:pt x="7814720" y="282395"/>
                  </a:lnTo>
                  <a:lnTo>
                    <a:pt x="7871250" y="290713"/>
                  </a:lnTo>
                  <a:lnTo>
                    <a:pt x="7927323" y="299002"/>
                  </a:lnTo>
                  <a:lnTo>
                    <a:pt x="7982895" y="307251"/>
                  </a:lnTo>
                  <a:lnTo>
                    <a:pt x="8037927" y="315452"/>
                  </a:lnTo>
                  <a:lnTo>
                    <a:pt x="8092377" y="323595"/>
                  </a:lnTo>
                  <a:lnTo>
                    <a:pt x="8146204" y="331668"/>
                  </a:lnTo>
                  <a:lnTo>
                    <a:pt x="8199367" y="339664"/>
                  </a:lnTo>
                  <a:lnTo>
                    <a:pt x="8251824" y="347571"/>
                  </a:lnTo>
                  <a:lnTo>
                    <a:pt x="8303535" y="355380"/>
                  </a:lnTo>
                  <a:lnTo>
                    <a:pt x="8354457" y="363082"/>
                  </a:lnTo>
                  <a:lnTo>
                    <a:pt x="8404551" y="370667"/>
                  </a:lnTo>
                  <a:lnTo>
                    <a:pt x="8453775" y="378124"/>
                  </a:lnTo>
                  <a:lnTo>
                    <a:pt x="8502087" y="385444"/>
                  </a:lnTo>
                  <a:lnTo>
                    <a:pt x="8549447" y="392618"/>
                  </a:lnTo>
                  <a:lnTo>
                    <a:pt x="8595813" y="399635"/>
                  </a:lnTo>
                  <a:lnTo>
                    <a:pt x="8641144" y="406485"/>
                  </a:lnTo>
                  <a:lnTo>
                    <a:pt x="8685399" y="413160"/>
                  </a:lnTo>
                  <a:lnTo>
                    <a:pt x="8728537" y="419648"/>
                  </a:lnTo>
                  <a:lnTo>
                    <a:pt x="8770516" y="425941"/>
                  </a:lnTo>
                  <a:lnTo>
                    <a:pt x="8811296" y="432029"/>
                  </a:lnTo>
                  <a:lnTo>
                    <a:pt x="8850835" y="437901"/>
                  </a:lnTo>
                  <a:lnTo>
                    <a:pt x="8889092" y="443548"/>
                  </a:lnTo>
                  <a:lnTo>
                    <a:pt x="8961595" y="454128"/>
                  </a:lnTo>
                  <a:lnTo>
                    <a:pt x="9028477" y="463691"/>
                  </a:lnTo>
                  <a:lnTo>
                    <a:pt x="9059707" y="468066"/>
                  </a:lnTo>
                  <a:lnTo>
                    <a:pt x="9078271" y="470623"/>
                  </a:lnTo>
                </a:path>
              </a:pathLst>
            </a:custGeom>
            <a:ln w="63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3853" y="5640781"/>
              <a:ext cx="3004820" cy="1211580"/>
            </a:xfrm>
            <a:custGeom>
              <a:avLst/>
              <a:gdLst/>
              <a:ahLst/>
              <a:cxnLst/>
              <a:rect l="l" t="t" r="r" b="b"/>
              <a:pathLst>
                <a:path w="3004820" h="1211579">
                  <a:moveTo>
                    <a:pt x="0" y="0"/>
                  </a:moveTo>
                  <a:lnTo>
                    <a:pt x="51721" y="23517"/>
                  </a:lnTo>
                  <a:lnTo>
                    <a:pt x="103435" y="47027"/>
                  </a:lnTo>
                  <a:lnTo>
                    <a:pt x="155135" y="70525"/>
                  </a:lnTo>
                  <a:lnTo>
                    <a:pt x="206815" y="94002"/>
                  </a:lnTo>
                  <a:lnTo>
                    <a:pt x="258466" y="117452"/>
                  </a:lnTo>
                  <a:lnTo>
                    <a:pt x="310083" y="140868"/>
                  </a:lnTo>
                  <a:lnTo>
                    <a:pt x="361657" y="164244"/>
                  </a:lnTo>
                  <a:lnTo>
                    <a:pt x="413183" y="187573"/>
                  </a:lnTo>
                  <a:lnTo>
                    <a:pt x="464653" y="210849"/>
                  </a:lnTo>
                  <a:lnTo>
                    <a:pt x="516059" y="234063"/>
                  </a:lnTo>
                  <a:lnTo>
                    <a:pt x="567396" y="257211"/>
                  </a:lnTo>
                  <a:lnTo>
                    <a:pt x="618656" y="280284"/>
                  </a:lnTo>
                  <a:lnTo>
                    <a:pt x="669832" y="303277"/>
                  </a:lnTo>
                  <a:lnTo>
                    <a:pt x="720917" y="326182"/>
                  </a:lnTo>
                  <a:lnTo>
                    <a:pt x="771904" y="348994"/>
                  </a:lnTo>
                  <a:lnTo>
                    <a:pt x="822786" y="371704"/>
                  </a:lnTo>
                  <a:lnTo>
                    <a:pt x="873556" y="394306"/>
                  </a:lnTo>
                  <a:lnTo>
                    <a:pt x="924207" y="416795"/>
                  </a:lnTo>
                  <a:lnTo>
                    <a:pt x="974732" y="439162"/>
                  </a:lnTo>
                  <a:lnTo>
                    <a:pt x="1025125" y="461401"/>
                  </a:lnTo>
                  <a:lnTo>
                    <a:pt x="1075377" y="483506"/>
                  </a:lnTo>
                  <a:lnTo>
                    <a:pt x="1125482" y="505470"/>
                  </a:lnTo>
                  <a:lnTo>
                    <a:pt x="1175433" y="527285"/>
                  </a:lnTo>
                  <a:lnTo>
                    <a:pt x="1225224" y="548946"/>
                  </a:lnTo>
                  <a:lnTo>
                    <a:pt x="1274846" y="570446"/>
                  </a:lnTo>
                  <a:lnTo>
                    <a:pt x="1324293" y="591777"/>
                  </a:lnTo>
                  <a:lnTo>
                    <a:pt x="1373558" y="612933"/>
                  </a:lnTo>
                  <a:lnTo>
                    <a:pt x="1422635" y="633908"/>
                  </a:lnTo>
                  <a:lnTo>
                    <a:pt x="1471515" y="654695"/>
                  </a:lnTo>
                  <a:lnTo>
                    <a:pt x="1520192" y="675286"/>
                  </a:lnTo>
                  <a:lnTo>
                    <a:pt x="1568660" y="695675"/>
                  </a:lnTo>
                  <a:lnTo>
                    <a:pt x="1616910" y="715856"/>
                  </a:lnTo>
                  <a:lnTo>
                    <a:pt x="1664936" y="735822"/>
                  </a:lnTo>
                  <a:lnTo>
                    <a:pt x="1712731" y="755566"/>
                  </a:lnTo>
                  <a:lnTo>
                    <a:pt x="1760289" y="775081"/>
                  </a:lnTo>
                  <a:lnTo>
                    <a:pt x="1807601" y="794360"/>
                  </a:lnTo>
                  <a:lnTo>
                    <a:pt x="1854661" y="813398"/>
                  </a:lnTo>
                  <a:lnTo>
                    <a:pt x="1901462" y="832186"/>
                  </a:lnTo>
                  <a:lnTo>
                    <a:pt x="1947997" y="850719"/>
                  </a:lnTo>
                  <a:lnTo>
                    <a:pt x="1994259" y="868989"/>
                  </a:lnTo>
                  <a:lnTo>
                    <a:pt x="2040242" y="886991"/>
                  </a:lnTo>
                  <a:lnTo>
                    <a:pt x="2085937" y="904716"/>
                  </a:lnTo>
                  <a:lnTo>
                    <a:pt x="2131338" y="922159"/>
                  </a:lnTo>
                  <a:lnTo>
                    <a:pt x="2176438" y="939313"/>
                  </a:lnTo>
                  <a:lnTo>
                    <a:pt x="2221229" y="956171"/>
                  </a:lnTo>
                  <a:lnTo>
                    <a:pt x="2265706" y="972726"/>
                  </a:lnTo>
                  <a:lnTo>
                    <a:pt x="2309861" y="988971"/>
                  </a:lnTo>
                  <a:lnTo>
                    <a:pt x="2353687" y="1004901"/>
                  </a:lnTo>
                  <a:lnTo>
                    <a:pt x="2397177" y="1020507"/>
                  </a:lnTo>
                  <a:lnTo>
                    <a:pt x="2440323" y="1035784"/>
                  </a:lnTo>
                  <a:lnTo>
                    <a:pt x="2483120" y="1050724"/>
                  </a:lnTo>
                  <a:lnTo>
                    <a:pt x="2525559" y="1065322"/>
                  </a:lnTo>
                  <a:lnTo>
                    <a:pt x="2567635" y="1079569"/>
                  </a:lnTo>
                  <a:lnTo>
                    <a:pt x="2609339" y="1093460"/>
                  </a:lnTo>
                  <a:lnTo>
                    <a:pt x="2650665" y="1106988"/>
                  </a:lnTo>
                  <a:lnTo>
                    <a:pt x="2691607" y="1120146"/>
                  </a:lnTo>
                  <a:lnTo>
                    <a:pt x="2732156" y="1132927"/>
                  </a:lnTo>
                  <a:lnTo>
                    <a:pt x="2772306" y="1145324"/>
                  </a:lnTo>
                  <a:lnTo>
                    <a:pt x="2812050" y="1157331"/>
                  </a:lnTo>
                  <a:lnTo>
                    <a:pt x="2851381" y="1168942"/>
                  </a:lnTo>
                  <a:lnTo>
                    <a:pt x="2890292" y="1180149"/>
                  </a:lnTo>
                  <a:lnTo>
                    <a:pt x="2928775" y="1190945"/>
                  </a:lnTo>
                  <a:lnTo>
                    <a:pt x="2966825" y="1201324"/>
                  </a:lnTo>
                  <a:lnTo>
                    <a:pt x="3004433" y="1211280"/>
                  </a:lnTo>
                </a:path>
              </a:pathLst>
            </a:custGeom>
            <a:ln w="63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5728" y="5284470"/>
              <a:ext cx="9078595" cy="1467485"/>
            </a:xfrm>
            <a:custGeom>
              <a:avLst/>
              <a:gdLst/>
              <a:ahLst/>
              <a:cxnLst/>
              <a:rect l="l" t="t" r="r" b="b"/>
              <a:pathLst>
                <a:path w="9078595" h="1467484">
                  <a:moveTo>
                    <a:pt x="0" y="0"/>
                  </a:moveTo>
                  <a:lnTo>
                    <a:pt x="37324" y="13040"/>
                  </a:lnTo>
                  <a:lnTo>
                    <a:pt x="74769" y="26102"/>
                  </a:lnTo>
                  <a:lnTo>
                    <a:pt x="112458" y="39209"/>
                  </a:lnTo>
                  <a:lnTo>
                    <a:pt x="150511" y="52381"/>
                  </a:lnTo>
                  <a:lnTo>
                    <a:pt x="189051" y="65642"/>
                  </a:lnTo>
                  <a:lnTo>
                    <a:pt x="228197" y="79012"/>
                  </a:lnTo>
                  <a:lnTo>
                    <a:pt x="268073" y="92514"/>
                  </a:lnTo>
                  <a:lnTo>
                    <a:pt x="308800" y="106170"/>
                  </a:lnTo>
                  <a:lnTo>
                    <a:pt x="350499" y="120003"/>
                  </a:lnTo>
                  <a:lnTo>
                    <a:pt x="393291" y="134033"/>
                  </a:lnTo>
                  <a:lnTo>
                    <a:pt x="437298" y="148282"/>
                  </a:lnTo>
                  <a:lnTo>
                    <a:pt x="482643" y="162774"/>
                  </a:lnTo>
                  <a:lnTo>
                    <a:pt x="529445" y="177530"/>
                  </a:lnTo>
                  <a:lnTo>
                    <a:pt x="577828" y="192571"/>
                  </a:lnTo>
                  <a:lnTo>
                    <a:pt x="627911" y="207921"/>
                  </a:lnTo>
                  <a:lnTo>
                    <a:pt x="679818" y="223600"/>
                  </a:lnTo>
                  <a:lnTo>
                    <a:pt x="733668" y="239631"/>
                  </a:lnTo>
                  <a:lnTo>
                    <a:pt x="789585" y="256036"/>
                  </a:lnTo>
                  <a:lnTo>
                    <a:pt x="847689" y="272836"/>
                  </a:lnTo>
                  <a:lnTo>
                    <a:pt x="908102" y="290054"/>
                  </a:lnTo>
                  <a:lnTo>
                    <a:pt x="970946" y="307713"/>
                  </a:lnTo>
                  <a:lnTo>
                    <a:pt x="1036341" y="325833"/>
                  </a:lnTo>
                  <a:lnTo>
                    <a:pt x="1104411" y="344436"/>
                  </a:lnTo>
                  <a:lnTo>
                    <a:pt x="1142884" y="354885"/>
                  </a:lnTo>
                  <a:lnTo>
                    <a:pt x="1182229" y="365585"/>
                  </a:lnTo>
                  <a:lnTo>
                    <a:pt x="1222422" y="376525"/>
                  </a:lnTo>
                  <a:lnTo>
                    <a:pt x="1263437" y="387692"/>
                  </a:lnTo>
                  <a:lnTo>
                    <a:pt x="1305252" y="399076"/>
                  </a:lnTo>
                  <a:lnTo>
                    <a:pt x="1347842" y="410665"/>
                  </a:lnTo>
                  <a:lnTo>
                    <a:pt x="1391183" y="422448"/>
                  </a:lnTo>
                  <a:lnTo>
                    <a:pt x="1435251" y="434412"/>
                  </a:lnTo>
                  <a:lnTo>
                    <a:pt x="1480022" y="446546"/>
                  </a:lnTo>
                  <a:lnTo>
                    <a:pt x="1525472" y="458839"/>
                  </a:lnTo>
                  <a:lnTo>
                    <a:pt x="1571577" y="471279"/>
                  </a:lnTo>
                  <a:lnTo>
                    <a:pt x="1618313" y="483855"/>
                  </a:lnTo>
                  <a:lnTo>
                    <a:pt x="1665656" y="496555"/>
                  </a:lnTo>
                  <a:lnTo>
                    <a:pt x="1713581" y="509367"/>
                  </a:lnTo>
                  <a:lnTo>
                    <a:pt x="1762065" y="522281"/>
                  </a:lnTo>
                  <a:lnTo>
                    <a:pt x="1811084" y="535284"/>
                  </a:lnTo>
                  <a:lnTo>
                    <a:pt x="1860614" y="548365"/>
                  </a:lnTo>
                  <a:lnTo>
                    <a:pt x="1910630" y="561512"/>
                  </a:lnTo>
                  <a:lnTo>
                    <a:pt x="1961108" y="574714"/>
                  </a:lnTo>
                  <a:lnTo>
                    <a:pt x="2012026" y="587959"/>
                  </a:lnTo>
                  <a:lnTo>
                    <a:pt x="2063357" y="601237"/>
                  </a:lnTo>
                  <a:lnTo>
                    <a:pt x="2115080" y="614534"/>
                  </a:lnTo>
                  <a:lnTo>
                    <a:pt x="2167168" y="627840"/>
                  </a:lnTo>
                  <a:lnTo>
                    <a:pt x="2219599" y="641143"/>
                  </a:lnTo>
                  <a:lnTo>
                    <a:pt x="2272348" y="654432"/>
                  </a:lnTo>
                  <a:lnTo>
                    <a:pt x="2325392" y="667695"/>
                  </a:lnTo>
                  <a:lnTo>
                    <a:pt x="2378705" y="680920"/>
                  </a:lnTo>
                  <a:lnTo>
                    <a:pt x="2432265" y="694096"/>
                  </a:lnTo>
                  <a:lnTo>
                    <a:pt x="2486047" y="707212"/>
                  </a:lnTo>
                  <a:lnTo>
                    <a:pt x="2540027" y="720256"/>
                  </a:lnTo>
                  <a:lnTo>
                    <a:pt x="2594181" y="733216"/>
                  </a:lnTo>
                  <a:lnTo>
                    <a:pt x="2648486" y="746080"/>
                  </a:lnTo>
                  <a:lnTo>
                    <a:pt x="2702916" y="758838"/>
                  </a:lnTo>
                  <a:lnTo>
                    <a:pt x="2757448" y="771478"/>
                  </a:lnTo>
                  <a:lnTo>
                    <a:pt x="2812058" y="783988"/>
                  </a:lnTo>
                  <a:lnTo>
                    <a:pt x="2866721" y="796356"/>
                  </a:lnTo>
                  <a:lnTo>
                    <a:pt x="2921415" y="808572"/>
                  </a:lnTo>
                  <a:lnTo>
                    <a:pt x="2976114" y="820623"/>
                  </a:lnTo>
                  <a:lnTo>
                    <a:pt x="3030795" y="832498"/>
                  </a:lnTo>
                  <a:lnTo>
                    <a:pt x="3085434" y="844186"/>
                  </a:lnTo>
                  <a:lnTo>
                    <a:pt x="3140006" y="855674"/>
                  </a:lnTo>
                  <a:lnTo>
                    <a:pt x="3194488" y="866952"/>
                  </a:lnTo>
                  <a:lnTo>
                    <a:pt x="3240447" y="876340"/>
                  </a:lnTo>
                  <a:lnTo>
                    <a:pt x="3286870" y="885738"/>
                  </a:lnTo>
                  <a:lnTo>
                    <a:pt x="3333739" y="895144"/>
                  </a:lnTo>
                  <a:lnTo>
                    <a:pt x="3381033" y="904554"/>
                  </a:lnTo>
                  <a:lnTo>
                    <a:pt x="3428732" y="913965"/>
                  </a:lnTo>
                  <a:lnTo>
                    <a:pt x="3476818" y="923372"/>
                  </a:lnTo>
                  <a:lnTo>
                    <a:pt x="3525270" y="932774"/>
                  </a:lnTo>
                  <a:lnTo>
                    <a:pt x="3574069" y="942166"/>
                  </a:lnTo>
                  <a:lnTo>
                    <a:pt x="3623195" y="951544"/>
                  </a:lnTo>
                  <a:lnTo>
                    <a:pt x="3672628" y="960907"/>
                  </a:lnTo>
                  <a:lnTo>
                    <a:pt x="3722350" y="970249"/>
                  </a:lnTo>
                  <a:lnTo>
                    <a:pt x="3772339" y="979568"/>
                  </a:lnTo>
                  <a:lnTo>
                    <a:pt x="3822577" y="988860"/>
                  </a:lnTo>
                  <a:lnTo>
                    <a:pt x="3873044" y="998122"/>
                  </a:lnTo>
                  <a:lnTo>
                    <a:pt x="3923719" y="1007351"/>
                  </a:lnTo>
                  <a:lnTo>
                    <a:pt x="3974585" y="1016542"/>
                  </a:lnTo>
                  <a:lnTo>
                    <a:pt x="4025620" y="1025693"/>
                  </a:lnTo>
                  <a:lnTo>
                    <a:pt x="4076805" y="1034800"/>
                  </a:lnTo>
                  <a:lnTo>
                    <a:pt x="4128121" y="1043860"/>
                  </a:lnTo>
                  <a:lnTo>
                    <a:pt x="4179548" y="1052869"/>
                  </a:lnTo>
                  <a:lnTo>
                    <a:pt x="4231067" y="1061824"/>
                  </a:lnTo>
                  <a:lnTo>
                    <a:pt x="4282656" y="1070721"/>
                  </a:lnTo>
                  <a:lnTo>
                    <a:pt x="4334298" y="1079557"/>
                  </a:lnTo>
                  <a:lnTo>
                    <a:pt x="4385972" y="1088329"/>
                  </a:lnTo>
                  <a:lnTo>
                    <a:pt x="4437659" y="1097033"/>
                  </a:lnTo>
                  <a:lnTo>
                    <a:pt x="4489339" y="1105666"/>
                  </a:lnTo>
                  <a:lnTo>
                    <a:pt x="4540992" y="1114225"/>
                  </a:lnTo>
                  <a:lnTo>
                    <a:pt x="4592598" y="1122705"/>
                  </a:lnTo>
                  <a:lnTo>
                    <a:pt x="4644139" y="1131103"/>
                  </a:lnTo>
                  <a:lnTo>
                    <a:pt x="4695594" y="1139417"/>
                  </a:lnTo>
                  <a:lnTo>
                    <a:pt x="4746944" y="1147642"/>
                  </a:lnTo>
                  <a:lnTo>
                    <a:pt x="4798169" y="1155776"/>
                  </a:lnTo>
                  <a:lnTo>
                    <a:pt x="4849249" y="1163814"/>
                  </a:lnTo>
                  <a:lnTo>
                    <a:pt x="4900165" y="1171754"/>
                  </a:lnTo>
                  <a:lnTo>
                    <a:pt x="4950897" y="1179592"/>
                  </a:lnTo>
                  <a:lnTo>
                    <a:pt x="5001426" y="1187324"/>
                  </a:lnTo>
                  <a:lnTo>
                    <a:pt x="5051731" y="1194947"/>
                  </a:lnTo>
                  <a:lnTo>
                    <a:pt x="5101794" y="1202458"/>
                  </a:lnTo>
                  <a:lnTo>
                    <a:pt x="5151594" y="1209854"/>
                  </a:lnTo>
                  <a:lnTo>
                    <a:pt x="5201112" y="1217130"/>
                  </a:lnTo>
                  <a:lnTo>
                    <a:pt x="5250328" y="1224283"/>
                  </a:lnTo>
                  <a:lnTo>
                    <a:pt x="5299223" y="1231311"/>
                  </a:lnTo>
                  <a:lnTo>
                    <a:pt x="5347776" y="1238209"/>
                  </a:lnTo>
                  <a:lnTo>
                    <a:pt x="5395969" y="1244974"/>
                  </a:lnTo>
                  <a:lnTo>
                    <a:pt x="5443781" y="1251603"/>
                  </a:lnTo>
                  <a:lnTo>
                    <a:pt x="5491194" y="1258093"/>
                  </a:lnTo>
                  <a:lnTo>
                    <a:pt x="5538186" y="1264439"/>
                  </a:lnTo>
                  <a:lnTo>
                    <a:pt x="5584739" y="1270639"/>
                  </a:lnTo>
                  <a:lnTo>
                    <a:pt x="5630833" y="1276689"/>
                  </a:lnTo>
                  <a:lnTo>
                    <a:pt x="5676449" y="1282585"/>
                  </a:lnTo>
                  <a:lnTo>
                    <a:pt x="5731868" y="1289579"/>
                  </a:lnTo>
                  <a:lnTo>
                    <a:pt x="5787466" y="1296373"/>
                  </a:lnTo>
                  <a:lnTo>
                    <a:pt x="5843208" y="1302970"/>
                  </a:lnTo>
                  <a:lnTo>
                    <a:pt x="5899059" y="1309374"/>
                  </a:lnTo>
                  <a:lnTo>
                    <a:pt x="5954986" y="1315590"/>
                  </a:lnTo>
                  <a:lnTo>
                    <a:pt x="6010955" y="1321622"/>
                  </a:lnTo>
                  <a:lnTo>
                    <a:pt x="6066930" y="1327474"/>
                  </a:lnTo>
                  <a:lnTo>
                    <a:pt x="6122880" y="1333150"/>
                  </a:lnTo>
                  <a:lnTo>
                    <a:pt x="6178768" y="1338654"/>
                  </a:lnTo>
                  <a:lnTo>
                    <a:pt x="6234561" y="1343991"/>
                  </a:lnTo>
                  <a:lnTo>
                    <a:pt x="6290225" y="1349164"/>
                  </a:lnTo>
                  <a:lnTo>
                    <a:pt x="6345726" y="1354178"/>
                  </a:lnTo>
                  <a:lnTo>
                    <a:pt x="6401029" y="1359036"/>
                  </a:lnTo>
                  <a:lnTo>
                    <a:pt x="6456101" y="1363744"/>
                  </a:lnTo>
                  <a:lnTo>
                    <a:pt x="6510907" y="1368304"/>
                  </a:lnTo>
                  <a:lnTo>
                    <a:pt x="6565413" y="1372722"/>
                  </a:lnTo>
                  <a:lnTo>
                    <a:pt x="6619585" y="1377001"/>
                  </a:lnTo>
                  <a:lnTo>
                    <a:pt x="6673390" y="1381145"/>
                  </a:lnTo>
                  <a:lnTo>
                    <a:pt x="6726792" y="1385159"/>
                  </a:lnTo>
                  <a:lnTo>
                    <a:pt x="6779757" y="1389047"/>
                  </a:lnTo>
                  <a:lnTo>
                    <a:pt x="6832253" y="1392812"/>
                  </a:lnTo>
                  <a:lnTo>
                    <a:pt x="6884243" y="1396460"/>
                  </a:lnTo>
                  <a:lnTo>
                    <a:pt x="6935695" y="1399993"/>
                  </a:lnTo>
                  <a:lnTo>
                    <a:pt x="6986574" y="1403417"/>
                  </a:lnTo>
                  <a:lnTo>
                    <a:pt x="7036847" y="1406735"/>
                  </a:lnTo>
                  <a:lnTo>
                    <a:pt x="7086478" y="1409952"/>
                  </a:lnTo>
                  <a:lnTo>
                    <a:pt x="7135433" y="1413072"/>
                  </a:lnTo>
                  <a:lnTo>
                    <a:pt x="7183680" y="1416098"/>
                  </a:lnTo>
                  <a:lnTo>
                    <a:pt x="7231183" y="1419035"/>
                  </a:lnTo>
                  <a:lnTo>
                    <a:pt x="7277908" y="1421887"/>
                  </a:lnTo>
                  <a:lnTo>
                    <a:pt x="7323821" y="1424659"/>
                  </a:lnTo>
                  <a:lnTo>
                    <a:pt x="7368889" y="1427353"/>
                  </a:lnTo>
                  <a:lnTo>
                    <a:pt x="7413077" y="1429976"/>
                  </a:lnTo>
                  <a:lnTo>
                    <a:pt x="7456350" y="1432530"/>
                  </a:lnTo>
                  <a:lnTo>
                    <a:pt x="7498675" y="1435019"/>
                  </a:lnTo>
                  <a:lnTo>
                    <a:pt x="7540018" y="1437448"/>
                  </a:lnTo>
                  <a:lnTo>
                    <a:pt x="7580344" y="1439822"/>
                  </a:lnTo>
                  <a:lnTo>
                    <a:pt x="7619620" y="1442143"/>
                  </a:lnTo>
                  <a:lnTo>
                    <a:pt x="7657810" y="1444417"/>
                  </a:lnTo>
                  <a:lnTo>
                    <a:pt x="7694882" y="1446648"/>
                  </a:lnTo>
                  <a:lnTo>
                    <a:pt x="7730801" y="1448838"/>
                  </a:lnTo>
                  <a:lnTo>
                    <a:pt x="7812409" y="1453636"/>
                  </a:lnTo>
                  <a:lnTo>
                    <a:pt x="7887152" y="1457595"/>
                  </a:lnTo>
                  <a:lnTo>
                    <a:pt x="7955603" y="1460781"/>
                  </a:lnTo>
                  <a:lnTo>
                    <a:pt x="8018334" y="1463258"/>
                  </a:lnTo>
                  <a:lnTo>
                    <a:pt x="8075917" y="1465093"/>
                  </a:lnTo>
                  <a:lnTo>
                    <a:pt x="8128927" y="1466350"/>
                  </a:lnTo>
                  <a:lnTo>
                    <a:pt x="8177935" y="1467094"/>
                  </a:lnTo>
                  <a:lnTo>
                    <a:pt x="8223515" y="1467392"/>
                  </a:lnTo>
                  <a:lnTo>
                    <a:pt x="8266239" y="1467307"/>
                  </a:lnTo>
                  <a:lnTo>
                    <a:pt x="8306680" y="1466906"/>
                  </a:lnTo>
                  <a:lnTo>
                    <a:pt x="8345410" y="1466253"/>
                  </a:lnTo>
                  <a:lnTo>
                    <a:pt x="8420032" y="1464455"/>
                  </a:lnTo>
                  <a:lnTo>
                    <a:pt x="8457068" y="1463439"/>
                  </a:lnTo>
                  <a:lnTo>
                    <a:pt x="8494685" y="1462434"/>
                  </a:lnTo>
                  <a:lnTo>
                    <a:pt x="8533456" y="1461503"/>
                  </a:lnTo>
                  <a:lnTo>
                    <a:pt x="8573954" y="1460713"/>
                  </a:lnTo>
                  <a:lnTo>
                    <a:pt x="8636561" y="1459348"/>
                  </a:lnTo>
                  <a:lnTo>
                    <a:pt x="8696089" y="1457447"/>
                  </a:lnTo>
                  <a:lnTo>
                    <a:pt x="8752845" y="1455065"/>
                  </a:lnTo>
                  <a:lnTo>
                    <a:pt x="8807136" y="1452254"/>
                  </a:lnTo>
                  <a:lnTo>
                    <a:pt x="8859272" y="1449069"/>
                  </a:lnTo>
                  <a:lnTo>
                    <a:pt x="8909559" y="1445562"/>
                  </a:lnTo>
                  <a:lnTo>
                    <a:pt x="8958307" y="1441789"/>
                  </a:lnTo>
                  <a:lnTo>
                    <a:pt x="9005822" y="1437801"/>
                  </a:lnTo>
                  <a:lnTo>
                    <a:pt x="9052414" y="1433653"/>
                  </a:lnTo>
                  <a:lnTo>
                    <a:pt x="9078271" y="1431261"/>
                  </a:lnTo>
                </a:path>
              </a:pathLst>
            </a:custGeom>
            <a:ln w="63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215133" y="5137796"/>
              <a:ext cx="6929120" cy="1714500"/>
            </a:xfrm>
            <a:custGeom>
              <a:avLst/>
              <a:gdLst/>
              <a:ahLst/>
              <a:cxnLst/>
              <a:rect l="l" t="t" r="r" b="b"/>
              <a:pathLst>
                <a:path w="6929120" h="1714500">
                  <a:moveTo>
                    <a:pt x="0" y="1714264"/>
                  </a:moveTo>
                  <a:lnTo>
                    <a:pt x="32478" y="1677653"/>
                  </a:lnTo>
                  <a:lnTo>
                    <a:pt x="65063" y="1641069"/>
                  </a:lnTo>
                  <a:lnTo>
                    <a:pt x="97859" y="1604537"/>
                  </a:lnTo>
                  <a:lnTo>
                    <a:pt x="130971" y="1568084"/>
                  </a:lnTo>
                  <a:lnTo>
                    <a:pt x="164507" y="1531737"/>
                  </a:lnTo>
                  <a:lnTo>
                    <a:pt x="198571" y="1495521"/>
                  </a:lnTo>
                  <a:lnTo>
                    <a:pt x="233268" y="1459464"/>
                  </a:lnTo>
                  <a:lnTo>
                    <a:pt x="268706" y="1423592"/>
                  </a:lnTo>
                  <a:lnTo>
                    <a:pt x="304988" y="1387931"/>
                  </a:lnTo>
                  <a:lnTo>
                    <a:pt x="342222" y="1352508"/>
                  </a:lnTo>
                  <a:lnTo>
                    <a:pt x="380512" y="1317348"/>
                  </a:lnTo>
                  <a:lnTo>
                    <a:pt x="419965" y="1282480"/>
                  </a:lnTo>
                  <a:lnTo>
                    <a:pt x="460686" y="1247928"/>
                  </a:lnTo>
                  <a:lnTo>
                    <a:pt x="502780" y="1213720"/>
                  </a:lnTo>
                  <a:lnTo>
                    <a:pt x="546354" y="1179881"/>
                  </a:lnTo>
                  <a:lnTo>
                    <a:pt x="584055" y="1151726"/>
                  </a:lnTo>
                  <a:lnTo>
                    <a:pt x="623194" y="1123387"/>
                  </a:lnTo>
                  <a:lnTo>
                    <a:pt x="663629" y="1094938"/>
                  </a:lnTo>
                  <a:lnTo>
                    <a:pt x="705221" y="1066452"/>
                  </a:lnTo>
                  <a:lnTo>
                    <a:pt x="747827" y="1038004"/>
                  </a:lnTo>
                  <a:lnTo>
                    <a:pt x="791308" y="1009665"/>
                  </a:lnTo>
                  <a:lnTo>
                    <a:pt x="835523" y="981509"/>
                  </a:lnTo>
                  <a:lnTo>
                    <a:pt x="880331" y="953610"/>
                  </a:lnTo>
                  <a:lnTo>
                    <a:pt x="925591" y="926041"/>
                  </a:lnTo>
                  <a:lnTo>
                    <a:pt x="971163" y="898876"/>
                  </a:lnTo>
                  <a:lnTo>
                    <a:pt x="1016906" y="872186"/>
                  </a:lnTo>
                  <a:lnTo>
                    <a:pt x="1062679" y="846047"/>
                  </a:lnTo>
                  <a:lnTo>
                    <a:pt x="1108342" y="820531"/>
                  </a:lnTo>
                  <a:lnTo>
                    <a:pt x="1153753" y="795711"/>
                  </a:lnTo>
                  <a:lnTo>
                    <a:pt x="1198772" y="771661"/>
                  </a:lnTo>
                  <a:lnTo>
                    <a:pt x="1243258" y="748454"/>
                  </a:lnTo>
                  <a:lnTo>
                    <a:pt x="1287072" y="726164"/>
                  </a:lnTo>
                  <a:lnTo>
                    <a:pt x="1330070" y="704863"/>
                  </a:lnTo>
                  <a:lnTo>
                    <a:pt x="1376844" y="682270"/>
                  </a:lnTo>
                  <a:lnTo>
                    <a:pt x="1421710" y="661143"/>
                  </a:lnTo>
                  <a:lnTo>
                    <a:pt x="1465076" y="641327"/>
                  </a:lnTo>
                  <a:lnTo>
                    <a:pt x="1507353" y="622665"/>
                  </a:lnTo>
                  <a:lnTo>
                    <a:pt x="1548946" y="605001"/>
                  </a:lnTo>
                  <a:lnTo>
                    <a:pt x="1590266" y="588177"/>
                  </a:lnTo>
                  <a:lnTo>
                    <a:pt x="1631720" y="572039"/>
                  </a:lnTo>
                  <a:lnTo>
                    <a:pt x="1673717" y="556429"/>
                  </a:lnTo>
                  <a:lnTo>
                    <a:pt x="1716664" y="541190"/>
                  </a:lnTo>
                  <a:lnTo>
                    <a:pt x="1760971" y="526167"/>
                  </a:lnTo>
                  <a:lnTo>
                    <a:pt x="1807046" y="511202"/>
                  </a:lnTo>
                  <a:lnTo>
                    <a:pt x="1855297" y="496140"/>
                  </a:lnTo>
                  <a:lnTo>
                    <a:pt x="1906132" y="480824"/>
                  </a:lnTo>
                  <a:lnTo>
                    <a:pt x="1959960" y="465098"/>
                  </a:lnTo>
                  <a:lnTo>
                    <a:pt x="2017189" y="448804"/>
                  </a:lnTo>
                  <a:lnTo>
                    <a:pt x="2078228" y="431788"/>
                  </a:lnTo>
                  <a:lnTo>
                    <a:pt x="2118243" y="420886"/>
                  </a:lnTo>
                  <a:lnTo>
                    <a:pt x="2160523" y="409688"/>
                  </a:lnTo>
                  <a:lnTo>
                    <a:pt x="2204874" y="398231"/>
                  </a:lnTo>
                  <a:lnTo>
                    <a:pt x="2251101" y="386550"/>
                  </a:lnTo>
                  <a:lnTo>
                    <a:pt x="2299009" y="374682"/>
                  </a:lnTo>
                  <a:lnTo>
                    <a:pt x="2348404" y="362664"/>
                  </a:lnTo>
                  <a:lnTo>
                    <a:pt x="2399091" y="350531"/>
                  </a:lnTo>
                  <a:lnTo>
                    <a:pt x="2450875" y="338320"/>
                  </a:lnTo>
                  <a:lnTo>
                    <a:pt x="2503562" y="326068"/>
                  </a:lnTo>
                  <a:lnTo>
                    <a:pt x="2556958" y="313811"/>
                  </a:lnTo>
                  <a:lnTo>
                    <a:pt x="2610868" y="301585"/>
                  </a:lnTo>
                  <a:lnTo>
                    <a:pt x="2665097" y="289426"/>
                  </a:lnTo>
                  <a:lnTo>
                    <a:pt x="2719451" y="277371"/>
                  </a:lnTo>
                  <a:lnTo>
                    <a:pt x="2773734" y="265457"/>
                  </a:lnTo>
                  <a:lnTo>
                    <a:pt x="2827754" y="253720"/>
                  </a:lnTo>
                  <a:lnTo>
                    <a:pt x="2881314" y="242195"/>
                  </a:lnTo>
                  <a:lnTo>
                    <a:pt x="2934220" y="230920"/>
                  </a:lnTo>
                  <a:lnTo>
                    <a:pt x="2986279" y="219931"/>
                  </a:lnTo>
                  <a:lnTo>
                    <a:pt x="3037295" y="209264"/>
                  </a:lnTo>
                  <a:lnTo>
                    <a:pt x="3087073" y="198956"/>
                  </a:lnTo>
                  <a:lnTo>
                    <a:pt x="3135419" y="189042"/>
                  </a:lnTo>
                  <a:lnTo>
                    <a:pt x="3182139" y="179560"/>
                  </a:lnTo>
                  <a:lnTo>
                    <a:pt x="3227038" y="170546"/>
                  </a:lnTo>
                  <a:lnTo>
                    <a:pt x="3269921" y="162035"/>
                  </a:lnTo>
                  <a:lnTo>
                    <a:pt x="3310594" y="154066"/>
                  </a:lnTo>
                  <a:lnTo>
                    <a:pt x="3348863" y="146673"/>
                  </a:lnTo>
                  <a:lnTo>
                    <a:pt x="3418279" y="133601"/>
                  </a:lnTo>
                  <a:lnTo>
                    <a:pt x="3479443" y="122537"/>
                  </a:lnTo>
                  <a:lnTo>
                    <a:pt x="3533735" y="113235"/>
                  </a:lnTo>
                  <a:lnTo>
                    <a:pt x="3582532" y="105452"/>
                  </a:lnTo>
                  <a:lnTo>
                    <a:pt x="3627215" y="98946"/>
                  </a:lnTo>
                  <a:lnTo>
                    <a:pt x="3669162" y="93472"/>
                  </a:lnTo>
                  <a:lnTo>
                    <a:pt x="3709752" y="88788"/>
                  </a:lnTo>
                  <a:lnTo>
                    <a:pt x="3750364" y="84648"/>
                  </a:lnTo>
                  <a:lnTo>
                    <a:pt x="3792377" y="80811"/>
                  </a:lnTo>
                  <a:lnTo>
                    <a:pt x="3837171" y="77033"/>
                  </a:lnTo>
                  <a:lnTo>
                    <a:pt x="3886124" y="73070"/>
                  </a:lnTo>
                  <a:lnTo>
                    <a:pt x="3940615" y="68678"/>
                  </a:lnTo>
                  <a:lnTo>
                    <a:pt x="4002024" y="63615"/>
                  </a:lnTo>
                  <a:lnTo>
                    <a:pt x="4043532" y="60210"/>
                  </a:lnTo>
                  <a:lnTo>
                    <a:pt x="4087086" y="56789"/>
                  </a:lnTo>
                  <a:lnTo>
                    <a:pt x="4132493" y="53364"/>
                  </a:lnTo>
                  <a:lnTo>
                    <a:pt x="4179559" y="49946"/>
                  </a:lnTo>
                  <a:lnTo>
                    <a:pt x="4228092" y="46547"/>
                  </a:lnTo>
                  <a:lnTo>
                    <a:pt x="4277900" y="43178"/>
                  </a:lnTo>
                  <a:lnTo>
                    <a:pt x="4328790" y="39851"/>
                  </a:lnTo>
                  <a:lnTo>
                    <a:pt x="4380569" y="36578"/>
                  </a:lnTo>
                  <a:lnTo>
                    <a:pt x="4433044" y="33370"/>
                  </a:lnTo>
                  <a:lnTo>
                    <a:pt x="4486024" y="30239"/>
                  </a:lnTo>
                  <a:lnTo>
                    <a:pt x="4539315" y="27196"/>
                  </a:lnTo>
                  <a:lnTo>
                    <a:pt x="4592725" y="24253"/>
                  </a:lnTo>
                  <a:lnTo>
                    <a:pt x="4646061" y="21421"/>
                  </a:lnTo>
                  <a:lnTo>
                    <a:pt x="4699131" y="18713"/>
                  </a:lnTo>
                  <a:lnTo>
                    <a:pt x="4751742" y="16140"/>
                  </a:lnTo>
                  <a:lnTo>
                    <a:pt x="4803701" y="13712"/>
                  </a:lnTo>
                  <a:lnTo>
                    <a:pt x="4854816" y="11443"/>
                  </a:lnTo>
                  <a:lnTo>
                    <a:pt x="4904894" y="9344"/>
                  </a:lnTo>
                  <a:lnTo>
                    <a:pt x="4953742" y="7425"/>
                  </a:lnTo>
                  <a:lnTo>
                    <a:pt x="5001168" y="5700"/>
                  </a:lnTo>
                  <a:lnTo>
                    <a:pt x="5046980" y="4179"/>
                  </a:lnTo>
                  <a:lnTo>
                    <a:pt x="5311489" y="0"/>
                  </a:lnTo>
                  <a:lnTo>
                    <a:pt x="5586571" y="464"/>
                  </a:lnTo>
                  <a:lnTo>
                    <a:pt x="5802645" y="2786"/>
                  </a:lnTo>
                  <a:lnTo>
                    <a:pt x="5890133" y="4179"/>
                  </a:lnTo>
                  <a:lnTo>
                    <a:pt x="6495796" y="4179"/>
                  </a:lnTo>
                  <a:lnTo>
                    <a:pt x="6558133" y="6090"/>
                  </a:lnTo>
                  <a:lnTo>
                    <a:pt x="6618476" y="8729"/>
                  </a:lnTo>
                  <a:lnTo>
                    <a:pt x="6676124" y="11883"/>
                  </a:lnTo>
                  <a:lnTo>
                    <a:pt x="6730380" y="15339"/>
                  </a:lnTo>
                  <a:lnTo>
                    <a:pt x="6780547" y="18884"/>
                  </a:lnTo>
                  <a:lnTo>
                    <a:pt x="6825926" y="22306"/>
                  </a:lnTo>
                  <a:lnTo>
                    <a:pt x="6865819" y="25391"/>
                  </a:lnTo>
                  <a:lnTo>
                    <a:pt x="6899529" y="27928"/>
                  </a:lnTo>
                  <a:lnTo>
                    <a:pt x="6928865" y="30148"/>
                  </a:lnTo>
                </a:path>
              </a:pathLst>
            </a:custGeom>
            <a:ln w="63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177158" y="2750057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694055" y="0"/>
                  </a:moveTo>
                  <a:lnTo>
                    <a:pt x="3937" y="402970"/>
                  </a:lnTo>
                  <a:lnTo>
                    <a:pt x="0" y="1202181"/>
                  </a:lnTo>
                  <a:lnTo>
                    <a:pt x="700532" y="1606677"/>
                  </a:lnTo>
                  <a:lnTo>
                    <a:pt x="1390777" y="1203705"/>
                  </a:lnTo>
                  <a:lnTo>
                    <a:pt x="1394587" y="404367"/>
                  </a:lnTo>
                  <a:lnTo>
                    <a:pt x="694055" y="0"/>
                  </a:lnTo>
                  <a:close/>
                </a:path>
              </a:pathLst>
            </a:custGeom>
            <a:solidFill>
              <a:srgbClr val="FFFFFF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177158" y="2750057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937" y="402970"/>
                  </a:moveTo>
                  <a:lnTo>
                    <a:pt x="694055" y="0"/>
                  </a:lnTo>
                  <a:lnTo>
                    <a:pt x="1394587" y="404367"/>
                  </a:lnTo>
                  <a:lnTo>
                    <a:pt x="1390777" y="1203705"/>
                  </a:lnTo>
                  <a:lnTo>
                    <a:pt x="700532" y="1606677"/>
                  </a:lnTo>
                  <a:lnTo>
                    <a:pt x="0" y="1202181"/>
                  </a:lnTo>
                  <a:lnTo>
                    <a:pt x="3937" y="40297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901058" y="4016883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937" y="402971"/>
                  </a:moveTo>
                  <a:lnTo>
                    <a:pt x="694054" y="0"/>
                  </a:lnTo>
                  <a:lnTo>
                    <a:pt x="1394587" y="404368"/>
                  </a:lnTo>
                  <a:lnTo>
                    <a:pt x="1390777" y="1203706"/>
                  </a:lnTo>
                  <a:lnTo>
                    <a:pt x="700531" y="1606651"/>
                  </a:lnTo>
                  <a:lnTo>
                    <a:pt x="0" y="1202182"/>
                  </a:lnTo>
                  <a:lnTo>
                    <a:pt x="3937" y="402971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910583" y="1483233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694054" y="0"/>
                  </a:moveTo>
                  <a:lnTo>
                    <a:pt x="3937" y="402970"/>
                  </a:lnTo>
                  <a:lnTo>
                    <a:pt x="0" y="1202181"/>
                  </a:lnTo>
                  <a:lnTo>
                    <a:pt x="700531" y="1606677"/>
                  </a:lnTo>
                  <a:lnTo>
                    <a:pt x="1390777" y="1203705"/>
                  </a:lnTo>
                  <a:lnTo>
                    <a:pt x="1394587" y="404367"/>
                  </a:lnTo>
                  <a:lnTo>
                    <a:pt x="694054" y="0"/>
                  </a:lnTo>
                  <a:close/>
                </a:path>
              </a:pathLst>
            </a:custGeom>
            <a:solidFill>
              <a:srgbClr val="FFFFFF">
                <a:alpha val="705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910583" y="1483233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937" y="402970"/>
                  </a:moveTo>
                  <a:lnTo>
                    <a:pt x="694054" y="0"/>
                  </a:lnTo>
                  <a:lnTo>
                    <a:pt x="1394587" y="404367"/>
                  </a:lnTo>
                  <a:lnTo>
                    <a:pt x="1390777" y="1203705"/>
                  </a:lnTo>
                  <a:lnTo>
                    <a:pt x="700531" y="1606677"/>
                  </a:lnTo>
                  <a:lnTo>
                    <a:pt x="0" y="1202181"/>
                  </a:lnTo>
                  <a:lnTo>
                    <a:pt x="3937" y="40297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158108" y="216408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694055" y="0"/>
                  </a:moveTo>
                  <a:lnTo>
                    <a:pt x="3937" y="402971"/>
                  </a:lnTo>
                  <a:lnTo>
                    <a:pt x="0" y="1202182"/>
                  </a:lnTo>
                  <a:lnTo>
                    <a:pt x="700532" y="1606677"/>
                  </a:lnTo>
                  <a:lnTo>
                    <a:pt x="1390777" y="1203706"/>
                  </a:lnTo>
                  <a:lnTo>
                    <a:pt x="1394587" y="404368"/>
                  </a:lnTo>
                  <a:lnTo>
                    <a:pt x="694055" y="0"/>
                  </a:lnTo>
                  <a:close/>
                </a:path>
              </a:pathLst>
            </a:custGeom>
            <a:solidFill>
              <a:srgbClr val="FFFFFF">
                <a:alpha val="392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158108" y="216408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937" y="402971"/>
                  </a:moveTo>
                  <a:lnTo>
                    <a:pt x="694055" y="0"/>
                  </a:lnTo>
                  <a:lnTo>
                    <a:pt x="1394587" y="404368"/>
                  </a:lnTo>
                  <a:lnTo>
                    <a:pt x="1390777" y="1203706"/>
                  </a:lnTo>
                  <a:lnTo>
                    <a:pt x="700532" y="1606677"/>
                  </a:lnTo>
                  <a:lnTo>
                    <a:pt x="0" y="1202182"/>
                  </a:lnTo>
                  <a:lnTo>
                    <a:pt x="3937" y="402971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644008" y="5274183"/>
              <a:ext cx="1395095" cy="1584325"/>
            </a:xfrm>
            <a:custGeom>
              <a:avLst/>
              <a:gdLst/>
              <a:ahLst/>
              <a:cxnLst/>
              <a:rect l="l" t="t" r="r" b="b"/>
              <a:pathLst>
                <a:path w="1395095" h="1584325">
                  <a:moveTo>
                    <a:pt x="694054" y="0"/>
                  </a:moveTo>
                  <a:lnTo>
                    <a:pt x="3937" y="402958"/>
                  </a:lnTo>
                  <a:lnTo>
                    <a:pt x="0" y="1202220"/>
                  </a:lnTo>
                  <a:lnTo>
                    <a:pt x="660966" y="1583815"/>
                  </a:lnTo>
                  <a:lnTo>
                    <a:pt x="739656" y="1583815"/>
                  </a:lnTo>
                  <a:lnTo>
                    <a:pt x="1390777" y="1203667"/>
                  </a:lnTo>
                  <a:lnTo>
                    <a:pt x="1394587" y="404406"/>
                  </a:lnTo>
                  <a:lnTo>
                    <a:pt x="694054" y="0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644008" y="5274183"/>
              <a:ext cx="1395095" cy="1584325"/>
            </a:xfrm>
            <a:custGeom>
              <a:avLst/>
              <a:gdLst/>
              <a:ahLst/>
              <a:cxnLst/>
              <a:rect l="l" t="t" r="r" b="b"/>
              <a:pathLst>
                <a:path w="1395095" h="1584325">
                  <a:moveTo>
                    <a:pt x="3937" y="402958"/>
                  </a:moveTo>
                  <a:lnTo>
                    <a:pt x="694054" y="0"/>
                  </a:lnTo>
                  <a:lnTo>
                    <a:pt x="1394587" y="404406"/>
                  </a:lnTo>
                  <a:lnTo>
                    <a:pt x="1390777" y="1203667"/>
                  </a:lnTo>
                  <a:lnTo>
                    <a:pt x="739656" y="1583815"/>
                  </a:lnTo>
                </a:path>
                <a:path w="1395095" h="1584325">
                  <a:moveTo>
                    <a:pt x="660966" y="1583815"/>
                  </a:moveTo>
                  <a:lnTo>
                    <a:pt x="0" y="1202220"/>
                  </a:lnTo>
                  <a:lnTo>
                    <a:pt x="3937" y="402958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4214" y="4007358"/>
              <a:ext cx="802005" cy="1607185"/>
            </a:xfrm>
            <a:custGeom>
              <a:avLst/>
              <a:gdLst/>
              <a:ahLst/>
              <a:cxnLst/>
              <a:rect l="l" t="t" r="r" b="b"/>
              <a:pathLst>
                <a:path w="802005" h="1607185">
                  <a:moveTo>
                    <a:pt x="101349" y="0"/>
                  </a:moveTo>
                  <a:lnTo>
                    <a:pt x="0" y="62865"/>
                  </a:lnTo>
                  <a:lnTo>
                    <a:pt x="3425" y="1545971"/>
                  </a:lnTo>
                  <a:lnTo>
                    <a:pt x="107750" y="1606651"/>
                  </a:lnTo>
                  <a:lnTo>
                    <a:pt x="797982" y="1203706"/>
                  </a:lnTo>
                  <a:lnTo>
                    <a:pt x="801869" y="404368"/>
                  </a:lnTo>
                  <a:lnTo>
                    <a:pt x="101349" y="0"/>
                  </a:lnTo>
                  <a:close/>
                </a:path>
              </a:pathLst>
            </a:custGeom>
            <a:solidFill>
              <a:srgbClr val="FFFFFF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4214" y="4007358"/>
              <a:ext cx="1525905" cy="2851150"/>
            </a:xfrm>
            <a:custGeom>
              <a:avLst/>
              <a:gdLst/>
              <a:ahLst/>
              <a:cxnLst/>
              <a:rect l="l" t="t" r="r" b="b"/>
              <a:pathLst>
                <a:path w="1525905" h="2851150">
                  <a:moveTo>
                    <a:pt x="0" y="62865"/>
                  </a:moveTo>
                  <a:lnTo>
                    <a:pt x="101349" y="0"/>
                  </a:lnTo>
                  <a:lnTo>
                    <a:pt x="801869" y="404368"/>
                  </a:lnTo>
                  <a:lnTo>
                    <a:pt x="797982" y="1203706"/>
                  </a:lnTo>
                  <a:lnTo>
                    <a:pt x="107750" y="1606651"/>
                  </a:lnTo>
                  <a:lnTo>
                    <a:pt x="3425" y="1545971"/>
                  </a:lnTo>
                  <a:lnTo>
                    <a:pt x="0" y="62865"/>
                  </a:lnTo>
                  <a:close/>
                </a:path>
                <a:path w="1525905" h="2851150">
                  <a:moveTo>
                    <a:pt x="135030" y="1688833"/>
                  </a:moveTo>
                  <a:lnTo>
                    <a:pt x="825249" y="1285875"/>
                  </a:lnTo>
                  <a:lnTo>
                    <a:pt x="1525731" y="1690281"/>
                  </a:lnTo>
                  <a:lnTo>
                    <a:pt x="1521921" y="2489542"/>
                  </a:lnTo>
                  <a:lnTo>
                    <a:pt x="903407" y="2850640"/>
                  </a:lnTo>
                </a:path>
                <a:path w="1525905" h="2851150">
                  <a:moveTo>
                    <a:pt x="759090" y="2850640"/>
                  </a:moveTo>
                  <a:lnTo>
                    <a:pt x="131144" y="2488095"/>
                  </a:lnTo>
                  <a:lnTo>
                    <a:pt x="135030" y="1688833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33933" y="2740532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694118" y="0"/>
                  </a:moveTo>
                  <a:lnTo>
                    <a:pt x="3886" y="402970"/>
                  </a:lnTo>
                  <a:lnTo>
                    <a:pt x="0" y="1202181"/>
                  </a:lnTo>
                  <a:lnTo>
                    <a:pt x="700506" y="1606677"/>
                  </a:lnTo>
                  <a:lnTo>
                    <a:pt x="1390777" y="1203705"/>
                  </a:lnTo>
                  <a:lnTo>
                    <a:pt x="1394586" y="404367"/>
                  </a:lnTo>
                  <a:lnTo>
                    <a:pt x="694118" y="0"/>
                  </a:lnTo>
                  <a:close/>
                </a:path>
              </a:pathLst>
            </a:custGeom>
            <a:solidFill>
              <a:srgbClr val="FFFFFF">
                <a:alpha val="705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33933" y="2740532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886" y="402970"/>
                  </a:moveTo>
                  <a:lnTo>
                    <a:pt x="694118" y="0"/>
                  </a:lnTo>
                  <a:lnTo>
                    <a:pt x="1394586" y="404367"/>
                  </a:lnTo>
                  <a:lnTo>
                    <a:pt x="1390777" y="1203705"/>
                  </a:lnTo>
                  <a:lnTo>
                    <a:pt x="700506" y="1606677"/>
                  </a:lnTo>
                  <a:lnTo>
                    <a:pt x="0" y="1202181"/>
                  </a:lnTo>
                  <a:lnTo>
                    <a:pt x="3886" y="40297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957834" y="4016883"/>
              <a:ext cx="2128520" cy="2841625"/>
            </a:xfrm>
            <a:custGeom>
              <a:avLst/>
              <a:gdLst/>
              <a:ahLst/>
              <a:cxnLst/>
              <a:rect l="l" t="t" r="r" b="b"/>
              <a:pathLst>
                <a:path w="2128520" h="2841625">
                  <a:moveTo>
                    <a:pt x="3886" y="402971"/>
                  </a:moveTo>
                  <a:lnTo>
                    <a:pt x="694054" y="0"/>
                  </a:lnTo>
                  <a:lnTo>
                    <a:pt x="1394586" y="404368"/>
                  </a:lnTo>
                  <a:lnTo>
                    <a:pt x="1390777" y="1203706"/>
                  </a:lnTo>
                  <a:lnTo>
                    <a:pt x="700532" y="1606651"/>
                  </a:lnTo>
                  <a:lnTo>
                    <a:pt x="0" y="1202182"/>
                  </a:lnTo>
                  <a:lnTo>
                    <a:pt x="3886" y="402971"/>
                  </a:lnTo>
                  <a:close/>
                </a:path>
                <a:path w="2128520" h="2841625">
                  <a:moveTo>
                    <a:pt x="737361" y="1688833"/>
                  </a:moveTo>
                  <a:lnTo>
                    <a:pt x="1427480" y="1285875"/>
                  </a:lnTo>
                  <a:lnTo>
                    <a:pt x="2128012" y="1690281"/>
                  </a:lnTo>
                  <a:lnTo>
                    <a:pt x="2124202" y="2489542"/>
                  </a:lnTo>
                  <a:lnTo>
                    <a:pt x="1522025" y="2841115"/>
                  </a:lnTo>
                </a:path>
                <a:path w="2128520" h="2841625">
                  <a:moveTo>
                    <a:pt x="1344896" y="2841115"/>
                  </a:moveTo>
                  <a:lnTo>
                    <a:pt x="733424" y="2488095"/>
                  </a:lnTo>
                  <a:lnTo>
                    <a:pt x="737361" y="1688833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710308" y="2750057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694055" y="0"/>
                  </a:moveTo>
                  <a:lnTo>
                    <a:pt x="3937" y="402970"/>
                  </a:lnTo>
                  <a:lnTo>
                    <a:pt x="0" y="1202181"/>
                  </a:lnTo>
                  <a:lnTo>
                    <a:pt x="700532" y="1606677"/>
                  </a:lnTo>
                  <a:lnTo>
                    <a:pt x="1390777" y="1203705"/>
                  </a:lnTo>
                  <a:lnTo>
                    <a:pt x="1394587" y="404367"/>
                  </a:lnTo>
                  <a:lnTo>
                    <a:pt x="694055" y="0"/>
                  </a:lnTo>
                  <a:close/>
                </a:path>
              </a:pathLst>
            </a:custGeom>
            <a:solidFill>
              <a:srgbClr val="FFFFFF">
                <a:alpha val="705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710308" y="2750057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937" y="402970"/>
                  </a:moveTo>
                  <a:lnTo>
                    <a:pt x="694055" y="0"/>
                  </a:lnTo>
                  <a:lnTo>
                    <a:pt x="1394587" y="404367"/>
                  </a:lnTo>
                  <a:lnTo>
                    <a:pt x="1390777" y="1203705"/>
                  </a:lnTo>
                  <a:lnTo>
                    <a:pt x="700532" y="1606677"/>
                  </a:lnTo>
                  <a:lnTo>
                    <a:pt x="0" y="1202181"/>
                  </a:lnTo>
                  <a:lnTo>
                    <a:pt x="3937" y="40297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976884" y="1454658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886" y="402970"/>
                  </a:moveTo>
                  <a:lnTo>
                    <a:pt x="694054" y="0"/>
                  </a:lnTo>
                  <a:lnTo>
                    <a:pt x="1394586" y="404367"/>
                  </a:lnTo>
                  <a:lnTo>
                    <a:pt x="1390777" y="1203705"/>
                  </a:lnTo>
                  <a:lnTo>
                    <a:pt x="700532" y="1606677"/>
                  </a:lnTo>
                  <a:lnTo>
                    <a:pt x="0" y="1202181"/>
                  </a:lnTo>
                  <a:lnTo>
                    <a:pt x="3886" y="40297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987159" y="4035933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694055" y="0"/>
                  </a:moveTo>
                  <a:lnTo>
                    <a:pt x="3937" y="402971"/>
                  </a:lnTo>
                  <a:lnTo>
                    <a:pt x="0" y="1202182"/>
                  </a:lnTo>
                  <a:lnTo>
                    <a:pt x="700532" y="1606651"/>
                  </a:lnTo>
                  <a:lnTo>
                    <a:pt x="1390777" y="1203706"/>
                  </a:lnTo>
                  <a:lnTo>
                    <a:pt x="1394587" y="404368"/>
                  </a:lnTo>
                  <a:lnTo>
                    <a:pt x="694055" y="0"/>
                  </a:lnTo>
                  <a:close/>
                </a:path>
              </a:pathLst>
            </a:custGeom>
            <a:solidFill>
              <a:srgbClr val="FFFFFF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987159" y="4035933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937" y="402971"/>
                  </a:moveTo>
                  <a:lnTo>
                    <a:pt x="694055" y="0"/>
                  </a:lnTo>
                  <a:lnTo>
                    <a:pt x="1394587" y="404368"/>
                  </a:lnTo>
                  <a:lnTo>
                    <a:pt x="1390777" y="1203706"/>
                  </a:lnTo>
                  <a:lnTo>
                    <a:pt x="700532" y="1606651"/>
                  </a:lnTo>
                  <a:lnTo>
                    <a:pt x="0" y="1202182"/>
                  </a:lnTo>
                  <a:lnTo>
                    <a:pt x="3937" y="402971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730109" y="5312283"/>
              <a:ext cx="1395095" cy="1546225"/>
            </a:xfrm>
            <a:custGeom>
              <a:avLst/>
              <a:gdLst/>
              <a:ahLst/>
              <a:cxnLst/>
              <a:rect l="l" t="t" r="r" b="b"/>
              <a:pathLst>
                <a:path w="1395095" h="1546225">
                  <a:moveTo>
                    <a:pt x="3937" y="402958"/>
                  </a:moveTo>
                  <a:lnTo>
                    <a:pt x="694055" y="0"/>
                  </a:lnTo>
                  <a:lnTo>
                    <a:pt x="1394587" y="404406"/>
                  </a:lnTo>
                  <a:lnTo>
                    <a:pt x="1390777" y="1203667"/>
                  </a:lnTo>
                  <a:lnTo>
                    <a:pt x="804914" y="1545715"/>
                  </a:lnTo>
                </a:path>
                <a:path w="1395095" h="1546225">
                  <a:moveTo>
                    <a:pt x="594972" y="1545715"/>
                  </a:moveTo>
                  <a:lnTo>
                    <a:pt x="0" y="1202220"/>
                  </a:lnTo>
                  <a:lnTo>
                    <a:pt x="3937" y="402958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730109" y="2759582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694055" y="0"/>
                  </a:moveTo>
                  <a:lnTo>
                    <a:pt x="3937" y="402970"/>
                  </a:lnTo>
                  <a:lnTo>
                    <a:pt x="0" y="1202181"/>
                  </a:lnTo>
                  <a:lnTo>
                    <a:pt x="700532" y="1606677"/>
                  </a:lnTo>
                  <a:lnTo>
                    <a:pt x="1390777" y="1203705"/>
                  </a:lnTo>
                  <a:lnTo>
                    <a:pt x="1394587" y="404367"/>
                  </a:lnTo>
                  <a:lnTo>
                    <a:pt x="694055" y="0"/>
                  </a:lnTo>
                  <a:close/>
                </a:path>
              </a:pathLst>
            </a:custGeom>
            <a:solidFill>
              <a:srgbClr val="FFFFFF">
                <a:alpha val="705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730109" y="2759582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937" y="402970"/>
                  </a:moveTo>
                  <a:lnTo>
                    <a:pt x="694055" y="0"/>
                  </a:lnTo>
                  <a:lnTo>
                    <a:pt x="1394587" y="404367"/>
                  </a:lnTo>
                  <a:lnTo>
                    <a:pt x="1390777" y="1203705"/>
                  </a:lnTo>
                  <a:lnTo>
                    <a:pt x="700532" y="1606677"/>
                  </a:lnTo>
                  <a:lnTo>
                    <a:pt x="0" y="1202181"/>
                  </a:lnTo>
                  <a:lnTo>
                    <a:pt x="3937" y="40297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463534" y="4043867"/>
              <a:ext cx="680720" cy="1587500"/>
            </a:xfrm>
            <a:custGeom>
              <a:avLst/>
              <a:gdLst/>
              <a:ahLst/>
              <a:cxnLst/>
              <a:rect l="l" t="t" r="r" b="b"/>
              <a:pathLst>
                <a:path w="680720" h="1587500">
                  <a:moveTo>
                    <a:pt x="680466" y="0"/>
                  </a:moveTo>
                  <a:lnTo>
                    <a:pt x="3937" y="395036"/>
                  </a:lnTo>
                  <a:lnTo>
                    <a:pt x="0" y="1194247"/>
                  </a:lnTo>
                  <a:lnTo>
                    <a:pt x="680466" y="1587131"/>
                  </a:lnTo>
                  <a:lnTo>
                    <a:pt x="680466" y="0"/>
                  </a:lnTo>
                  <a:close/>
                </a:path>
              </a:pathLst>
            </a:custGeom>
            <a:solidFill>
              <a:srgbClr val="FFFFFF">
                <a:alpha val="392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463534" y="4043867"/>
              <a:ext cx="680720" cy="1587500"/>
            </a:xfrm>
            <a:custGeom>
              <a:avLst/>
              <a:gdLst/>
              <a:ahLst/>
              <a:cxnLst/>
              <a:rect l="l" t="t" r="r" b="b"/>
              <a:pathLst>
                <a:path w="680720" h="1587500">
                  <a:moveTo>
                    <a:pt x="3937" y="395036"/>
                  </a:moveTo>
                  <a:lnTo>
                    <a:pt x="680466" y="0"/>
                  </a:lnTo>
                </a:path>
                <a:path w="680720" h="1587500">
                  <a:moveTo>
                    <a:pt x="680466" y="1587131"/>
                  </a:moveTo>
                  <a:lnTo>
                    <a:pt x="0" y="1194247"/>
                  </a:lnTo>
                  <a:lnTo>
                    <a:pt x="3937" y="395036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463534" y="1500692"/>
              <a:ext cx="680720" cy="1587500"/>
            </a:xfrm>
            <a:custGeom>
              <a:avLst/>
              <a:gdLst/>
              <a:ahLst/>
              <a:cxnLst/>
              <a:rect l="l" t="t" r="r" b="b"/>
              <a:pathLst>
                <a:path w="680720" h="1587500">
                  <a:moveTo>
                    <a:pt x="3937" y="395036"/>
                  </a:moveTo>
                  <a:lnTo>
                    <a:pt x="680466" y="0"/>
                  </a:lnTo>
                </a:path>
                <a:path w="680720" h="1587500">
                  <a:moveTo>
                    <a:pt x="680466" y="1587155"/>
                  </a:moveTo>
                  <a:lnTo>
                    <a:pt x="0" y="1194247"/>
                  </a:lnTo>
                  <a:lnTo>
                    <a:pt x="3937" y="395036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57200" y="333476"/>
              <a:ext cx="8229600" cy="6186170"/>
            </a:xfrm>
            <a:custGeom>
              <a:avLst/>
              <a:gdLst/>
              <a:ahLst/>
              <a:cxnLst/>
              <a:rect l="l" t="t" r="r" b="b"/>
              <a:pathLst>
                <a:path w="8229600" h="6186170">
                  <a:moveTo>
                    <a:pt x="8229600" y="0"/>
                  </a:moveTo>
                  <a:lnTo>
                    <a:pt x="0" y="0"/>
                  </a:lnTo>
                  <a:lnTo>
                    <a:pt x="0" y="6185661"/>
                  </a:lnTo>
                  <a:lnTo>
                    <a:pt x="8229600" y="6185661"/>
                  </a:lnTo>
                  <a:lnTo>
                    <a:pt x="8229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57200" y="333476"/>
              <a:ext cx="8229600" cy="6186170"/>
            </a:xfrm>
            <a:custGeom>
              <a:avLst/>
              <a:gdLst/>
              <a:ahLst/>
              <a:cxnLst/>
              <a:rect l="l" t="t" r="r" b="b"/>
              <a:pathLst>
                <a:path w="8229600" h="6186170">
                  <a:moveTo>
                    <a:pt x="0" y="6185661"/>
                  </a:moveTo>
                  <a:lnTo>
                    <a:pt x="8229600" y="6185661"/>
                  </a:lnTo>
                  <a:lnTo>
                    <a:pt x="8229600" y="0"/>
                  </a:lnTo>
                  <a:lnTo>
                    <a:pt x="0" y="0"/>
                  </a:lnTo>
                  <a:lnTo>
                    <a:pt x="0" y="6185661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561205" y="0"/>
              <a:ext cx="3679190" cy="678180"/>
            </a:xfrm>
            <a:custGeom>
              <a:avLst/>
              <a:gdLst/>
              <a:ahLst/>
              <a:cxnLst/>
              <a:rect l="l" t="t" r="r" b="b"/>
              <a:pathLst>
                <a:path w="3679190" h="678180">
                  <a:moveTo>
                    <a:pt x="0" y="677672"/>
                  </a:moveTo>
                  <a:lnTo>
                    <a:pt x="3679062" y="677672"/>
                  </a:lnTo>
                  <a:lnTo>
                    <a:pt x="3679062" y="0"/>
                  </a:lnTo>
                  <a:lnTo>
                    <a:pt x="0" y="0"/>
                  </a:lnTo>
                  <a:lnTo>
                    <a:pt x="0" y="677672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561205" y="0"/>
              <a:ext cx="3679190" cy="678180"/>
            </a:xfrm>
            <a:custGeom>
              <a:avLst/>
              <a:gdLst/>
              <a:ahLst/>
              <a:cxnLst/>
              <a:rect l="l" t="t" r="r" b="b"/>
              <a:pathLst>
                <a:path w="3679190" h="678180">
                  <a:moveTo>
                    <a:pt x="0" y="677672"/>
                  </a:moveTo>
                  <a:lnTo>
                    <a:pt x="3679062" y="677672"/>
                  </a:lnTo>
                  <a:lnTo>
                    <a:pt x="3679062" y="0"/>
                  </a:lnTo>
                </a:path>
                <a:path w="3679190" h="678180">
                  <a:moveTo>
                    <a:pt x="0" y="0"/>
                  </a:moveTo>
                  <a:lnTo>
                    <a:pt x="0" y="677672"/>
                  </a:lnTo>
                </a:path>
              </a:pathLst>
            </a:custGeom>
            <a:ln w="15875">
              <a:solidFill>
                <a:srgbClr val="74A40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649088" y="0"/>
              <a:ext cx="3505200" cy="602615"/>
            </a:xfrm>
            <a:custGeom>
              <a:avLst/>
              <a:gdLst/>
              <a:ahLst/>
              <a:cxnLst/>
              <a:rect l="l" t="t" r="r" b="b"/>
              <a:pathLst>
                <a:path w="3505200" h="602615">
                  <a:moveTo>
                    <a:pt x="0" y="602488"/>
                  </a:moveTo>
                  <a:lnTo>
                    <a:pt x="3505199" y="602488"/>
                  </a:lnTo>
                  <a:lnTo>
                    <a:pt x="3505199" y="0"/>
                  </a:lnTo>
                  <a:lnTo>
                    <a:pt x="0" y="0"/>
                  </a:lnTo>
                  <a:lnTo>
                    <a:pt x="0" y="602488"/>
                  </a:lnTo>
                  <a:close/>
                </a:path>
              </a:pathLst>
            </a:custGeom>
            <a:solidFill>
              <a:srgbClr val="7068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2605" rIns="0" bIns="0" rtlCol="0">
            <a:spAutoFit/>
          </a:bodyPr>
          <a:lstStyle/>
          <a:p>
            <a:pPr marL="516255">
              <a:lnSpc>
                <a:spcPct val="100000"/>
              </a:lnSpc>
              <a:spcBef>
                <a:spcPts val="95"/>
              </a:spcBef>
            </a:pPr>
            <a:r>
              <a:rPr sz="4000" spc="-10">
                <a:solidFill>
                  <a:srgbClr val="FF0000"/>
                </a:solidFill>
              </a:rPr>
              <a:t>2-</a:t>
            </a:r>
            <a:r>
              <a:rPr sz="4000">
                <a:solidFill>
                  <a:srgbClr val="FF0000"/>
                </a:solidFill>
              </a:rPr>
              <a:t>3-</a:t>
            </a:r>
            <a:r>
              <a:rPr sz="4000" spc="-65">
                <a:solidFill>
                  <a:srgbClr val="FF0000"/>
                </a:solidFill>
              </a:rPr>
              <a:t> </a:t>
            </a:r>
            <a:r>
              <a:rPr sz="4000">
                <a:solidFill>
                  <a:srgbClr val="FF0000"/>
                </a:solidFill>
              </a:rPr>
              <a:t>veya</a:t>
            </a:r>
            <a:r>
              <a:rPr sz="4000" spc="-75">
                <a:solidFill>
                  <a:srgbClr val="FF0000"/>
                </a:solidFill>
              </a:rPr>
              <a:t> </a:t>
            </a:r>
            <a:r>
              <a:rPr sz="4000" spc="-10">
                <a:solidFill>
                  <a:srgbClr val="FF0000"/>
                </a:solidFill>
              </a:rPr>
              <a:t>2-3-</a:t>
            </a:r>
            <a:r>
              <a:rPr sz="4000">
                <a:solidFill>
                  <a:srgbClr val="FF0000"/>
                </a:solidFill>
              </a:rPr>
              <a:t>4</a:t>
            </a:r>
            <a:r>
              <a:rPr sz="4000" spc="-65">
                <a:solidFill>
                  <a:srgbClr val="FF0000"/>
                </a:solidFill>
              </a:rPr>
              <a:t> </a:t>
            </a:r>
            <a:r>
              <a:rPr sz="4000" spc="-20">
                <a:solidFill>
                  <a:srgbClr val="FF0000"/>
                </a:solidFill>
              </a:rPr>
              <a:t>tree</a:t>
            </a:r>
            <a:endParaRPr sz="4000"/>
          </a:p>
        </p:txBody>
      </p:sp>
      <p:sp>
        <p:nvSpPr>
          <p:cNvPr id="47" name="object 47"/>
          <p:cNvSpPr txBox="1"/>
          <p:nvPr/>
        </p:nvSpPr>
        <p:spPr>
          <a:xfrm>
            <a:off x="1190955" y="2340356"/>
            <a:ext cx="6510655" cy="1611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7020" marR="5080" indent="-274955" algn="just">
              <a:lnSpc>
                <a:spcPct val="100000"/>
              </a:lnSpc>
              <a:spcBef>
                <a:spcPts val="105"/>
              </a:spcBef>
            </a:pP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 spc="360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000" spc="-25">
                <a:solidFill>
                  <a:srgbClr val="FF0000"/>
                </a:solidFill>
                <a:latin typeface="Calibri"/>
                <a:cs typeface="Calibri"/>
              </a:rPr>
              <a:t>Kural-</a:t>
            </a:r>
            <a:r>
              <a:rPr sz="2000">
                <a:solidFill>
                  <a:srgbClr val="FF0000"/>
                </a:solidFill>
                <a:latin typeface="Calibri"/>
                <a:cs typeface="Calibri"/>
              </a:rPr>
              <a:t>6:</a:t>
            </a:r>
            <a:r>
              <a:rPr sz="2000" spc="-2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FF0000"/>
                </a:solidFill>
                <a:latin typeface="Calibri"/>
                <a:cs typeface="Calibri"/>
              </a:rPr>
              <a:t>(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B-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tree</a:t>
            </a:r>
            <a:r>
              <a:rPr sz="2000" spc="-2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den</a:t>
            </a:r>
            <a:r>
              <a:rPr sz="2000" spc="-1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farkı)</a:t>
            </a:r>
            <a:r>
              <a:rPr sz="2000" spc="-1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Çocukları</a:t>
            </a:r>
            <a:r>
              <a:rPr sz="2000" spc="-1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olan</a:t>
            </a:r>
            <a:r>
              <a:rPr sz="2000" spc="-1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bir</a:t>
            </a:r>
            <a:r>
              <a:rPr sz="20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düğüm</a:t>
            </a:r>
            <a:r>
              <a:rPr sz="20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silinmek istenirse;</a:t>
            </a:r>
            <a:r>
              <a:rPr sz="2000" spc="-1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eğer</a:t>
            </a:r>
            <a:r>
              <a:rPr sz="2000" spc="-5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silinen</a:t>
            </a:r>
            <a:r>
              <a:rPr sz="20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düğüm</a:t>
            </a:r>
            <a:r>
              <a:rPr sz="2000" spc="3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ve</a:t>
            </a:r>
            <a:r>
              <a:rPr sz="2000" spc="-5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kardeşi</a:t>
            </a:r>
            <a:r>
              <a:rPr sz="20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tek</a:t>
            </a:r>
            <a:r>
              <a:rPr sz="20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değere</a:t>
            </a:r>
            <a:r>
              <a:rPr sz="2000" spc="-5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sahip</a:t>
            </a:r>
            <a:r>
              <a:rPr sz="20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25">
                <a:solidFill>
                  <a:srgbClr val="3D3C2C"/>
                </a:solidFill>
                <a:latin typeface="Calibri"/>
                <a:cs typeface="Calibri"/>
              </a:rPr>
              <a:t>ise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ebeveyn,</a:t>
            </a:r>
            <a:r>
              <a:rPr sz="2000" spc="-7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kardeş</a:t>
            </a:r>
            <a:r>
              <a:rPr sz="2000" spc="-6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ve</a:t>
            </a:r>
            <a:r>
              <a:rPr sz="2000" spc="-6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çocuk</a:t>
            </a:r>
            <a:r>
              <a:rPr sz="2000" spc="-7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düğümler</a:t>
            </a:r>
            <a:r>
              <a:rPr sz="2000" spc="-8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birleştirilir</a:t>
            </a:r>
            <a:r>
              <a:rPr sz="20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(Döndürme).</a:t>
            </a:r>
            <a:endParaRPr sz="2000">
              <a:latin typeface="Calibri"/>
              <a:cs typeface="Calibri"/>
            </a:endParaRPr>
          </a:p>
          <a:p>
            <a:pPr marL="287020" marR="1023619" indent="-274955" algn="just">
              <a:lnSpc>
                <a:spcPct val="100000"/>
              </a:lnSpc>
              <a:spcBef>
                <a:spcPts val="480"/>
              </a:spcBef>
            </a:pP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 spc="325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Örnek:</a:t>
            </a:r>
            <a:r>
              <a:rPr sz="20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85</a:t>
            </a:r>
            <a:r>
              <a:rPr sz="20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silindi,</a:t>
            </a:r>
            <a:r>
              <a:rPr sz="2000" spc="-2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(Kural</a:t>
            </a:r>
            <a:r>
              <a:rPr sz="20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4,5,6)</a:t>
            </a:r>
            <a:r>
              <a:rPr sz="2000" spc="-6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Ebeveyn</a:t>
            </a:r>
            <a:r>
              <a:rPr sz="20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ve</a:t>
            </a:r>
            <a:r>
              <a:rPr sz="20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çocuklar birleştirildi.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755650" y="4149077"/>
            <a:ext cx="5580380" cy="1806575"/>
            <a:chOff x="755650" y="4149077"/>
            <a:chExt cx="5580380" cy="1806575"/>
          </a:xfrm>
        </p:grpSpPr>
        <p:pic>
          <p:nvPicPr>
            <p:cNvPr id="49" name="object 49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755650" y="4149077"/>
              <a:ext cx="2592451" cy="1806575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4067175" y="4403940"/>
              <a:ext cx="2268601" cy="1296924"/>
            </a:xfrm>
            <a:prstGeom prst="rect">
              <a:avLst/>
            </a:prstGeom>
          </p:spPr>
        </p:pic>
      </p:grpSp>
    </p:spTree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92009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199" y="0"/>
                </a:moveTo>
                <a:lnTo>
                  <a:pt x="0" y="0"/>
                </a:lnTo>
                <a:lnTo>
                  <a:pt x="0" y="6858000"/>
                </a:lnTo>
                <a:lnTo>
                  <a:pt x="1600199" y="6858000"/>
                </a:lnTo>
                <a:lnTo>
                  <a:pt x="1600199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597" y="0"/>
            <a:ext cx="991235" cy="6858000"/>
          </a:xfrm>
          <a:custGeom>
            <a:avLst/>
            <a:gdLst/>
            <a:ahLst/>
            <a:cxnLst/>
            <a:rect l="l" t="t" r="r" b="b"/>
            <a:pathLst>
              <a:path w="991235" h="6858000">
                <a:moveTo>
                  <a:pt x="990612" y="0"/>
                </a:moveTo>
                <a:lnTo>
                  <a:pt x="457200" y="0"/>
                </a:lnTo>
                <a:lnTo>
                  <a:pt x="228612" y="0"/>
                </a:lnTo>
                <a:lnTo>
                  <a:pt x="0" y="0"/>
                </a:lnTo>
                <a:lnTo>
                  <a:pt x="0" y="6858000"/>
                </a:lnTo>
                <a:lnTo>
                  <a:pt x="228612" y="6858000"/>
                </a:lnTo>
                <a:lnTo>
                  <a:pt x="457200" y="6858000"/>
                </a:lnTo>
                <a:lnTo>
                  <a:pt x="990612" y="6858000"/>
                </a:lnTo>
                <a:lnTo>
                  <a:pt x="990612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14907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00519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457200" y="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4572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06996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230997" y="0"/>
            <a:ext cx="913130" cy="6858000"/>
          </a:xfrm>
          <a:custGeom>
            <a:avLst/>
            <a:gdLst/>
            <a:ahLst/>
            <a:cxnLst/>
            <a:rect l="l" t="t" r="r" b="b"/>
            <a:pathLst>
              <a:path w="913128" h="6858000">
                <a:moveTo>
                  <a:pt x="912990" y="0"/>
                </a:moveTo>
                <a:lnTo>
                  <a:pt x="762000" y="0"/>
                </a:lnTo>
                <a:lnTo>
                  <a:pt x="533400" y="0"/>
                </a:lnTo>
                <a:lnTo>
                  <a:pt x="0" y="0"/>
                </a:lnTo>
                <a:lnTo>
                  <a:pt x="0" y="6858000"/>
                </a:lnTo>
                <a:lnTo>
                  <a:pt x="533400" y="6858000"/>
                </a:lnTo>
                <a:lnTo>
                  <a:pt x="762000" y="6858000"/>
                </a:lnTo>
                <a:lnTo>
                  <a:pt x="912990" y="6858000"/>
                </a:lnTo>
                <a:lnTo>
                  <a:pt x="91299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87596" y="0"/>
            <a:ext cx="2819400" cy="6858000"/>
          </a:xfrm>
          <a:custGeom>
            <a:avLst/>
            <a:gdLst/>
            <a:ahLst/>
            <a:cxnLst/>
            <a:rect l="l" t="t" r="r" b="b"/>
            <a:pathLst>
              <a:path w="2819400" h="6858000">
                <a:moveTo>
                  <a:pt x="2819400" y="0"/>
                </a:moveTo>
                <a:lnTo>
                  <a:pt x="0" y="0"/>
                </a:lnTo>
                <a:lnTo>
                  <a:pt x="0" y="6858000"/>
                </a:lnTo>
                <a:lnTo>
                  <a:pt x="2819400" y="6858000"/>
                </a:lnTo>
                <a:lnTo>
                  <a:pt x="28194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50678" y="-7937"/>
            <a:ext cx="9100185" cy="6872605"/>
            <a:chOff x="50678" y="-7937"/>
            <a:chExt cx="9100185" cy="6872605"/>
          </a:xfrm>
        </p:grpSpPr>
        <p:sp>
          <p:nvSpPr>
            <p:cNvPr id="11" name="object 11"/>
            <p:cNvSpPr/>
            <p:nvPr/>
          </p:nvSpPr>
          <p:spPr>
            <a:xfrm>
              <a:off x="2973197" y="0"/>
              <a:ext cx="990600" cy="6858000"/>
            </a:xfrm>
            <a:custGeom>
              <a:avLst/>
              <a:gdLst/>
              <a:ahLst/>
              <a:cxnLst/>
              <a:rect l="l" t="t" r="r" b="b"/>
              <a:pathLst>
                <a:path w="990600" h="6858000">
                  <a:moveTo>
                    <a:pt x="990600" y="0"/>
                  </a:moveTo>
                  <a:lnTo>
                    <a:pt x="457200" y="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6858000"/>
                  </a:lnTo>
                  <a:lnTo>
                    <a:pt x="228600" y="6858000"/>
                  </a:lnTo>
                  <a:lnTo>
                    <a:pt x="457200" y="6858000"/>
                  </a:lnTo>
                  <a:lnTo>
                    <a:pt x="990600" y="6858000"/>
                  </a:lnTo>
                  <a:lnTo>
                    <a:pt x="990600" y="0"/>
                  </a:lnTo>
                  <a:close/>
                </a:path>
              </a:pathLst>
            </a:custGeom>
            <a:solidFill>
              <a:srgbClr val="FFFFFF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5728" y="3486886"/>
              <a:ext cx="9078595" cy="2715260"/>
            </a:xfrm>
            <a:custGeom>
              <a:avLst/>
              <a:gdLst/>
              <a:ahLst/>
              <a:cxnLst/>
              <a:rect l="l" t="t" r="r" b="b"/>
              <a:pathLst>
                <a:path w="9078595" h="2715260">
                  <a:moveTo>
                    <a:pt x="0" y="2664523"/>
                  </a:moveTo>
                  <a:lnTo>
                    <a:pt x="44898" y="2667221"/>
                  </a:lnTo>
                  <a:lnTo>
                    <a:pt x="89828" y="2669913"/>
                  </a:lnTo>
                  <a:lnTo>
                    <a:pt x="134823" y="2672590"/>
                  </a:lnTo>
                  <a:lnTo>
                    <a:pt x="179914" y="2675246"/>
                  </a:lnTo>
                  <a:lnTo>
                    <a:pt x="225134" y="2677875"/>
                  </a:lnTo>
                  <a:lnTo>
                    <a:pt x="270515" y="2680469"/>
                  </a:lnTo>
                  <a:lnTo>
                    <a:pt x="316090" y="2683022"/>
                  </a:lnTo>
                  <a:lnTo>
                    <a:pt x="361890" y="2685526"/>
                  </a:lnTo>
                  <a:lnTo>
                    <a:pt x="407948" y="2687974"/>
                  </a:lnTo>
                  <a:lnTo>
                    <a:pt x="454295" y="2690360"/>
                  </a:lnTo>
                  <a:lnTo>
                    <a:pt x="500965" y="2692676"/>
                  </a:lnTo>
                  <a:lnTo>
                    <a:pt x="547990" y="2694916"/>
                  </a:lnTo>
                  <a:lnTo>
                    <a:pt x="595400" y="2697073"/>
                  </a:lnTo>
                  <a:lnTo>
                    <a:pt x="643230" y="2699140"/>
                  </a:lnTo>
                  <a:lnTo>
                    <a:pt x="691511" y="2701109"/>
                  </a:lnTo>
                  <a:lnTo>
                    <a:pt x="740275" y="2702975"/>
                  </a:lnTo>
                  <a:lnTo>
                    <a:pt x="789554" y="2704729"/>
                  </a:lnTo>
                  <a:lnTo>
                    <a:pt x="839382" y="2706365"/>
                  </a:lnTo>
                  <a:lnTo>
                    <a:pt x="889789" y="2707877"/>
                  </a:lnTo>
                  <a:lnTo>
                    <a:pt x="940808" y="2709256"/>
                  </a:lnTo>
                  <a:lnTo>
                    <a:pt x="992472" y="2710497"/>
                  </a:lnTo>
                  <a:lnTo>
                    <a:pt x="1044812" y="2711592"/>
                  </a:lnTo>
                  <a:lnTo>
                    <a:pt x="1097861" y="2712535"/>
                  </a:lnTo>
                  <a:lnTo>
                    <a:pt x="1151651" y="2713317"/>
                  </a:lnTo>
                  <a:lnTo>
                    <a:pt x="1206215" y="2713933"/>
                  </a:lnTo>
                  <a:lnTo>
                    <a:pt x="1261583" y="2714376"/>
                  </a:lnTo>
                  <a:lnTo>
                    <a:pt x="1317790" y="2714638"/>
                  </a:lnTo>
                  <a:lnTo>
                    <a:pt x="1374866" y="2714713"/>
                  </a:lnTo>
                  <a:lnTo>
                    <a:pt x="1432845" y="2714594"/>
                  </a:lnTo>
                  <a:lnTo>
                    <a:pt x="1491758" y="2714273"/>
                  </a:lnTo>
                  <a:lnTo>
                    <a:pt x="1551637" y="2713744"/>
                  </a:lnTo>
                  <a:lnTo>
                    <a:pt x="1612515" y="2713000"/>
                  </a:lnTo>
                  <a:lnTo>
                    <a:pt x="1674425" y="2712034"/>
                  </a:lnTo>
                  <a:lnTo>
                    <a:pt x="1717553" y="2711288"/>
                  </a:lnTo>
                  <a:lnTo>
                    <a:pt x="1761085" y="2710534"/>
                  </a:lnTo>
                  <a:lnTo>
                    <a:pt x="1805014" y="2709765"/>
                  </a:lnTo>
                  <a:lnTo>
                    <a:pt x="1849338" y="2708979"/>
                  </a:lnTo>
                  <a:lnTo>
                    <a:pt x="1894050" y="2708171"/>
                  </a:lnTo>
                  <a:lnTo>
                    <a:pt x="1939146" y="2707337"/>
                  </a:lnTo>
                  <a:lnTo>
                    <a:pt x="1984623" y="2706473"/>
                  </a:lnTo>
                  <a:lnTo>
                    <a:pt x="2030476" y="2705574"/>
                  </a:lnTo>
                  <a:lnTo>
                    <a:pt x="2076699" y="2704637"/>
                  </a:lnTo>
                  <a:lnTo>
                    <a:pt x="2123289" y="2703656"/>
                  </a:lnTo>
                  <a:lnTo>
                    <a:pt x="2170241" y="2702629"/>
                  </a:lnTo>
                  <a:lnTo>
                    <a:pt x="2217550" y="2701550"/>
                  </a:lnTo>
                  <a:lnTo>
                    <a:pt x="2265212" y="2700416"/>
                  </a:lnTo>
                  <a:lnTo>
                    <a:pt x="2313223" y="2699223"/>
                  </a:lnTo>
                  <a:lnTo>
                    <a:pt x="2361578" y="2697965"/>
                  </a:lnTo>
                  <a:lnTo>
                    <a:pt x="2410272" y="2696640"/>
                  </a:lnTo>
                  <a:lnTo>
                    <a:pt x="2459301" y="2695242"/>
                  </a:lnTo>
                  <a:lnTo>
                    <a:pt x="2508661" y="2693769"/>
                  </a:lnTo>
                  <a:lnTo>
                    <a:pt x="2558346" y="2692214"/>
                  </a:lnTo>
                  <a:lnTo>
                    <a:pt x="2608353" y="2690575"/>
                  </a:lnTo>
                  <a:lnTo>
                    <a:pt x="2658676" y="2688847"/>
                  </a:lnTo>
                  <a:lnTo>
                    <a:pt x="2709312" y="2687026"/>
                  </a:lnTo>
                  <a:lnTo>
                    <a:pt x="2760256" y="2685107"/>
                  </a:lnTo>
                  <a:lnTo>
                    <a:pt x="2811503" y="2683087"/>
                  </a:lnTo>
                  <a:lnTo>
                    <a:pt x="2863049" y="2680962"/>
                  </a:lnTo>
                  <a:lnTo>
                    <a:pt x="2914889" y="2678726"/>
                  </a:lnTo>
                  <a:lnTo>
                    <a:pt x="2967020" y="2676377"/>
                  </a:lnTo>
                  <a:lnTo>
                    <a:pt x="3019435" y="2673909"/>
                  </a:lnTo>
                  <a:lnTo>
                    <a:pt x="3072131" y="2671319"/>
                  </a:lnTo>
                  <a:lnTo>
                    <a:pt x="3125103" y="2668602"/>
                  </a:lnTo>
                  <a:lnTo>
                    <a:pt x="3178347" y="2665754"/>
                  </a:lnTo>
                  <a:lnTo>
                    <a:pt x="3231859" y="2662772"/>
                  </a:lnTo>
                  <a:lnTo>
                    <a:pt x="3285633" y="2659650"/>
                  </a:lnTo>
                  <a:lnTo>
                    <a:pt x="3339665" y="2656385"/>
                  </a:lnTo>
                  <a:lnTo>
                    <a:pt x="3393951" y="2652973"/>
                  </a:lnTo>
                  <a:lnTo>
                    <a:pt x="3448486" y="2649408"/>
                  </a:lnTo>
                  <a:lnTo>
                    <a:pt x="3503265" y="2645688"/>
                  </a:lnTo>
                  <a:lnTo>
                    <a:pt x="3558285" y="2641807"/>
                  </a:lnTo>
                  <a:lnTo>
                    <a:pt x="3613541" y="2637763"/>
                  </a:lnTo>
                  <a:lnTo>
                    <a:pt x="3669027" y="2633550"/>
                  </a:lnTo>
                  <a:lnTo>
                    <a:pt x="3724740" y="2629164"/>
                  </a:lnTo>
                  <a:lnTo>
                    <a:pt x="3780676" y="2624601"/>
                  </a:lnTo>
                  <a:lnTo>
                    <a:pt x="3836829" y="2619857"/>
                  </a:lnTo>
                  <a:lnTo>
                    <a:pt x="3893195" y="2614928"/>
                  </a:lnTo>
                  <a:lnTo>
                    <a:pt x="3949769" y="2609810"/>
                  </a:lnTo>
                  <a:lnTo>
                    <a:pt x="4006548" y="2604498"/>
                  </a:lnTo>
                  <a:lnTo>
                    <a:pt x="4063526" y="2598988"/>
                  </a:lnTo>
                  <a:lnTo>
                    <a:pt x="4120699" y="2593276"/>
                  </a:lnTo>
                  <a:lnTo>
                    <a:pt x="4166073" y="2588638"/>
                  </a:lnTo>
                  <a:lnTo>
                    <a:pt x="4212041" y="2583873"/>
                  </a:lnTo>
                  <a:lnTo>
                    <a:pt x="4258581" y="2578986"/>
                  </a:lnTo>
                  <a:lnTo>
                    <a:pt x="4305669" y="2573976"/>
                  </a:lnTo>
                  <a:lnTo>
                    <a:pt x="4353284" y="2568847"/>
                  </a:lnTo>
                  <a:lnTo>
                    <a:pt x="4401403" y="2563601"/>
                  </a:lnTo>
                  <a:lnTo>
                    <a:pt x="4450004" y="2558240"/>
                  </a:lnTo>
                  <a:lnTo>
                    <a:pt x="4499066" y="2552765"/>
                  </a:lnTo>
                  <a:lnTo>
                    <a:pt x="4548564" y="2547178"/>
                  </a:lnTo>
                  <a:lnTo>
                    <a:pt x="4598478" y="2541483"/>
                  </a:lnTo>
                  <a:lnTo>
                    <a:pt x="4648785" y="2535680"/>
                  </a:lnTo>
                  <a:lnTo>
                    <a:pt x="4699462" y="2529772"/>
                  </a:lnTo>
                  <a:lnTo>
                    <a:pt x="4750488" y="2523761"/>
                  </a:lnTo>
                  <a:lnTo>
                    <a:pt x="4801840" y="2517649"/>
                  </a:lnTo>
                  <a:lnTo>
                    <a:pt x="4853496" y="2511437"/>
                  </a:lnTo>
                  <a:lnTo>
                    <a:pt x="4905433" y="2505129"/>
                  </a:lnTo>
                  <a:lnTo>
                    <a:pt x="4957629" y="2498725"/>
                  </a:lnTo>
                  <a:lnTo>
                    <a:pt x="5010063" y="2492229"/>
                  </a:lnTo>
                  <a:lnTo>
                    <a:pt x="5062711" y="2485642"/>
                  </a:lnTo>
                  <a:lnTo>
                    <a:pt x="5115551" y="2478965"/>
                  </a:lnTo>
                  <a:lnTo>
                    <a:pt x="5168562" y="2472202"/>
                  </a:lnTo>
                  <a:lnTo>
                    <a:pt x="5221720" y="2465355"/>
                  </a:lnTo>
                  <a:lnTo>
                    <a:pt x="5275004" y="2458424"/>
                  </a:lnTo>
                  <a:lnTo>
                    <a:pt x="5328391" y="2451413"/>
                  </a:lnTo>
                  <a:lnTo>
                    <a:pt x="5381859" y="2444323"/>
                  </a:lnTo>
                  <a:lnTo>
                    <a:pt x="5435386" y="2437156"/>
                  </a:lnTo>
                  <a:lnTo>
                    <a:pt x="5488949" y="2429915"/>
                  </a:lnTo>
                  <a:lnTo>
                    <a:pt x="5542527" y="2422601"/>
                  </a:lnTo>
                  <a:lnTo>
                    <a:pt x="5596096" y="2415217"/>
                  </a:lnTo>
                  <a:lnTo>
                    <a:pt x="5649634" y="2407764"/>
                  </a:lnTo>
                  <a:lnTo>
                    <a:pt x="5703120" y="2400245"/>
                  </a:lnTo>
                  <a:lnTo>
                    <a:pt x="5756531" y="2392661"/>
                  </a:lnTo>
                  <a:lnTo>
                    <a:pt x="5809844" y="2385015"/>
                  </a:lnTo>
                  <a:lnTo>
                    <a:pt x="5863038" y="2377309"/>
                  </a:lnTo>
                  <a:lnTo>
                    <a:pt x="5916090" y="2369545"/>
                  </a:lnTo>
                  <a:lnTo>
                    <a:pt x="5968978" y="2361724"/>
                  </a:lnTo>
                  <a:lnTo>
                    <a:pt x="6021680" y="2353849"/>
                  </a:lnTo>
                  <a:lnTo>
                    <a:pt x="6074172" y="2345922"/>
                  </a:lnTo>
                  <a:lnTo>
                    <a:pt x="6126434" y="2337944"/>
                  </a:lnTo>
                  <a:lnTo>
                    <a:pt x="6178442" y="2329919"/>
                  </a:lnTo>
                  <a:lnTo>
                    <a:pt x="6230175" y="2321848"/>
                  </a:lnTo>
                  <a:lnTo>
                    <a:pt x="6281610" y="2313732"/>
                  </a:lnTo>
                  <a:lnTo>
                    <a:pt x="6332724" y="2305575"/>
                  </a:lnTo>
                  <a:lnTo>
                    <a:pt x="6383496" y="2297378"/>
                  </a:lnTo>
                  <a:lnTo>
                    <a:pt x="6433904" y="2289143"/>
                  </a:lnTo>
                  <a:lnTo>
                    <a:pt x="6483924" y="2280872"/>
                  </a:lnTo>
                  <a:lnTo>
                    <a:pt x="6533536" y="2272567"/>
                  </a:lnTo>
                  <a:lnTo>
                    <a:pt x="6582715" y="2264230"/>
                  </a:lnTo>
                  <a:lnTo>
                    <a:pt x="6631441" y="2255864"/>
                  </a:lnTo>
                  <a:lnTo>
                    <a:pt x="6679690" y="2247470"/>
                  </a:lnTo>
                  <a:lnTo>
                    <a:pt x="6727441" y="2239051"/>
                  </a:lnTo>
                  <a:lnTo>
                    <a:pt x="6774672" y="2230608"/>
                  </a:lnTo>
                  <a:lnTo>
                    <a:pt x="6821359" y="2222143"/>
                  </a:lnTo>
                  <a:lnTo>
                    <a:pt x="6867481" y="2213659"/>
                  </a:lnTo>
                  <a:lnTo>
                    <a:pt x="6913016" y="2205157"/>
                  </a:lnTo>
                  <a:lnTo>
                    <a:pt x="6957940" y="2196640"/>
                  </a:lnTo>
                  <a:lnTo>
                    <a:pt x="7002233" y="2188109"/>
                  </a:lnTo>
                  <a:lnTo>
                    <a:pt x="7045871" y="2179568"/>
                  </a:lnTo>
                  <a:lnTo>
                    <a:pt x="7088832" y="2171016"/>
                  </a:lnTo>
                  <a:lnTo>
                    <a:pt x="7131095" y="2162458"/>
                  </a:lnTo>
                  <a:lnTo>
                    <a:pt x="7172636" y="2153894"/>
                  </a:lnTo>
                  <a:lnTo>
                    <a:pt x="7233929" y="2140968"/>
                  </a:lnTo>
                  <a:lnTo>
                    <a:pt x="7295240" y="2127694"/>
                  </a:lnTo>
                  <a:lnTo>
                    <a:pt x="7356517" y="2114092"/>
                  </a:lnTo>
                  <a:lnTo>
                    <a:pt x="7417708" y="2100182"/>
                  </a:lnTo>
                  <a:lnTo>
                    <a:pt x="7478760" y="2085982"/>
                  </a:lnTo>
                  <a:lnTo>
                    <a:pt x="7539621" y="2071514"/>
                  </a:lnTo>
                  <a:lnTo>
                    <a:pt x="7600240" y="2056797"/>
                  </a:lnTo>
                  <a:lnTo>
                    <a:pt x="7660563" y="2041849"/>
                  </a:lnTo>
                  <a:lnTo>
                    <a:pt x="7720539" y="2026691"/>
                  </a:lnTo>
                  <a:lnTo>
                    <a:pt x="7780116" y="2011343"/>
                  </a:lnTo>
                  <a:lnTo>
                    <a:pt x="7839241" y="1995824"/>
                  </a:lnTo>
                  <a:lnTo>
                    <a:pt x="7897862" y="1980154"/>
                  </a:lnTo>
                  <a:lnTo>
                    <a:pt x="7955927" y="1964352"/>
                  </a:lnTo>
                  <a:lnTo>
                    <a:pt x="8013384" y="1948439"/>
                  </a:lnTo>
                  <a:lnTo>
                    <a:pt x="8070180" y="1932433"/>
                  </a:lnTo>
                  <a:lnTo>
                    <a:pt x="8126263" y="1916354"/>
                  </a:lnTo>
                  <a:lnTo>
                    <a:pt x="8181582" y="1900223"/>
                  </a:lnTo>
                  <a:lnTo>
                    <a:pt x="8236083" y="1884058"/>
                  </a:lnTo>
                  <a:lnTo>
                    <a:pt x="8289716" y="1867880"/>
                  </a:lnTo>
                  <a:lnTo>
                    <a:pt x="8342426" y="1851708"/>
                  </a:lnTo>
                  <a:lnTo>
                    <a:pt x="8394164" y="1835561"/>
                  </a:lnTo>
                  <a:lnTo>
                    <a:pt x="8444875" y="1819460"/>
                  </a:lnTo>
                  <a:lnTo>
                    <a:pt x="8494508" y="1803424"/>
                  </a:lnTo>
                  <a:lnTo>
                    <a:pt x="8543011" y="1787472"/>
                  </a:lnTo>
                  <a:lnTo>
                    <a:pt x="8590332" y="1771624"/>
                  </a:lnTo>
                  <a:lnTo>
                    <a:pt x="8636418" y="1755901"/>
                  </a:lnTo>
                  <a:lnTo>
                    <a:pt x="8681217" y="1740321"/>
                  </a:lnTo>
                  <a:lnTo>
                    <a:pt x="8724677" y="1724904"/>
                  </a:lnTo>
                  <a:lnTo>
                    <a:pt x="8766746" y="1709670"/>
                  </a:lnTo>
                  <a:lnTo>
                    <a:pt x="8807371" y="1694639"/>
                  </a:lnTo>
                  <a:lnTo>
                    <a:pt x="8846501" y="1679830"/>
                  </a:lnTo>
                  <a:lnTo>
                    <a:pt x="8884083" y="1665263"/>
                  </a:lnTo>
                  <a:lnTo>
                    <a:pt x="8920065" y="1650957"/>
                  </a:lnTo>
                  <a:lnTo>
                    <a:pt x="8987020" y="1623208"/>
                  </a:lnTo>
                  <a:lnTo>
                    <a:pt x="9046949" y="1596742"/>
                  </a:lnTo>
                  <a:lnTo>
                    <a:pt x="9074148" y="1584038"/>
                  </a:lnTo>
                  <a:lnTo>
                    <a:pt x="9078271" y="1582028"/>
                  </a:lnTo>
                </a:path>
                <a:path w="9078595" h="2715260">
                  <a:moveTo>
                    <a:pt x="0" y="871372"/>
                  </a:moveTo>
                  <a:lnTo>
                    <a:pt x="35920" y="852340"/>
                  </a:lnTo>
                  <a:lnTo>
                    <a:pt x="71984" y="833309"/>
                  </a:lnTo>
                  <a:lnTo>
                    <a:pt x="108335" y="814282"/>
                  </a:lnTo>
                  <a:lnTo>
                    <a:pt x="145119" y="795260"/>
                  </a:lnTo>
                  <a:lnTo>
                    <a:pt x="182477" y="776244"/>
                  </a:lnTo>
                  <a:lnTo>
                    <a:pt x="220555" y="757238"/>
                  </a:lnTo>
                  <a:lnTo>
                    <a:pt x="259496" y="738241"/>
                  </a:lnTo>
                  <a:lnTo>
                    <a:pt x="299444" y="719257"/>
                  </a:lnTo>
                  <a:lnTo>
                    <a:pt x="340543" y="700287"/>
                  </a:lnTo>
                  <a:lnTo>
                    <a:pt x="382937" y="681331"/>
                  </a:lnTo>
                  <a:lnTo>
                    <a:pt x="426770" y="662394"/>
                  </a:lnTo>
                  <a:lnTo>
                    <a:pt x="472184" y="643474"/>
                  </a:lnTo>
                  <a:lnTo>
                    <a:pt x="519326" y="624576"/>
                  </a:lnTo>
                  <a:lnTo>
                    <a:pt x="568338" y="605700"/>
                  </a:lnTo>
                  <a:lnTo>
                    <a:pt x="619363" y="586848"/>
                  </a:lnTo>
                  <a:lnTo>
                    <a:pt x="672547" y="568022"/>
                  </a:lnTo>
                  <a:lnTo>
                    <a:pt x="728033" y="549223"/>
                  </a:lnTo>
                  <a:lnTo>
                    <a:pt x="785964" y="530453"/>
                  </a:lnTo>
                  <a:lnTo>
                    <a:pt x="846485" y="511714"/>
                  </a:lnTo>
                  <a:lnTo>
                    <a:pt x="909740" y="493008"/>
                  </a:lnTo>
                  <a:lnTo>
                    <a:pt x="975872" y="474337"/>
                  </a:lnTo>
                  <a:lnTo>
                    <a:pt x="1045025" y="455701"/>
                  </a:lnTo>
                  <a:lnTo>
                    <a:pt x="1082432" y="445844"/>
                  </a:lnTo>
                  <a:lnTo>
                    <a:pt x="1120567" y="435788"/>
                  </a:lnTo>
                  <a:lnTo>
                    <a:pt x="1159420" y="425547"/>
                  </a:lnTo>
                  <a:lnTo>
                    <a:pt x="1198980" y="415139"/>
                  </a:lnTo>
                  <a:lnTo>
                    <a:pt x="1239234" y="404578"/>
                  </a:lnTo>
                  <a:lnTo>
                    <a:pt x="1280171" y="393882"/>
                  </a:lnTo>
                  <a:lnTo>
                    <a:pt x="1321780" y="383065"/>
                  </a:lnTo>
                  <a:lnTo>
                    <a:pt x="1364049" y="372143"/>
                  </a:lnTo>
                  <a:lnTo>
                    <a:pt x="1406966" y="361133"/>
                  </a:lnTo>
                  <a:lnTo>
                    <a:pt x="1450520" y="350050"/>
                  </a:lnTo>
                  <a:lnTo>
                    <a:pt x="1494699" y="338911"/>
                  </a:lnTo>
                  <a:lnTo>
                    <a:pt x="1539492" y="327730"/>
                  </a:lnTo>
                  <a:lnTo>
                    <a:pt x="1584887" y="316524"/>
                  </a:lnTo>
                  <a:lnTo>
                    <a:pt x="1630872" y="305310"/>
                  </a:lnTo>
                  <a:lnTo>
                    <a:pt x="1677437" y="294101"/>
                  </a:lnTo>
                  <a:lnTo>
                    <a:pt x="1724569" y="282915"/>
                  </a:lnTo>
                  <a:lnTo>
                    <a:pt x="1772257" y="271768"/>
                  </a:lnTo>
                  <a:lnTo>
                    <a:pt x="1820489" y="260675"/>
                  </a:lnTo>
                  <a:lnTo>
                    <a:pt x="1869254" y="249651"/>
                  </a:lnTo>
                  <a:lnTo>
                    <a:pt x="1918540" y="238714"/>
                  </a:lnTo>
                  <a:lnTo>
                    <a:pt x="1968336" y="227879"/>
                  </a:lnTo>
                  <a:lnTo>
                    <a:pt x="2018630" y="217161"/>
                  </a:lnTo>
                  <a:lnTo>
                    <a:pt x="2069410" y="206577"/>
                  </a:lnTo>
                  <a:lnTo>
                    <a:pt x="2120666" y="196143"/>
                  </a:lnTo>
                  <a:lnTo>
                    <a:pt x="2172385" y="185873"/>
                  </a:lnTo>
                  <a:lnTo>
                    <a:pt x="2224555" y="175785"/>
                  </a:lnTo>
                  <a:lnTo>
                    <a:pt x="2277166" y="165894"/>
                  </a:lnTo>
                  <a:lnTo>
                    <a:pt x="2330206" y="156216"/>
                  </a:lnTo>
                  <a:lnTo>
                    <a:pt x="2383663" y="146767"/>
                  </a:lnTo>
                  <a:lnTo>
                    <a:pt x="2437525" y="137562"/>
                  </a:lnTo>
                  <a:lnTo>
                    <a:pt x="2491782" y="128618"/>
                  </a:lnTo>
                  <a:lnTo>
                    <a:pt x="2546421" y="119951"/>
                  </a:lnTo>
                  <a:lnTo>
                    <a:pt x="2601431" y="111575"/>
                  </a:lnTo>
                  <a:lnTo>
                    <a:pt x="2656800" y="103508"/>
                  </a:lnTo>
                  <a:lnTo>
                    <a:pt x="2712517" y="95765"/>
                  </a:lnTo>
                  <a:lnTo>
                    <a:pt x="2768570" y="88361"/>
                  </a:lnTo>
                  <a:lnTo>
                    <a:pt x="2824948" y="81314"/>
                  </a:lnTo>
                  <a:lnTo>
                    <a:pt x="2881639" y="74638"/>
                  </a:lnTo>
                  <a:lnTo>
                    <a:pt x="2938631" y="68350"/>
                  </a:lnTo>
                  <a:lnTo>
                    <a:pt x="2995914" y="62465"/>
                  </a:lnTo>
                  <a:lnTo>
                    <a:pt x="3053475" y="56999"/>
                  </a:lnTo>
                  <a:lnTo>
                    <a:pt x="3111303" y="51968"/>
                  </a:lnTo>
                  <a:lnTo>
                    <a:pt x="3155740" y="48359"/>
                  </a:lnTo>
                  <a:lnTo>
                    <a:pt x="3200516" y="44877"/>
                  </a:lnTo>
                  <a:lnTo>
                    <a:pt x="3245628" y="41521"/>
                  </a:lnTo>
                  <a:lnTo>
                    <a:pt x="3291067" y="38292"/>
                  </a:lnTo>
                  <a:lnTo>
                    <a:pt x="3336830" y="35191"/>
                  </a:lnTo>
                  <a:lnTo>
                    <a:pt x="3382910" y="32217"/>
                  </a:lnTo>
                  <a:lnTo>
                    <a:pt x="3429303" y="29372"/>
                  </a:lnTo>
                  <a:lnTo>
                    <a:pt x="3476001" y="26655"/>
                  </a:lnTo>
                  <a:lnTo>
                    <a:pt x="3523001" y="24067"/>
                  </a:lnTo>
                  <a:lnTo>
                    <a:pt x="3570296" y="21609"/>
                  </a:lnTo>
                  <a:lnTo>
                    <a:pt x="3617880" y="19281"/>
                  </a:lnTo>
                  <a:lnTo>
                    <a:pt x="3665749" y="17084"/>
                  </a:lnTo>
                  <a:lnTo>
                    <a:pt x="3713896" y="15017"/>
                  </a:lnTo>
                  <a:lnTo>
                    <a:pt x="3762316" y="13081"/>
                  </a:lnTo>
                  <a:lnTo>
                    <a:pt x="3811004" y="11277"/>
                  </a:lnTo>
                  <a:lnTo>
                    <a:pt x="3859954" y="9605"/>
                  </a:lnTo>
                  <a:lnTo>
                    <a:pt x="3909160" y="8066"/>
                  </a:lnTo>
                  <a:lnTo>
                    <a:pt x="3958616" y="6659"/>
                  </a:lnTo>
                  <a:lnTo>
                    <a:pt x="4008318" y="5386"/>
                  </a:lnTo>
                  <a:lnTo>
                    <a:pt x="4058260" y="4247"/>
                  </a:lnTo>
                  <a:lnTo>
                    <a:pt x="4108435" y="3241"/>
                  </a:lnTo>
                  <a:lnTo>
                    <a:pt x="4158839" y="2371"/>
                  </a:lnTo>
                  <a:lnTo>
                    <a:pt x="4209466" y="1636"/>
                  </a:lnTo>
                  <a:lnTo>
                    <a:pt x="4260311" y="1036"/>
                  </a:lnTo>
                  <a:lnTo>
                    <a:pt x="4311367" y="572"/>
                  </a:lnTo>
                  <a:lnTo>
                    <a:pt x="4362629" y="244"/>
                  </a:lnTo>
                  <a:lnTo>
                    <a:pt x="4414092" y="53"/>
                  </a:lnTo>
                  <a:lnTo>
                    <a:pt x="4465750" y="0"/>
                  </a:lnTo>
                  <a:lnTo>
                    <a:pt x="4517598" y="83"/>
                  </a:lnTo>
                  <a:lnTo>
                    <a:pt x="4569630" y="305"/>
                  </a:lnTo>
                  <a:lnTo>
                    <a:pt x="4621840" y="666"/>
                  </a:lnTo>
                  <a:lnTo>
                    <a:pt x="4674223" y="1165"/>
                  </a:lnTo>
                  <a:lnTo>
                    <a:pt x="4726773" y="1804"/>
                  </a:lnTo>
                  <a:lnTo>
                    <a:pt x="4779485" y="2583"/>
                  </a:lnTo>
                  <a:lnTo>
                    <a:pt x="4832353" y="3501"/>
                  </a:lnTo>
                  <a:lnTo>
                    <a:pt x="4885372" y="4560"/>
                  </a:lnTo>
                  <a:lnTo>
                    <a:pt x="4938536" y="5761"/>
                  </a:lnTo>
                  <a:lnTo>
                    <a:pt x="4991839" y="7102"/>
                  </a:lnTo>
                  <a:lnTo>
                    <a:pt x="5045276" y="8586"/>
                  </a:lnTo>
                  <a:lnTo>
                    <a:pt x="5098841" y="10212"/>
                  </a:lnTo>
                  <a:lnTo>
                    <a:pt x="5152530" y="11981"/>
                  </a:lnTo>
                  <a:lnTo>
                    <a:pt x="5206335" y="13893"/>
                  </a:lnTo>
                  <a:lnTo>
                    <a:pt x="5260252" y="15948"/>
                  </a:lnTo>
                  <a:lnTo>
                    <a:pt x="5314275" y="18147"/>
                  </a:lnTo>
                  <a:lnTo>
                    <a:pt x="5368399" y="20491"/>
                  </a:lnTo>
                  <a:lnTo>
                    <a:pt x="5422617" y="22980"/>
                  </a:lnTo>
                  <a:lnTo>
                    <a:pt x="5476925" y="25614"/>
                  </a:lnTo>
                  <a:lnTo>
                    <a:pt x="5531317" y="28394"/>
                  </a:lnTo>
                  <a:lnTo>
                    <a:pt x="5585787" y="31320"/>
                  </a:lnTo>
                  <a:lnTo>
                    <a:pt x="5640330" y="34392"/>
                  </a:lnTo>
                  <a:lnTo>
                    <a:pt x="5694940" y="37612"/>
                  </a:lnTo>
                  <a:lnTo>
                    <a:pt x="5749611" y="40979"/>
                  </a:lnTo>
                  <a:lnTo>
                    <a:pt x="5804338" y="44493"/>
                  </a:lnTo>
                  <a:lnTo>
                    <a:pt x="5859116" y="48156"/>
                  </a:lnTo>
                  <a:lnTo>
                    <a:pt x="5913939" y="51968"/>
                  </a:lnTo>
                  <a:lnTo>
                    <a:pt x="5961554" y="55463"/>
                  </a:lnTo>
                  <a:lnTo>
                    <a:pt x="6010111" y="59261"/>
                  </a:lnTo>
                  <a:lnTo>
                    <a:pt x="6059569" y="63352"/>
                  </a:lnTo>
                  <a:lnTo>
                    <a:pt x="6109886" y="67727"/>
                  </a:lnTo>
                  <a:lnTo>
                    <a:pt x="6161021" y="72376"/>
                  </a:lnTo>
                  <a:lnTo>
                    <a:pt x="6212932" y="77290"/>
                  </a:lnTo>
                  <a:lnTo>
                    <a:pt x="6265580" y="82458"/>
                  </a:lnTo>
                  <a:lnTo>
                    <a:pt x="6318922" y="87870"/>
                  </a:lnTo>
                  <a:lnTo>
                    <a:pt x="6372918" y="93517"/>
                  </a:lnTo>
                  <a:lnTo>
                    <a:pt x="6427526" y="99389"/>
                  </a:lnTo>
                  <a:lnTo>
                    <a:pt x="6482705" y="105477"/>
                  </a:lnTo>
                  <a:lnTo>
                    <a:pt x="6538413" y="111770"/>
                  </a:lnTo>
                  <a:lnTo>
                    <a:pt x="6594611" y="118258"/>
                  </a:lnTo>
                  <a:lnTo>
                    <a:pt x="6651256" y="124933"/>
                  </a:lnTo>
                  <a:lnTo>
                    <a:pt x="6708307" y="131783"/>
                  </a:lnTo>
                  <a:lnTo>
                    <a:pt x="6765724" y="138800"/>
                  </a:lnTo>
                  <a:lnTo>
                    <a:pt x="6823464" y="145974"/>
                  </a:lnTo>
                  <a:lnTo>
                    <a:pt x="6881487" y="153294"/>
                  </a:lnTo>
                  <a:lnTo>
                    <a:pt x="6939752" y="160751"/>
                  </a:lnTo>
                  <a:lnTo>
                    <a:pt x="6998218" y="168336"/>
                  </a:lnTo>
                  <a:lnTo>
                    <a:pt x="7056842" y="176038"/>
                  </a:lnTo>
                  <a:lnTo>
                    <a:pt x="7115585" y="183847"/>
                  </a:lnTo>
                  <a:lnTo>
                    <a:pt x="7174404" y="191755"/>
                  </a:lnTo>
                  <a:lnTo>
                    <a:pt x="7233260" y="199750"/>
                  </a:lnTo>
                  <a:lnTo>
                    <a:pt x="7292110" y="207824"/>
                  </a:lnTo>
                  <a:lnTo>
                    <a:pt x="7350913" y="215966"/>
                  </a:lnTo>
                  <a:lnTo>
                    <a:pt x="7409628" y="224167"/>
                  </a:lnTo>
                  <a:lnTo>
                    <a:pt x="7468215" y="232416"/>
                  </a:lnTo>
                  <a:lnTo>
                    <a:pt x="7526631" y="240705"/>
                  </a:lnTo>
                  <a:lnTo>
                    <a:pt x="7584836" y="249024"/>
                  </a:lnTo>
                  <a:lnTo>
                    <a:pt x="7642789" y="257361"/>
                  </a:lnTo>
                  <a:lnTo>
                    <a:pt x="7700448" y="265709"/>
                  </a:lnTo>
                  <a:lnTo>
                    <a:pt x="7757772" y="274057"/>
                  </a:lnTo>
                  <a:lnTo>
                    <a:pt x="7814720" y="282395"/>
                  </a:lnTo>
                  <a:lnTo>
                    <a:pt x="7871250" y="290713"/>
                  </a:lnTo>
                  <a:lnTo>
                    <a:pt x="7927323" y="299002"/>
                  </a:lnTo>
                  <a:lnTo>
                    <a:pt x="7982895" y="307251"/>
                  </a:lnTo>
                  <a:lnTo>
                    <a:pt x="8037927" y="315452"/>
                  </a:lnTo>
                  <a:lnTo>
                    <a:pt x="8092377" y="323595"/>
                  </a:lnTo>
                  <a:lnTo>
                    <a:pt x="8146204" y="331668"/>
                  </a:lnTo>
                  <a:lnTo>
                    <a:pt x="8199367" y="339664"/>
                  </a:lnTo>
                  <a:lnTo>
                    <a:pt x="8251824" y="347571"/>
                  </a:lnTo>
                  <a:lnTo>
                    <a:pt x="8303535" y="355380"/>
                  </a:lnTo>
                  <a:lnTo>
                    <a:pt x="8354457" y="363082"/>
                  </a:lnTo>
                  <a:lnTo>
                    <a:pt x="8404551" y="370667"/>
                  </a:lnTo>
                  <a:lnTo>
                    <a:pt x="8453775" y="378124"/>
                  </a:lnTo>
                  <a:lnTo>
                    <a:pt x="8502087" y="385444"/>
                  </a:lnTo>
                  <a:lnTo>
                    <a:pt x="8549447" y="392618"/>
                  </a:lnTo>
                  <a:lnTo>
                    <a:pt x="8595813" y="399635"/>
                  </a:lnTo>
                  <a:lnTo>
                    <a:pt x="8641144" y="406485"/>
                  </a:lnTo>
                  <a:lnTo>
                    <a:pt x="8685399" y="413160"/>
                  </a:lnTo>
                  <a:lnTo>
                    <a:pt x="8728537" y="419648"/>
                  </a:lnTo>
                  <a:lnTo>
                    <a:pt x="8770516" y="425941"/>
                  </a:lnTo>
                  <a:lnTo>
                    <a:pt x="8811296" y="432029"/>
                  </a:lnTo>
                  <a:lnTo>
                    <a:pt x="8850835" y="437901"/>
                  </a:lnTo>
                  <a:lnTo>
                    <a:pt x="8889092" y="443548"/>
                  </a:lnTo>
                  <a:lnTo>
                    <a:pt x="8961595" y="454128"/>
                  </a:lnTo>
                  <a:lnTo>
                    <a:pt x="9028477" y="463691"/>
                  </a:lnTo>
                  <a:lnTo>
                    <a:pt x="9059707" y="468066"/>
                  </a:lnTo>
                  <a:lnTo>
                    <a:pt x="9078271" y="470623"/>
                  </a:lnTo>
                </a:path>
              </a:pathLst>
            </a:custGeom>
            <a:ln w="63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3853" y="5640781"/>
              <a:ext cx="3004820" cy="1211580"/>
            </a:xfrm>
            <a:custGeom>
              <a:avLst/>
              <a:gdLst/>
              <a:ahLst/>
              <a:cxnLst/>
              <a:rect l="l" t="t" r="r" b="b"/>
              <a:pathLst>
                <a:path w="3004820" h="1211579">
                  <a:moveTo>
                    <a:pt x="0" y="0"/>
                  </a:moveTo>
                  <a:lnTo>
                    <a:pt x="51721" y="23517"/>
                  </a:lnTo>
                  <a:lnTo>
                    <a:pt x="103435" y="47027"/>
                  </a:lnTo>
                  <a:lnTo>
                    <a:pt x="155135" y="70525"/>
                  </a:lnTo>
                  <a:lnTo>
                    <a:pt x="206815" y="94002"/>
                  </a:lnTo>
                  <a:lnTo>
                    <a:pt x="258466" y="117452"/>
                  </a:lnTo>
                  <a:lnTo>
                    <a:pt x="310083" y="140868"/>
                  </a:lnTo>
                  <a:lnTo>
                    <a:pt x="361657" y="164244"/>
                  </a:lnTo>
                  <a:lnTo>
                    <a:pt x="413183" y="187573"/>
                  </a:lnTo>
                  <a:lnTo>
                    <a:pt x="464653" y="210849"/>
                  </a:lnTo>
                  <a:lnTo>
                    <a:pt x="516059" y="234063"/>
                  </a:lnTo>
                  <a:lnTo>
                    <a:pt x="567396" y="257211"/>
                  </a:lnTo>
                  <a:lnTo>
                    <a:pt x="618656" y="280284"/>
                  </a:lnTo>
                  <a:lnTo>
                    <a:pt x="669832" y="303277"/>
                  </a:lnTo>
                  <a:lnTo>
                    <a:pt x="720917" y="326182"/>
                  </a:lnTo>
                  <a:lnTo>
                    <a:pt x="771904" y="348994"/>
                  </a:lnTo>
                  <a:lnTo>
                    <a:pt x="822786" y="371704"/>
                  </a:lnTo>
                  <a:lnTo>
                    <a:pt x="873556" y="394306"/>
                  </a:lnTo>
                  <a:lnTo>
                    <a:pt x="924207" y="416795"/>
                  </a:lnTo>
                  <a:lnTo>
                    <a:pt x="974732" y="439162"/>
                  </a:lnTo>
                  <a:lnTo>
                    <a:pt x="1025125" y="461401"/>
                  </a:lnTo>
                  <a:lnTo>
                    <a:pt x="1075377" y="483506"/>
                  </a:lnTo>
                  <a:lnTo>
                    <a:pt x="1125482" y="505470"/>
                  </a:lnTo>
                  <a:lnTo>
                    <a:pt x="1175433" y="527285"/>
                  </a:lnTo>
                  <a:lnTo>
                    <a:pt x="1225224" y="548946"/>
                  </a:lnTo>
                  <a:lnTo>
                    <a:pt x="1274846" y="570446"/>
                  </a:lnTo>
                  <a:lnTo>
                    <a:pt x="1324293" y="591777"/>
                  </a:lnTo>
                  <a:lnTo>
                    <a:pt x="1373558" y="612933"/>
                  </a:lnTo>
                  <a:lnTo>
                    <a:pt x="1422635" y="633908"/>
                  </a:lnTo>
                  <a:lnTo>
                    <a:pt x="1471515" y="654695"/>
                  </a:lnTo>
                  <a:lnTo>
                    <a:pt x="1520192" y="675286"/>
                  </a:lnTo>
                  <a:lnTo>
                    <a:pt x="1568660" y="695675"/>
                  </a:lnTo>
                  <a:lnTo>
                    <a:pt x="1616910" y="715856"/>
                  </a:lnTo>
                  <a:lnTo>
                    <a:pt x="1664936" y="735822"/>
                  </a:lnTo>
                  <a:lnTo>
                    <a:pt x="1712731" y="755566"/>
                  </a:lnTo>
                  <a:lnTo>
                    <a:pt x="1760289" y="775081"/>
                  </a:lnTo>
                  <a:lnTo>
                    <a:pt x="1807601" y="794360"/>
                  </a:lnTo>
                  <a:lnTo>
                    <a:pt x="1854661" y="813398"/>
                  </a:lnTo>
                  <a:lnTo>
                    <a:pt x="1901462" y="832186"/>
                  </a:lnTo>
                  <a:lnTo>
                    <a:pt x="1947997" y="850719"/>
                  </a:lnTo>
                  <a:lnTo>
                    <a:pt x="1994259" y="868989"/>
                  </a:lnTo>
                  <a:lnTo>
                    <a:pt x="2040242" y="886991"/>
                  </a:lnTo>
                  <a:lnTo>
                    <a:pt x="2085937" y="904716"/>
                  </a:lnTo>
                  <a:lnTo>
                    <a:pt x="2131338" y="922159"/>
                  </a:lnTo>
                  <a:lnTo>
                    <a:pt x="2176438" y="939313"/>
                  </a:lnTo>
                  <a:lnTo>
                    <a:pt x="2221229" y="956171"/>
                  </a:lnTo>
                  <a:lnTo>
                    <a:pt x="2265706" y="972726"/>
                  </a:lnTo>
                  <a:lnTo>
                    <a:pt x="2309861" y="988971"/>
                  </a:lnTo>
                  <a:lnTo>
                    <a:pt x="2353687" y="1004901"/>
                  </a:lnTo>
                  <a:lnTo>
                    <a:pt x="2397177" y="1020507"/>
                  </a:lnTo>
                  <a:lnTo>
                    <a:pt x="2440323" y="1035784"/>
                  </a:lnTo>
                  <a:lnTo>
                    <a:pt x="2483120" y="1050724"/>
                  </a:lnTo>
                  <a:lnTo>
                    <a:pt x="2525559" y="1065322"/>
                  </a:lnTo>
                  <a:lnTo>
                    <a:pt x="2567635" y="1079569"/>
                  </a:lnTo>
                  <a:lnTo>
                    <a:pt x="2609339" y="1093460"/>
                  </a:lnTo>
                  <a:lnTo>
                    <a:pt x="2650665" y="1106988"/>
                  </a:lnTo>
                  <a:lnTo>
                    <a:pt x="2691607" y="1120146"/>
                  </a:lnTo>
                  <a:lnTo>
                    <a:pt x="2732156" y="1132927"/>
                  </a:lnTo>
                  <a:lnTo>
                    <a:pt x="2772306" y="1145324"/>
                  </a:lnTo>
                  <a:lnTo>
                    <a:pt x="2812050" y="1157331"/>
                  </a:lnTo>
                  <a:lnTo>
                    <a:pt x="2851381" y="1168942"/>
                  </a:lnTo>
                  <a:lnTo>
                    <a:pt x="2890292" y="1180149"/>
                  </a:lnTo>
                  <a:lnTo>
                    <a:pt x="2928775" y="1190945"/>
                  </a:lnTo>
                  <a:lnTo>
                    <a:pt x="2966825" y="1201324"/>
                  </a:lnTo>
                  <a:lnTo>
                    <a:pt x="3004433" y="1211280"/>
                  </a:lnTo>
                </a:path>
              </a:pathLst>
            </a:custGeom>
            <a:ln w="63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5728" y="5284470"/>
              <a:ext cx="9078595" cy="1467485"/>
            </a:xfrm>
            <a:custGeom>
              <a:avLst/>
              <a:gdLst/>
              <a:ahLst/>
              <a:cxnLst/>
              <a:rect l="l" t="t" r="r" b="b"/>
              <a:pathLst>
                <a:path w="9078595" h="1467484">
                  <a:moveTo>
                    <a:pt x="0" y="0"/>
                  </a:moveTo>
                  <a:lnTo>
                    <a:pt x="37324" y="13040"/>
                  </a:lnTo>
                  <a:lnTo>
                    <a:pt x="74769" y="26102"/>
                  </a:lnTo>
                  <a:lnTo>
                    <a:pt x="112458" y="39209"/>
                  </a:lnTo>
                  <a:lnTo>
                    <a:pt x="150511" y="52381"/>
                  </a:lnTo>
                  <a:lnTo>
                    <a:pt x="189051" y="65642"/>
                  </a:lnTo>
                  <a:lnTo>
                    <a:pt x="228197" y="79012"/>
                  </a:lnTo>
                  <a:lnTo>
                    <a:pt x="268073" y="92514"/>
                  </a:lnTo>
                  <a:lnTo>
                    <a:pt x="308800" y="106170"/>
                  </a:lnTo>
                  <a:lnTo>
                    <a:pt x="350499" y="120003"/>
                  </a:lnTo>
                  <a:lnTo>
                    <a:pt x="393291" y="134033"/>
                  </a:lnTo>
                  <a:lnTo>
                    <a:pt x="437298" y="148282"/>
                  </a:lnTo>
                  <a:lnTo>
                    <a:pt x="482643" y="162774"/>
                  </a:lnTo>
                  <a:lnTo>
                    <a:pt x="529445" y="177530"/>
                  </a:lnTo>
                  <a:lnTo>
                    <a:pt x="577828" y="192571"/>
                  </a:lnTo>
                  <a:lnTo>
                    <a:pt x="627911" y="207921"/>
                  </a:lnTo>
                  <a:lnTo>
                    <a:pt x="679818" y="223600"/>
                  </a:lnTo>
                  <a:lnTo>
                    <a:pt x="733668" y="239631"/>
                  </a:lnTo>
                  <a:lnTo>
                    <a:pt x="789585" y="256036"/>
                  </a:lnTo>
                  <a:lnTo>
                    <a:pt x="847689" y="272836"/>
                  </a:lnTo>
                  <a:lnTo>
                    <a:pt x="908102" y="290054"/>
                  </a:lnTo>
                  <a:lnTo>
                    <a:pt x="970946" y="307713"/>
                  </a:lnTo>
                  <a:lnTo>
                    <a:pt x="1036341" y="325833"/>
                  </a:lnTo>
                  <a:lnTo>
                    <a:pt x="1104411" y="344436"/>
                  </a:lnTo>
                  <a:lnTo>
                    <a:pt x="1142884" y="354885"/>
                  </a:lnTo>
                  <a:lnTo>
                    <a:pt x="1182229" y="365585"/>
                  </a:lnTo>
                  <a:lnTo>
                    <a:pt x="1222422" y="376525"/>
                  </a:lnTo>
                  <a:lnTo>
                    <a:pt x="1263437" y="387692"/>
                  </a:lnTo>
                  <a:lnTo>
                    <a:pt x="1305252" y="399076"/>
                  </a:lnTo>
                  <a:lnTo>
                    <a:pt x="1347842" y="410665"/>
                  </a:lnTo>
                  <a:lnTo>
                    <a:pt x="1391183" y="422448"/>
                  </a:lnTo>
                  <a:lnTo>
                    <a:pt x="1435251" y="434412"/>
                  </a:lnTo>
                  <a:lnTo>
                    <a:pt x="1480022" y="446546"/>
                  </a:lnTo>
                  <a:lnTo>
                    <a:pt x="1525472" y="458839"/>
                  </a:lnTo>
                  <a:lnTo>
                    <a:pt x="1571577" y="471279"/>
                  </a:lnTo>
                  <a:lnTo>
                    <a:pt x="1618313" y="483855"/>
                  </a:lnTo>
                  <a:lnTo>
                    <a:pt x="1665656" y="496555"/>
                  </a:lnTo>
                  <a:lnTo>
                    <a:pt x="1713581" y="509367"/>
                  </a:lnTo>
                  <a:lnTo>
                    <a:pt x="1762065" y="522281"/>
                  </a:lnTo>
                  <a:lnTo>
                    <a:pt x="1811084" y="535284"/>
                  </a:lnTo>
                  <a:lnTo>
                    <a:pt x="1860614" y="548365"/>
                  </a:lnTo>
                  <a:lnTo>
                    <a:pt x="1910630" y="561512"/>
                  </a:lnTo>
                  <a:lnTo>
                    <a:pt x="1961108" y="574714"/>
                  </a:lnTo>
                  <a:lnTo>
                    <a:pt x="2012026" y="587959"/>
                  </a:lnTo>
                  <a:lnTo>
                    <a:pt x="2063357" y="601237"/>
                  </a:lnTo>
                  <a:lnTo>
                    <a:pt x="2115080" y="614534"/>
                  </a:lnTo>
                  <a:lnTo>
                    <a:pt x="2167168" y="627840"/>
                  </a:lnTo>
                  <a:lnTo>
                    <a:pt x="2219599" y="641143"/>
                  </a:lnTo>
                  <a:lnTo>
                    <a:pt x="2272348" y="654432"/>
                  </a:lnTo>
                  <a:lnTo>
                    <a:pt x="2325392" y="667695"/>
                  </a:lnTo>
                  <a:lnTo>
                    <a:pt x="2378705" y="680920"/>
                  </a:lnTo>
                  <a:lnTo>
                    <a:pt x="2432265" y="694096"/>
                  </a:lnTo>
                  <a:lnTo>
                    <a:pt x="2486047" y="707212"/>
                  </a:lnTo>
                  <a:lnTo>
                    <a:pt x="2540027" y="720256"/>
                  </a:lnTo>
                  <a:lnTo>
                    <a:pt x="2594181" y="733216"/>
                  </a:lnTo>
                  <a:lnTo>
                    <a:pt x="2648486" y="746080"/>
                  </a:lnTo>
                  <a:lnTo>
                    <a:pt x="2702916" y="758838"/>
                  </a:lnTo>
                  <a:lnTo>
                    <a:pt x="2757448" y="771478"/>
                  </a:lnTo>
                  <a:lnTo>
                    <a:pt x="2812058" y="783988"/>
                  </a:lnTo>
                  <a:lnTo>
                    <a:pt x="2866721" y="796356"/>
                  </a:lnTo>
                  <a:lnTo>
                    <a:pt x="2921415" y="808572"/>
                  </a:lnTo>
                  <a:lnTo>
                    <a:pt x="2976114" y="820623"/>
                  </a:lnTo>
                  <a:lnTo>
                    <a:pt x="3030795" y="832498"/>
                  </a:lnTo>
                  <a:lnTo>
                    <a:pt x="3085434" y="844186"/>
                  </a:lnTo>
                  <a:lnTo>
                    <a:pt x="3140006" y="855674"/>
                  </a:lnTo>
                  <a:lnTo>
                    <a:pt x="3194488" y="866952"/>
                  </a:lnTo>
                  <a:lnTo>
                    <a:pt x="3240447" y="876340"/>
                  </a:lnTo>
                  <a:lnTo>
                    <a:pt x="3286870" y="885738"/>
                  </a:lnTo>
                  <a:lnTo>
                    <a:pt x="3333739" y="895144"/>
                  </a:lnTo>
                  <a:lnTo>
                    <a:pt x="3381033" y="904554"/>
                  </a:lnTo>
                  <a:lnTo>
                    <a:pt x="3428732" y="913965"/>
                  </a:lnTo>
                  <a:lnTo>
                    <a:pt x="3476818" y="923372"/>
                  </a:lnTo>
                  <a:lnTo>
                    <a:pt x="3525270" y="932774"/>
                  </a:lnTo>
                  <a:lnTo>
                    <a:pt x="3574069" y="942166"/>
                  </a:lnTo>
                  <a:lnTo>
                    <a:pt x="3623195" y="951544"/>
                  </a:lnTo>
                  <a:lnTo>
                    <a:pt x="3672628" y="960907"/>
                  </a:lnTo>
                  <a:lnTo>
                    <a:pt x="3722350" y="970249"/>
                  </a:lnTo>
                  <a:lnTo>
                    <a:pt x="3772339" y="979568"/>
                  </a:lnTo>
                  <a:lnTo>
                    <a:pt x="3822577" y="988860"/>
                  </a:lnTo>
                  <a:lnTo>
                    <a:pt x="3873044" y="998122"/>
                  </a:lnTo>
                  <a:lnTo>
                    <a:pt x="3923719" y="1007351"/>
                  </a:lnTo>
                  <a:lnTo>
                    <a:pt x="3974585" y="1016542"/>
                  </a:lnTo>
                  <a:lnTo>
                    <a:pt x="4025620" y="1025693"/>
                  </a:lnTo>
                  <a:lnTo>
                    <a:pt x="4076805" y="1034800"/>
                  </a:lnTo>
                  <a:lnTo>
                    <a:pt x="4128121" y="1043860"/>
                  </a:lnTo>
                  <a:lnTo>
                    <a:pt x="4179548" y="1052869"/>
                  </a:lnTo>
                  <a:lnTo>
                    <a:pt x="4231067" y="1061824"/>
                  </a:lnTo>
                  <a:lnTo>
                    <a:pt x="4282656" y="1070721"/>
                  </a:lnTo>
                  <a:lnTo>
                    <a:pt x="4334298" y="1079557"/>
                  </a:lnTo>
                  <a:lnTo>
                    <a:pt x="4385972" y="1088329"/>
                  </a:lnTo>
                  <a:lnTo>
                    <a:pt x="4437659" y="1097033"/>
                  </a:lnTo>
                  <a:lnTo>
                    <a:pt x="4489339" y="1105666"/>
                  </a:lnTo>
                  <a:lnTo>
                    <a:pt x="4540992" y="1114225"/>
                  </a:lnTo>
                  <a:lnTo>
                    <a:pt x="4592598" y="1122705"/>
                  </a:lnTo>
                  <a:lnTo>
                    <a:pt x="4644139" y="1131103"/>
                  </a:lnTo>
                  <a:lnTo>
                    <a:pt x="4695594" y="1139417"/>
                  </a:lnTo>
                  <a:lnTo>
                    <a:pt x="4746944" y="1147642"/>
                  </a:lnTo>
                  <a:lnTo>
                    <a:pt x="4798169" y="1155776"/>
                  </a:lnTo>
                  <a:lnTo>
                    <a:pt x="4849249" y="1163814"/>
                  </a:lnTo>
                  <a:lnTo>
                    <a:pt x="4900165" y="1171754"/>
                  </a:lnTo>
                  <a:lnTo>
                    <a:pt x="4950897" y="1179592"/>
                  </a:lnTo>
                  <a:lnTo>
                    <a:pt x="5001426" y="1187324"/>
                  </a:lnTo>
                  <a:lnTo>
                    <a:pt x="5051731" y="1194947"/>
                  </a:lnTo>
                  <a:lnTo>
                    <a:pt x="5101794" y="1202458"/>
                  </a:lnTo>
                  <a:lnTo>
                    <a:pt x="5151594" y="1209854"/>
                  </a:lnTo>
                  <a:lnTo>
                    <a:pt x="5201112" y="1217130"/>
                  </a:lnTo>
                  <a:lnTo>
                    <a:pt x="5250328" y="1224283"/>
                  </a:lnTo>
                  <a:lnTo>
                    <a:pt x="5299223" y="1231311"/>
                  </a:lnTo>
                  <a:lnTo>
                    <a:pt x="5347776" y="1238209"/>
                  </a:lnTo>
                  <a:lnTo>
                    <a:pt x="5395969" y="1244974"/>
                  </a:lnTo>
                  <a:lnTo>
                    <a:pt x="5443781" y="1251603"/>
                  </a:lnTo>
                  <a:lnTo>
                    <a:pt x="5491194" y="1258093"/>
                  </a:lnTo>
                  <a:lnTo>
                    <a:pt x="5538186" y="1264439"/>
                  </a:lnTo>
                  <a:lnTo>
                    <a:pt x="5584739" y="1270639"/>
                  </a:lnTo>
                  <a:lnTo>
                    <a:pt x="5630833" y="1276689"/>
                  </a:lnTo>
                  <a:lnTo>
                    <a:pt x="5676449" y="1282585"/>
                  </a:lnTo>
                  <a:lnTo>
                    <a:pt x="5731868" y="1289579"/>
                  </a:lnTo>
                  <a:lnTo>
                    <a:pt x="5787466" y="1296373"/>
                  </a:lnTo>
                  <a:lnTo>
                    <a:pt x="5843208" y="1302970"/>
                  </a:lnTo>
                  <a:lnTo>
                    <a:pt x="5899059" y="1309374"/>
                  </a:lnTo>
                  <a:lnTo>
                    <a:pt x="5954986" y="1315590"/>
                  </a:lnTo>
                  <a:lnTo>
                    <a:pt x="6010955" y="1321622"/>
                  </a:lnTo>
                  <a:lnTo>
                    <a:pt x="6066930" y="1327474"/>
                  </a:lnTo>
                  <a:lnTo>
                    <a:pt x="6122880" y="1333150"/>
                  </a:lnTo>
                  <a:lnTo>
                    <a:pt x="6178768" y="1338654"/>
                  </a:lnTo>
                  <a:lnTo>
                    <a:pt x="6234561" y="1343991"/>
                  </a:lnTo>
                  <a:lnTo>
                    <a:pt x="6290225" y="1349164"/>
                  </a:lnTo>
                  <a:lnTo>
                    <a:pt x="6345726" y="1354178"/>
                  </a:lnTo>
                  <a:lnTo>
                    <a:pt x="6401029" y="1359036"/>
                  </a:lnTo>
                  <a:lnTo>
                    <a:pt x="6456101" y="1363744"/>
                  </a:lnTo>
                  <a:lnTo>
                    <a:pt x="6510907" y="1368304"/>
                  </a:lnTo>
                  <a:lnTo>
                    <a:pt x="6565413" y="1372722"/>
                  </a:lnTo>
                  <a:lnTo>
                    <a:pt x="6619585" y="1377001"/>
                  </a:lnTo>
                  <a:lnTo>
                    <a:pt x="6673390" y="1381145"/>
                  </a:lnTo>
                  <a:lnTo>
                    <a:pt x="6726792" y="1385159"/>
                  </a:lnTo>
                  <a:lnTo>
                    <a:pt x="6779757" y="1389047"/>
                  </a:lnTo>
                  <a:lnTo>
                    <a:pt x="6832253" y="1392812"/>
                  </a:lnTo>
                  <a:lnTo>
                    <a:pt x="6884243" y="1396460"/>
                  </a:lnTo>
                  <a:lnTo>
                    <a:pt x="6935695" y="1399993"/>
                  </a:lnTo>
                  <a:lnTo>
                    <a:pt x="6986574" y="1403417"/>
                  </a:lnTo>
                  <a:lnTo>
                    <a:pt x="7036847" y="1406735"/>
                  </a:lnTo>
                  <a:lnTo>
                    <a:pt x="7086478" y="1409952"/>
                  </a:lnTo>
                  <a:lnTo>
                    <a:pt x="7135433" y="1413072"/>
                  </a:lnTo>
                  <a:lnTo>
                    <a:pt x="7183680" y="1416098"/>
                  </a:lnTo>
                  <a:lnTo>
                    <a:pt x="7231183" y="1419035"/>
                  </a:lnTo>
                  <a:lnTo>
                    <a:pt x="7277908" y="1421887"/>
                  </a:lnTo>
                  <a:lnTo>
                    <a:pt x="7323821" y="1424659"/>
                  </a:lnTo>
                  <a:lnTo>
                    <a:pt x="7368889" y="1427353"/>
                  </a:lnTo>
                  <a:lnTo>
                    <a:pt x="7413077" y="1429976"/>
                  </a:lnTo>
                  <a:lnTo>
                    <a:pt x="7456350" y="1432530"/>
                  </a:lnTo>
                  <a:lnTo>
                    <a:pt x="7498675" y="1435019"/>
                  </a:lnTo>
                  <a:lnTo>
                    <a:pt x="7540018" y="1437448"/>
                  </a:lnTo>
                  <a:lnTo>
                    <a:pt x="7580344" y="1439822"/>
                  </a:lnTo>
                  <a:lnTo>
                    <a:pt x="7619620" y="1442143"/>
                  </a:lnTo>
                  <a:lnTo>
                    <a:pt x="7657810" y="1444417"/>
                  </a:lnTo>
                  <a:lnTo>
                    <a:pt x="7694882" y="1446648"/>
                  </a:lnTo>
                  <a:lnTo>
                    <a:pt x="7730801" y="1448838"/>
                  </a:lnTo>
                  <a:lnTo>
                    <a:pt x="7812409" y="1453636"/>
                  </a:lnTo>
                  <a:lnTo>
                    <a:pt x="7887152" y="1457595"/>
                  </a:lnTo>
                  <a:lnTo>
                    <a:pt x="7955603" y="1460781"/>
                  </a:lnTo>
                  <a:lnTo>
                    <a:pt x="8018334" y="1463258"/>
                  </a:lnTo>
                  <a:lnTo>
                    <a:pt x="8075917" y="1465093"/>
                  </a:lnTo>
                  <a:lnTo>
                    <a:pt x="8128927" y="1466350"/>
                  </a:lnTo>
                  <a:lnTo>
                    <a:pt x="8177935" y="1467094"/>
                  </a:lnTo>
                  <a:lnTo>
                    <a:pt x="8223515" y="1467392"/>
                  </a:lnTo>
                  <a:lnTo>
                    <a:pt x="8266239" y="1467307"/>
                  </a:lnTo>
                  <a:lnTo>
                    <a:pt x="8306680" y="1466906"/>
                  </a:lnTo>
                  <a:lnTo>
                    <a:pt x="8345410" y="1466253"/>
                  </a:lnTo>
                  <a:lnTo>
                    <a:pt x="8420032" y="1464455"/>
                  </a:lnTo>
                  <a:lnTo>
                    <a:pt x="8457068" y="1463439"/>
                  </a:lnTo>
                  <a:lnTo>
                    <a:pt x="8494685" y="1462434"/>
                  </a:lnTo>
                  <a:lnTo>
                    <a:pt x="8533456" y="1461503"/>
                  </a:lnTo>
                  <a:lnTo>
                    <a:pt x="8573954" y="1460713"/>
                  </a:lnTo>
                  <a:lnTo>
                    <a:pt x="8636561" y="1459348"/>
                  </a:lnTo>
                  <a:lnTo>
                    <a:pt x="8696089" y="1457447"/>
                  </a:lnTo>
                  <a:lnTo>
                    <a:pt x="8752845" y="1455065"/>
                  </a:lnTo>
                  <a:lnTo>
                    <a:pt x="8807136" y="1452254"/>
                  </a:lnTo>
                  <a:lnTo>
                    <a:pt x="8859272" y="1449069"/>
                  </a:lnTo>
                  <a:lnTo>
                    <a:pt x="8909559" y="1445562"/>
                  </a:lnTo>
                  <a:lnTo>
                    <a:pt x="8958307" y="1441789"/>
                  </a:lnTo>
                  <a:lnTo>
                    <a:pt x="9005822" y="1437801"/>
                  </a:lnTo>
                  <a:lnTo>
                    <a:pt x="9052414" y="1433653"/>
                  </a:lnTo>
                  <a:lnTo>
                    <a:pt x="9078271" y="1431261"/>
                  </a:lnTo>
                </a:path>
              </a:pathLst>
            </a:custGeom>
            <a:ln w="63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215133" y="5137796"/>
              <a:ext cx="6929120" cy="1714500"/>
            </a:xfrm>
            <a:custGeom>
              <a:avLst/>
              <a:gdLst/>
              <a:ahLst/>
              <a:cxnLst/>
              <a:rect l="l" t="t" r="r" b="b"/>
              <a:pathLst>
                <a:path w="6929120" h="1714500">
                  <a:moveTo>
                    <a:pt x="0" y="1714264"/>
                  </a:moveTo>
                  <a:lnTo>
                    <a:pt x="32478" y="1677653"/>
                  </a:lnTo>
                  <a:lnTo>
                    <a:pt x="65063" y="1641069"/>
                  </a:lnTo>
                  <a:lnTo>
                    <a:pt x="97859" y="1604537"/>
                  </a:lnTo>
                  <a:lnTo>
                    <a:pt x="130971" y="1568084"/>
                  </a:lnTo>
                  <a:lnTo>
                    <a:pt x="164507" y="1531737"/>
                  </a:lnTo>
                  <a:lnTo>
                    <a:pt x="198571" y="1495521"/>
                  </a:lnTo>
                  <a:lnTo>
                    <a:pt x="233268" y="1459464"/>
                  </a:lnTo>
                  <a:lnTo>
                    <a:pt x="268706" y="1423592"/>
                  </a:lnTo>
                  <a:lnTo>
                    <a:pt x="304988" y="1387931"/>
                  </a:lnTo>
                  <a:lnTo>
                    <a:pt x="342222" y="1352508"/>
                  </a:lnTo>
                  <a:lnTo>
                    <a:pt x="380512" y="1317348"/>
                  </a:lnTo>
                  <a:lnTo>
                    <a:pt x="419965" y="1282480"/>
                  </a:lnTo>
                  <a:lnTo>
                    <a:pt x="460686" y="1247928"/>
                  </a:lnTo>
                  <a:lnTo>
                    <a:pt x="502780" y="1213720"/>
                  </a:lnTo>
                  <a:lnTo>
                    <a:pt x="546354" y="1179881"/>
                  </a:lnTo>
                  <a:lnTo>
                    <a:pt x="584055" y="1151726"/>
                  </a:lnTo>
                  <a:lnTo>
                    <a:pt x="623194" y="1123387"/>
                  </a:lnTo>
                  <a:lnTo>
                    <a:pt x="663629" y="1094938"/>
                  </a:lnTo>
                  <a:lnTo>
                    <a:pt x="705221" y="1066452"/>
                  </a:lnTo>
                  <a:lnTo>
                    <a:pt x="747827" y="1038004"/>
                  </a:lnTo>
                  <a:lnTo>
                    <a:pt x="791308" y="1009665"/>
                  </a:lnTo>
                  <a:lnTo>
                    <a:pt x="835523" y="981509"/>
                  </a:lnTo>
                  <a:lnTo>
                    <a:pt x="880331" y="953610"/>
                  </a:lnTo>
                  <a:lnTo>
                    <a:pt x="925591" y="926041"/>
                  </a:lnTo>
                  <a:lnTo>
                    <a:pt x="971163" y="898876"/>
                  </a:lnTo>
                  <a:lnTo>
                    <a:pt x="1016906" y="872186"/>
                  </a:lnTo>
                  <a:lnTo>
                    <a:pt x="1062679" y="846047"/>
                  </a:lnTo>
                  <a:lnTo>
                    <a:pt x="1108342" y="820531"/>
                  </a:lnTo>
                  <a:lnTo>
                    <a:pt x="1153753" y="795711"/>
                  </a:lnTo>
                  <a:lnTo>
                    <a:pt x="1198772" y="771661"/>
                  </a:lnTo>
                  <a:lnTo>
                    <a:pt x="1243258" y="748454"/>
                  </a:lnTo>
                  <a:lnTo>
                    <a:pt x="1287072" y="726164"/>
                  </a:lnTo>
                  <a:lnTo>
                    <a:pt x="1330070" y="704863"/>
                  </a:lnTo>
                  <a:lnTo>
                    <a:pt x="1376844" y="682270"/>
                  </a:lnTo>
                  <a:lnTo>
                    <a:pt x="1421710" y="661143"/>
                  </a:lnTo>
                  <a:lnTo>
                    <a:pt x="1465076" y="641327"/>
                  </a:lnTo>
                  <a:lnTo>
                    <a:pt x="1507353" y="622665"/>
                  </a:lnTo>
                  <a:lnTo>
                    <a:pt x="1548946" y="605001"/>
                  </a:lnTo>
                  <a:lnTo>
                    <a:pt x="1590266" y="588177"/>
                  </a:lnTo>
                  <a:lnTo>
                    <a:pt x="1631720" y="572039"/>
                  </a:lnTo>
                  <a:lnTo>
                    <a:pt x="1673717" y="556429"/>
                  </a:lnTo>
                  <a:lnTo>
                    <a:pt x="1716664" y="541190"/>
                  </a:lnTo>
                  <a:lnTo>
                    <a:pt x="1760971" y="526167"/>
                  </a:lnTo>
                  <a:lnTo>
                    <a:pt x="1807046" y="511202"/>
                  </a:lnTo>
                  <a:lnTo>
                    <a:pt x="1855297" y="496140"/>
                  </a:lnTo>
                  <a:lnTo>
                    <a:pt x="1906132" y="480824"/>
                  </a:lnTo>
                  <a:lnTo>
                    <a:pt x="1959960" y="465098"/>
                  </a:lnTo>
                  <a:lnTo>
                    <a:pt x="2017189" y="448804"/>
                  </a:lnTo>
                  <a:lnTo>
                    <a:pt x="2078228" y="431788"/>
                  </a:lnTo>
                  <a:lnTo>
                    <a:pt x="2118243" y="420886"/>
                  </a:lnTo>
                  <a:lnTo>
                    <a:pt x="2160523" y="409688"/>
                  </a:lnTo>
                  <a:lnTo>
                    <a:pt x="2204874" y="398231"/>
                  </a:lnTo>
                  <a:lnTo>
                    <a:pt x="2251101" y="386550"/>
                  </a:lnTo>
                  <a:lnTo>
                    <a:pt x="2299009" y="374682"/>
                  </a:lnTo>
                  <a:lnTo>
                    <a:pt x="2348404" y="362664"/>
                  </a:lnTo>
                  <a:lnTo>
                    <a:pt x="2399091" y="350531"/>
                  </a:lnTo>
                  <a:lnTo>
                    <a:pt x="2450875" y="338320"/>
                  </a:lnTo>
                  <a:lnTo>
                    <a:pt x="2503562" y="326068"/>
                  </a:lnTo>
                  <a:lnTo>
                    <a:pt x="2556958" y="313811"/>
                  </a:lnTo>
                  <a:lnTo>
                    <a:pt x="2610868" y="301585"/>
                  </a:lnTo>
                  <a:lnTo>
                    <a:pt x="2665097" y="289426"/>
                  </a:lnTo>
                  <a:lnTo>
                    <a:pt x="2719451" y="277371"/>
                  </a:lnTo>
                  <a:lnTo>
                    <a:pt x="2773734" y="265457"/>
                  </a:lnTo>
                  <a:lnTo>
                    <a:pt x="2827754" y="253720"/>
                  </a:lnTo>
                  <a:lnTo>
                    <a:pt x="2881314" y="242195"/>
                  </a:lnTo>
                  <a:lnTo>
                    <a:pt x="2934220" y="230920"/>
                  </a:lnTo>
                  <a:lnTo>
                    <a:pt x="2986279" y="219931"/>
                  </a:lnTo>
                  <a:lnTo>
                    <a:pt x="3037295" y="209264"/>
                  </a:lnTo>
                  <a:lnTo>
                    <a:pt x="3087073" y="198956"/>
                  </a:lnTo>
                  <a:lnTo>
                    <a:pt x="3135419" y="189042"/>
                  </a:lnTo>
                  <a:lnTo>
                    <a:pt x="3182139" y="179560"/>
                  </a:lnTo>
                  <a:lnTo>
                    <a:pt x="3227038" y="170546"/>
                  </a:lnTo>
                  <a:lnTo>
                    <a:pt x="3269921" y="162035"/>
                  </a:lnTo>
                  <a:lnTo>
                    <a:pt x="3310594" y="154066"/>
                  </a:lnTo>
                  <a:lnTo>
                    <a:pt x="3348863" y="146673"/>
                  </a:lnTo>
                  <a:lnTo>
                    <a:pt x="3418279" y="133601"/>
                  </a:lnTo>
                  <a:lnTo>
                    <a:pt x="3479443" y="122537"/>
                  </a:lnTo>
                  <a:lnTo>
                    <a:pt x="3533735" y="113235"/>
                  </a:lnTo>
                  <a:lnTo>
                    <a:pt x="3582532" y="105452"/>
                  </a:lnTo>
                  <a:lnTo>
                    <a:pt x="3627215" y="98946"/>
                  </a:lnTo>
                  <a:lnTo>
                    <a:pt x="3669162" y="93472"/>
                  </a:lnTo>
                  <a:lnTo>
                    <a:pt x="3709752" y="88788"/>
                  </a:lnTo>
                  <a:lnTo>
                    <a:pt x="3750364" y="84648"/>
                  </a:lnTo>
                  <a:lnTo>
                    <a:pt x="3792377" y="80811"/>
                  </a:lnTo>
                  <a:lnTo>
                    <a:pt x="3837171" y="77033"/>
                  </a:lnTo>
                  <a:lnTo>
                    <a:pt x="3886124" y="73070"/>
                  </a:lnTo>
                  <a:lnTo>
                    <a:pt x="3940615" y="68678"/>
                  </a:lnTo>
                  <a:lnTo>
                    <a:pt x="4002024" y="63615"/>
                  </a:lnTo>
                  <a:lnTo>
                    <a:pt x="4043532" y="60210"/>
                  </a:lnTo>
                  <a:lnTo>
                    <a:pt x="4087086" y="56789"/>
                  </a:lnTo>
                  <a:lnTo>
                    <a:pt x="4132493" y="53364"/>
                  </a:lnTo>
                  <a:lnTo>
                    <a:pt x="4179559" y="49946"/>
                  </a:lnTo>
                  <a:lnTo>
                    <a:pt x="4228092" y="46547"/>
                  </a:lnTo>
                  <a:lnTo>
                    <a:pt x="4277900" y="43178"/>
                  </a:lnTo>
                  <a:lnTo>
                    <a:pt x="4328790" y="39851"/>
                  </a:lnTo>
                  <a:lnTo>
                    <a:pt x="4380569" y="36578"/>
                  </a:lnTo>
                  <a:lnTo>
                    <a:pt x="4433044" y="33370"/>
                  </a:lnTo>
                  <a:lnTo>
                    <a:pt x="4486024" y="30239"/>
                  </a:lnTo>
                  <a:lnTo>
                    <a:pt x="4539315" y="27196"/>
                  </a:lnTo>
                  <a:lnTo>
                    <a:pt x="4592725" y="24253"/>
                  </a:lnTo>
                  <a:lnTo>
                    <a:pt x="4646061" y="21421"/>
                  </a:lnTo>
                  <a:lnTo>
                    <a:pt x="4699131" y="18713"/>
                  </a:lnTo>
                  <a:lnTo>
                    <a:pt x="4751742" y="16140"/>
                  </a:lnTo>
                  <a:lnTo>
                    <a:pt x="4803701" y="13712"/>
                  </a:lnTo>
                  <a:lnTo>
                    <a:pt x="4854816" y="11443"/>
                  </a:lnTo>
                  <a:lnTo>
                    <a:pt x="4904894" y="9344"/>
                  </a:lnTo>
                  <a:lnTo>
                    <a:pt x="4953742" y="7425"/>
                  </a:lnTo>
                  <a:lnTo>
                    <a:pt x="5001168" y="5700"/>
                  </a:lnTo>
                  <a:lnTo>
                    <a:pt x="5046980" y="4179"/>
                  </a:lnTo>
                  <a:lnTo>
                    <a:pt x="5311489" y="0"/>
                  </a:lnTo>
                  <a:lnTo>
                    <a:pt x="5586571" y="464"/>
                  </a:lnTo>
                  <a:lnTo>
                    <a:pt x="5802645" y="2786"/>
                  </a:lnTo>
                  <a:lnTo>
                    <a:pt x="5890133" y="4179"/>
                  </a:lnTo>
                  <a:lnTo>
                    <a:pt x="6495796" y="4179"/>
                  </a:lnTo>
                  <a:lnTo>
                    <a:pt x="6558133" y="6090"/>
                  </a:lnTo>
                  <a:lnTo>
                    <a:pt x="6618476" y="8729"/>
                  </a:lnTo>
                  <a:lnTo>
                    <a:pt x="6676124" y="11883"/>
                  </a:lnTo>
                  <a:lnTo>
                    <a:pt x="6730380" y="15339"/>
                  </a:lnTo>
                  <a:lnTo>
                    <a:pt x="6780547" y="18884"/>
                  </a:lnTo>
                  <a:lnTo>
                    <a:pt x="6825926" y="22306"/>
                  </a:lnTo>
                  <a:lnTo>
                    <a:pt x="6865819" y="25391"/>
                  </a:lnTo>
                  <a:lnTo>
                    <a:pt x="6899529" y="27928"/>
                  </a:lnTo>
                  <a:lnTo>
                    <a:pt x="6928865" y="30148"/>
                  </a:lnTo>
                </a:path>
              </a:pathLst>
            </a:custGeom>
            <a:ln w="63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177158" y="2750057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694055" y="0"/>
                  </a:moveTo>
                  <a:lnTo>
                    <a:pt x="3937" y="402970"/>
                  </a:lnTo>
                  <a:lnTo>
                    <a:pt x="0" y="1202181"/>
                  </a:lnTo>
                  <a:lnTo>
                    <a:pt x="700532" y="1606677"/>
                  </a:lnTo>
                  <a:lnTo>
                    <a:pt x="1390777" y="1203705"/>
                  </a:lnTo>
                  <a:lnTo>
                    <a:pt x="1394587" y="404367"/>
                  </a:lnTo>
                  <a:lnTo>
                    <a:pt x="694055" y="0"/>
                  </a:lnTo>
                  <a:close/>
                </a:path>
              </a:pathLst>
            </a:custGeom>
            <a:solidFill>
              <a:srgbClr val="FFFFFF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177158" y="2750057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937" y="402970"/>
                  </a:moveTo>
                  <a:lnTo>
                    <a:pt x="694055" y="0"/>
                  </a:lnTo>
                  <a:lnTo>
                    <a:pt x="1394587" y="404367"/>
                  </a:lnTo>
                  <a:lnTo>
                    <a:pt x="1390777" y="1203705"/>
                  </a:lnTo>
                  <a:lnTo>
                    <a:pt x="700532" y="1606677"/>
                  </a:lnTo>
                  <a:lnTo>
                    <a:pt x="0" y="1202181"/>
                  </a:lnTo>
                  <a:lnTo>
                    <a:pt x="3937" y="40297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901058" y="4016883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937" y="402971"/>
                  </a:moveTo>
                  <a:lnTo>
                    <a:pt x="694054" y="0"/>
                  </a:lnTo>
                  <a:lnTo>
                    <a:pt x="1394587" y="404368"/>
                  </a:lnTo>
                  <a:lnTo>
                    <a:pt x="1390777" y="1203706"/>
                  </a:lnTo>
                  <a:lnTo>
                    <a:pt x="700531" y="1606651"/>
                  </a:lnTo>
                  <a:lnTo>
                    <a:pt x="0" y="1202182"/>
                  </a:lnTo>
                  <a:lnTo>
                    <a:pt x="3937" y="402971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910583" y="1483233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694054" y="0"/>
                  </a:moveTo>
                  <a:lnTo>
                    <a:pt x="3937" y="402970"/>
                  </a:lnTo>
                  <a:lnTo>
                    <a:pt x="0" y="1202181"/>
                  </a:lnTo>
                  <a:lnTo>
                    <a:pt x="700531" y="1606677"/>
                  </a:lnTo>
                  <a:lnTo>
                    <a:pt x="1390777" y="1203705"/>
                  </a:lnTo>
                  <a:lnTo>
                    <a:pt x="1394587" y="404367"/>
                  </a:lnTo>
                  <a:lnTo>
                    <a:pt x="694054" y="0"/>
                  </a:lnTo>
                  <a:close/>
                </a:path>
              </a:pathLst>
            </a:custGeom>
            <a:solidFill>
              <a:srgbClr val="FFFFFF">
                <a:alpha val="705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910583" y="1483233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937" y="402970"/>
                  </a:moveTo>
                  <a:lnTo>
                    <a:pt x="694054" y="0"/>
                  </a:lnTo>
                  <a:lnTo>
                    <a:pt x="1394587" y="404367"/>
                  </a:lnTo>
                  <a:lnTo>
                    <a:pt x="1390777" y="1203705"/>
                  </a:lnTo>
                  <a:lnTo>
                    <a:pt x="700531" y="1606677"/>
                  </a:lnTo>
                  <a:lnTo>
                    <a:pt x="0" y="1202181"/>
                  </a:lnTo>
                  <a:lnTo>
                    <a:pt x="3937" y="40297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158108" y="216408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694055" y="0"/>
                  </a:moveTo>
                  <a:lnTo>
                    <a:pt x="3937" y="402971"/>
                  </a:lnTo>
                  <a:lnTo>
                    <a:pt x="0" y="1202182"/>
                  </a:lnTo>
                  <a:lnTo>
                    <a:pt x="700532" y="1606677"/>
                  </a:lnTo>
                  <a:lnTo>
                    <a:pt x="1390777" y="1203706"/>
                  </a:lnTo>
                  <a:lnTo>
                    <a:pt x="1394587" y="404368"/>
                  </a:lnTo>
                  <a:lnTo>
                    <a:pt x="694055" y="0"/>
                  </a:lnTo>
                  <a:close/>
                </a:path>
              </a:pathLst>
            </a:custGeom>
            <a:solidFill>
              <a:srgbClr val="FFFFFF">
                <a:alpha val="392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158108" y="216408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937" y="402971"/>
                  </a:moveTo>
                  <a:lnTo>
                    <a:pt x="694055" y="0"/>
                  </a:lnTo>
                  <a:lnTo>
                    <a:pt x="1394587" y="404368"/>
                  </a:lnTo>
                  <a:lnTo>
                    <a:pt x="1390777" y="1203706"/>
                  </a:lnTo>
                  <a:lnTo>
                    <a:pt x="700532" y="1606677"/>
                  </a:lnTo>
                  <a:lnTo>
                    <a:pt x="0" y="1202182"/>
                  </a:lnTo>
                  <a:lnTo>
                    <a:pt x="3937" y="402971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644008" y="5274183"/>
              <a:ext cx="1395095" cy="1584325"/>
            </a:xfrm>
            <a:custGeom>
              <a:avLst/>
              <a:gdLst/>
              <a:ahLst/>
              <a:cxnLst/>
              <a:rect l="l" t="t" r="r" b="b"/>
              <a:pathLst>
                <a:path w="1395095" h="1584325">
                  <a:moveTo>
                    <a:pt x="694054" y="0"/>
                  </a:moveTo>
                  <a:lnTo>
                    <a:pt x="3937" y="402958"/>
                  </a:lnTo>
                  <a:lnTo>
                    <a:pt x="0" y="1202220"/>
                  </a:lnTo>
                  <a:lnTo>
                    <a:pt x="660966" y="1583815"/>
                  </a:lnTo>
                  <a:lnTo>
                    <a:pt x="739656" y="1583815"/>
                  </a:lnTo>
                  <a:lnTo>
                    <a:pt x="1390777" y="1203667"/>
                  </a:lnTo>
                  <a:lnTo>
                    <a:pt x="1394587" y="404406"/>
                  </a:lnTo>
                  <a:lnTo>
                    <a:pt x="694054" y="0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644008" y="5274183"/>
              <a:ext cx="1395095" cy="1584325"/>
            </a:xfrm>
            <a:custGeom>
              <a:avLst/>
              <a:gdLst/>
              <a:ahLst/>
              <a:cxnLst/>
              <a:rect l="l" t="t" r="r" b="b"/>
              <a:pathLst>
                <a:path w="1395095" h="1584325">
                  <a:moveTo>
                    <a:pt x="3937" y="402958"/>
                  </a:moveTo>
                  <a:lnTo>
                    <a:pt x="694054" y="0"/>
                  </a:lnTo>
                  <a:lnTo>
                    <a:pt x="1394587" y="404406"/>
                  </a:lnTo>
                  <a:lnTo>
                    <a:pt x="1390777" y="1203667"/>
                  </a:lnTo>
                  <a:lnTo>
                    <a:pt x="739656" y="1583815"/>
                  </a:lnTo>
                </a:path>
                <a:path w="1395095" h="1584325">
                  <a:moveTo>
                    <a:pt x="660966" y="1583815"/>
                  </a:moveTo>
                  <a:lnTo>
                    <a:pt x="0" y="1202220"/>
                  </a:lnTo>
                  <a:lnTo>
                    <a:pt x="3937" y="402958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4214" y="4007358"/>
              <a:ext cx="802005" cy="1607185"/>
            </a:xfrm>
            <a:custGeom>
              <a:avLst/>
              <a:gdLst/>
              <a:ahLst/>
              <a:cxnLst/>
              <a:rect l="l" t="t" r="r" b="b"/>
              <a:pathLst>
                <a:path w="802005" h="1607185">
                  <a:moveTo>
                    <a:pt x="101349" y="0"/>
                  </a:moveTo>
                  <a:lnTo>
                    <a:pt x="0" y="62865"/>
                  </a:lnTo>
                  <a:lnTo>
                    <a:pt x="3425" y="1545971"/>
                  </a:lnTo>
                  <a:lnTo>
                    <a:pt x="107750" y="1606651"/>
                  </a:lnTo>
                  <a:lnTo>
                    <a:pt x="797982" y="1203706"/>
                  </a:lnTo>
                  <a:lnTo>
                    <a:pt x="801869" y="404368"/>
                  </a:lnTo>
                  <a:lnTo>
                    <a:pt x="101349" y="0"/>
                  </a:lnTo>
                  <a:close/>
                </a:path>
              </a:pathLst>
            </a:custGeom>
            <a:solidFill>
              <a:srgbClr val="FFFFFF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4214" y="4007358"/>
              <a:ext cx="1525905" cy="2851150"/>
            </a:xfrm>
            <a:custGeom>
              <a:avLst/>
              <a:gdLst/>
              <a:ahLst/>
              <a:cxnLst/>
              <a:rect l="l" t="t" r="r" b="b"/>
              <a:pathLst>
                <a:path w="1525905" h="2851150">
                  <a:moveTo>
                    <a:pt x="0" y="62865"/>
                  </a:moveTo>
                  <a:lnTo>
                    <a:pt x="101349" y="0"/>
                  </a:lnTo>
                  <a:lnTo>
                    <a:pt x="801869" y="404368"/>
                  </a:lnTo>
                  <a:lnTo>
                    <a:pt x="797982" y="1203706"/>
                  </a:lnTo>
                  <a:lnTo>
                    <a:pt x="107750" y="1606651"/>
                  </a:lnTo>
                  <a:lnTo>
                    <a:pt x="3425" y="1545971"/>
                  </a:lnTo>
                  <a:lnTo>
                    <a:pt x="0" y="62865"/>
                  </a:lnTo>
                  <a:close/>
                </a:path>
                <a:path w="1525905" h="2851150">
                  <a:moveTo>
                    <a:pt x="135030" y="1688833"/>
                  </a:moveTo>
                  <a:lnTo>
                    <a:pt x="825249" y="1285875"/>
                  </a:lnTo>
                  <a:lnTo>
                    <a:pt x="1525731" y="1690281"/>
                  </a:lnTo>
                  <a:lnTo>
                    <a:pt x="1521921" y="2489542"/>
                  </a:lnTo>
                  <a:lnTo>
                    <a:pt x="903407" y="2850640"/>
                  </a:lnTo>
                </a:path>
                <a:path w="1525905" h="2851150">
                  <a:moveTo>
                    <a:pt x="759090" y="2850640"/>
                  </a:moveTo>
                  <a:lnTo>
                    <a:pt x="131144" y="2488095"/>
                  </a:lnTo>
                  <a:lnTo>
                    <a:pt x="135030" y="1688833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33933" y="2740532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694118" y="0"/>
                  </a:moveTo>
                  <a:lnTo>
                    <a:pt x="3886" y="402970"/>
                  </a:lnTo>
                  <a:lnTo>
                    <a:pt x="0" y="1202181"/>
                  </a:lnTo>
                  <a:lnTo>
                    <a:pt x="700506" y="1606677"/>
                  </a:lnTo>
                  <a:lnTo>
                    <a:pt x="1390777" y="1203705"/>
                  </a:lnTo>
                  <a:lnTo>
                    <a:pt x="1394586" y="404367"/>
                  </a:lnTo>
                  <a:lnTo>
                    <a:pt x="694118" y="0"/>
                  </a:lnTo>
                  <a:close/>
                </a:path>
              </a:pathLst>
            </a:custGeom>
            <a:solidFill>
              <a:srgbClr val="FFFFFF">
                <a:alpha val="705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33933" y="2740532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886" y="402970"/>
                  </a:moveTo>
                  <a:lnTo>
                    <a:pt x="694118" y="0"/>
                  </a:lnTo>
                  <a:lnTo>
                    <a:pt x="1394586" y="404367"/>
                  </a:lnTo>
                  <a:lnTo>
                    <a:pt x="1390777" y="1203705"/>
                  </a:lnTo>
                  <a:lnTo>
                    <a:pt x="700506" y="1606677"/>
                  </a:lnTo>
                  <a:lnTo>
                    <a:pt x="0" y="1202181"/>
                  </a:lnTo>
                  <a:lnTo>
                    <a:pt x="3886" y="40297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957834" y="4016883"/>
              <a:ext cx="2128520" cy="2841625"/>
            </a:xfrm>
            <a:custGeom>
              <a:avLst/>
              <a:gdLst/>
              <a:ahLst/>
              <a:cxnLst/>
              <a:rect l="l" t="t" r="r" b="b"/>
              <a:pathLst>
                <a:path w="2128520" h="2841625">
                  <a:moveTo>
                    <a:pt x="3886" y="402971"/>
                  </a:moveTo>
                  <a:lnTo>
                    <a:pt x="694054" y="0"/>
                  </a:lnTo>
                  <a:lnTo>
                    <a:pt x="1394586" y="404368"/>
                  </a:lnTo>
                  <a:lnTo>
                    <a:pt x="1390777" y="1203706"/>
                  </a:lnTo>
                  <a:lnTo>
                    <a:pt x="700532" y="1606651"/>
                  </a:lnTo>
                  <a:lnTo>
                    <a:pt x="0" y="1202182"/>
                  </a:lnTo>
                  <a:lnTo>
                    <a:pt x="3886" y="402971"/>
                  </a:lnTo>
                  <a:close/>
                </a:path>
                <a:path w="2128520" h="2841625">
                  <a:moveTo>
                    <a:pt x="737361" y="1688833"/>
                  </a:moveTo>
                  <a:lnTo>
                    <a:pt x="1427480" y="1285875"/>
                  </a:lnTo>
                  <a:lnTo>
                    <a:pt x="2128012" y="1690281"/>
                  </a:lnTo>
                  <a:lnTo>
                    <a:pt x="2124202" y="2489542"/>
                  </a:lnTo>
                  <a:lnTo>
                    <a:pt x="1522025" y="2841115"/>
                  </a:lnTo>
                </a:path>
                <a:path w="2128520" h="2841625">
                  <a:moveTo>
                    <a:pt x="1344896" y="2841115"/>
                  </a:moveTo>
                  <a:lnTo>
                    <a:pt x="733424" y="2488095"/>
                  </a:lnTo>
                  <a:lnTo>
                    <a:pt x="737361" y="1688833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710308" y="2750057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694055" y="0"/>
                  </a:moveTo>
                  <a:lnTo>
                    <a:pt x="3937" y="402970"/>
                  </a:lnTo>
                  <a:lnTo>
                    <a:pt x="0" y="1202181"/>
                  </a:lnTo>
                  <a:lnTo>
                    <a:pt x="700532" y="1606677"/>
                  </a:lnTo>
                  <a:lnTo>
                    <a:pt x="1390777" y="1203705"/>
                  </a:lnTo>
                  <a:lnTo>
                    <a:pt x="1394587" y="404367"/>
                  </a:lnTo>
                  <a:lnTo>
                    <a:pt x="694055" y="0"/>
                  </a:lnTo>
                  <a:close/>
                </a:path>
              </a:pathLst>
            </a:custGeom>
            <a:solidFill>
              <a:srgbClr val="FFFFFF">
                <a:alpha val="705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710308" y="2750057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937" y="402970"/>
                  </a:moveTo>
                  <a:lnTo>
                    <a:pt x="694055" y="0"/>
                  </a:lnTo>
                  <a:lnTo>
                    <a:pt x="1394587" y="404367"/>
                  </a:lnTo>
                  <a:lnTo>
                    <a:pt x="1390777" y="1203705"/>
                  </a:lnTo>
                  <a:lnTo>
                    <a:pt x="700532" y="1606677"/>
                  </a:lnTo>
                  <a:lnTo>
                    <a:pt x="0" y="1202181"/>
                  </a:lnTo>
                  <a:lnTo>
                    <a:pt x="3937" y="40297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976884" y="1454658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886" y="402970"/>
                  </a:moveTo>
                  <a:lnTo>
                    <a:pt x="694054" y="0"/>
                  </a:lnTo>
                  <a:lnTo>
                    <a:pt x="1394586" y="404367"/>
                  </a:lnTo>
                  <a:lnTo>
                    <a:pt x="1390777" y="1203705"/>
                  </a:lnTo>
                  <a:lnTo>
                    <a:pt x="700532" y="1606677"/>
                  </a:lnTo>
                  <a:lnTo>
                    <a:pt x="0" y="1202181"/>
                  </a:lnTo>
                  <a:lnTo>
                    <a:pt x="3886" y="40297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987159" y="4035933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694055" y="0"/>
                  </a:moveTo>
                  <a:lnTo>
                    <a:pt x="3937" y="402971"/>
                  </a:lnTo>
                  <a:lnTo>
                    <a:pt x="0" y="1202182"/>
                  </a:lnTo>
                  <a:lnTo>
                    <a:pt x="700532" y="1606651"/>
                  </a:lnTo>
                  <a:lnTo>
                    <a:pt x="1390777" y="1203706"/>
                  </a:lnTo>
                  <a:lnTo>
                    <a:pt x="1394587" y="404368"/>
                  </a:lnTo>
                  <a:lnTo>
                    <a:pt x="694055" y="0"/>
                  </a:lnTo>
                  <a:close/>
                </a:path>
              </a:pathLst>
            </a:custGeom>
            <a:solidFill>
              <a:srgbClr val="FFFFFF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987159" y="4035933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937" y="402971"/>
                  </a:moveTo>
                  <a:lnTo>
                    <a:pt x="694055" y="0"/>
                  </a:lnTo>
                  <a:lnTo>
                    <a:pt x="1394587" y="404368"/>
                  </a:lnTo>
                  <a:lnTo>
                    <a:pt x="1390777" y="1203706"/>
                  </a:lnTo>
                  <a:lnTo>
                    <a:pt x="700532" y="1606651"/>
                  </a:lnTo>
                  <a:lnTo>
                    <a:pt x="0" y="1202182"/>
                  </a:lnTo>
                  <a:lnTo>
                    <a:pt x="3937" y="402971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730109" y="5312283"/>
              <a:ext cx="1395095" cy="1546225"/>
            </a:xfrm>
            <a:custGeom>
              <a:avLst/>
              <a:gdLst/>
              <a:ahLst/>
              <a:cxnLst/>
              <a:rect l="l" t="t" r="r" b="b"/>
              <a:pathLst>
                <a:path w="1395095" h="1546225">
                  <a:moveTo>
                    <a:pt x="3937" y="402958"/>
                  </a:moveTo>
                  <a:lnTo>
                    <a:pt x="694055" y="0"/>
                  </a:lnTo>
                  <a:lnTo>
                    <a:pt x="1394587" y="404406"/>
                  </a:lnTo>
                  <a:lnTo>
                    <a:pt x="1390777" y="1203667"/>
                  </a:lnTo>
                  <a:lnTo>
                    <a:pt x="804914" y="1545715"/>
                  </a:lnTo>
                </a:path>
                <a:path w="1395095" h="1546225">
                  <a:moveTo>
                    <a:pt x="594972" y="1545715"/>
                  </a:moveTo>
                  <a:lnTo>
                    <a:pt x="0" y="1202220"/>
                  </a:lnTo>
                  <a:lnTo>
                    <a:pt x="3937" y="402958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730109" y="2759582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694055" y="0"/>
                  </a:moveTo>
                  <a:lnTo>
                    <a:pt x="3937" y="402970"/>
                  </a:lnTo>
                  <a:lnTo>
                    <a:pt x="0" y="1202181"/>
                  </a:lnTo>
                  <a:lnTo>
                    <a:pt x="700532" y="1606677"/>
                  </a:lnTo>
                  <a:lnTo>
                    <a:pt x="1390777" y="1203705"/>
                  </a:lnTo>
                  <a:lnTo>
                    <a:pt x="1394587" y="404367"/>
                  </a:lnTo>
                  <a:lnTo>
                    <a:pt x="694055" y="0"/>
                  </a:lnTo>
                  <a:close/>
                </a:path>
              </a:pathLst>
            </a:custGeom>
            <a:solidFill>
              <a:srgbClr val="FFFFFF">
                <a:alpha val="705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730109" y="2759582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937" y="402970"/>
                  </a:moveTo>
                  <a:lnTo>
                    <a:pt x="694055" y="0"/>
                  </a:lnTo>
                  <a:lnTo>
                    <a:pt x="1394587" y="404367"/>
                  </a:lnTo>
                  <a:lnTo>
                    <a:pt x="1390777" y="1203705"/>
                  </a:lnTo>
                  <a:lnTo>
                    <a:pt x="700532" y="1606677"/>
                  </a:lnTo>
                  <a:lnTo>
                    <a:pt x="0" y="1202181"/>
                  </a:lnTo>
                  <a:lnTo>
                    <a:pt x="3937" y="40297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463534" y="4043867"/>
              <a:ext cx="680720" cy="1587500"/>
            </a:xfrm>
            <a:custGeom>
              <a:avLst/>
              <a:gdLst/>
              <a:ahLst/>
              <a:cxnLst/>
              <a:rect l="l" t="t" r="r" b="b"/>
              <a:pathLst>
                <a:path w="680720" h="1587500">
                  <a:moveTo>
                    <a:pt x="680466" y="0"/>
                  </a:moveTo>
                  <a:lnTo>
                    <a:pt x="3937" y="395036"/>
                  </a:lnTo>
                  <a:lnTo>
                    <a:pt x="0" y="1194247"/>
                  </a:lnTo>
                  <a:lnTo>
                    <a:pt x="680466" y="1587131"/>
                  </a:lnTo>
                  <a:lnTo>
                    <a:pt x="680466" y="0"/>
                  </a:lnTo>
                  <a:close/>
                </a:path>
              </a:pathLst>
            </a:custGeom>
            <a:solidFill>
              <a:srgbClr val="FFFFFF">
                <a:alpha val="392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463534" y="4043867"/>
              <a:ext cx="680720" cy="1587500"/>
            </a:xfrm>
            <a:custGeom>
              <a:avLst/>
              <a:gdLst/>
              <a:ahLst/>
              <a:cxnLst/>
              <a:rect l="l" t="t" r="r" b="b"/>
              <a:pathLst>
                <a:path w="680720" h="1587500">
                  <a:moveTo>
                    <a:pt x="3937" y="395036"/>
                  </a:moveTo>
                  <a:lnTo>
                    <a:pt x="680466" y="0"/>
                  </a:lnTo>
                </a:path>
                <a:path w="680720" h="1587500">
                  <a:moveTo>
                    <a:pt x="680466" y="1587131"/>
                  </a:moveTo>
                  <a:lnTo>
                    <a:pt x="0" y="1194247"/>
                  </a:lnTo>
                  <a:lnTo>
                    <a:pt x="3937" y="395036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463534" y="1500692"/>
              <a:ext cx="680720" cy="1587500"/>
            </a:xfrm>
            <a:custGeom>
              <a:avLst/>
              <a:gdLst/>
              <a:ahLst/>
              <a:cxnLst/>
              <a:rect l="l" t="t" r="r" b="b"/>
              <a:pathLst>
                <a:path w="680720" h="1587500">
                  <a:moveTo>
                    <a:pt x="3937" y="395036"/>
                  </a:moveTo>
                  <a:lnTo>
                    <a:pt x="680466" y="0"/>
                  </a:lnTo>
                </a:path>
                <a:path w="680720" h="1587500">
                  <a:moveTo>
                    <a:pt x="680466" y="1587155"/>
                  </a:moveTo>
                  <a:lnTo>
                    <a:pt x="0" y="1194247"/>
                  </a:lnTo>
                  <a:lnTo>
                    <a:pt x="3937" y="395036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57200" y="333476"/>
              <a:ext cx="8229600" cy="6186170"/>
            </a:xfrm>
            <a:custGeom>
              <a:avLst/>
              <a:gdLst/>
              <a:ahLst/>
              <a:cxnLst/>
              <a:rect l="l" t="t" r="r" b="b"/>
              <a:pathLst>
                <a:path w="8229600" h="6186170">
                  <a:moveTo>
                    <a:pt x="8229600" y="0"/>
                  </a:moveTo>
                  <a:lnTo>
                    <a:pt x="0" y="0"/>
                  </a:lnTo>
                  <a:lnTo>
                    <a:pt x="0" y="6185661"/>
                  </a:lnTo>
                  <a:lnTo>
                    <a:pt x="8229600" y="6185661"/>
                  </a:lnTo>
                  <a:lnTo>
                    <a:pt x="8229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57200" y="333476"/>
              <a:ext cx="8229600" cy="6186170"/>
            </a:xfrm>
            <a:custGeom>
              <a:avLst/>
              <a:gdLst/>
              <a:ahLst/>
              <a:cxnLst/>
              <a:rect l="l" t="t" r="r" b="b"/>
              <a:pathLst>
                <a:path w="8229600" h="6186170">
                  <a:moveTo>
                    <a:pt x="0" y="6185661"/>
                  </a:moveTo>
                  <a:lnTo>
                    <a:pt x="8229600" y="6185661"/>
                  </a:lnTo>
                  <a:lnTo>
                    <a:pt x="8229600" y="0"/>
                  </a:lnTo>
                  <a:lnTo>
                    <a:pt x="0" y="0"/>
                  </a:lnTo>
                  <a:lnTo>
                    <a:pt x="0" y="6185661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561205" y="0"/>
              <a:ext cx="3679190" cy="678180"/>
            </a:xfrm>
            <a:custGeom>
              <a:avLst/>
              <a:gdLst/>
              <a:ahLst/>
              <a:cxnLst/>
              <a:rect l="l" t="t" r="r" b="b"/>
              <a:pathLst>
                <a:path w="3679190" h="678180">
                  <a:moveTo>
                    <a:pt x="0" y="677672"/>
                  </a:moveTo>
                  <a:lnTo>
                    <a:pt x="3679062" y="677672"/>
                  </a:lnTo>
                  <a:lnTo>
                    <a:pt x="3679062" y="0"/>
                  </a:lnTo>
                  <a:lnTo>
                    <a:pt x="0" y="0"/>
                  </a:lnTo>
                  <a:lnTo>
                    <a:pt x="0" y="677672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561205" y="0"/>
              <a:ext cx="3679190" cy="678180"/>
            </a:xfrm>
            <a:custGeom>
              <a:avLst/>
              <a:gdLst/>
              <a:ahLst/>
              <a:cxnLst/>
              <a:rect l="l" t="t" r="r" b="b"/>
              <a:pathLst>
                <a:path w="3679190" h="678180">
                  <a:moveTo>
                    <a:pt x="0" y="677672"/>
                  </a:moveTo>
                  <a:lnTo>
                    <a:pt x="3679062" y="677672"/>
                  </a:lnTo>
                  <a:lnTo>
                    <a:pt x="3679062" y="0"/>
                  </a:lnTo>
                </a:path>
                <a:path w="3679190" h="678180">
                  <a:moveTo>
                    <a:pt x="0" y="0"/>
                  </a:moveTo>
                  <a:lnTo>
                    <a:pt x="0" y="677672"/>
                  </a:lnTo>
                </a:path>
              </a:pathLst>
            </a:custGeom>
            <a:ln w="15875">
              <a:solidFill>
                <a:srgbClr val="74A40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649088" y="0"/>
              <a:ext cx="3505200" cy="602615"/>
            </a:xfrm>
            <a:custGeom>
              <a:avLst/>
              <a:gdLst/>
              <a:ahLst/>
              <a:cxnLst/>
              <a:rect l="l" t="t" r="r" b="b"/>
              <a:pathLst>
                <a:path w="3505200" h="602615">
                  <a:moveTo>
                    <a:pt x="0" y="602488"/>
                  </a:moveTo>
                  <a:lnTo>
                    <a:pt x="3505199" y="602488"/>
                  </a:lnTo>
                  <a:lnTo>
                    <a:pt x="3505199" y="0"/>
                  </a:lnTo>
                  <a:lnTo>
                    <a:pt x="0" y="0"/>
                  </a:lnTo>
                  <a:lnTo>
                    <a:pt x="0" y="602488"/>
                  </a:lnTo>
                  <a:close/>
                </a:path>
              </a:pathLst>
            </a:custGeom>
            <a:solidFill>
              <a:srgbClr val="7068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>
            <a:spLocks noGrp="1"/>
          </p:cNvSpPr>
          <p:nvPr>
            <p:ph type="title"/>
          </p:nvPr>
        </p:nvSpPr>
        <p:spPr>
          <a:xfrm>
            <a:off x="1122375" y="1123264"/>
            <a:ext cx="370205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>
                <a:solidFill>
                  <a:srgbClr val="FF0000"/>
                </a:solidFill>
              </a:rPr>
              <a:t>2-</a:t>
            </a:r>
            <a:r>
              <a:rPr sz="3600">
                <a:solidFill>
                  <a:srgbClr val="FF0000"/>
                </a:solidFill>
              </a:rPr>
              <a:t>3-</a:t>
            </a:r>
            <a:r>
              <a:rPr sz="3600" spc="-45">
                <a:solidFill>
                  <a:srgbClr val="FF0000"/>
                </a:solidFill>
              </a:rPr>
              <a:t> </a:t>
            </a:r>
            <a:r>
              <a:rPr sz="3600">
                <a:solidFill>
                  <a:srgbClr val="FF0000"/>
                </a:solidFill>
              </a:rPr>
              <a:t>veya</a:t>
            </a:r>
            <a:r>
              <a:rPr sz="3600" spc="-40">
                <a:solidFill>
                  <a:srgbClr val="FF0000"/>
                </a:solidFill>
              </a:rPr>
              <a:t> </a:t>
            </a:r>
            <a:r>
              <a:rPr sz="3600" spc="-10">
                <a:solidFill>
                  <a:srgbClr val="FF0000"/>
                </a:solidFill>
              </a:rPr>
              <a:t>2-3-</a:t>
            </a:r>
            <a:r>
              <a:rPr sz="3600">
                <a:solidFill>
                  <a:srgbClr val="FF0000"/>
                </a:solidFill>
              </a:rPr>
              <a:t>4</a:t>
            </a:r>
            <a:r>
              <a:rPr sz="3600" spc="-40">
                <a:solidFill>
                  <a:srgbClr val="FF0000"/>
                </a:solidFill>
              </a:rPr>
              <a:t> </a:t>
            </a:r>
            <a:r>
              <a:rPr sz="3600" spc="-20">
                <a:solidFill>
                  <a:srgbClr val="FF0000"/>
                </a:solidFill>
              </a:rPr>
              <a:t>tree</a:t>
            </a:r>
            <a:endParaRPr sz="3600"/>
          </a:p>
        </p:txBody>
      </p:sp>
      <p:sp>
        <p:nvSpPr>
          <p:cNvPr id="47" name="object 47"/>
          <p:cNvSpPr txBox="1"/>
          <p:nvPr/>
        </p:nvSpPr>
        <p:spPr>
          <a:xfrm>
            <a:off x="1190955" y="1933448"/>
            <a:ext cx="22936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 spc="370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Örnek:</a:t>
            </a:r>
            <a:r>
              <a:rPr sz="2000" spc="-1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30,20</a:t>
            </a:r>
            <a:r>
              <a:rPr sz="20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silindi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190955" y="4503546"/>
            <a:ext cx="12426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800" spc="45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6 </a:t>
            </a:r>
            <a:r>
              <a:rPr sz="2400" spc="-10">
                <a:solidFill>
                  <a:srgbClr val="3D3C2C"/>
                </a:solidFill>
                <a:latin typeface="Calibri"/>
                <a:cs typeface="Calibri"/>
              </a:rPr>
              <a:t>silindi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970737" y="2393950"/>
            <a:ext cx="7470140" cy="3954145"/>
            <a:chOff x="970737" y="2393950"/>
            <a:chExt cx="7470140" cy="3954145"/>
          </a:xfrm>
        </p:grpSpPr>
        <p:pic>
          <p:nvPicPr>
            <p:cNvPr id="50" name="object 50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970737" y="2630424"/>
              <a:ext cx="2520950" cy="1584325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3953763" y="2420873"/>
              <a:ext cx="2016125" cy="1590675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6352921" y="2393950"/>
              <a:ext cx="2087626" cy="1714500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6"/>
            <a:stretch>
              <a:fillRect/>
            </a:stretch>
          </p:blipFill>
          <p:spPr>
            <a:xfrm>
              <a:off x="3359149" y="4835220"/>
              <a:ext cx="2425700" cy="1512824"/>
            </a:xfrm>
            <a:prstGeom prst="rect">
              <a:avLst/>
            </a:prstGeom>
          </p:spPr>
        </p:pic>
      </p:grpSp>
    </p:spTree>
  </p:cSld>
  <p:clrMapOvr>
    <a:masterClrMapping/>
  </p:clrMapOvr>
  <p:transition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92009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199" y="0"/>
                </a:moveTo>
                <a:lnTo>
                  <a:pt x="0" y="0"/>
                </a:lnTo>
                <a:lnTo>
                  <a:pt x="0" y="6858000"/>
                </a:lnTo>
                <a:lnTo>
                  <a:pt x="1600199" y="6858000"/>
                </a:lnTo>
                <a:lnTo>
                  <a:pt x="1600199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597" y="0"/>
            <a:ext cx="991235" cy="6858000"/>
          </a:xfrm>
          <a:custGeom>
            <a:avLst/>
            <a:gdLst/>
            <a:ahLst/>
            <a:cxnLst/>
            <a:rect l="l" t="t" r="r" b="b"/>
            <a:pathLst>
              <a:path w="991235" h="6858000">
                <a:moveTo>
                  <a:pt x="990612" y="0"/>
                </a:moveTo>
                <a:lnTo>
                  <a:pt x="457200" y="0"/>
                </a:lnTo>
                <a:lnTo>
                  <a:pt x="228612" y="0"/>
                </a:lnTo>
                <a:lnTo>
                  <a:pt x="0" y="0"/>
                </a:lnTo>
                <a:lnTo>
                  <a:pt x="0" y="6858000"/>
                </a:lnTo>
                <a:lnTo>
                  <a:pt x="228612" y="6858000"/>
                </a:lnTo>
                <a:lnTo>
                  <a:pt x="457200" y="6858000"/>
                </a:lnTo>
                <a:lnTo>
                  <a:pt x="990612" y="6858000"/>
                </a:lnTo>
                <a:lnTo>
                  <a:pt x="990612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14907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00519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457200" y="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4572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06996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230997" y="0"/>
            <a:ext cx="913130" cy="6858000"/>
          </a:xfrm>
          <a:custGeom>
            <a:avLst/>
            <a:gdLst/>
            <a:ahLst/>
            <a:cxnLst/>
            <a:rect l="l" t="t" r="r" b="b"/>
            <a:pathLst>
              <a:path w="913128" h="6858000">
                <a:moveTo>
                  <a:pt x="912990" y="0"/>
                </a:moveTo>
                <a:lnTo>
                  <a:pt x="762000" y="0"/>
                </a:lnTo>
                <a:lnTo>
                  <a:pt x="533400" y="0"/>
                </a:lnTo>
                <a:lnTo>
                  <a:pt x="0" y="0"/>
                </a:lnTo>
                <a:lnTo>
                  <a:pt x="0" y="6858000"/>
                </a:lnTo>
                <a:lnTo>
                  <a:pt x="533400" y="6858000"/>
                </a:lnTo>
                <a:lnTo>
                  <a:pt x="762000" y="6858000"/>
                </a:lnTo>
                <a:lnTo>
                  <a:pt x="912990" y="6858000"/>
                </a:lnTo>
                <a:lnTo>
                  <a:pt x="91299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87596" y="0"/>
            <a:ext cx="2819400" cy="6858000"/>
          </a:xfrm>
          <a:custGeom>
            <a:avLst/>
            <a:gdLst/>
            <a:ahLst/>
            <a:cxnLst/>
            <a:rect l="l" t="t" r="r" b="b"/>
            <a:pathLst>
              <a:path w="2819400" h="6858000">
                <a:moveTo>
                  <a:pt x="2819400" y="0"/>
                </a:moveTo>
                <a:lnTo>
                  <a:pt x="0" y="0"/>
                </a:lnTo>
                <a:lnTo>
                  <a:pt x="0" y="6858000"/>
                </a:lnTo>
                <a:lnTo>
                  <a:pt x="2819400" y="6858000"/>
                </a:lnTo>
                <a:lnTo>
                  <a:pt x="28194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50678" y="-7937"/>
            <a:ext cx="9100185" cy="6872605"/>
            <a:chOff x="50678" y="-7937"/>
            <a:chExt cx="9100185" cy="6872605"/>
          </a:xfrm>
        </p:grpSpPr>
        <p:sp>
          <p:nvSpPr>
            <p:cNvPr id="11" name="object 11"/>
            <p:cNvSpPr/>
            <p:nvPr/>
          </p:nvSpPr>
          <p:spPr>
            <a:xfrm>
              <a:off x="2973197" y="0"/>
              <a:ext cx="990600" cy="6858000"/>
            </a:xfrm>
            <a:custGeom>
              <a:avLst/>
              <a:gdLst/>
              <a:ahLst/>
              <a:cxnLst/>
              <a:rect l="l" t="t" r="r" b="b"/>
              <a:pathLst>
                <a:path w="990600" h="6858000">
                  <a:moveTo>
                    <a:pt x="990600" y="0"/>
                  </a:moveTo>
                  <a:lnTo>
                    <a:pt x="457200" y="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6858000"/>
                  </a:lnTo>
                  <a:lnTo>
                    <a:pt x="228600" y="6858000"/>
                  </a:lnTo>
                  <a:lnTo>
                    <a:pt x="457200" y="6858000"/>
                  </a:lnTo>
                  <a:lnTo>
                    <a:pt x="990600" y="6858000"/>
                  </a:lnTo>
                  <a:lnTo>
                    <a:pt x="990600" y="0"/>
                  </a:lnTo>
                  <a:close/>
                </a:path>
              </a:pathLst>
            </a:custGeom>
            <a:solidFill>
              <a:srgbClr val="FFFFFF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5728" y="3486886"/>
              <a:ext cx="9078595" cy="2715260"/>
            </a:xfrm>
            <a:custGeom>
              <a:avLst/>
              <a:gdLst/>
              <a:ahLst/>
              <a:cxnLst/>
              <a:rect l="l" t="t" r="r" b="b"/>
              <a:pathLst>
                <a:path w="9078595" h="2715260">
                  <a:moveTo>
                    <a:pt x="0" y="2664523"/>
                  </a:moveTo>
                  <a:lnTo>
                    <a:pt x="44898" y="2667221"/>
                  </a:lnTo>
                  <a:lnTo>
                    <a:pt x="89828" y="2669913"/>
                  </a:lnTo>
                  <a:lnTo>
                    <a:pt x="134823" y="2672590"/>
                  </a:lnTo>
                  <a:lnTo>
                    <a:pt x="179914" y="2675246"/>
                  </a:lnTo>
                  <a:lnTo>
                    <a:pt x="225134" y="2677875"/>
                  </a:lnTo>
                  <a:lnTo>
                    <a:pt x="270515" y="2680469"/>
                  </a:lnTo>
                  <a:lnTo>
                    <a:pt x="316090" y="2683022"/>
                  </a:lnTo>
                  <a:lnTo>
                    <a:pt x="361890" y="2685526"/>
                  </a:lnTo>
                  <a:lnTo>
                    <a:pt x="407948" y="2687974"/>
                  </a:lnTo>
                  <a:lnTo>
                    <a:pt x="454295" y="2690360"/>
                  </a:lnTo>
                  <a:lnTo>
                    <a:pt x="500965" y="2692676"/>
                  </a:lnTo>
                  <a:lnTo>
                    <a:pt x="547990" y="2694916"/>
                  </a:lnTo>
                  <a:lnTo>
                    <a:pt x="595400" y="2697073"/>
                  </a:lnTo>
                  <a:lnTo>
                    <a:pt x="643230" y="2699140"/>
                  </a:lnTo>
                  <a:lnTo>
                    <a:pt x="691511" y="2701109"/>
                  </a:lnTo>
                  <a:lnTo>
                    <a:pt x="740275" y="2702975"/>
                  </a:lnTo>
                  <a:lnTo>
                    <a:pt x="789554" y="2704729"/>
                  </a:lnTo>
                  <a:lnTo>
                    <a:pt x="839382" y="2706365"/>
                  </a:lnTo>
                  <a:lnTo>
                    <a:pt x="889789" y="2707877"/>
                  </a:lnTo>
                  <a:lnTo>
                    <a:pt x="940808" y="2709256"/>
                  </a:lnTo>
                  <a:lnTo>
                    <a:pt x="992472" y="2710497"/>
                  </a:lnTo>
                  <a:lnTo>
                    <a:pt x="1044812" y="2711592"/>
                  </a:lnTo>
                  <a:lnTo>
                    <a:pt x="1097861" y="2712535"/>
                  </a:lnTo>
                  <a:lnTo>
                    <a:pt x="1151651" y="2713317"/>
                  </a:lnTo>
                  <a:lnTo>
                    <a:pt x="1206215" y="2713933"/>
                  </a:lnTo>
                  <a:lnTo>
                    <a:pt x="1261583" y="2714376"/>
                  </a:lnTo>
                  <a:lnTo>
                    <a:pt x="1317790" y="2714638"/>
                  </a:lnTo>
                  <a:lnTo>
                    <a:pt x="1374866" y="2714713"/>
                  </a:lnTo>
                  <a:lnTo>
                    <a:pt x="1432845" y="2714594"/>
                  </a:lnTo>
                  <a:lnTo>
                    <a:pt x="1491758" y="2714273"/>
                  </a:lnTo>
                  <a:lnTo>
                    <a:pt x="1551637" y="2713744"/>
                  </a:lnTo>
                  <a:lnTo>
                    <a:pt x="1612515" y="2713000"/>
                  </a:lnTo>
                  <a:lnTo>
                    <a:pt x="1674425" y="2712034"/>
                  </a:lnTo>
                  <a:lnTo>
                    <a:pt x="1717553" y="2711288"/>
                  </a:lnTo>
                  <a:lnTo>
                    <a:pt x="1761085" y="2710534"/>
                  </a:lnTo>
                  <a:lnTo>
                    <a:pt x="1805014" y="2709765"/>
                  </a:lnTo>
                  <a:lnTo>
                    <a:pt x="1849338" y="2708979"/>
                  </a:lnTo>
                  <a:lnTo>
                    <a:pt x="1894050" y="2708171"/>
                  </a:lnTo>
                  <a:lnTo>
                    <a:pt x="1939146" y="2707337"/>
                  </a:lnTo>
                  <a:lnTo>
                    <a:pt x="1984623" y="2706473"/>
                  </a:lnTo>
                  <a:lnTo>
                    <a:pt x="2030476" y="2705574"/>
                  </a:lnTo>
                  <a:lnTo>
                    <a:pt x="2076699" y="2704637"/>
                  </a:lnTo>
                  <a:lnTo>
                    <a:pt x="2123289" y="2703656"/>
                  </a:lnTo>
                  <a:lnTo>
                    <a:pt x="2170241" y="2702629"/>
                  </a:lnTo>
                  <a:lnTo>
                    <a:pt x="2217550" y="2701550"/>
                  </a:lnTo>
                  <a:lnTo>
                    <a:pt x="2265212" y="2700416"/>
                  </a:lnTo>
                  <a:lnTo>
                    <a:pt x="2313223" y="2699223"/>
                  </a:lnTo>
                  <a:lnTo>
                    <a:pt x="2361578" y="2697965"/>
                  </a:lnTo>
                  <a:lnTo>
                    <a:pt x="2410272" y="2696640"/>
                  </a:lnTo>
                  <a:lnTo>
                    <a:pt x="2459301" y="2695242"/>
                  </a:lnTo>
                  <a:lnTo>
                    <a:pt x="2508661" y="2693769"/>
                  </a:lnTo>
                  <a:lnTo>
                    <a:pt x="2558346" y="2692214"/>
                  </a:lnTo>
                  <a:lnTo>
                    <a:pt x="2608353" y="2690575"/>
                  </a:lnTo>
                  <a:lnTo>
                    <a:pt x="2658676" y="2688847"/>
                  </a:lnTo>
                  <a:lnTo>
                    <a:pt x="2709312" y="2687026"/>
                  </a:lnTo>
                  <a:lnTo>
                    <a:pt x="2760256" y="2685107"/>
                  </a:lnTo>
                  <a:lnTo>
                    <a:pt x="2811503" y="2683087"/>
                  </a:lnTo>
                  <a:lnTo>
                    <a:pt x="2863049" y="2680962"/>
                  </a:lnTo>
                  <a:lnTo>
                    <a:pt x="2914889" y="2678726"/>
                  </a:lnTo>
                  <a:lnTo>
                    <a:pt x="2967020" y="2676377"/>
                  </a:lnTo>
                  <a:lnTo>
                    <a:pt x="3019435" y="2673909"/>
                  </a:lnTo>
                  <a:lnTo>
                    <a:pt x="3072131" y="2671319"/>
                  </a:lnTo>
                  <a:lnTo>
                    <a:pt x="3125103" y="2668602"/>
                  </a:lnTo>
                  <a:lnTo>
                    <a:pt x="3178347" y="2665754"/>
                  </a:lnTo>
                  <a:lnTo>
                    <a:pt x="3231859" y="2662772"/>
                  </a:lnTo>
                  <a:lnTo>
                    <a:pt x="3285633" y="2659650"/>
                  </a:lnTo>
                  <a:lnTo>
                    <a:pt x="3339665" y="2656385"/>
                  </a:lnTo>
                  <a:lnTo>
                    <a:pt x="3393951" y="2652973"/>
                  </a:lnTo>
                  <a:lnTo>
                    <a:pt x="3448486" y="2649408"/>
                  </a:lnTo>
                  <a:lnTo>
                    <a:pt x="3503265" y="2645688"/>
                  </a:lnTo>
                  <a:lnTo>
                    <a:pt x="3558285" y="2641807"/>
                  </a:lnTo>
                  <a:lnTo>
                    <a:pt x="3613541" y="2637763"/>
                  </a:lnTo>
                  <a:lnTo>
                    <a:pt x="3669027" y="2633550"/>
                  </a:lnTo>
                  <a:lnTo>
                    <a:pt x="3724740" y="2629164"/>
                  </a:lnTo>
                  <a:lnTo>
                    <a:pt x="3780676" y="2624601"/>
                  </a:lnTo>
                  <a:lnTo>
                    <a:pt x="3836829" y="2619857"/>
                  </a:lnTo>
                  <a:lnTo>
                    <a:pt x="3893195" y="2614928"/>
                  </a:lnTo>
                  <a:lnTo>
                    <a:pt x="3949769" y="2609810"/>
                  </a:lnTo>
                  <a:lnTo>
                    <a:pt x="4006548" y="2604498"/>
                  </a:lnTo>
                  <a:lnTo>
                    <a:pt x="4063526" y="2598988"/>
                  </a:lnTo>
                  <a:lnTo>
                    <a:pt x="4120699" y="2593276"/>
                  </a:lnTo>
                  <a:lnTo>
                    <a:pt x="4166073" y="2588638"/>
                  </a:lnTo>
                  <a:lnTo>
                    <a:pt x="4212041" y="2583873"/>
                  </a:lnTo>
                  <a:lnTo>
                    <a:pt x="4258581" y="2578986"/>
                  </a:lnTo>
                  <a:lnTo>
                    <a:pt x="4305669" y="2573976"/>
                  </a:lnTo>
                  <a:lnTo>
                    <a:pt x="4353284" y="2568847"/>
                  </a:lnTo>
                  <a:lnTo>
                    <a:pt x="4401403" y="2563601"/>
                  </a:lnTo>
                  <a:lnTo>
                    <a:pt x="4450004" y="2558240"/>
                  </a:lnTo>
                  <a:lnTo>
                    <a:pt x="4499066" y="2552765"/>
                  </a:lnTo>
                  <a:lnTo>
                    <a:pt x="4548564" y="2547178"/>
                  </a:lnTo>
                  <a:lnTo>
                    <a:pt x="4598478" y="2541483"/>
                  </a:lnTo>
                  <a:lnTo>
                    <a:pt x="4648785" y="2535680"/>
                  </a:lnTo>
                  <a:lnTo>
                    <a:pt x="4699462" y="2529772"/>
                  </a:lnTo>
                  <a:lnTo>
                    <a:pt x="4750488" y="2523761"/>
                  </a:lnTo>
                  <a:lnTo>
                    <a:pt x="4801840" y="2517649"/>
                  </a:lnTo>
                  <a:lnTo>
                    <a:pt x="4853496" y="2511437"/>
                  </a:lnTo>
                  <a:lnTo>
                    <a:pt x="4905433" y="2505129"/>
                  </a:lnTo>
                  <a:lnTo>
                    <a:pt x="4957629" y="2498725"/>
                  </a:lnTo>
                  <a:lnTo>
                    <a:pt x="5010063" y="2492229"/>
                  </a:lnTo>
                  <a:lnTo>
                    <a:pt x="5062711" y="2485642"/>
                  </a:lnTo>
                  <a:lnTo>
                    <a:pt x="5115551" y="2478965"/>
                  </a:lnTo>
                  <a:lnTo>
                    <a:pt x="5168562" y="2472202"/>
                  </a:lnTo>
                  <a:lnTo>
                    <a:pt x="5221720" y="2465355"/>
                  </a:lnTo>
                  <a:lnTo>
                    <a:pt x="5275004" y="2458424"/>
                  </a:lnTo>
                  <a:lnTo>
                    <a:pt x="5328391" y="2451413"/>
                  </a:lnTo>
                  <a:lnTo>
                    <a:pt x="5381859" y="2444323"/>
                  </a:lnTo>
                  <a:lnTo>
                    <a:pt x="5435386" y="2437156"/>
                  </a:lnTo>
                  <a:lnTo>
                    <a:pt x="5488949" y="2429915"/>
                  </a:lnTo>
                  <a:lnTo>
                    <a:pt x="5542527" y="2422601"/>
                  </a:lnTo>
                  <a:lnTo>
                    <a:pt x="5596096" y="2415217"/>
                  </a:lnTo>
                  <a:lnTo>
                    <a:pt x="5649634" y="2407764"/>
                  </a:lnTo>
                  <a:lnTo>
                    <a:pt x="5703120" y="2400245"/>
                  </a:lnTo>
                  <a:lnTo>
                    <a:pt x="5756531" y="2392661"/>
                  </a:lnTo>
                  <a:lnTo>
                    <a:pt x="5809844" y="2385015"/>
                  </a:lnTo>
                  <a:lnTo>
                    <a:pt x="5863038" y="2377309"/>
                  </a:lnTo>
                  <a:lnTo>
                    <a:pt x="5916090" y="2369545"/>
                  </a:lnTo>
                  <a:lnTo>
                    <a:pt x="5968978" y="2361724"/>
                  </a:lnTo>
                  <a:lnTo>
                    <a:pt x="6021680" y="2353849"/>
                  </a:lnTo>
                  <a:lnTo>
                    <a:pt x="6074172" y="2345922"/>
                  </a:lnTo>
                  <a:lnTo>
                    <a:pt x="6126434" y="2337944"/>
                  </a:lnTo>
                  <a:lnTo>
                    <a:pt x="6178442" y="2329919"/>
                  </a:lnTo>
                  <a:lnTo>
                    <a:pt x="6230175" y="2321848"/>
                  </a:lnTo>
                  <a:lnTo>
                    <a:pt x="6281610" y="2313732"/>
                  </a:lnTo>
                  <a:lnTo>
                    <a:pt x="6332724" y="2305575"/>
                  </a:lnTo>
                  <a:lnTo>
                    <a:pt x="6383496" y="2297378"/>
                  </a:lnTo>
                  <a:lnTo>
                    <a:pt x="6433904" y="2289143"/>
                  </a:lnTo>
                  <a:lnTo>
                    <a:pt x="6483924" y="2280872"/>
                  </a:lnTo>
                  <a:lnTo>
                    <a:pt x="6533536" y="2272567"/>
                  </a:lnTo>
                  <a:lnTo>
                    <a:pt x="6582715" y="2264230"/>
                  </a:lnTo>
                  <a:lnTo>
                    <a:pt x="6631441" y="2255864"/>
                  </a:lnTo>
                  <a:lnTo>
                    <a:pt x="6679690" y="2247470"/>
                  </a:lnTo>
                  <a:lnTo>
                    <a:pt x="6727441" y="2239051"/>
                  </a:lnTo>
                  <a:lnTo>
                    <a:pt x="6774672" y="2230608"/>
                  </a:lnTo>
                  <a:lnTo>
                    <a:pt x="6821359" y="2222143"/>
                  </a:lnTo>
                  <a:lnTo>
                    <a:pt x="6867481" y="2213659"/>
                  </a:lnTo>
                  <a:lnTo>
                    <a:pt x="6913016" y="2205157"/>
                  </a:lnTo>
                  <a:lnTo>
                    <a:pt x="6957940" y="2196640"/>
                  </a:lnTo>
                  <a:lnTo>
                    <a:pt x="7002233" y="2188109"/>
                  </a:lnTo>
                  <a:lnTo>
                    <a:pt x="7045871" y="2179568"/>
                  </a:lnTo>
                  <a:lnTo>
                    <a:pt x="7088832" y="2171016"/>
                  </a:lnTo>
                  <a:lnTo>
                    <a:pt x="7131095" y="2162458"/>
                  </a:lnTo>
                  <a:lnTo>
                    <a:pt x="7172636" y="2153894"/>
                  </a:lnTo>
                  <a:lnTo>
                    <a:pt x="7233929" y="2140968"/>
                  </a:lnTo>
                  <a:lnTo>
                    <a:pt x="7295240" y="2127694"/>
                  </a:lnTo>
                  <a:lnTo>
                    <a:pt x="7356517" y="2114092"/>
                  </a:lnTo>
                  <a:lnTo>
                    <a:pt x="7417708" y="2100182"/>
                  </a:lnTo>
                  <a:lnTo>
                    <a:pt x="7478760" y="2085982"/>
                  </a:lnTo>
                  <a:lnTo>
                    <a:pt x="7539621" y="2071514"/>
                  </a:lnTo>
                  <a:lnTo>
                    <a:pt x="7600240" y="2056797"/>
                  </a:lnTo>
                  <a:lnTo>
                    <a:pt x="7660563" y="2041849"/>
                  </a:lnTo>
                  <a:lnTo>
                    <a:pt x="7720539" y="2026691"/>
                  </a:lnTo>
                  <a:lnTo>
                    <a:pt x="7780116" y="2011343"/>
                  </a:lnTo>
                  <a:lnTo>
                    <a:pt x="7839241" y="1995824"/>
                  </a:lnTo>
                  <a:lnTo>
                    <a:pt x="7897862" y="1980154"/>
                  </a:lnTo>
                  <a:lnTo>
                    <a:pt x="7955927" y="1964352"/>
                  </a:lnTo>
                  <a:lnTo>
                    <a:pt x="8013384" y="1948439"/>
                  </a:lnTo>
                  <a:lnTo>
                    <a:pt x="8070180" y="1932433"/>
                  </a:lnTo>
                  <a:lnTo>
                    <a:pt x="8126263" y="1916354"/>
                  </a:lnTo>
                  <a:lnTo>
                    <a:pt x="8181582" y="1900223"/>
                  </a:lnTo>
                  <a:lnTo>
                    <a:pt x="8236083" y="1884058"/>
                  </a:lnTo>
                  <a:lnTo>
                    <a:pt x="8289716" y="1867880"/>
                  </a:lnTo>
                  <a:lnTo>
                    <a:pt x="8342426" y="1851708"/>
                  </a:lnTo>
                  <a:lnTo>
                    <a:pt x="8394164" y="1835561"/>
                  </a:lnTo>
                  <a:lnTo>
                    <a:pt x="8444875" y="1819460"/>
                  </a:lnTo>
                  <a:lnTo>
                    <a:pt x="8494508" y="1803424"/>
                  </a:lnTo>
                  <a:lnTo>
                    <a:pt x="8543011" y="1787472"/>
                  </a:lnTo>
                  <a:lnTo>
                    <a:pt x="8590332" y="1771624"/>
                  </a:lnTo>
                  <a:lnTo>
                    <a:pt x="8636418" y="1755901"/>
                  </a:lnTo>
                  <a:lnTo>
                    <a:pt x="8681217" y="1740321"/>
                  </a:lnTo>
                  <a:lnTo>
                    <a:pt x="8724677" y="1724904"/>
                  </a:lnTo>
                  <a:lnTo>
                    <a:pt x="8766746" y="1709670"/>
                  </a:lnTo>
                  <a:lnTo>
                    <a:pt x="8807371" y="1694639"/>
                  </a:lnTo>
                  <a:lnTo>
                    <a:pt x="8846501" y="1679830"/>
                  </a:lnTo>
                  <a:lnTo>
                    <a:pt x="8884083" y="1665263"/>
                  </a:lnTo>
                  <a:lnTo>
                    <a:pt x="8920065" y="1650957"/>
                  </a:lnTo>
                  <a:lnTo>
                    <a:pt x="8987020" y="1623208"/>
                  </a:lnTo>
                  <a:lnTo>
                    <a:pt x="9046949" y="1596742"/>
                  </a:lnTo>
                  <a:lnTo>
                    <a:pt x="9074148" y="1584038"/>
                  </a:lnTo>
                  <a:lnTo>
                    <a:pt x="9078271" y="1582028"/>
                  </a:lnTo>
                </a:path>
                <a:path w="9078595" h="2715260">
                  <a:moveTo>
                    <a:pt x="0" y="871372"/>
                  </a:moveTo>
                  <a:lnTo>
                    <a:pt x="35920" y="852340"/>
                  </a:lnTo>
                  <a:lnTo>
                    <a:pt x="71984" y="833309"/>
                  </a:lnTo>
                  <a:lnTo>
                    <a:pt x="108335" y="814282"/>
                  </a:lnTo>
                  <a:lnTo>
                    <a:pt x="145119" y="795260"/>
                  </a:lnTo>
                  <a:lnTo>
                    <a:pt x="182477" y="776244"/>
                  </a:lnTo>
                  <a:lnTo>
                    <a:pt x="220555" y="757238"/>
                  </a:lnTo>
                  <a:lnTo>
                    <a:pt x="259496" y="738241"/>
                  </a:lnTo>
                  <a:lnTo>
                    <a:pt x="299444" y="719257"/>
                  </a:lnTo>
                  <a:lnTo>
                    <a:pt x="340543" y="700287"/>
                  </a:lnTo>
                  <a:lnTo>
                    <a:pt x="382937" y="681331"/>
                  </a:lnTo>
                  <a:lnTo>
                    <a:pt x="426770" y="662394"/>
                  </a:lnTo>
                  <a:lnTo>
                    <a:pt x="472184" y="643474"/>
                  </a:lnTo>
                  <a:lnTo>
                    <a:pt x="519326" y="624576"/>
                  </a:lnTo>
                  <a:lnTo>
                    <a:pt x="568338" y="605700"/>
                  </a:lnTo>
                  <a:lnTo>
                    <a:pt x="619363" y="586848"/>
                  </a:lnTo>
                  <a:lnTo>
                    <a:pt x="672547" y="568022"/>
                  </a:lnTo>
                  <a:lnTo>
                    <a:pt x="728033" y="549223"/>
                  </a:lnTo>
                  <a:lnTo>
                    <a:pt x="785964" y="530453"/>
                  </a:lnTo>
                  <a:lnTo>
                    <a:pt x="846485" y="511714"/>
                  </a:lnTo>
                  <a:lnTo>
                    <a:pt x="909740" y="493008"/>
                  </a:lnTo>
                  <a:lnTo>
                    <a:pt x="975872" y="474337"/>
                  </a:lnTo>
                  <a:lnTo>
                    <a:pt x="1045025" y="455701"/>
                  </a:lnTo>
                  <a:lnTo>
                    <a:pt x="1082432" y="445844"/>
                  </a:lnTo>
                  <a:lnTo>
                    <a:pt x="1120567" y="435788"/>
                  </a:lnTo>
                  <a:lnTo>
                    <a:pt x="1159420" y="425547"/>
                  </a:lnTo>
                  <a:lnTo>
                    <a:pt x="1198980" y="415139"/>
                  </a:lnTo>
                  <a:lnTo>
                    <a:pt x="1239234" y="404578"/>
                  </a:lnTo>
                  <a:lnTo>
                    <a:pt x="1280171" y="393882"/>
                  </a:lnTo>
                  <a:lnTo>
                    <a:pt x="1321780" y="383065"/>
                  </a:lnTo>
                  <a:lnTo>
                    <a:pt x="1364049" y="372143"/>
                  </a:lnTo>
                  <a:lnTo>
                    <a:pt x="1406966" y="361133"/>
                  </a:lnTo>
                  <a:lnTo>
                    <a:pt x="1450520" y="350050"/>
                  </a:lnTo>
                  <a:lnTo>
                    <a:pt x="1494699" y="338911"/>
                  </a:lnTo>
                  <a:lnTo>
                    <a:pt x="1539492" y="327730"/>
                  </a:lnTo>
                  <a:lnTo>
                    <a:pt x="1584887" y="316524"/>
                  </a:lnTo>
                  <a:lnTo>
                    <a:pt x="1630872" y="305310"/>
                  </a:lnTo>
                  <a:lnTo>
                    <a:pt x="1677437" y="294101"/>
                  </a:lnTo>
                  <a:lnTo>
                    <a:pt x="1724569" y="282915"/>
                  </a:lnTo>
                  <a:lnTo>
                    <a:pt x="1772257" y="271768"/>
                  </a:lnTo>
                  <a:lnTo>
                    <a:pt x="1820489" y="260675"/>
                  </a:lnTo>
                  <a:lnTo>
                    <a:pt x="1869254" y="249651"/>
                  </a:lnTo>
                  <a:lnTo>
                    <a:pt x="1918540" y="238714"/>
                  </a:lnTo>
                  <a:lnTo>
                    <a:pt x="1968336" y="227879"/>
                  </a:lnTo>
                  <a:lnTo>
                    <a:pt x="2018630" y="217161"/>
                  </a:lnTo>
                  <a:lnTo>
                    <a:pt x="2069410" y="206577"/>
                  </a:lnTo>
                  <a:lnTo>
                    <a:pt x="2120666" y="196143"/>
                  </a:lnTo>
                  <a:lnTo>
                    <a:pt x="2172385" y="185873"/>
                  </a:lnTo>
                  <a:lnTo>
                    <a:pt x="2224555" y="175785"/>
                  </a:lnTo>
                  <a:lnTo>
                    <a:pt x="2277166" y="165894"/>
                  </a:lnTo>
                  <a:lnTo>
                    <a:pt x="2330206" y="156216"/>
                  </a:lnTo>
                  <a:lnTo>
                    <a:pt x="2383663" y="146767"/>
                  </a:lnTo>
                  <a:lnTo>
                    <a:pt x="2437525" y="137562"/>
                  </a:lnTo>
                  <a:lnTo>
                    <a:pt x="2491782" y="128618"/>
                  </a:lnTo>
                  <a:lnTo>
                    <a:pt x="2546421" y="119951"/>
                  </a:lnTo>
                  <a:lnTo>
                    <a:pt x="2601431" y="111575"/>
                  </a:lnTo>
                  <a:lnTo>
                    <a:pt x="2656800" y="103508"/>
                  </a:lnTo>
                  <a:lnTo>
                    <a:pt x="2712517" y="95765"/>
                  </a:lnTo>
                  <a:lnTo>
                    <a:pt x="2768570" y="88361"/>
                  </a:lnTo>
                  <a:lnTo>
                    <a:pt x="2824948" y="81314"/>
                  </a:lnTo>
                  <a:lnTo>
                    <a:pt x="2881639" y="74638"/>
                  </a:lnTo>
                  <a:lnTo>
                    <a:pt x="2938631" y="68350"/>
                  </a:lnTo>
                  <a:lnTo>
                    <a:pt x="2995914" y="62465"/>
                  </a:lnTo>
                  <a:lnTo>
                    <a:pt x="3053475" y="56999"/>
                  </a:lnTo>
                  <a:lnTo>
                    <a:pt x="3111303" y="51968"/>
                  </a:lnTo>
                  <a:lnTo>
                    <a:pt x="3155740" y="48359"/>
                  </a:lnTo>
                  <a:lnTo>
                    <a:pt x="3200516" y="44877"/>
                  </a:lnTo>
                  <a:lnTo>
                    <a:pt x="3245628" y="41521"/>
                  </a:lnTo>
                  <a:lnTo>
                    <a:pt x="3291067" y="38292"/>
                  </a:lnTo>
                  <a:lnTo>
                    <a:pt x="3336830" y="35191"/>
                  </a:lnTo>
                  <a:lnTo>
                    <a:pt x="3382910" y="32217"/>
                  </a:lnTo>
                  <a:lnTo>
                    <a:pt x="3429303" y="29372"/>
                  </a:lnTo>
                  <a:lnTo>
                    <a:pt x="3476001" y="26655"/>
                  </a:lnTo>
                  <a:lnTo>
                    <a:pt x="3523001" y="24067"/>
                  </a:lnTo>
                  <a:lnTo>
                    <a:pt x="3570296" y="21609"/>
                  </a:lnTo>
                  <a:lnTo>
                    <a:pt x="3617880" y="19281"/>
                  </a:lnTo>
                  <a:lnTo>
                    <a:pt x="3665749" y="17084"/>
                  </a:lnTo>
                  <a:lnTo>
                    <a:pt x="3713896" y="15017"/>
                  </a:lnTo>
                  <a:lnTo>
                    <a:pt x="3762316" y="13081"/>
                  </a:lnTo>
                  <a:lnTo>
                    <a:pt x="3811004" y="11277"/>
                  </a:lnTo>
                  <a:lnTo>
                    <a:pt x="3859954" y="9605"/>
                  </a:lnTo>
                  <a:lnTo>
                    <a:pt x="3909160" y="8066"/>
                  </a:lnTo>
                  <a:lnTo>
                    <a:pt x="3958616" y="6659"/>
                  </a:lnTo>
                  <a:lnTo>
                    <a:pt x="4008318" y="5386"/>
                  </a:lnTo>
                  <a:lnTo>
                    <a:pt x="4058260" y="4247"/>
                  </a:lnTo>
                  <a:lnTo>
                    <a:pt x="4108435" y="3241"/>
                  </a:lnTo>
                  <a:lnTo>
                    <a:pt x="4158839" y="2371"/>
                  </a:lnTo>
                  <a:lnTo>
                    <a:pt x="4209466" y="1636"/>
                  </a:lnTo>
                  <a:lnTo>
                    <a:pt x="4260311" y="1036"/>
                  </a:lnTo>
                  <a:lnTo>
                    <a:pt x="4311367" y="572"/>
                  </a:lnTo>
                  <a:lnTo>
                    <a:pt x="4362629" y="244"/>
                  </a:lnTo>
                  <a:lnTo>
                    <a:pt x="4414092" y="53"/>
                  </a:lnTo>
                  <a:lnTo>
                    <a:pt x="4465750" y="0"/>
                  </a:lnTo>
                  <a:lnTo>
                    <a:pt x="4517598" y="83"/>
                  </a:lnTo>
                  <a:lnTo>
                    <a:pt x="4569630" y="305"/>
                  </a:lnTo>
                  <a:lnTo>
                    <a:pt x="4621840" y="666"/>
                  </a:lnTo>
                  <a:lnTo>
                    <a:pt x="4674223" y="1165"/>
                  </a:lnTo>
                  <a:lnTo>
                    <a:pt x="4726773" y="1804"/>
                  </a:lnTo>
                  <a:lnTo>
                    <a:pt x="4779485" y="2583"/>
                  </a:lnTo>
                  <a:lnTo>
                    <a:pt x="4832353" y="3501"/>
                  </a:lnTo>
                  <a:lnTo>
                    <a:pt x="4885372" y="4560"/>
                  </a:lnTo>
                  <a:lnTo>
                    <a:pt x="4938536" y="5761"/>
                  </a:lnTo>
                  <a:lnTo>
                    <a:pt x="4991839" y="7102"/>
                  </a:lnTo>
                  <a:lnTo>
                    <a:pt x="5045276" y="8586"/>
                  </a:lnTo>
                  <a:lnTo>
                    <a:pt x="5098841" y="10212"/>
                  </a:lnTo>
                  <a:lnTo>
                    <a:pt x="5152530" y="11981"/>
                  </a:lnTo>
                  <a:lnTo>
                    <a:pt x="5206335" y="13893"/>
                  </a:lnTo>
                  <a:lnTo>
                    <a:pt x="5260252" y="15948"/>
                  </a:lnTo>
                  <a:lnTo>
                    <a:pt x="5314275" y="18147"/>
                  </a:lnTo>
                  <a:lnTo>
                    <a:pt x="5368399" y="20491"/>
                  </a:lnTo>
                  <a:lnTo>
                    <a:pt x="5422617" y="22980"/>
                  </a:lnTo>
                  <a:lnTo>
                    <a:pt x="5476925" y="25614"/>
                  </a:lnTo>
                  <a:lnTo>
                    <a:pt x="5531317" y="28394"/>
                  </a:lnTo>
                  <a:lnTo>
                    <a:pt x="5585787" y="31320"/>
                  </a:lnTo>
                  <a:lnTo>
                    <a:pt x="5640330" y="34392"/>
                  </a:lnTo>
                  <a:lnTo>
                    <a:pt x="5694940" y="37612"/>
                  </a:lnTo>
                  <a:lnTo>
                    <a:pt x="5749611" y="40979"/>
                  </a:lnTo>
                  <a:lnTo>
                    <a:pt x="5804338" y="44493"/>
                  </a:lnTo>
                  <a:lnTo>
                    <a:pt x="5859116" y="48156"/>
                  </a:lnTo>
                  <a:lnTo>
                    <a:pt x="5913939" y="51968"/>
                  </a:lnTo>
                  <a:lnTo>
                    <a:pt x="5961554" y="55463"/>
                  </a:lnTo>
                  <a:lnTo>
                    <a:pt x="6010111" y="59261"/>
                  </a:lnTo>
                  <a:lnTo>
                    <a:pt x="6059569" y="63352"/>
                  </a:lnTo>
                  <a:lnTo>
                    <a:pt x="6109886" y="67727"/>
                  </a:lnTo>
                  <a:lnTo>
                    <a:pt x="6161021" y="72376"/>
                  </a:lnTo>
                  <a:lnTo>
                    <a:pt x="6212932" y="77290"/>
                  </a:lnTo>
                  <a:lnTo>
                    <a:pt x="6265580" y="82458"/>
                  </a:lnTo>
                  <a:lnTo>
                    <a:pt x="6318922" y="87870"/>
                  </a:lnTo>
                  <a:lnTo>
                    <a:pt x="6372918" y="93517"/>
                  </a:lnTo>
                  <a:lnTo>
                    <a:pt x="6427526" y="99389"/>
                  </a:lnTo>
                  <a:lnTo>
                    <a:pt x="6482705" y="105477"/>
                  </a:lnTo>
                  <a:lnTo>
                    <a:pt x="6538413" y="111770"/>
                  </a:lnTo>
                  <a:lnTo>
                    <a:pt x="6594611" y="118258"/>
                  </a:lnTo>
                  <a:lnTo>
                    <a:pt x="6651256" y="124933"/>
                  </a:lnTo>
                  <a:lnTo>
                    <a:pt x="6708307" y="131783"/>
                  </a:lnTo>
                  <a:lnTo>
                    <a:pt x="6765724" y="138800"/>
                  </a:lnTo>
                  <a:lnTo>
                    <a:pt x="6823464" y="145974"/>
                  </a:lnTo>
                  <a:lnTo>
                    <a:pt x="6881487" y="153294"/>
                  </a:lnTo>
                  <a:lnTo>
                    <a:pt x="6939752" y="160751"/>
                  </a:lnTo>
                  <a:lnTo>
                    <a:pt x="6998218" y="168336"/>
                  </a:lnTo>
                  <a:lnTo>
                    <a:pt x="7056842" y="176038"/>
                  </a:lnTo>
                  <a:lnTo>
                    <a:pt x="7115585" y="183847"/>
                  </a:lnTo>
                  <a:lnTo>
                    <a:pt x="7174404" y="191755"/>
                  </a:lnTo>
                  <a:lnTo>
                    <a:pt x="7233260" y="199750"/>
                  </a:lnTo>
                  <a:lnTo>
                    <a:pt x="7292110" y="207824"/>
                  </a:lnTo>
                  <a:lnTo>
                    <a:pt x="7350913" y="215966"/>
                  </a:lnTo>
                  <a:lnTo>
                    <a:pt x="7409628" y="224167"/>
                  </a:lnTo>
                  <a:lnTo>
                    <a:pt x="7468215" y="232416"/>
                  </a:lnTo>
                  <a:lnTo>
                    <a:pt x="7526631" y="240705"/>
                  </a:lnTo>
                  <a:lnTo>
                    <a:pt x="7584836" y="249024"/>
                  </a:lnTo>
                  <a:lnTo>
                    <a:pt x="7642789" y="257361"/>
                  </a:lnTo>
                  <a:lnTo>
                    <a:pt x="7700448" y="265709"/>
                  </a:lnTo>
                  <a:lnTo>
                    <a:pt x="7757772" y="274057"/>
                  </a:lnTo>
                  <a:lnTo>
                    <a:pt x="7814720" y="282395"/>
                  </a:lnTo>
                  <a:lnTo>
                    <a:pt x="7871250" y="290713"/>
                  </a:lnTo>
                  <a:lnTo>
                    <a:pt x="7927323" y="299002"/>
                  </a:lnTo>
                  <a:lnTo>
                    <a:pt x="7982895" y="307251"/>
                  </a:lnTo>
                  <a:lnTo>
                    <a:pt x="8037927" y="315452"/>
                  </a:lnTo>
                  <a:lnTo>
                    <a:pt x="8092377" y="323595"/>
                  </a:lnTo>
                  <a:lnTo>
                    <a:pt x="8146204" y="331668"/>
                  </a:lnTo>
                  <a:lnTo>
                    <a:pt x="8199367" y="339664"/>
                  </a:lnTo>
                  <a:lnTo>
                    <a:pt x="8251824" y="347571"/>
                  </a:lnTo>
                  <a:lnTo>
                    <a:pt x="8303535" y="355380"/>
                  </a:lnTo>
                  <a:lnTo>
                    <a:pt x="8354457" y="363082"/>
                  </a:lnTo>
                  <a:lnTo>
                    <a:pt x="8404551" y="370667"/>
                  </a:lnTo>
                  <a:lnTo>
                    <a:pt x="8453775" y="378124"/>
                  </a:lnTo>
                  <a:lnTo>
                    <a:pt x="8502087" y="385444"/>
                  </a:lnTo>
                  <a:lnTo>
                    <a:pt x="8549447" y="392618"/>
                  </a:lnTo>
                  <a:lnTo>
                    <a:pt x="8595813" y="399635"/>
                  </a:lnTo>
                  <a:lnTo>
                    <a:pt x="8641144" y="406485"/>
                  </a:lnTo>
                  <a:lnTo>
                    <a:pt x="8685399" y="413160"/>
                  </a:lnTo>
                  <a:lnTo>
                    <a:pt x="8728537" y="419648"/>
                  </a:lnTo>
                  <a:lnTo>
                    <a:pt x="8770516" y="425941"/>
                  </a:lnTo>
                  <a:lnTo>
                    <a:pt x="8811296" y="432029"/>
                  </a:lnTo>
                  <a:lnTo>
                    <a:pt x="8850835" y="437901"/>
                  </a:lnTo>
                  <a:lnTo>
                    <a:pt x="8889092" y="443548"/>
                  </a:lnTo>
                  <a:lnTo>
                    <a:pt x="8961595" y="454128"/>
                  </a:lnTo>
                  <a:lnTo>
                    <a:pt x="9028477" y="463691"/>
                  </a:lnTo>
                  <a:lnTo>
                    <a:pt x="9059707" y="468066"/>
                  </a:lnTo>
                  <a:lnTo>
                    <a:pt x="9078271" y="470623"/>
                  </a:lnTo>
                </a:path>
              </a:pathLst>
            </a:custGeom>
            <a:ln w="63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3853" y="5640781"/>
              <a:ext cx="3004820" cy="1211580"/>
            </a:xfrm>
            <a:custGeom>
              <a:avLst/>
              <a:gdLst/>
              <a:ahLst/>
              <a:cxnLst/>
              <a:rect l="l" t="t" r="r" b="b"/>
              <a:pathLst>
                <a:path w="3004820" h="1211579">
                  <a:moveTo>
                    <a:pt x="0" y="0"/>
                  </a:moveTo>
                  <a:lnTo>
                    <a:pt x="51721" y="23517"/>
                  </a:lnTo>
                  <a:lnTo>
                    <a:pt x="103435" y="47027"/>
                  </a:lnTo>
                  <a:lnTo>
                    <a:pt x="155135" y="70525"/>
                  </a:lnTo>
                  <a:lnTo>
                    <a:pt x="206815" y="94002"/>
                  </a:lnTo>
                  <a:lnTo>
                    <a:pt x="258466" y="117452"/>
                  </a:lnTo>
                  <a:lnTo>
                    <a:pt x="310083" y="140868"/>
                  </a:lnTo>
                  <a:lnTo>
                    <a:pt x="361657" y="164244"/>
                  </a:lnTo>
                  <a:lnTo>
                    <a:pt x="413183" y="187573"/>
                  </a:lnTo>
                  <a:lnTo>
                    <a:pt x="464653" y="210849"/>
                  </a:lnTo>
                  <a:lnTo>
                    <a:pt x="516059" y="234063"/>
                  </a:lnTo>
                  <a:lnTo>
                    <a:pt x="567396" y="257211"/>
                  </a:lnTo>
                  <a:lnTo>
                    <a:pt x="618656" y="280284"/>
                  </a:lnTo>
                  <a:lnTo>
                    <a:pt x="669832" y="303277"/>
                  </a:lnTo>
                  <a:lnTo>
                    <a:pt x="720917" y="326182"/>
                  </a:lnTo>
                  <a:lnTo>
                    <a:pt x="771904" y="348994"/>
                  </a:lnTo>
                  <a:lnTo>
                    <a:pt x="822786" y="371704"/>
                  </a:lnTo>
                  <a:lnTo>
                    <a:pt x="873556" y="394306"/>
                  </a:lnTo>
                  <a:lnTo>
                    <a:pt x="924207" y="416795"/>
                  </a:lnTo>
                  <a:lnTo>
                    <a:pt x="974732" y="439162"/>
                  </a:lnTo>
                  <a:lnTo>
                    <a:pt x="1025125" y="461401"/>
                  </a:lnTo>
                  <a:lnTo>
                    <a:pt x="1075377" y="483506"/>
                  </a:lnTo>
                  <a:lnTo>
                    <a:pt x="1125482" y="505470"/>
                  </a:lnTo>
                  <a:lnTo>
                    <a:pt x="1175433" y="527285"/>
                  </a:lnTo>
                  <a:lnTo>
                    <a:pt x="1225224" y="548946"/>
                  </a:lnTo>
                  <a:lnTo>
                    <a:pt x="1274846" y="570446"/>
                  </a:lnTo>
                  <a:lnTo>
                    <a:pt x="1324293" y="591777"/>
                  </a:lnTo>
                  <a:lnTo>
                    <a:pt x="1373558" y="612933"/>
                  </a:lnTo>
                  <a:lnTo>
                    <a:pt x="1422635" y="633908"/>
                  </a:lnTo>
                  <a:lnTo>
                    <a:pt x="1471515" y="654695"/>
                  </a:lnTo>
                  <a:lnTo>
                    <a:pt x="1520192" y="675286"/>
                  </a:lnTo>
                  <a:lnTo>
                    <a:pt x="1568660" y="695675"/>
                  </a:lnTo>
                  <a:lnTo>
                    <a:pt x="1616910" y="715856"/>
                  </a:lnTo>
                  <a:lnTo>
                    <a:pt x="1664936" y="735822"/>
                  </a:lnTo>
                  <a:lnTo>
                    <a:pt x="1712731" y="755566"/>
                  </a:lnTo>
                  <a:lnTo>
                    <a:pt x="1760289" y="775081"/>
                  </a:lnTo>
                  <a:lnTo>
                    <a:pt x="1807601" y="794360"/>
                  </a:lnTo>
                  <a:lnTo>
                    <a:pt x="1854661" y="813398"/>
                  </a:lnTo>
                  <a:lnTo>
                    <a:pt x="1901462" y="832186"/>
                  </a:lnTo>
                  <a:lnTo>
                    <a:pt x="1947997" y="850719"/>
                  </a:lnTo>
                  <a:lnTo>
                    <a:pt x="1994259" y="868989"/>
                  </a:lnTo>
                  <a:lnTo>
                    <a:pt x="2040242" y="886991"/>
                  </a:lnTo>
                  <a:lnTo>
                    <a:pt x="2085937" y="904716"/>
                  </a:lnTo>
                  <a:lnTo>
                    <a:pt x="2131338" y="922159"/>
                  </a:lnTo>
                  <a:lnTo>
                    <a:pt x="2176438" y="939313"/>
                  </a:lnTo>
                  <a:lnTo>
                    <a:pt x="2221229" y="956171"/>
                  </a:lnTo>
                  <a:lnTo>
                    <a:pt x="2265706" y="972726"/>
                  </a:lnTo>
                  <a:lnTo>
                    <a:pt x="2309861" y="988971"/>
                  </a:lnTo>
                  <a:lnTo>
                    <a:pt x="2353687" y="1004901"/>
                  </a:lnTo>
                  <a:lnTo>
                    <a:pt x="2397177" y="1020507"/>
                  </a:lnTo>
                  <a:lnTo>
                    <a:pt x="2440323" y="1035784"/>
                  </a:lnTo>
                  <a:lnTo>
                    <a:pt x="2483120" y="1050724"/>
                  </a:lnTo>
                  <a:lnTo>
                    <a:pt x="2525559" y="1065322"/>
                  </a:lnTo>
                  <a:lnTo>
                    <a:pt x="2567635" y="1079569"/>
                  </a:lnTo>
                  <a:lnTo>
                    <a:pt x="2609339" y="1093460"/>
                  </a:lnTo>
                  <a:lnTo>
                    <a:pt x="2650665" y="1106988"/>
                  </a:lnTo>
                  <a:lnTo>
                    <a:pt x="2691607" y="1120146"/>
                  </a:lnTo>
                  <a:lnTo>
                    <a:pt x="2732156" y="1132927"/>
                  </a:lnTo>
                  <a:lnTo>
                    <a:pt x="2772306" y="1145324"/>
                  </a:lnTo>
                  <a:lnTo>
                    <a:pt x="2812050" y="1157331"/>
                  </a:lnTo>
                  <a:lnTo>
                    <a:pt x="2851381" y="1168942"/>
                  </a:lnTo>
                  <a:lnTo>
                    <a:pt x="2890292" y="1180149"/>
                  </a:lnTo>
                  <a:lnTo>
                    <a:pt x="2928775" y="1190945"/>
                  </a:lnTo>
                  <a:lnTo>
                    <a:pt x="2966825" y="1201324"/>
                  </a:lnTo>
                  <a:lnTo>
                    <a:pt x="3004433" y="1211280"/>
                  </a:lnTo>
                </a:path>
              </a:pathLst>
            </a:custGeom>
            <a:ln w="63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5728" y="5284470"/>
              <a:ext cx="9078595" cy="1467485"/>
            </a:xfrm>
            <a:custGeom>
              <a:avLst/>
              <a:gdLst/>
              <a:ahLst/>
              <a:cxnLst/>
              <a:rect l="l" t="t" r="r" b="b"/>
              <a:pathLst>
                <a:path w="9078595" h="1467484">
                  <a:moveTo>
                    <a:pt x="0" y="0"/>
                  </a:moveTo>
                  <a:lnTo>
                    <a:pt x="37324" y="13040"/>
                  </a:lnTo>
                  <a:lnTo>
                    <a:pt x="74769" y="26102"/>
                  </a:lnTo>
                  <a:lnTo>
                    <a:pt x="112458" y="39209"/>
                  </a:lnTo>
                  <a:lnTo>
                    <a:pt x="150511" y="52381"/>
                  </a:lnTo>
                  <a:lnTo>
                    <a:pt x="189051" y="65642"/>
                  </a:lnTo>
                  <a:lnTo>
                    <a:pt x="228197" y="79012"/>
                  </a:lnTo>
                  <a:lnTo>
                    <a:pt x="268073" y="92514"/>
                  </a:lnTo>
                  <a:lnTo>
                    <a:pt x="308800" y="106170"/>
                  </a:lnTo>
                  <a:lnTo>
                    <a:pt x="350499" y="120003"/>
                  </a:lnTo>
                  <a:lnTo>
                    <a:pt x="393291" y="134033"/>
                  </a:lnTo>
                  <a:lnTo>
                    <a:pt x="437298" y="148282"/>
                  </a:lnTo>
                  <a:lnTo>
                    <a:pt x="482643" y="162774"/>
                  </a:lnTo>
                  <a:lnTo>
                    <a:pt x="529445" y="177530"/>
                  </a:lnTo>
                  <a:lnTo>
                    <a:pt x="577828" y="192571"/>
                  </a:lnTo>
                  <a:lnTo>
                    <a:pt x="627911" y="207921"/>
                  </a:lnTo>
                  <a:lnTo>
                    <a:pt x="679818" y="223600"/>
                  </a:lnTo>
                  <a:lnTo>
                    <a:pt x="733668" y="239631"/>
                  </a:lnTo>
                  <a:lnTo>
                    <a:pt x="789585" y="256036"/>
                  </a:lnTo>
                  <a:lnTo>
                    <a:pt x="847689" y="272836"/>
                  </a:lnTo>
                  <a:lnTo>
                    <a:pt x="908102" y="290054"/>
                  </a:lnTo>
                  <a:lnTo>
                    <a:pt x="970946" y="307713"/>
                  </a:lnTo>
                  <a:lnTo>
                    <a:pt x="1036341" y="325833"/>
                  </a:lnTo>
                  <a:lnTo>
                    <a:pt x="1104411" y="344436"/>
                  </a:lnTo>
                  <a:lnTo>
                    <a:pt x="1142884" y="354885"/>
                  </a:lnTo>
                  <a:lnTo>
                    <a:pt x="1182229" y="365585"/>
                  </a:lnTo>
                  <a:lnTo>
                    <a:pt x="1222422" y="376525"/>
                  </a:lnTo>
                  <a:lnTo>
                    <a:pt x="1263437" y="387692"/>
                  </a:lnTo>
                  <a:lnTo>
                    <a:pt x="1305252" y="399076"/>
                  </a:lnTo>
                  <a:lnTo>
                    <a:pt x="1347842" y="410665"/>
                  </a:lnTo>
                  <a:lnTo>
                    <a:pt x="1391183" y="422448"/>
                  </a:lnTo>
                  <a:lnTo>
                    <a:pt x="1435251" y="434412"/>
                  </a:lnTo>
                  <a:lnTo>
                    <a:pt x="1480022" y="446546"/>
                  </a:lnTo>
                  <a:lnTo>
                    <a:pt x="1525472" y="458839"/>
                  </a:lnTo>
                  <a:lnTo>
                    <a:pt x="1571577" y="471279"/>
                  </a:lnTo>
                  <a:lnTo>
                    <a:pt x="1618313" y="483855"/>
                  </a:lnTo>
                  <a:lnTo>
                    <a:pt x="1665656" y="496555"/>
                  </a:lnTo>
                  <a:lnTo>
                    <a:pt x="1713581" y="509367"/>
                  </a:lnTo>
                  <a:lnTo>
                    <a:pt x="1762065" y="522281"/>
                  </a:lnTo>
                  <a:lnTo>
                    <a:pt x="1811084" y="535284"/>
                  </a:lnTo>
                  <a:lnTo>
                    <a:pt x="1860614" y="548365"/>
                  </a:lnTo>
                  <a:lnTo>
                    <a:pt x="1910630" y="561512"/>
                  </a:lnTo>
                  <a:lnTo>
                    <a:pt x="1961108" y="574714"/>
                  </a:lnTo>
                  <a:lnTo>
                    <a:pt x="2012026" y="587959"/>
                  </a:lnTo>
                  <a:lnTo>
                    <a:pt x="2063357" y="601237"/>
                  </a:lnTo>
                  <a:lnTo>
                    <a:pt x="2115080" y="614534"/>
                  </a:lnTo>
                  <a:lnTo>
                    <a:pt x="2167168" y="627840"/>
                  </a:lnTo>
                  <a:lnTo>
                    <a:pt x="2219599" y="641143"/>
                  </a:lnTo>
                  <a:lnTo>
                    <a:pt x="2272348" y="654432"/>
                  </a:lnTo>
                  <a:lnTo>
                    <a:pt x="2325392" y="667695"/>
                  </a:lnTo>
                  <a:lnTo>
                    <a:pt x="2378705" y="680920"/>
                  </a:lnTo>
                  <a:lnTo>
                    <a:pt x="2432265" y="694096"/>
                  </a:lnTo>
                  <a:lnTo>
                    <a:pt x="2486047" y="707212"/>
                  </a:lnTo>
                  <a:lnTo>
                    <a:pt x="2540027" y="720256"/>
                  </a:lnTo>
                  <a:lnTo>
                    <a:pt x="2594181" y="733216"/>
                  </a:lnTo>
                  <a:lnTo>
                    <a:pt x="2648486" y="746080"/>
                  </a:lnTo>
                  <a:lnTo>
                    <a:pt x="2702916" y="758838"/>
                  </a:lnTo>
                  <a:lnTo>
                    <a:pt x="2757448" y="771478"/>
                  </a:lnTo>
                  <a:lnTo>
                    <a:pt x="2812058" y="783988"/>
                  </a:lnTo>
                  <a:lnTo>
                    <a:pt x="2866721" y="796356"/>
                  </a:lnTo>
                  <a:lnTo>
                    <a:pt x="2921415" y="808572"/>
                  </a:lnTo>
                  <a:lnTo>
                    <a:pt x="2976114" y="820623"/>
                  </a:lnTo>
                  <a:lnTo>
                    <a:pt x="3030795" y="832498"/>
                  </a:lnTo>
                  <a:lnTo>
                    <a:pt x="3085434" y="844186"/>
                  </a:lnTo>
                  <a:lnTo>
                    <a:pt x="3140006" y="855674"/>
                  </a:lnTo>
                  <a:lnTo>
                    <a:pt x="3194488" y="866952"/>
                  </a:lnTo>
                  <a:lnTo>
                    <a:pt x="3240447" y="876340"/>
                  </a:lnTo>
                  <a:lnTo>
                    <a:pt x="3286870" y="885738"/>
                  </a:lnTo>
                  <a:lnTo>
                    <a:pt x="3333739" y="895144"/>
                  </a:lnTo>
                  <a:lnTo>
                    <a:pt x="3381033" y="904554"/>
                  </a:lnTo>
                  <a:lnTo>
                    <a:pt x="3428732" y="913965"/>
                  </a:lnTo>
                  <a:lnTo>
                    <a:pt x="3476818" y="923372"/>
                  </a:lnTo>
                  <a:lnTo>
                    <a:pt x="3525270" y="932774"/>
                  </a:lnTo>
                  <a:lnTo>
                    <a:pt x="3574069" y="942166"/>
                  </a:lnTo>
                  <a:lnTo>
                    <a:pt x="3623195" y="951544"/>
                  </a:lnTo>
                  <a:lnTo>
                    <a:pt x="3672628" y="960907"/>
                  </a:lnTo>
                  <a:lnTo>
                    <a:pt x="3722350" y="970249"/>
                  </a:lnTo>
                  <a:lnTo>
                    <a:pt x="3772339" y="979568"/>
                  </a:lnTo>
                  <a:lnTo>
                    <a:pt x="3822577" y="988860"/>
                  </a:lnTo>
                  <a:lnTo>
                    <a:pt x="3873044" y="998122"/>
                  </a:lnTo>
                  <a:lnTo>
                    <a:pt x="3923719" y="1007351"/>
                  </a:lnTo>
                  <a:lnTo>
                    <a:pt x="3974585" y="1016542"/>
                  </a:lnTo>
                  <a:lnTo>
                    <a:pt x="4025620" y="1025693"/>
                  </a:lnTo>
                  <a:lnTo>
                    <a:pt x="4076805" y="1034800"/>
                  </a:lnTo>
                  <a:lnTo>
                    <a:pt x="4128121" y="1043860"/>
                  </a:lnTo>
                  <a:lnTo>
                    <a:pt x="4179548" y="1052869"/>
                  </a:lnTo>
                  <a:lnTo>
                    <a:pt x="4231067" y="1061824"/>
                  </a:lnTo>
                  <a:lnTo>
                    <a:pt x="4282656" y="1070721"/>
                  </a:lnTo>
                  <a:lnTo>
                    <a:pt x="4334298" y="1079557"/>
                  </a:lnTo>
                  <a:lnTo>
                    <a:pt x="4385972" y="1088329"/>
                  </a:lnTo>
                  <a:lnTo>
                    <a:pt x="4437659" y="1097033"/>
                  </a:lnTo>
                  <a:lnTo>
                    <a:pt x="4489339" y="1105666"/>
                  </a:lnTo>
                  <a:lnTo>
                    <a:pt x="4540992" y="1114225"/>
                  </a:lnTo>
                  <a:lnTo>
                    <a:pt x="4592598" y="1122705"/>
                  </a:lnTo>
                  <a:lnTo>
                    <a:pt x="4644139" y="1131103"/>
                  </a:lnTo>
                  <a:lnTo>
                    <a:pt x="4695594" y="1139417"/>
                  </a:lnTo>
                  <a:lnTo>
                    <a:pt x="4746944" y="1147642"/>
                  </a:lnTo>
                  <a:lnTo>
                    <a:pt x="4798169" y="1155776"/>
                  </a:lnTo>
                  <a:lnTo>
                    <a:pt x="4849249" y="1163814"/>
                  </a:lnTo>
                  <a:lnTo>
                    <a:pt x="4900165" y="1171754"/>
                  </a:lnTo>
                  <a:lnTo>
                    <a:pt x="4950897" y="1179592"/>
                  </a:lnTo>
                  <a:lnTo>
                    <a:pt x="5001426" y="1187324"/>
                  </a:lnTo>
                  <a:lnTo>
                    <a:pt x="5051731" y="1194947"/>
                  </a:lnTo>
                  <a:lnTo>
                    <a:pt x="5101794" y="1202458"/>
                  </a:lnTo>
                  <a:lnTo>
                    <a:pt x="5151594" y="1209854"/>
                  </a:lnTo>
                  <a:lnTo>
                    <a:pt x="5201112" y="1217130"/>
                  </a:lnTo>
                  <a:lnTo>
                    <a:pt x="5250328" y="1224283"/>
                  </a:lnTo>
                  <a:lnTo>
                    <a:pt x="5299223" y="1231311"/>
                  </a:lnTo>
                  <a:lnTo>
                    <a:pt x="5347776" y="1238209"/>
                  </a:lnTo>
                  <a:lnTo>
                    <a:pt x="5395969" y="1244974"/>
                  </a:lnTo>
                  <a:lnTo>
                    <a:pt x="5443781" y="1251603"/>
                  </a:lnTo>
                  <a:lnTo>
                    <a:pt x="5491194" y="1258093"/>
                  </a:lnTo>
                  <a:lnTo>
                    <a:pt x="5538186" y="1264439"/>
                  </a:lnTo>
                  <a:lnTo>
                    <a:pt x="5584739" y="1270639"/>
                  </a:lnTo>
                  <a:lnTo>
                    <a:pt x="5630833" y="1276689"/>
                  </a:lnTo>
                  <a:lnTo>
                    <a:pt x="5676449" y="1282585"/>
                  </a:lnTo>
                  <a:lnTo>
                    <a:pt x="5731868" y="1289579"/>
                  </a:lnTo>
                  <a:lnTo>
                    <a:pt x="5787466" y="1296373"/>
                  </a:lnTo>
                  <a:lnTo>
                    <a:pt x="5843208" y="1302970"/>
                  </a:lnTo>
                  <a:lnTo>
                    <a:pt x="5899059" y="1309374"/>
                  </a:lnTo>
                  <a:lnTo>
                    <a:pt x="5954986" y="1315590"/>
                  </a:lnTo>
                  <a:lnTo>
                    <a:pt x="6010955" y="1321622"/>
                  </a:lnTo>
                  <a:lnTo>
                    <a:pt x="6066930" y="1327474"/>
                  </a:lnTo>
                  <a:lnTo>
                    <a:pt x="6122880" y="1333150"/>
                  </a:lnTo>
                  <a:lnTo>
                    <a:pt x="6178768" y="1338654"/>
                  </a:lnTo>
                  <a:lnTo>
                    <a:pt x="6234561" y="1343991"/>
                  </a:lnTo>
                  <a:lnTo>
                    <a:pt x="6290225" y="1349164"/>
                  </a:lnTo>
                  <a:lnTo>
                    <a:pt x="6345726" y="1354178"/>
                  </a:lnTo>
                  <a:lnTo>
                    <a:pt x="6401029" y="1359036"/>
                  </a:lnTo>
                  <a:lnTo>
                    <a:pt x="6456101" y="1363744"/>
                  </a:lnTo>
                  <a:lnTo>
                    <a:pt x="6510907" y="1368304"/>
                  </a:lnTo>
                  <a:lnTo>
                    <a:pt x="6565413" y="1372722"/>
                  </a:lnTo>
                  <a:lnTo>
                    <a:pt x="6619585" y="1377001"/>
                  </a:lnTo>
                  <a:lnTo>
                    <a:pt x="6673390" y="1381145"/>
                  </a:lnTo>
                  <a:lnTo>
                    <a:pt x="6726792" y="1385159"/>
                  </a:lnTo>
                  <a:lnTo>
                    <a:pt x="6779757" y="1389047"/>
                  </a:lnTo>
                  <a:lnTo>
                    <a:pt x="6832253" y="1392812"/>
                  </a:lnTo>
                  <a:lnTo>
                    <a:pt x="6884243" y="1396460"/>
                  </a:lnTo>
                  <a:lnTo>
                    <a:pt x="6935695" y="1399993"/>
                  </a:lnTo>
                  <a:lnTo>
                    <a:pt x="6986574" y="1403417"/>
                  </a:lnTo>
                  <a:lnTo>
                    <a:pt x="7036847" y="1406735"/>
                  </a:lnTo>
                  <a:lnTo>
                    <a:pt x="7086478" y="1409952"/>
                  </a:lnTo>
                  <a:lnTo>
                    <a:pt x="7135433" y="1413072"/>
                  </a:lnTo>
                  <a:lnTo>
                    <a:pt x="7183680" y="1416098"/>
                  </a:lnTo>
                  <a:lnTo>
                    <a:pt x="7231183" y="1419035"/>
                  </a:lnTo>
                  <a:lnTo>
                    <a:pt x="7277908" y="1421887"/>
                  </a:lnTo>
                  <a:lnTo>
                    <a:pt x="7323821" y="1424659"/>
                  </a:lnTo>
                  <a:lnTo>
                    <a:pt x="7368889" y="1427353"/>
                  </a:lnTo>
                  <a:lnTo>
                    <a:pt x="7413077" y="1429976"/>
                  </a:lnTo>
                  <a:lnTo>
                    <a:pt x="7456350" y="1432530"/>
                  </a:lnTo>
                  <a:lnTo>
                    <a:pt x="7498675" y="1435019"/>
                  </a:lnTo>
                  <a:lnTo>
                    <a:pt x="7540018" y="1437448"/>
                  </a:lnTo>
                  <a:lnTo>
                    <a:pt x="7580344" y="1439822"/>
                  </a:lnTo>
                  <a:lnTo>
                    <a:pt x="7619620" y="1442143"/>
                  </a:lnTo>
                  <a:lnTo>
                    <a:pt x="7657810" y="1444417"/>
                  </a:lnTo>
                  <a:lnTo>
                    <a:pt x="7694882" y="1446648"/>
                  </a:lnTo>
                  <a:lnTo>
                    <a:pt x="7730801" y="1448838"/>
                  </a:lnTo>
                  <a:lnTo>
                    <a:pt x="7812409" y="1453636"/>
                  </a:lnTo>
                  <a:lnTo>
                    <a:pt x="7887152" y="1457595"/>
                  </a:lnTo>
                  <a:lnTo>
                    <a:pt x="7955603" y="1460781"/>
                  </a:lnTo>
                  <a:lnTo>
                    <a:pt x="8018334" y="1463258"/>
                  </a:lnTo>
                  <a:lnTo>
                    <a:pt x="8075917" y="1465093"/>
                  </a:lnTo>
                  <a:lnTo>
                    <a:pt x="8128927" y="1466350"/>
                  </a:lnTo>
                  <a:lnTo>
                    <a:pt x="8177935" y="1467094"/>
                  </a:lnTo>
                  <a:lnTo>
                    <a:pt x="8223515" y="1467392"/>
                  </a:lnTo>
                  <a:lnTo>
                    <a:pt x="8266239" y="1467307"/>
                  </a:lnTo>
                  <a:lnTo>
                    <a:pt x="8306680" y="1466906"/>
                  </a:lnTo>
                  <a:lnTo>
                    <a:pt x="8345410" y="1466253"/>
                  </a:lnTo>
                  <a:lnTo>
                    <a:pt x="8420032" y="1464455"/>
                  </a:lnTo>
                  <a:lnTo>
                    <a:pt x="8457068" y="1463439"/>
                  </a:lnTo>
                  <a:lnTo>
                    <a:pt x="8494685" y="1462434"/>
                  </a:lnTo>
                  <a:lnTo>
                    <a:pt x="8533456" y="1461503"/>
                  </a:lnTo>
                  <a:lnTo>
                    <a:pt x="8573954" y="1460713"/>
                  </a:lnTo>
                  <a:lnTo>
                    <a:pt x="8636561" y="1459348"/>
                  </a:lnTo>
                  <a:lnTo>
                    <a:pt x="8696089" y="1457447"/>
                  </a:lnTo>
                  <a:lnTo>
                    <a:pt x="8752845" y="1455065"/>
                  </a:lnTo>
                  <a:lnTo>
                    <a:pt x="8807136" y="1452254"/>
                  </a:lnTo>
                  <a:lnTo>
                    <a:pt x="8859272" y="1449069"/>
                  </a:lnTo>
                  <a:lnTo>
                    <a:pt x="8909559" y="1445562"/>
                  </a:lnTo>
                  <a:lnTo>
                    <a:pt x="8958307" y="1441789"/>
                  </a:lnTo>
                  <a:lnTo>
                    <a:pt x="9005822" y="1437801"/>
                  </a:lnTo>
                  <a:lnTo>
                    <a:pt x="9052414" y="1433653"/>
                  </a:lnTo>
                  <a:lnTo>
                    <a:pt x="9078271" y="1431261"/>
                  </a:lnTo>
                </a:path>
              </a:pathLst>
            </a:custGeom>
            <a:ln w="63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215133" y="5137796"/>
              <a:ext cx="6929120" cy="1714500"/>
            </a:xfrm>
            <a:custGeom>
              <a:avLst/>
              <a:gdLst/>
              <a:ahLst/>
              <a:cxnLst/>
              <a:rect l="l" t="t" r="r" b="b"/>
              <a:pathLst>
                <a:path w="6929120" h="1714500">
                  <a:moveTo>
                    <a:pt x="0" y="1714264"/>
                  </a:moveTo>
                  <a:lnTo>
                    <a:pt x="32478" y="1677653"/>
                  </a:lnTo>
                  <a:lnTo>
                    <a:pt x="65063" y="1641069"/>
                  </a:lnTo>
                  <a:lnTo>
                    <a:pt x="97859" y="1604537"/>
                  </a:lnTo>
                  <a:lnTo>
                    <a:pt x="130971" y="1568084"/>
                  </a:lnTo>
                  <a:lnTo>
                    <a:pt x="164507" y="1531737"/>
                  </a:lnTo>
                  <a:lnTo>
                    <a:pt x="198571" y="1495521"/>
                  </a:lnTo>
                  <a:lnTo>
                    <a:pt x="233268" y="1459464"/>
                  </a:lnTo>
                  <a:lnTo>
                    <a:pt x="268706" y="1423592"/>
                  </a:lnTo>
                  <a:lnTo>
                    <a:pt x="304988" y="1387931"/>
                  </a:lnTo>
                  <a:lnTo>
                    <a:pt x="342222" y="1352508"/>
                  </a:lnTo>
                  <a:lnTo>
                    <a:pt x="380512" y="1317348"/>
                  </a:lnTo>
                  <a:lnTo>
                    <a:pt x="419965" y="1282480"/>
                  </a:lnTo>
                  <a:lnTo>
                    <a:pt x="460686" y="1247928"/>
                  </a:lnTo>
                  <a:lnTo>
                    <a:pt x="502780" y="1213720"/>
                  </a:lnTo>
                  <a:lnTo>
                    <a:pt x="546354" y="1179881"/>
                  </a:lnTo>
                  <a:lnTo>
                    <a:pt x="584055" y="1151726"/>
                  </a:lnTo>
                  <a:lnTo>
                    <a:pt x="623194" y="1123387"/>
                  </a:lnTo>
                  <a:lnTo>
                    <a:pt x="663629" y="1094938"/>
                  </a:lnTo>
                  <a:lnTo>
                    <a:pt x="705221" y="1066452"/>
                  </a:lnTo>
                  <a:lnTo>
                    <a:pt x="747827" y="1038004"/>
                  </a:lnTo>
                  <a:lnTo>
                    <a:pt x="791308" y="1009665"/>
                  </a:lnTo>
                  <a:lnTo>
                    <a:pt x="835523" y="981509"/>
                  </a:lnTo>
                  <a:lnTo>
                    <a:pt x="880331" y="953610"/>
                  </a:lnTo>
                  <a:lnTo>
                    <a:pt x="925591" y="926041"/>
                  </a:lnTo>
                  <a:lnTo>
                    <a:pt x="971163" y="898876"/>
                  </a:lnTo>
                  <a:lnTo>
                    <a:pt x="1016906" y="872186"/>
                  </a:lnTo>
                  <a:lnTo>
                    <a:pt x="1062679" y="846047"/>
                  </a:lnTo>
                  <a:lnTo>
                    <a:pt x="1108342" y="820531"/>
                  </a:lnTo>
                  <a:lnTo>
                    <a:pt x="1153753" y="795711"/>
                  </a:lnTo>
                  <a:lnTo>
                    <a:pt x="1198772" y="771661"/>
                  </a:lnTo>
                  <a:lnTo>
                    <a:pt x="1243258" y="748454"/>
                  </a:lnTo>
                  <a:lnTo>
                    <a:pt x="1287072" y="726164"/>
                  </a:lnTo>
                  <a:lnTo>
                    <a:pt x="1330070" y="704863"/>
                  </a:lnTo>
                  <a:lnTo>
                    <a:pt x="1376844" y="682270"/>
                  </a:lnTo>
                  <a:lnTo>
                    <a:pt x="1421710" y="661143"/>
                  </a:lnTo>
                  <a:lnTo>
                    <a:pt x="1465076" y="641327"/>
                  </a:lnTo>
                  <a:lnTo>
                    <a:pt x="1507353" y="622665"/>
                  </a:lnTo>
                  <a:lnTo>
                    <a:pt x="1548946" y="605001"/>
                  </a:lnTo>
                  <a:lnTo>
                    <a:pt x="1590266" y="588177"/>
                  </a:lnTo>
                  <a:lnTo>
                    <a:pt x="1631720" y="572039"/>
                  </a:lnTo>
                  <a:lnTo>
                    <a:pt x="1673717" y="556429"/>
                  </a:lnTo>
                  <a:lnTo>
                    <a:pt x="1716664" y="541190"/>
                  </a:lnTo>
                  <a:lnTo>
                    <a:pt x="1760971" y="526167"/>
                  </a:lnTo>
                  <a:lnTo>
                    <a:pt x="1807046" y="511202"/>
                  </a:lnTo>
                  <a:lnTo>
                    <a:pt x="1855297" y="496140"/>
                  </a:lnTo>
                  <a:lnTo>
                    <a:pt x="1906132" y="480824"/>
                  </a:lnTo>
                  <a:lnTo>
                    <a:pt x="1959960" y="465098"/>
                  </a:lnTo>
                  <a:lnTo>
                    <a:pt x="2017189" y="448804"/>
                  </a:lnTo>
                  <a:lnTo>
                    <a:pt x="2078228" y="431788"/>
                  </a:lnTo>
                  <a:lnTo>
                    <a:pt x="2118243" y="420886"/>
                  </a:lnTo>
                  <a:lnTo>
                    <a:pt x="2160523" y="409688"/>
                  </a:lnTo>
                  <a:lnTo>
                    <a:pt x="2204874" y="398231"/>
                  </a:lnTo>
                  <a:lnTo>
                    <a:pt x="2251101" y="386550"/>
                  </a:lnTo>
                  <a:lnTo>
                    <a:pt x="2299009" y="374682"/>
                  </a:lnTo>
                  <a:lnTo>
                    <a:pt x="2348404" y="362664"/>
                  </a:lnTo>
                  <a:lnTo>
                    <a:pt x="2399091" y="350531"/>
                  </a:lnTo>
                  <a:lnTo>
                    <a:pt x="2450875" y="338320"/>
                  </a:lnTo>
                  <a:lnTo>
                    <a:pt x="2503562" y="326068"/>
                  </a:lnTo>
                  <a:lnTo>
                    <a:pt x="2556958" y="313811"/>
                  </a:lnTo>
                  <a:lnTo>
                    <a:pt x="2610868" y="301585"/>
                  </a:lnTo>
                  <a:lnTo>
                    <a:pt x="2665097" y="289426"/>
                  </a:lnTo>
                  <a:lnTo>
                    <a:pt x="2719451" y="277371"/>
                  </a:lnTo>
                  <a:lnTo>
                    <a:pt x="2773734" y="265457"/>
                  </a:lnTo>
                  <a:lnTo>
                    <a:pt x="2827754" y="253720"/>
                  </a:lnTo>
                  <a:lnTo>
                    <a:pt x="2881314" y="242195"/>
                  </a:lnTo>
                  <a:lnTo>
                    <a:pt x="2934220" y="230920"/>
                  </a:lnTo>
                  <a:lnTo>
                    <a:pt x="2986279" y="219931"/>
                  </a:lnTo>
                  <a:lnTo>
                    <a:pt x="3037295" y="209264"/>
                  </a:lnTo>
                  <a:lnTo>
                    <a:pt x="3087073" y="198956"/>
                  </a:lnTo>
                  <a:lnTo>
                    <a:pt x="3135419" y="189042"/>
                  </a:lnTo>
                  <a:lnTo>
                    <a:pt x="3182139" y="179560"/>
                  </a:lnTo>
                  <a:lnTo>
                    <a:pt x="3227038" y="170546"/>
                  </a:lnTo>
                  <a:lnTo>
                    <a:pt x="3269921" y="162035"/>
                  </a:lnTo>
                  <a:lnTo>
                    <a:pt x="3310594" y="154066"/>
                  </a:lnTo>
                  <a:lnTo>
                    <a:pt x="3348863" y="146673"/>
                  </a:lnTo>
                  <a:lnTo>
                    <a:pt x="3418279" y="133601"/>
                  </a:lnTo>
                  <a:lnTo>
                    <a:pt x="3479443" y="122537"/>
                  </a:lnTo>
                  <a:lnTo>
                    <a:pt x="3533735" y="113235"/>
                  </a:lnTo>
                  <a:lnTo>
                    <a:pt x="3582532" y="105452"/>
                  </a:lnTo>
                  <a:lnTo>
                    <a:pt x="3627215" y="98946"/>
                  </a:lnTo>
                  <a:lnTo>
                    <a:pt x="3669162" y="93472"/>
                  </a:lnTo>
                  <a:lnTo>
                    <a:pt x="3709752" y="88788"/>
                  </a:lnTo>
                  <a:lnTo>
                    <a:pt x="3750364" y="84648"/>
                  </a:lnTo>
                  <a:lnTo>
                    <a:pt x="3792377" y="80811"/>
                  </a:lnTo>
                  <a:lnTo>
                    <a:pt x="3837171" y="77033"/>
                  </a:lnTo>
                  <a:lnTo>
                    <a:pt x="3886124" y="73070"/>
                  </a:lnTo>
                  <a:lnTo>
                    <a:pt x="3940615" y="68678"/>
                  </a:lnTo>
                  <a:lnTo>
                    <a:pt x="4002024" y="63615"/>
                  </a:lnTo>
                  <a:lnTo>
                    <a:pt x="4043532" y="60210"/>
                  </a:lnTo>
                  <a:lnTo>
                    <a:pt x="4087086" y="56789"/>
                  </a:lnTo>
                  <a:lnTo>
                    <a:pt x="4132493" y="53364"/>
                  </a:lnTo>
                  <a:lnTo>
                    <a:pt x="4179559" y="49946"/>
                  </a:lnTo>
                  <a:lnTo>
                    <a:pt x="4228092" y="46547"/>
                  </a:lnTo>
                  <a:lnTo>
                    <a:pt x="4277900" y="43178"/>
                  </a:lnTo>
                  <a:lnTo>
                    <a:pt x="4328790" y="39851"/>
                  </a:lnTo>
                  <a:lnTo>
                    <a:pt x="4380569" y="36578"/>
                  </a:lnTo>
                  <a:lnTo>
                    <a:pt x="4433044" y="33370"/>
                  </a:lnTo>
                  <a:lnTo>
                    <a:pt x="4486024" y="30239"/>
                  </a:lnTo>
                  <a:lnTo>
                    <a:pt x="4539315" y="27196"/>
                  </a:lnTo>
                  <a:lnTo>
                    <a:pt x="4592725" y="24253"/>
                  </a:lnTo>
                  <a:lnTo>
                    <a:pt x="4646061" y="21421"/>
                  </a:lnTo>
                  <a:lnTo>
                    <a:pt x="4699131" y="18713"/>
                  </a:lnTo>
                  <a:lnTo>
                    <a:pt x="4751742" y="16140"/>
                  </a:lnTo>
                  <a:lnTo>
                    <a:pt x="4803701" y="13712"/>
                  </a:lnTo>
                  <a:lnTo>
                    <a:pt x="4854816" y="11443"/>
                  </a:lnTo>
                  <a:lnTo>
                    <a:pt x="4904894" y="9344"/>
                  </a:lnTo>
                  <a:lnTo>
                    <a:pt x="4953742" y="7425"/>
                  </a:lnTo>
                  <a:lnTo>
                    <a:pt x="5001168" y="5700"/>
                  </a:lnTo>
                  <a:lnTo>
                    <a:pt x="5046980" y="4179"/>
                  </a:lnTo>
                  <a:lnTo>
                    <a:pt x="5311489" y="0"/>
                  </a:lnTo>
                  <a:lnTo>
                    <a:pt x="5586571" y="464"/>
                  </a:lnTo>
                  <a:lnTo>
                    <a:pt x="5802645" y="2786"/>
                  </a:lnTo>
                  <a:lnTo>
                    <a:pt x="5890133" y="4179"/>
                  </a:lnTo>
                  <a:lnTo>
                    <a:pt x="6495796" y="4179"/>
                  </a:lnTo>
                  <a:lnTo>
                    <a:pt x="6558133" y="6090"/>
                  </a:lnTo>
                  <a:lnTo>
                    <a:pt x="6618476" y="8729"/>
                  </a:lnTo>
                  <a:lnTo>
                    <a:pt x="6676124" y="11883"/>
                  </a:lnTo>
                  <a:lnTo>
                    <a:pt x="6730380" y="15339"/>
                  </a:lnTo>
                  <a:lnTo>
                    <a:pt x="6780547" y="18884"/>
                  </a:lnTo>
                  <a:lnTo>
                    <a:pt x="6825926" y="22306"/>
                  </a:lnTo>
                  <a:lnTo>
                    <a:pt x="6865819" y="25391"/>
                  </a:lnTo>
                  <a:lnTo>
                    <a:pt x="6899529" y="27928"/>
                  </a:lnTo>
                  <a:lnTo>
                    <a:pt x="6928865" y="30148"/>
                  </a:lnTo>
                </a:path>
              </a:pathLst>
            </a:custGeom>
            <a:ln w="63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177158" y="2750057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694055" y="0"/>
                  </a:moveTo>
                  <a:lnTo>
                    <a:pt x="3937" y="402970"/>
                  </a:lnTo>
                  <a:lnTo>
                    <a:pt x="0" y="1202181"/>
                  </a:lnTo>
                  <a:lnTo>
                    <a:pt x="700532" y="1606677"/>
                  </a:lnTo>
                  <a:lnTo>
                    <a:pt x="1390777" y="1203705"/>
                  </a:lnTo>
                  <a:lnTo>
                    <a:pt x="1394587" y="404367"/>
                  </a:lnTo>
                  <a:lnTo>
                    <a:pt x="694055" y="0"/>
                  </a:lnTo>
                  <a:close/>
                </a:path>
              </a:pathLst>
            </a:custGeom>
            <a:solidFill>
              <a:srgbClr val="FFFFFF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177158" y="2750057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937" y="402970"/>
                  </a:moveTo>
                  <a:lnTo>
                    <a:pt x="694055" y="0"/>
                  </a:lnTo>
                  <a:lnTo>
                    <a:pt x="1394587" y="404367"/>
                  </a:lnTo>
                  <a:lnTo>
                    <a:pt x="1390777" y="1203705"/>
                  </a:lnTo>
                  <a:lnTo>
                    <a:pt x="700532" y="1606677"/>
                  </a:lnTo>
                  <a:lnTo>
                    <a:pt x="0" y="1202181"/>
                  </a:lnTo>
                  <a:lnTo>
                    <a:pt x="3937" y="40297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901058" y="4016883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937" y="402971"/>
                  </a:moveTo>
                  <a:lnTo>
                    <a:pt x="694054" y="0"/>
                  </a:lnTo>
                  <a:lnTo>
                    <a:pt x="1394587" y="404368"/>
                  </a:lnTo>
                  <a:lnTo>
                    <a:pt x="1390777" y="1203706"/>
                  </a:lnTo>
                  <a:lnTo>
                    <a:pt x="700531" y="1606651"/>
                  </a:lnTo>
                  <a:lnTo>
                    <a:pt x="0" y="1202182"/>
                  </a:lnTo>
                  <a:lnTo>
                    <a:pt x="3937" y="402971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910583" y="1483233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694054" y="0"/>
                  </a:moveTo>
                  <a:lnTo>
                    <a:pt x="3937" y="402970"/>
                  </a:lnTo>
                  <a:lnTo>
                    <a:pt x="0" y="1202181"/>
                  </a:lnTo>
                  <a:lnTo>
                    <a:pt x="700531" y="1606677"/>
                  </a:lnTo>
                  <a:lnTo>
                    <a:pt x="1390777" y="1203705"/>
                  </a:lnTo>
                  <a:lnTo>
                    <a:pt x="1394587" y="404367"/>
                  </a:lnTo>
                  <a:lnTo>
                    <a:pt x="694054" y="0"/>
                  </a:lnTo>
                  <a:close/>
                </a:path>
              </a:pathLst>
            </a:custGeom>
            <a:solidFill>
              <a:srgbClr val="FFFFFF">
                <a:alpha val="705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910583" y="1483233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937" y="402970"/>
                  </a:moveTo>
                  <a:lnTo>
                    <a:pt x="694054" y="0"/>
                  </a:lnTo>
                  <a:lnTo>
                    <a:pt x="1394587" y="404367"/>
                  </a:lnTo>
                  <a:lnTo>
                    <a:pt x="1390777" y="1203705"/>
                  </a:lnTo>
                  <a:lnTo>
                    <a:pt x="700531" y="1606677"/>
                  </a:lnTo>
                  <a:lnTo>
                    <a:pt x="0" y="1202181"/>
                  </a:lnTo>
                  <a:lnTo>
                    <a:pt x="3937" y="40297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158108" y="216408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694055" y="0"/>
                  </a:moveTo>
                  <a:lnTo>
                    <a:pt x="3937" y="402971"/>
                  </a:lnTo>
                  <a:lnTo>
                    <a:pt x="0" y="1202182"/>
                  </a:lnTo>
                  <a:lnTo>
                    <a:pt x="700532" y="1606677"/>
                  </a:lnTo>
                  <a:lnTo>
                    <a:pt x="1390777" y="1203706"/>
                  </a:lnTo>
                  <a:lnTo>
                    <a:pt x="1394587" y="404368"/>
                  </a:lnTo>
                  <a:lnTo>
                    <a:pt x="694055" y="0"/>
                  </a:lnTo>
                  <a:close/>
                </a:path>
              </a:pathLst>
            </a:custGeom>
            <a:solidFill>
              <a:srgbClr val="FFFFFF">
                <a:alpha val="392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158108" y="216408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937" y="402971"/>
                  </a:moveTo>
                  <a:lnTo>
                    <a:pt x="694055" y="0"/>
                  </a:lnTo>
                  <a:lnTo>
                    <a:pt x="1394587" y="404368"/>
                  </a:lnTo>
                  <a:lnTo>
                    <a:pt x="1390777" y="1203706"/>
                  </a:lnTo>
                  <a:lnTo>
                    <a:pt x="700532" y="1606677"/>
                  </a:lnTo>
                  <a:lnTo>
                    <a:pt x="0" y="1202182"/>
                  </a:lnTo>
                  <a:lnTo>
                    <a:pt x="3937" y="402971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644008" y="5274183"/>
              <a:ext cx="1395095" cy="1584325"/>
            </a:xfrm>
            <a:custGeom>
              <a:avLst/>
              <a:gdLst/>
              <a:ahLst/>
              <a:cxnLst/>
              <a:rect l="l" t="t" r="r" b="b"/>
              <a:pathLst>
                <a:path w="1395095" h="1584325">
                  <a:moveTo>
                    <a:pt x="694054" y="0"/>
                  </a:moveTo>
                  <a:lnTo>
                    <a:pt x="3937" y="402958"/>
                  </a:lnTo>
                  <a:lnTo>
                    <a:pt x="0" y="1202220"/>
                  </a:lnTo>
                  <a:lnTo>
                    <a:pt x="660966" y="1583815"/>
                  </a:lnTo>
                  <a:lnTo>
                    <a:pt x="739656" y="1583815"/>
                  </a:lnTo>
                  <a:lnTo>
                    <a:pt x="1390777" y="1203667"/>
                  </a:lnTo>
                  <a:lnTo>
                    <a:pt x="1394587" y="404406"/>
                  </a:lnTo>
                  <a:lnTo>
                    <a:pt x="694054" y="0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644008" y="5274183"/>
              <a:ext cx="1395095" cy="1584325"/>
            </a:xfrm>
            <a:custGeom>
              <a:avLst/>
              <a:gdLst/>
              <a:ahLst/>
              <a:cxnLst/>
              <a:rect l="l" t="t" r="r" b="b"/>
              <a:pathLst>
                <a:path w="1395095" h="1584325">
                  <a:moveTo>
                    <a:pt x="3937" y="402958"/>
                  </a:moveTo>
                  <a:lnTo>
                    <a:pt x="694054" y="0"/>
                  </a:lnTo>
                  <a:lnTo>
                    <a:pt x="1394587" y="404406"/>
                  </a:lnTo>
                  <a:lnTo>
                    <a:pt x="1390777" y="1203667"/>
                  </a:lnTo>
                  <a:lnTo>
                    <a:pt x="739656" y="1583815"/>
                  </a:lnTo>
                </a:path>
                <a:path w="1395095" h="1584325">
                  <a:moveTo>
                    <a:pt x="660966" y="1583815"/>
                  </a:moveTo>
                  <a:lnTo>
                    <a:pt x="0" y="1202220"/>
                  </a:lnTo>
                  <a:lnTo>
                    <a:pt x="3937" y="402958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4214" y="4007358"/>
              <a:ext cx="802005" cy="1607185"/>
            </a:xfrm>
            <a:custGeom>
              <a:avLst/>
              <a:gdLst/>
              <a:ahLst/>
              <a:cxnLst/>
              <a:rect l="l" t="t" r="r" b="b"/>
              <a:pathLst>
                <a:path w="802005" h="1607185">
                  <a:moveTo>
                    <a:pt x="101349" y="0"/>
                  </a:moveTo>
                  <a:lnTo>
                    <a:pt x="0" y="62865"/>
                  </a:lnTo>
                  <a:lnTo>
                    <a:pt x="3425" y="1545971"/>
                  </a:lnTo>
                  <a:lnTo>
                    <a:pt x="107750" y="1606651"/>
                  </a:lnTo>
                  <a:lnTo>
                    <a:pt x="797982" y="1203706"/>
                  </a:lnTo>
                  <a:lnTo>
                    <a:pt x="801869" y="404368"/>
                  </a:lnTo>
                  <a:lnTo>
                    <a:pt x="101349" y="0"/>
                  </a:lnTo>
                  <a:close/>
                </a:path>
              </a:pathLst>
            </a:custGeom>
            <a:solidFill>
              <a:srgbClr val="FFFFFF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4214" y="4007358"/>
              <a:ext cx="1525905" cy="2851150"/>
            </a:xfrm>
            <a:custGeom>
              <a:avLst/>
              <a:gdLst/>
              <a:ahLst/>
              <a:cxnLst/>
              <a:rect l="l" t="t" r="r" b="b"/>
              <a:pathLst>
                <a:path w="1525905" h="2851150">
                  <a:moveTo>
                    <a:pt x="0" y="62865"/>
                  </a:moveTo>
                  <a:lnTo>
                    <a:pt x="101349" y="0"/>
                  </a:lnTo>
                  <a:lnTo>
                    <a:pt x="801869" y="404368"/>
                  </a:lnTo>
                  <a:lnTo>
                    <a:pt x="797982" y="1203706"/>
                  </a:lnTo>
                  <a:lnTo>
                    <a:pt x="107750" y="1606651"/>
                  </a:lnTo>
                  <a:lnTo>
                    <a:pt x="3425" y="1545971"/>
                  </a:lnTo>
                  <a:lnTo>
                    <a:pt x="0" y="62865"/>
                  </a:lnTo>
                  <a:close/>
                </a:path>
                <a:path w="1525905" h="2851150">
                  <a:moveTo>
                    <a:pt x="135030" y="1688833"/>
                  </a:moveTo>
                  <a:lnTo>
                    <a:pt x="825249" y="1285875"/>
                  </a:lnTo>
                  <a:lnTo>
                    <a:pt x="1525731" y="1690281"/>
                  </a:lnTo>
                  <a:lnTo>
                    <a:pt x="1521921" y="2489542"/>
                  </a:lnTo>
                  <a:lnTo>
                    <a:pt x="903407" y="2850640"/>
                  </a:lnTo>
                </a:path>
                <a:path w="1525905" h="2851150">
                  <a:moveTo>
                    <a:pt x="759090" y="2850640"/>
                  </a:moveTo>
                  <a:lnTo>
                    <a:pt x="131144" y="2488095"/>
                  </a:lnTo>
                  <a:lnTo>
                    <a:pt x="135030" y="1688833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33933" y="2740532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694118" y="0"/>
                  </a:moveTo>
                  <a:lnTo>
                    <a:pt x="3886" y="402970"/>
                  </a:lnTo>
                  <a:lnTo>
                    <a:pt x="0" y="1202181"/>
                  </a:lnTo>
                  <a:lnTo>
                    <a:pt x="700506" y="1606677"/>
                  </a:lnTo>
                  <a:lnTo>
                    <a:pt x="1390777" y="1203705"/>
                  </a:lnTo>
                  <a:lnTo>
                    <a:pt x="1394586" y="404367"/>
                  </a:lnTo>
                  <a:lnTo>
                    <a:pt x="694118" y="0"/>
                  </a:lnTo>
                  <a:close/>
                </a:path>
              </a:pathLst>
            </a:custGeom>
            <a:solidFill>
              <a:srgbClr val="FFFFFF">
                <a:alpha val="705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33933" y="2740532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886" y="402970"/>
                  </a:moveTo>
                  <a:lnTo>
                    <a:pt x="694118" y="0"/>
                  </a:lnTo>
                  <a:lnTo>
                    <a:pt x="1394586" y="404367"/>
                  </a:lnTo>
                  <a:lnTo>
                    <a:pt x="1390777" y="1203705"/>
                  </a:lnTo>
                  <a:lnTo>
                    <a:pt x="700506" y="1606677"/>
                  </a:lnTo>
                  <a:lnTo>
                    <a:pt x="0" y="1202181"/>
                  </a:lnTo>
                  <a:lnTo>
                    <a:pt x="3886" y="40297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957834" y="4016883"/>
              <a:ext cx="2128520" cy="2841625"/>
            </a:xfrm>
            <a:custGeom>
              <a:avLst/>
              <a:gdLst/>
              <a:ahLst/>
              <a:cxnLst/>
              <a:rect l="l" t="t" r="r" b="b"/>
              <a:pathLst>
                <a:path w="2128520" h="2841625">
                  <a:moveTo>
                    <a:pt x="3886" y="402971"/>
                  </a:moveTo>
                  <a:lnTo>
                    <a:pt x="694054" y="0"/>
                  </a:lnTo>
                  <a:lnTo>
                    <a:pt x="1394586" y="404368"/>
                  </a:lnTo>
                  <a:lnTo>
                    <a:pt x="1390777" y="1203706"/>
                  </a:lnTo>
                  <a:lnTo>
                    <a:pt x="700532" y="1606651"/>
                  </a:lnTo>
                  <a:lnTo>
                    <a:pt x="0" y="1202182"/>
                  </a:lnTo>
                  <a:lnTo>
                    <a:pt x="3886" y="402971"/>
                  </a:lnTo>
                  <a:close/>
                </a:path>
                <a:path w="2128520" h="2841625">
                  <a:moveTo>
                    <a:pt x="737361" y="1688833"/>
                  </a:moveTo>
                  <a:lnTo>
                    <a:pt x="1427480" y="1285875"/>
                  </a:lnTo>
                  <a:lnTo>
                    <a:pt x="2128012" y="1690281"/>
                  </a:lnTo>
                  <a:lnTo>
                    <a:pt x="2124202" y="2489542"/>
                  </a:lnTo>
                  <a:lnTo>
                    <a:pt x="1522025" y="2841115"/>
                  </a:lnTo>
                </a:path>
                <a:path w="2128520" h="2841625">
                  <a:moveTo>
                    <a:pt x="1344896" y="2841115"/>
                  </a:moveTo>
                  <a:lnTo>
                    <a:pt x="733424" y="2488095"/>
                  </a:lnTo>
                  <a:lnTo>
                    <a:pt x="737361" y="1688833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710308" y="2750057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694055" y="0"/>
                  </a:moveTo>
                  <a:lnTo>
                    <a:pt x="3937" y="402970"/>
                  </a:lnTo>
                  <a:lnTo>
                    <a:pt x="0" y="1202181"/>
                  </a:lnTo>
                  <a:lnTo>
                    <a:pt x="700532" y="1606677"/>
                  </a:lnTo>
                  <a:lnTo>
                    <a:pt x="1390777" y="1203705"/>
                  </a:lnTo>
                  <a:lnTo>
                    <a:pt x="1394587" y="404367"/>
                  </a:lnTo>
                  <a:lnTo>
                    <a:pt x="694055" y="0"/>
                  </a:lnTo>
                  <a:close/>
                </a:path>
              </a:pathLst>
            </a:custGeom>
            <a:solidFill>
              <a:srgbClr val="FFFFFF">
                <a:alpha val="705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710308" y="2750057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937" y="402970"/>
                  </a:moveTo>
                  <a:lnTo>
                    <a:pt x="694055" y="0"/>
                  </a:lnTo>
                  <a:lnTo>
                    <a:pt x="1394587" y="404367"/>
                  </a:lnTo>
                  <a:lnTo>
                    <a:pt x="1390777" y="1203705"/>
                  </a:lnTo>
                  <a:lnTo>
                    <a:pt x="700532" y="1606677"/>
                  </a:lnTo>
                  <a:lnTo>
                    <a:pt x="0" y="1202181"/>
                  </a:lnTo>
                  <a:lnTo>
                    <a:pt x="3937" y="40297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976884" y="1454658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886" y="402970"/>
                  </a:moveTo>
                  <a:lnTo>
                    <a:pt x="694054" y="0"/>
                  </a:lnTo>
                  <a:lnTo>
                    <a:pt x="1394586" y="404367"/>
                  </a:lnTo>
                  <a:lnTo>
                    <a:pt x="1390777" y="1203705"/>
                  </a:lnTo>
                  <a:lnTo>
                    <a:pt x="700532" y="1606677"/>
                  </a:lnTo>
                  <a:lnTo>
                    <a:pt x="0" y="1202181"/>
                  </a:lnTo>
                  <a:lnTo>
                    <a:pt x="3886" y="40297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987159" y="4035933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694055" y="0"/>
                  </a:moveTo>
                  <a:lnTo>
                    <a:pt x="3937" y="402971"/>
                  </a:lnTo>
                  <a:lnTo>
                    <a:pt x="0" y="1202182"/>
                  </a:lnTo>
                  <a:lnTo>
                    <a:pt x="700532" y="1606651"/>
                  </a:lnTo>
                  <a:lnTo>
                    <a:pt x="1390777" y="1203706"/>
                  </a:lnTo>
                  <a:lnTo>
                    <a:pt x="1394587" y="404368"/>
                  </a:lnTo>
                  <a:lnTo>
                    <a:pt x="694055" y="0"/>
                  </a:lnTo>
                  <a:close/>
                </a:path>
              </a:pathLst>
            </a:custGeom>
            <a:solidFill>
              <a:srgbClr val="FFFFFF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987159" y="4035933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937" y="402971"/>
                  </a:moveTo>
                  <a:lnTo>
                    <a:pt x="694055" y="0"/>
                  </a:lnTo>
                  <a:lnTo>
                    <a:pt x="1394587" y="404368"/>
                  </a:lnTo>
                  <a:lnTo>
                    <a:pt x="1390777" y="1203706"/>
                  </a:lnTo>
                  <a:lnTo>
                    <a:pt x="700532" y="1606651"/>
                  </a:lnTo>
                  <a:lnTo>
                    <a:pt x="0" y="1202182"/>
                  </a:lnTo>
                  <a:lnTo>
                    <a:pt x="3937" y="402971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730109" y="5312283"/>
              <a:ext cx="1395095" cy="1546225"/>
            </a:xfrm>
            <a:custGeom>
              <a:avLst/>
              <a:gdLst/>
              <a:ahLst/>
              <a:cxnLst/>
              <a:rect l="l" t="t" r="r" b="b"/>
              <a:pathLst>
                <a:path w="1395095" h="1546225">
                  <a:moveTo>
                    <a:pt x="3937" y="402958"/>
                  </a:moveTo>
                  <a:lnTo>
                    <a:pt x="694055" y="0"/>
                  </a:lnTo>
                  <a:lnTo>
                    <a:pt x="1394587" y="404406"/>
                  </a:lnTo>
                  <a:lnTo>
                    <a:pt x="1390777" y="1203667"/>
                  </a:lnTo>
                  <a:lnTo>
                    <a:pt x="804914" y="1545715"/>
                  </a:lnTo>
                </a:path>
                <a:path w="1395095" h="1546225">
                  <a:moveTo>
                    <a:pt x="594972" y="1545715"/>
                  </a:moveTo>
                  <a:lnTo>
                    <a:pt x="0" y="1202220"/>
                  </a:lnTo>
                  <a:lnTo>
                    <a:pt x="3937" y="402958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730109" y="2759582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694055" y="0"/>
                  </a:moveTo>
                  <a:lnTo>
                    <a:pt x="3937" y="402970"/>
                  </a:lnTo>
                  <a:lnTo>
                    <a:pt x="0" y="1202181"/>
                  </a:lnTo>
                  <a:lnTo>
                    <a:pt x="700532" y="1606677"/>
                  </a:lnTo>
                  <a:lnTo>
                    <a:pt x="1390777" y="1203705"/>
                  </a:lnTo>
                  <a:lnTo>
                    <a:pt x="1394587" y="404367"/>
                  </a:lnTo>
                  <a:lnTo>
                    <a:pt x="694055" y="0"/>
                  </a:lnTo>
                  <a:close/>
                </a:path>
              </a:pathLst>
            </a:custGeom>
            <a:solidFill>
              <a:srgbClr val="FFFFFF">
                <a:alpha val="705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730109" y="2759582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937" y="402970"/>
                  </a:moveTo>
                  <a:lnTo>
                    <a:pt x="694055" y="0"/>
                  </a:lnTo>
                  <a:lnTo>
                    <a:pt x="1394587" y="404367"/>
                  </a:lnTo>
                  <a:lnTo>
                    <a:pt x="1390777" y="1203705"/>
                  </a:lnTo>
                  <a:lnTo>
                    <a:pt x="700532" y="1606677"/>
                  </a:lnTo>
                  <a:lnTo>
                    <a:pt x="0" y="1202181"/>
                  </a:lnTo>
                  <a:lnTo>
                    <a:pt x="3937" y="40297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463534" y="4043867"/>
              <a:ext cx="680720" cy="1587500"/>
            </a:xfrm>
            <a:custGeom>
              <a:avLst/>
              <a:gdLst/>
              <a:ahLst/>
              <a:cxnLst/>
              <a:rect l="l" t="t" r="r" b="b"/>
              <a:pathLst>
                <a:path w="680720" h="1587500">
                  <a:moveTo>
                    <a:pt x="680466" y="0"/>
                  </a:moveTo>
                  <a:lnTo>
                    <a:pt x="3937" y="395036"/>
                  </a:lnTo>
                  <a:lnTo>
                    <a:pt x="0" y="1194247"/>
                  </a:lnTo>
                  <a:lnTo>
                    <a:pt x="680466" y="1587131"/>
                  </a:lnTo>
                  <a:lnTo>
                    <a:pt x="680466" y="0"/>
                  </a:lnTo>
                  <a:close/>
                </a:path>
              </a:pathLst>
            </a:custGeom>
            <a:solidFill>
              <a:srgbClr val="FFFFFF">
                <a:alpha val="392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463534" y="4043867"/>
              <a:ext cx="680720" cy="1587500"/>
            </a:xfrm>
            <a:custGeom>
              <a:avLst/>
              <a:gdLst/>
              <a:ahLst/>
              <a:cxnLst/>
              <a:rect l="l" t="t" r="r" b="b"/>
              <a:pathLst>
                <a:path w="680720" h="1587500">
                  <a:moveTo>
                    <a:pt x="3937" y="395036"/>
                  </a:moveTo>
                  <a:lnTo>
                    <a:pt x="680466" y="0"/>
                  </a:lnTo>
                </a:path>
                <a:path w="680720" h="1587500">
                  <a:moveTo>
                    <a:pt x="680466" y="1587131"/>
                  </a:moveTo>
                  <a:lnTo>
                    <a:pt x="0" y="1194247"/>
                  </a:lnTo>
                  <a:lnTo>
                    <a:pt x="3937" y="395036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463534" y="1500692"/>
              <a:ext cx="680720" cy="1587500"/>
            </a:xfrm>
            <a:custGeom>
              <a:avLst/>
              <a:gdLst/>
              <a:ahLst/>
              <a:cxnLst/>
              <a:rect l="l" t="t" r="r" b="b"/>
              <a:pathLst>
                <a:path w="680720" h="1587500">
                  <a:moveTo>
                    <a:pt x="3937" y="395036"/>
                  </a:moveTo>
                  <a:lnTo>
                    <a:pt x="680466" y="0"/>
                  </a:lnTo>
                </a:path>
                <a:path w="680720" h="1587500">
                  <a:moveTo>
                    <a:pt x="680466" y="1587155"/>
                  </a:moveTo>
                  <a:lnTo>
                    <a:pt x="0" y="1194247"/>
                  </a:lnTo>
                  <a:lnTo>
                    <a:pt x="3937" y="395036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57200" y="333476"/>
              <a:ext cx="8229600" cy="6186170"/>
            </a:xfrm>
            <a:custGeom>
              <a:avLst/>
              <a:gdLst/>
              <a:ahLst/>
              <a:cxnLst/>
              <a:rect l="l" t="t" r="r" b="b"/>
              <a:pathLst>
                <a:path w="8229600" h="6186170">
                  <a:moveTo>
                    <a:pt x="8229600" y="0"/>
                  </a:moveTo>
                  <a:lnTo>
                    <a:pt x="0" y="0"/>
                  </a:lnTo>
                  <a:lnTo>
                    <a:pt x="0" y="6185661"/>
                  </a:lnTo>
                  <a:lnTo>
                    <a:pt x="8229600" y="6185661"/>
                  </a:lnTo>
                  <a:lnTo>
                    <a:pt x="8229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57200" y="333476"/>
              <a:ext cx="8229600" cy="6186170"/>
            </a:xfrm>
            <a:custGeom>
              <a:avLst/>
              <a:gdLst/>
              <a:ahLst/>
              <a:cxnLst/>
              <a:rect l="l" t="t" r="r" b="b"/>
              <a:pathLst>
                <a:path w="8229600" h="6186170">
                  <a:moveTo>
                    <a:pt x="0" y="6185661"/>
                  </a:moveTo>
                  <a:lnTo>
                    <a:pt x="8229600" y="6185661"/>
                  </a:lnTo>
                  <a:lnTo>
                    <a:pt x="8229600" y="0"/>
                  </a:lnTo>
                  <a:lnTo>
                    <a:pt x="0" y="0"/>
                  </a:lnTo>
                  <a:lnTo>
                    <a:pt x="0" y="6185661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561205" y="0"/>
              <a:ext cx="3679190" cy="678180"/>
            </a:xfrm>
            <a:custGeom>
              <a:avLst/>
              <a:gdLst/>
              <a:ahLst/>
              <a:cxnLst/>
              <a:rect l="l" t="t" r="r" b="b"/>
              <a:pathLst>
                <a:path w="3679190" h="678180">
                  <a:moveTo>
                    <a:pt x="0" y="677672"/>
                  </a:moveTo>
                  <a:lnTo>
                    <a:pt x="3679062" y="677672"/>
                  </a:lnTo>
                  <a:lnTo>
                    <a:pt x="3679062" y="0"/>
                  </a:lnTo>
                  <a:lnTo>
                    <a:pt x="0" y="0"/>
                  </a:lnTo>
                  <a:lnTo>
                    <a:pt x="0" y="677672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561205" y="0"/>
              <a:ext cx="3679190" cy="678180"/>
            </a:xfrm>
            <a:custGeom>
              <a:avLst/>
              <a:gdLst/>
              <a:ahLst/>
              <a:cxnLst/>
              <a:rect l="l" t="t" r="r" b="b"/>
              <a:pathLst>
                <a:path w="3679190" h="678180">
                  <a:moveTo>
                    <a:pt x="0" y="677672"/>
                  </a:moveTo>
                  <a:lnTo>
                    <a:pt x="3679062" y="677672"/>
                  </a:lnTo>
                  <a:lnTo>
                    <a:pt x="3679062" y="0"/>
                  </a:lnTo>
                </a:path>
                <a:path w="3679190" h="678180">
                  <a:moveTo>
                    <a:pt x="0" y="0"/>
                  </a:moveTo>
                  <a:lnTo>
                    <a:pt x="0" y="677672"/>
                  </a:lnTo>
                </a:path>
              </a:pathLst>
            </a:custGeom>
            <a:ln w="15875">
              <a:solidFill>
                <a:srgbClr val="74A40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649088" y="0"/>
              <a:ext cx="3505200" cy="602615"/>
            </a:xfrm>
            <a:custGeom>
              <a:avLst/>
              <a:gdLst/>
              <a:ahLst/>
              <a:cxnLst/>
              <a:rect l="l" t="t" r="r" b="b"/>
              <a:pathLst>
                <a:path w="3505200" h="602615">
                  <a:moveTo>
                    <a:pt x="0" y="602488"/>
                  </a:moveTo>
                  <a:lnTo>
                    <a:pt x="3505199" y="602488"/>
                  </a:lnTo>
                  <a:lnTo>
                    <a:pt x="3505199" y="0"/>
                  </a:lnTo>
                  <a:lnTo>
                    <a:pt x="0" y="0"/>
                  </a:lnTo>
                  <a:lnTo>
                    <a:pt x="0" y="602488"/>
                  </a:lnTo>
                  <a:close/>
                </a:path>
              </a:pathLst>
            </a:custGeom>
            <a:solidFill>
              <a:srgbClr val="7068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>
            <a:spLocks noGrp="1"/>
          </p:cNvSpPr>
          <p:nvPr>
            <p:ph type="title"/>
          </p:nvPr>
        </p:nvSpPr>
        <p:spPr>
          <a:xfrm>
            <a:off x="1122375" y="1044016"/>
            <a:ext cx="410717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>
                <a:solidFill>
                  <a:srgbClr val="FF0000"/>
                </a:solidFill>
              </a:rPr>
              <a:t>2-</a:t>
            </a:r>
            <a:r>
              <a:rPr sz="4000">
                <a:solidFill>
                  <a:srgbClr val="FF0000"/>
                </a:solidFill>
              </a:rPr>
              <a:t>3-</a:t>
            </a:r>
            <a:r>
              <a:rPr sz="4000" spc="-65">
                <a:solidFill>
                  <a:srgbClr val="FF0000"/>
                </a:solidFill>
              </a:rPr>
              <a:t> </a:t>
            </a:r>
            <a:r>
              <a:rPr sz="4000">
                <a:solidFill>
                  <a:srgbClr val="FF0000"/>
                </a:solidFill>
              </a:rPr>
              <a:t>veya</a:t>
            </a:r>
            <a:r>
              <a:rPr sz="4000" spc="-80">
                <a:solidFill>
                  <a:srgbClr val="FF0000"/>
                </a:solidFill>
              </a:rPr>
              <a:t> </a:t>
            </a:r>
            <a:r>
              <a:rPr sz="4000" spc="-10">
                <a:solidFill>
                  <a:srgbClr val="FF0000"/>
                </a:solidFill>
              </a:rPr>
              <a:t>2-3-</a:t>
            </a:r>
            <a:r>
              <a:rPr sz="4000">
                <a:solidFill>
                  <a:srgbClr val="FF0000"/>
                </a:solidFill>
              </a:rPr>
              <a:t>4</a:t>
            </a:r>
            <a:r>
              <a:rPr sz="4000" spc="-65">
                <a:solidFill>
                  <a:srgbClr val="FF0000"/>
                </a:solidFill>
              </a:rPr>
              <a:t> </a:t>
            </a:r>
            <a:r>
              <a:rPr sz="4000" spc="-20">
                <a:solidFill>
                  <a:srgbClr val="FF0000"/>
                </a:solidFill>
              </a:rPr>
              <a:t>tree</a:t>
            </a:r>
            <a:endParaRPr sz="4000"/>
          </a:p>
        </p:txBody>
      </p:sp>
      <p:sp>
        <p:nvSpPr>
          <p:cNvPr id="47" name="object 47"/>
          <p:cNvSpPr txBox="1"/>
          <p:nvPr/>
        </p:nvSpPr>
        <p:spPr>
          <a:xfrm>
            <a:off x="1122375" y="1663064"/>
            <a:ext cx="5789930" cy="14312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>
                <a:solidFill>
                  <a:srgbClr val="93C500"/>
                </a:solidFill>
                <a:latin typeface="Calibri"/>
                <a:cs typeface="Calibri"/>
              </a:rPr>
              <a:t>Soldaki</a:t>
            </a:r>
            <a:r>
              <a:rPr sz="2800" spc="-80">
                <a:solidFill>
                  <a:srgbClr val="93C500"/>
                </a:solidFill>
                <a:latin typeface="Calibri"/>
                <a:cs typeface="Calibri"/>
              </a:rPr>
              <a:t> </a:t>
            </a:r>
            <a:r>
              <a:rPr sz="2800">
                <a:solidFill>
                  <a:srgbClr val="93C500"/>
                </a:solidFill>
                <a:latin typeface="Calibri"/>
                <a:cs typeface="Calibri"/>
              </a:rPr>
              <a:t>en</a:t>
            </a:r>
            <a:r>
              <a:rPr sz="2800" spc="-70">
                <a:solidFill>
                  <a:srgbClr val="93C500"/>
                </a:solidFill>
                <a:latin typeface="Calibri"/>
                <a:cs typeface="Calibri"/>
              </a:rPr>
              <a:t> </a:t>
            </a:r>
            <a:r>
              <a:rPr sz="2800">
                <a:solidFill>
                  <a:srgbClr val="93C500"/>
                </a:solidFill>
                <a:latin typeface="Calibri"/>
                <a:cs typeface="Calibri"/>
              </a:rPr>
              <a:t>büyük</a:t>
            </a:r>
            <a:r>
              <a:rPr sz="2800" spc="-55">
                <a:solidFill>
                  <a:srgbClr val="93C500"/>
                </a:solidFill>
                <a:latin typeface="Calibri"/>
                <a:cs typeface="Calibri"/>
              </a:rPr>
              <a:t> </a:t>
            </a:r>
            <a:r>
              <a:rPr sz="2800">
                <a:solidFill>
                  <a:srgbClr val="93C500"/>
                </a:solidFill>
                <a:latin typeface="Calibri"/>
                <a:cs typeface="Calibri"/>
              </a:rPr>
              <a:t>düğüme</a:t>
            </a:r>
            <a:r>
              <a:rPr sz="2800" spc="-55">
                <a:solidFill>
                  <a:srgbClr val="93C500"/>
                </a:solidFill>
                <a:latin typeface="Calibri"/>
                <a:cs typeface="Calibri"/>
              </a:rPr>
              <a:t> </a:t>
            </a:r>
            <a:r>
              <a:rPr sz="2800" spc="-20">
                <a:solidFill>
                  <a:srgbClr val="93C500"/>
                </a:solidFill>
                <a:latin typeface="Calibri"/>
                <a:cs typeface="Calibri"/>
              </a:rPr>
              <a:t>göre</a:t>
            </a:r>
            <a:endParaRPr sz="2800">
              <a:latin typeface="Calibri"/>
              <a:cs typeface="Calibri"/>
            </a:endParaRPr>
          </a:p>
          <a:p>
            <a:pPr marL="355600" marR="5080" indent="-274955">
              <a:lnSpc>
                <a:spcPct val="100000"/>
              </a:lnSpc>
              <a:spcBef>
                <a:spcPts val="1955"/>
              </a:spcBef>
            </a:pPr>
            <a:r>
              <a:rPr sz="18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800" spc="15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Örnek:</a:t>
            </a:r>
            <a:r>
              <a:rPr sz="24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24</a:t>
            </a:r>
            <a:r>
              <a:rPr sz="24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nolu</a:t>
            </a:r>
            <a:r>
              <a:rPr sz="24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düğüm</a:t>
            </a:r>
            <a:r>
              <a:rPr sz="2400" spc="-2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sil</a:t>
            </a:r>
            <a:r>
              <a:rPr sz="24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(Öncelik</a:t>
            </a:r>
            <a:r>
              <a:rPr sz="24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fazla</a:t>
            </a:r>
            <a:r>
              <a:rPr sz="24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 spc="-20">
                <a:solidFill>
                  <a:srgbClr val="3D3C2C"/>
                </a:solidFill>
                <a:latin typeface="Calibri"/>
                <a:cs typeface="Calibri"/>
              </a:rPr>
              <a:t>olan </a:t>
            </a:r>
            <a:r>
              <a:rPr sz="2400" spc="-10">
                <a:solidFill>
                  <a:srgbClr val="3D3C2C"/>
                </a:solidFill>
                <a:latin typeface="Calibri"/>
                <a:cs typeface="Calibri"/>
              </a:rPr>
              <a:t>çocuktadır)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607212" y="3068954"/>
            <a:ext cx="7976870" cy="3353435"/>
            <a:chOff x="607212" y="3068954"/>
            <a:chExt cx="7976870" cy="3353435"/>
          </a:xfrm>
        </p:grpSpPr>
        <p:pic>
          <p:nvPicPr>
            <p:cNvPr id="49" name="object 49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607212" y="3428999"/>
              <a:ext cx="3698875" cy="1285875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4929250" y="3068954"/>
              <a:ext cx="3654425" cy="1571625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2456688" y="5085181"/>
              <a:ext cx="3500374" cy="1336674"/>
            </a:xfrm>
            <a:prstGeom prst="rect">
              <a:avLst/>
            </a:prstGeom>
          </p:spPr>
        </p:pic>
      </p:grpSp>
    </p:spTree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92009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199" y="0"/>
                </a:moveTo>
                <a:lnTo>
                  <a:pt x="0" y="0"/>
                </a:lnTo>
                <a:lnTo>
                  <a:pt x="0" y="6858000"/>
                </a:lnTo>
                <a:lnTo>
                  <a:pt x="1600199" y="6858000"/>
                </a:lnTo>
                <a:lnTo>
                  <a:pt x="1600199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597" y="0"/>
            <a:ext cx="991235" cy="6858000"/>
          </a:xfrm>
          <a:custGeom>
            <a:avLst/>
            <a:gdLst/>
            <a:ahLst/>
            <a:cxnLst/>
            <a:rect l="l" t="t" r="r" b="b"/>
            <a:pathLst>
              <a:path w="991235" h="6858000">
                <a:moveTo>
                  <a:pt x="990612" y="0"/>
                </a:moveTo>
                <a:lnTo>
                  <a:pt x="457200" y="0"/>
                </a:lnTo>
                <a:lnTo>
                  <a:pt x="228612" y="0"/>
                </a:lnTo>
                <a:lnTo>
                  <a:pt x="0" y="0"/>
                </a:lnTo>
                <a:lnTo>
                  <a:pt x="0" y="6858000"/>
                </a:lnTo>
                <a:lnTo>
                  <a:pt x="228612" y="6858000"/>
                </a:lnTo>
                <a:lnTo>
                  <a:pt x="457200" y="6858000"/>
                </a:lnTo>
                <a:lnTo>
                  <a:pt x="990612" y="6858000"/>
                </a:lnTo>
                <a:lnTo>
                  <a:pt x="990612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14907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00519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457200" y="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4572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06996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230997" y="0"/>
            <a:ext cx="913130" cy="6858000"/>
          </a:xfrm>
          <a:custGeom>
            <a:avLst/>
            <a:gdLst/>
            <a:ahLst/>
            <a:cxnLst/>
            <a:rect l="l" t="t" r="r" b="b"/>
            <a:pathLst>
              <a:path w="913128" h="6858000">
                <a:moveTo>
                  <a:pt x="912990" y="0"/>
                </a:moveTo>
                <a:lnTo>
                  <a:pt x="762000" y="0"/>
                </a:lnTo>
                <a:lnTo>
                  <a:pt x="533400" y="0"/>
                </a:lnTo>
                <a:lnTo>
                  <a:pt x="0" y="0"/>
                </a:lnTo>
                <a:lnTo>
                  <a:pt x="0" y="6858000"/>
                </a:lnTo>
                <a:lnTo>
                  <a:pt x="533400" y="6858000"/>
                </a:lnTo>
                <a:lnTo>
                  <a:pt x="762000" y="6858000"/>
                </a:lnTo>
                <a:lnTo>
                  <a:pt x="912990" y="6858000"/>
                </a:lnTo>
                <a:lnTo>
                  <a:pt x="91299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87596" y="0"/>
            <a:ext cx="2819400" cy="6858000"/>
          </a:xfrm>
          <a:custGeom>
            <a:avLst/>
            <a:gdLst/>
            <a:ahLst/>
            <a:cxnLst/>
            <a:rect l="l" t="t" r="r" b="b"/>
            <a:pathLst>
              <a:path w="2819400" h="6858000">
                <a:moveTo>
                  <a:pt x="2819400" y="0"/>
                </a:moveTo>
                <a:lnTo>
                  <a:pt x="0" y="0"/>
                </a:lnTo>
                <a:lnTo>
                  <a:pt x="0" y="6858000"/>
                </a:lnTo>
                <a:lnTo>
                  <a:pt x="2819400" y="6858000"/>
                </a:lnTo>
                <a:lnTo>
                  <a:pt x="28194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50678" y="-7937"/>
            <a:ext cx="9100185" cy="6872605"/>
            <a:chOff x="50678" y="-7937"/>
            <a:chExt cx="9100185" cy="6872605"/>
          </a:xfrm>
        </p:grpSpPr>
        <p:sp>
          <p:nvSpPr>
            <p:cNvPr id="11" name="object 11"/>
            <p:cNvSpPr/>
            <p:nvPr/>
          </p:nvSpPr>
          <p:spPr>
            <a:xfrm>
              <a:off x="2973197" y="0"/>
              <a:ext cx="990600" cy="6858000"/>
            </a:xfrm>
            <a:custGeom>
              <a:avLst/>
              <a:gdLst/>
              <a:ahLst/>
              <a:cxnLst/>
              <a:rect l="l" t="t" r="r" b="b"/>
              <a:pathLst>
                <a:path w="990600" h="6858000">
                  <a:moveTo>
                    <a:pt x="990600" y="0"/>
                  </a:moveTo>
                  <a:lnTo>
                    <a:pt x="457200" y="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6858000"/>
                  </a:lnTo>
                  <a:lnTo>
                    <a:pt x="228600" y="6858000"/>
                  </a:lnTo>
                  <a:lnTo>
                    <a:pt x="457200" y="6858000"/>
                  </a:lnTo>
                  <a:lnTo>
                    <a:pt x="990600" y="6858000"/>
                  </a:lnTo>
                  <a:lnTo>
                    <a:pt x="990600" y="0"/>
                  </a:lnTo>
                  <a:close/>
                </a:path>
              </a:pathLst>
            </a:custGeom>
            <a:solidFill>
              <a:srgbClr val="FFFFFF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5728" y="3486886"/>
              <a:ext cx="9078595" cy="2715260"/>
            </a:xfrm>
            <a:custGeom>
              <a:avLst/>
              <a:gdLst/>
              <a:ahLst/>
              <a:cxnLst/>
              <a:rect l="l" t="t" r="r" b="b"/>
              <a:pathLst>
                <a:path w="9078595" h="2715260">
                  <a:moveTo>
                    <a:pt x="0" y="2664523"/>
                  </a:moveTo>
                  <a:lnTo>
                    <a:pt x="44898" y="2667221"/>
                  </a:lnTo>
                  <a:lnTo>
                    <a:pt x="89828" y="2669913"/>
                  </a:lnTo>
                  <a:lnTo>
                    <a:pt x="134823" y="2672590"/>
                  </a:lnTo>
                  <a:lnTo>
                    <a:pt x="179914" y="2675246"/>
                  </a:lnTo>
                  <a:lnTo>
                    <a:pt x="225134" y="2677875"/>
                  </a:lnTo>
                  <a:lnTo>
                    <a:pt x="270515" y="2680469"/>
                  </a:lnTo>
                  <a:lnTo>
                    <a:pt x="316090" y="2683022"/>
                  </a:lnTo>
                  <a:lnTo>
                    <a:pt x="361890" y="2685526"/>
                  </a:lnTo>
                  <a:lnTo>
                    <a:pt x="407948" y="2687974"/>
                  </a:lnTo>
                  <a:lnTo>
                    <a:pt x="454295" y="2690360"/>
                  </a:lnTo>
                  <a:lnTo>
                    <a:pt x="500965" y="2692676"/>
                  </a:lnTo>
                  <a:lnTo>
                    <a:pt x="547990" y="2694916"/>
                  </a:lnTo>
                  <a:lnTo>
                    <a:pt x="595400" y="2697073"/>
                  </a:lnTo>
                  <a:lnTo>
                    <a:pt x="643230" y="2699140"/>
                  </a:lnTo>
                  <a:lnTo>
                    <a:pt x="691511" y="2701109"/>
                  </a:lnTo>
                  <a:lnTo>
                    <a:pt x="740275" y="2702975"/>
                  </a:lnTo>
                  <a:lnTo>
                    <a:pt x="789554" y="2704729"/>
                  </a:lnTo>
                  <a:lnTo>
                    <a:pt x="839382" y="2706365"/>
                  </a:lnTo>
                  <a:lnTo>
                    <a:pt x="889789" y="2707877"/>
                  </a:lnTo>
                  <a:lnTo>
                    <a:pt x="940808" y="2709256"/>
                  </a:lnTo>
                  <a:lnTo>
                    <a:pt x="992472" y="2710497"/>
                  </a:lnTo>
                  <a:lnTo>
                    <a:pt x="1044812" y="2711592"/>
                  </a:lnTo>
                  <a:lnTo>
                    <a:pt x="1097861" y="2712535"/>
                  </a:lnTo>
                  <a:lnTo>
                    <a:pt x="1151651" y="2713317"/>
                  </a:lnTo>
                  <a:lnTo>
                    <a:pt x="1206215" y="2713933"/>
                  </a:lnTo>
                  <a:lnTo>
                    <a:pt x="1261583" y="2714376"/>
                  </a:lnTo>
                  <a:lnTo>
                    <a:pt x="1317790" y="2714638"/>
                  </a:lnTo>
                  <a:lnTo>
                    <a:pt x="1374866" y="2714713"/>
                  </a:lnTo>
                  <a:lnTo>
                    <a:pt x="1432845" y="2714594"/>
                  </a:lnTo>
                  <a:lnTo>
                    <a:pt x="1491758" y="2714273"/>
                  </a:lnTo>
                  <a:lnTo>
                    <a:pt x="1551637" y="2713744"/>
                  </a:lnTo>
                  <a:lnTo>
                    <a:pt x="1612515" y="2713000"/>
                  </a:lnTo>
                  <a:lnTo>
                    <a:pt x="1674425" y="2712034"/>
                  </a:lnTo>
                  <a:lnTo>
                    <a:pt x="1717553" y="2711288"/>
                  </a:lnTo>
                  <a:lnTo>
                    <a:pt x="1761085" y="2710534"/>
                  </a:lnTo>
                  <a:lnTo>
                    <a:pt x="1805014" y="2709765"/>
                  </a:lnTo>
                  <a:lnTo>
                    <a:pt x="1849338" y="2708979"/>
                  </a:lnTo>
                  <a:lnTo>
                    <a:pt x="1894050" y="2708171"/>
                  </a:lnTo>
                  <a:lnTo>
                    <a:pt x="1939146" y="2707337"/>
                  </a:lnTo>
                  <a:lnTo>
                    <a:pt x="1984623" y="2706473"/>
                  </a:lnTo>
                  <a:lnTo>
                    <a:pt x="2030476" y="2705574"/>
                  </a:lnTo>
                  <a:lnTo>
                    <a:pt x="2076699" y="2704637"/>
                  </a:lnTo>
                  <a:lnTo>
                    <a:pt x="2123289" y="2703656"/>
                  </a:lnTo>
                  <a:lnTo>
                    <a:pt x="2170241" y="2702629"/>
                  </a:lnTo>
                  <a:lnTo>
                    <a:pt x="2217550" y="2701550"/>
                  </a:lnTo>
                  <a:lnTo>
                    <a:pt x="2265212" y="2700416"/>
                  </a:lnTo>
                  <a:lnTo>
                    <a:pt x="2313223" y="2699223"/>
                  </a:lnTo>
                  <a:lnTo>
                    <a:pt x="2361578" y="2697965"/>
                  </a:lnTo>
                  <a:lnTo>
                    <a:pt x="2410272" y="2696640"/>
                  </a:lnTo>
                  <a:lnTo>
                    <a:pt x="2459301" y="2695242"/>
                  </a:lnTo>
                  <a:lnTo>
                    <a:pt x="2508661" y="2693769"/>
                  </a:lnTo>
                  <a:lnTo>
                    <a:pt x="2558346" y="2692214"/>
                  </a:lnTo>
                  <a:lnTo>
                    <a:pt x="2608353" y="2690575"/>
                  </a:lnTo>
                  <a:lnTo>
                    <a:pt x="2658676" y="2688847"/>
                  </a:lnTo>
                  <a:lnTo>
                    <a:pt x="2709312" y="2687026"/>
                  </a:lnTo>
                  <a:lnTo>
                    <a:pt x="2760256" y="2685107"/>
                  </a:lnTo>
                  <a:lnTo>
                    <a:pt x="2811503" y="2683087"/>
                  </a:lnTo>
                  <a:lnTo>
                    <a:pt x="2863049" y="2680962"/>
                  </a:lnTo>
                  <a:lnTo>
                    <a:pt x="2914889" y="2678726"/>
                  </a:lnTo>
                  <a:lnTo>
                    <a:pt x="2967020" y="2676377"/>
                  </a:lnTo>
                  <a:lnTo>
                    <a:pt x="3019435" y="2673909"/>
                  </a:lnTo>
                  <a:lnTo>
                    <a:pt x="3072131" y="2671319"/>
                  </a:lnTo>
                  <a:lnTo>
                    <a:pt x="3125103" y="2668602"/>
                  </a:lnTo>
                  <a:lnTo>
                    <a:pt x="3178347" y="2665754"/>
                  </a:lnTo>
                  <a:lnTo>
                    <a:pt x="3231859" y="2662772"/>
                  </a:lnTo>
                  <a:lnTo>
                    <a:pt x="3285633" y="2659650"/>
                  </a:lnTo>
                  <a:lnTo>
                    <a:pt x="3339665" y="2656385"/>
                  </a:lnTo>
                  <a:lnTo>
                    <a:pt x="3393951" y="2652973"/>
                  </a:lnTo>
                  <a:lnTo>
                    <a:pt x="3448486" y="2649408"/>
                  </a:lnTo>
                  <a:lnTo>
                    <a:pt x="3503265" y="2645688"/>
                  </a:lnTo>
                  <a:lnTo>
                    <a:pt x="3558285" y="2641807"/>
                  </a:lnTo>
                  <a:lnTo>
                    <a:pt x="3613541" y="2637763"/>
                  </a:lnTo>
                  <a:lnTo>
                    <a:pt x="3669027" y="2633550"/>
                  </a:lnTo>
                  <a:lnTo>
                    <a:pt x="3724740" y="2629164"/>
                  </a:lnTo>
                  <a:lnTo>
                    <a:pt x="3780676" y="2624601"/>
                  </a:lnTo>
                  <a:lnTo>
                    <a:pt x="3836829" y="2619857"/>
                  </a:lnTo>
                  <a:lnTo>
                    <a:pt x="3893195" y="2614928"/>
                  </a:lnTo>
                  <a:lnTo>
                    <a:pt x="3949769" y="2609810"/>
                  </a:lnTo>
                  <a:lnTo>
                    <a:pt x="4006548" y="2604498"/>
                  </a:lnTo>
                  <a:lnTo>
                    <a:pt x="4063526" y="2598988"/>
                  </a:lnTo>
                  <a:lnTo>
                    <a:pt x="4120699" y="2593276"/>
                  </a:lnTo>
                  <a:lnTo>
                    <a:pt x="4166073" y="2588638"/>
                  </a:lnTo>
                  <a:lnTo>
                    <a:pt x="4212041" y="2583873"/>
                  </a:lnTo>
                  <a:lnTo>
                    <a:pt x="4258581" y="2578986"/>
                  </a:lnTo>
                  <a:lnTo>
                    <a:pt x="4305669" y="2573976"/>
                  </a:lnTo>
                  <a:lnTo>
                    <a:pt x="4353284" y="2568847"/>
                  </a:lnTo>
                  <a:lnTo>
                    <a:pt x="4401403" y="2563601"/>
                  </a:lnTo>
                  <a:lnTo>
                    <a:pt x="4450004" y="2558240"/>
                  </a:lnTo>
                  <a:lnTo>
                    <a:pt x="4499066" y="2552765"/>
                  </a:lnTo>
                  <a:lnTo>
                    <a:pt x="4548564" y="2547178"/>
                  </a:lnTo>
                  <a:lnTo>
                    <a:pt x="4598478" y="2541483"/>
                  </a:lnTo>
                  <a:lnTo>
                    <a:pt x="4648785" y="2535680"/>
                  </a:lnTo>
                  <a:lnTo>
                    <a:pt x="4699462" y="2529772"/>
                  </a:lnTo>
                  <a:lnTo>
                    <a:pt x="4750488" y="2523761"/>
                  </a:lnTo>
                  <a:lnTo>
                    <a:pt x="4801840" y="2517649"/>
                  </a:lnTo>
                  <a:lnTo>
                    <a:pt x="4853496" y="2511437"/>
                  </a:lnTo>
                  <a:lnTo>
                    <a:pt x="4905433" y="2505129"/>
                  </a:lnTo>
                  <a:lnTo>
                    <a:pt x="4957629" y="2498725"/>
                  </a:lnTo>
                  <a:lnTo>
                    <a:pt x="5010063" y="2492229"/>
                  </a:lnTo>
                  <a:lnTo>
                    <a:pt x="5062711" y="2485642"/>
                  </a:lnTo>
                  <a:lnTo>
                    <a:pt x="5115551" y="2478965"/>
                  </a:lnTo>
                  <a:lnTo>
                    <a:pt x="5168562" y="2472202"/>
                  </a:lnTo>
                  <a:lnTo>
                    <a:pt x="5221720" y="2465355"/>
                  </a:lnTo>
                  <a:lnTo>
                    <a:pt x="5275004" y="2458424"/>
                  </a:lnTo>
                  <a:lnTo>
                    <a:pt x="5328391" y="2451413"/>
                  </a:lnTo>
                  <a:lnTo>
                    <a:pt x="5381859" y="2444323"/>
                  </a:lnTo>
                  <a:lnTo>
                    <a:pt x="5435386" y="2437156"/>
                  </a:lnTo>
                  <a:lnTo>
                    <a:pt x="5488949" y="2429915"/>
                  </a:lnTo>
                  <a:lnTo>
                    <a:pt x="5542527" y="2422601"/>
                  </a:lnTo>
                  <a:lnTo>
                    <a:pt x="5596096" y="2415217"/>
                  </a:lnTo>
                  <a:lnTo>
                    <a:pt x="5649634" y="2407764"/>
                  </a:lnTo>
                  <a:lnTo>
                    <a:pt x="5703120" y="2400245"/>
                  </a:lnTo>
                  <a:lnTo>
                    <a:pt x="5756531" y="2392661"/>
                  </a:lnTo>
                  <a:lnTo>
                    <a:pt x="5809844" y="2385015"/>
                  </a:lnTo>
                  <a:lnTo>
                    <a:pt x="5863038" y="2377309"/>
                  </a:lnTo>
                  <a:lnTo>
                    <a:pt x="5916090" y="2369545"/>
                  </a:lnTo>
                  <a:lnTo>
                    <a:pt x="5968978" y="2361724"/>
                  </a:lnTo>
                  <a:lnTo>
                    <a:pt x="6021680" y="2353849"/>
                  </a:lnTo>
                  <a:lnTo>
                    <a:pt x="6074172" y="2345922"/>
                  </a:lnTo>
                  <a:lnTo>
                    <a:pt x="6126434" y="2337944"/>
                  </a:lnTo>
                  <a:lnTo>
                    <a:pt x="6178442" y="2329919"/>
                  </a:lnTo>
                  <a:lnTo>
                    <a:pt x="6230175" y="2321848"/>
                  </a:lnTo>
                  <a:lnTo>
                    <a:pt x="6281610" y="2313732"/>
                  </a:lnTo>
                  <a:lnTo>
                    <a:pt x="6332724" y="2305575"/>
                  </a:lnTo>
                  <a:lnTo>
                    <a:pt x="6383496" y="2297378"/>
                  </a:lnTo>
                  <a:lnTo>
                    <a:pt x="6433904" y="2289143"/>
                  </a:lnTo>
                  <a:lnTo>
                    <a:pt x="6483924" y="2280872"/>
                  </a:lnTo>
                  <a:lnTo>
                    <a:pt x="6533536" y="2272567"/>
                  </a:lnTo>
                  <a:lnTo>
                    <a:pt x="6582715" y="2264230"/>
                  </a:lnTo>
                  <a:lnTo>
                    <a:pt x="6631441" y="2255864"/>
                  </a:lnTo>
                  <a:lnTo>
                    <a:pt x="6679690" y="2247470"/>
                  </a:lnTo>
                  <a:lnTo>
                    <a:pt x="6727441" y="2239051"/>
                  </a:lnTo>
                  <a:lnTo>
                    <a:pt x="6774672" y="2230608"/>
                  </a:lnTo>
                  <a:lnTo>
                    <a:pt x="6821359" y="2222143"/>
                  </a:lnTo>
                  <a:lnTo>
                    <a:pt x="6867481" y="2213659"/>
                  </a:lnTo>
                  <a:lnTo>
                    <a:pt x="6913016" y="2205157"/>
                  </a:lnTo>
                  <a:lnTo>
                    <a:pt x="6957940" y="2196640"/>
                  </a:lnTo>
                  <a:lnTo>
                    <a:pt x="7002233" y="2188109"/>
                  </a:lnTo>
                  <a:lnTo>
                    <a:pt x="7045871" y="2179568"/>
                  </a:lnTo>
                  <a:lnTo>
                    <a:pt x="7088832" y="2171016"/>
                  </a:lnTo>
                  <a:lnTo>
                    <a:pt x="7131095" y="2162458"/>
                  </a:lnTo>
                  <a:lnTo>
                    <a:pt x="7172636" y="2153894"/>
                  </a:lnTo>
                  <a:lnTo>
                    <a:pt x="7233929" y="2140968"/>
                  </a:lnTo>
                  <a:lnTo>
                    <a:pt x="7295240" y="2127694"/>
                  </a:lnTo>
                  <a:lnTo>
                    <a:pt x="7356517" y="2114092"/>
                  </a:lnTo>
                  <a:lnTo>
                    <a:pt x="7417708" y="2100182"/>
                  </a:lnTo>
                  <a:lnTo>
                    <a:pt x="7478760" y="2085982"/>
                  </a:lnTo>
                  <a:lnTo>
                    <a:pt x="7539621" y="2071514"/>
                  </a:lnTo>
                  <a:lnTo>
                    <a:pt x="7600240" y="2056797"/>
                  </a:lnTo>
                  <a:lnTo>
                    <a:pt x="7660563" y="2041849"/>
                  </a:lnTo>
                  <a:lnTo>
                    <a:pt x="7720539" y="2026691"/>
                  </a:lnTo>
                  <a:lnTo>
                    <a:pt x="7780116" y="2011343"/>
                  </a:lnTo>
                  <a:lnTo>
                    <a:pt x="7839241" y="1995824"/>
                  </a:lnTo>
                  <a:lnTo>
                    <a:pt x="7897862" y="1980154"/>
                  </a:lnTo>
                  <a:lnTo>
                    <a:pt x="7955927" y="1964352"/>
                  </a:lnTo>
                  <a:lnTo>
                    <a:pt x="8013384" y="1948439"/>
                  </a:lnTo>
                  <a:lnTo>
                    <a:pt x="8070180" y="1932433"/>
                  </a:lnTo>
                  <a:lnTo>
                    <a:pt x="8126263" y="1916354"/>
                  </a:lnTo>
                  <a:lnTo>
                    <a:pt x="8181582" y="1900223"/>
                  </a:lnTo>
                  <a:lnTo>
                    <a:pt x="8236083" y="1884058"/>
                  </a:lnTo>
                  <a:lnTo>
                    <a:pt x="8289716" y="1867880"/>
                  </a:lnTo>
                  <a:lnTo>
                    <a:pt x="8342426" y="1851708"/>
                  </a:lnTo>
                  <a:lnTo>
                    <a:pt x="8394164" y="1835561"/>
                  </a:lnTo>
                  <a:lnTo>
                    <a:pt x="8444875" y="1819460"/>
                  </a:lnTo>
                  <a:lnTo>
                    <a:pt x="8494508" y="1803424"/>
                  </a:lnTo>
                  <a:lnTo>
                    <a:pt x="8543011" y="1787472"/>
                  </a:lnTo>
                  <a:lnTo>
                    <a:pt x="8590332" y="1771624"/>
                  </a:lnTo>
                  <a:lnTo>
                    <a:pt x="8636418" y="1755901"/>
                  </a:lnTo>
                  <a:lnTo>
                    <a:pt x="8681217" y="1740321"/>
                  </a:lnTo>
                  <a:lnTo>
                    <a:pt x="8724677" y="1724904"/>
                  </a:lnTo>
                  <a:lnTo>
                    <a:pt x="8766746" y="1709670"/>
                  </a:lnTo>
                  <a:lnTo>
                    <a:pt x="8807371" y="1694639"/>
                  </a:lnTo>
                  <a:lnTo>
                    <a:pt x="8846501" y="1679830"/>
                  </a:lnTo>
                  <a:lnTo>
                    <a:pt x="8884083" y="1665263"/>
                  </a:lnTo>
                  <a:lnTo>
                    <a:pt x="8920065" y="1650957"/>
                  </a:lnTo>
                  <a:lnTo>
                    <a:pt x="8987020" y="1623208"/>
                  </a:lnTo>
                  <a:lnTo>
                    <a:pt x="9046949" y="1596742"/>
                  </a:lnTo>
                  <a:lnTo>
                    <a:pt x="9074148" y="1584038"/>
                  </a:lnTo>
                  <a:lnTo>
                    <a:pt x="9078271" y="1582028"/>
                  </a:lnTo>
                </a:path>
                <a:path w="9078595" h="2715260">
                  <a:moveTo>
                    <a:pt x="0" y="871372"/>
                  </a:moveTo>
                  <a:lnTo>
                    <a:pt x="35920" y="852340"/>
                  </a:lnTo>
                  <a:lnTo>
                    <a:pt x="71984" y="833309"/>
                  </a:lnTo>
                  <a:lnTo>
                    <a:pt x="108335" y="814282"/>
                  </a:lnTo>
                  <a:lnTo>
                    <a:pt x="145119" y="795260"/>
                  </a:lnTo>
                  <a:lnTo>
                    <a:pt x="182477" y="776244"/>
                  </a:lnTo>
                  <a:lnTo>
                    <a:pt x="220555" y="757238"/>
                  </a:lnTo>
                  <a:lnTo>
                    <a:pt x="259496" y="738241"/>
                  </a:lnTo>
                  <a:lnTo>
                    <a:pt x="299444" y="719257"/>
                  </a:lnTo>
                  <a:lnTo>
                    <a:pt x="340543" y="700287"/>
                  </a:lnTo>
                  <a:lnTo>
                    <a:pt x="382937" y="681331"/>
                  </a:lnTo>
                  <a:lnTo>
                    <a:pt x="426770" y="662394"/>
                  </a:lnTo>
                  <a:lnTo>
                    <a:pt x="472184" y="643474"/>
                  </a:lnTo>
                  <a:lnTo>
                    <a:pt x="519326" y="624576"/>
                  </a:lnTo>
                  <a:lnTo>
                    <a:pt x="568338" y="605700"/>
                  </a:lnTo>
                  <a:lnTo>
                    <a:pt x="619363" y="586848"/>
                  </a:lnTo>
                  <a:lnTo>
                    <a:pt x="672547" y="568022"/>
                  </a:lnTo>
                  <a:lnTo>
                    <a:pt x="728033" y="549223"/>
                  </a:lnTo>
                  <a:lnTo>
                    <a:pt x="785964" y="530453"/>
                  </a:lnTo>
                  <a:lnTo>
                    <a:pt x="846485" y="511714"/>
                  </a:lnTo>
                  <a:lnTo>
                    <a:pt x="909740" y="493008"/>
                  </a:lnTo>
                  <a:lnTo>
                    <a:pt x="975872" y="474337"/>
                  </a:lnTo>
                  <a:lnTo>
                    <a:pt x="1045025" y="455701"/>
                  </a:lnTo>
                  <a:lnTo>
                    <a:pt x="1082432" y="445844"/>
                  </a:lnTo>
                  <a:lnTo>
                    <a:pt x="1120567" y="435788"/>
                  </a:lnTo>
                  <a:lnTo>
                    <a:pt x="1159420" y="425547"/>
                  </a:lnTo>
                  <a:lnTo>
                    <a:pt x="1198980" y="415139"/>
                  </a:lnTo>
                  <a:lnTo>
                    <a:pt x="1239234" y="404578"/>
                  </a:lnTo>
                  <a:lnTo>
                    <a:pt x="1280171" y="393882"/>
                  </a:lnTo>
                  <a:lnTo>
                    <a:pt x="1321780" y="383065"/>
                  </a:lnTo>
                  <a:lnTo>
                    <a:pt x="1364049" y="372143"/>
                  </a:lnTo>
                  <a:lnTo>
                    <a:pt x="1406966" y="361133"/>
                  </a:lnTo>
                  <a:lnTo>
                    <a:pt x="1450520" y="350050"/>
                  </a:lnTo>
                  <a:lnTo>
                    <a:pt x="1494699" y="338911"/>
                  </a:lnTo>
                  <a:lnTo>
                    <a:pt x="1539492" y="327730"/>
                  </a:lnTo>
                  <a:lnTo>
                    <a:pt x="1584887" y="316524"/>
                  </a:lnTo>
                  <a:lnTo>
                    <a:pt x="1630872" y="305310"/>
                  </a:lnTo>
                  <a:lnTo>
                    <a:pt x="1677437" y="294101"/>
                  </a:lnTo>
                  <a:lnTo>
                    <a:pt x="1724569" y="282915"/>
                  </a:lnTo>
                  <a:lnTo>
                    <a:pt x="1772257" y="271768"/>
                  </a:lnTo>
                  <a:lnTo>
                    <a:pt x="1820489" y="260675"/>
                  </a:lnTo>
                  <a:lnTo>
                    <a:pt x="1869254" y="249651"/>
                  </a:lnTo>
                  <a:lnTo>
                    <a:pt x="1918540" y="238714"/>
                  </a:lnTo>
                  <a:lnTo>
                    <a:pt x="1968336" y="227879"/>
                  </a:lnTo>
                  <a:lnTo>
                    <a:pt x="2018630" y="217161"/>
                  </a:lnTo>
                  <a:lnTo>
                    <a:pt x="2069410" y="206577"/>
                  </a:lnTo>
                  <a:lnTo>
                    <a:pt x="2120666" y="196143"/>
                  </a:lnTo>
                  <a:lnTo>
                    <a:pt x="2172385" y="185873"/>
                  </a:lnTo>
                  <a:lnTo>
                    <a:pt x="2224555" y="175785"/>
                  </a:lnTo>
                  <a:lnTo>
                    <a:pt x="2277166" y="165894"/>
                  </a:lnTo>
                  <a:lnTo>
                    <a:pt x="2330206" y="156216"/>
                  </a:lnTo>
                  <a:lnTo>
                    <a:pt x="2383663" y="146767"/>
                  </a:lnTo>
                  <a:lnTo>
                    <a:pt x="2437525" y="137562"/>
                  </a:lnTo>
                  <a:lnTo>
                    <a:pt x="2491782" y="128618"/>
                  </a:lnTo>
                  <a:lnTo>
                    <a:pt x="2546421" y="119951"/>
                  </a:lnTo>
                  <a:lnTo>
                    <a:pt x="2601431" y="111575"/>
                  </a:lnTo>
                  <a:lnTo>
                    <a:pt x="2656800" y="103508"/>
                  </a:lnTo>
                  <a:lnTo>
                    <a:pt x="2712517" y="95765"/>
                  </a:lnTo>
                  <a:lnTo>
                    <a:pt x="2768570" y="88361"/>
                  </a:lnTo>
                  <a:lnTo>
                    <a:pt x="2824948" y="81314"/>
                  </a:lnTo>
                  <a:lnTo>
                    <a:pt x="2881639" y="74638"/>
                  </a:lnTo>
                  <a:lnTo>
                    <a:pt x="2938631" y="68350"/>
                  </a:lnTo>
                  <a:lnTo>
                    <a:pt x="2995914" y="62465"/>
                  </a:lnTo>
                  <a:lnTo>
                    <a:pt x="3053475" y="56999"/>
                  </a:lnTo>
                  <a:lnTo>
                    <a:pt x="3111303" y="51968"/>
                  </a:lnTo>
                  <a:lnTo>
                    <a:pt x="3155740" y="48359"/>
                  </a:lnTo>
                  <a:lnTo>
                    <a:pt x="3200516" y="44877"/>
                  </a:lnTo>
                  <a:lnTo>
                    <a:pt x="3245628" y="41521"/>
                  </a:lnTo>
                  <a:lnTo>
                    <a:pt x="3291067" y="38292"/>
                  </a:lnTo>
                  <a:lnTo>
                    <a:pt x="3336830" y="35191"/>
                  </a:lnTo>
                  <a:lnTo>
                    <a:pt x="3382910" y="32217"/>
                  </a:lnTo>
                  <a:lnTo>
                    <a:pt x="3429303" y="29372"/>
                  </a:lnTo>
                  <a:lnTo>
                    <a:pt x="3476001" y="26655"/>
                  </a:lnTo>
                  <a:lnTo>
                    <a:pt x="3523001" y="24067"/>
                  </a:lnTo>
                  <a:lnTo>
                    <a:pt x="3570296" y="21609"/>
                  </a:lnTo>
                  <a:lnTo>
                    <a:pt x="3617880" y="19281"/>
                  </a:lnTo>
                  <a:lnTo>
                    <a:pt x="3665749" y="17084"/>
                  </a:lnTo>
                  <a:lnTo>
                    <a:pt x="3713896" y="15017"/>
                  </a:lnTo>
                  <a:lnTo>
                    <a:pt x="3762316" y="13081"/>
                  </a:lnTo>
                  <a:lnTo>
                    <a:pt x="3811004" y="11277"/>
                  </a:lnTo>
                  <a:lnTo>
                    <a:pt x="3859954" y="9605"/>
                  </a:lnTo>
                  <a:lnTo>
                    <a:pt x="3909160" y="8066"/>
                  </a:lnTo>
                  <a:lnTo>
                    <a:pt x="3958616" y="6659"/>
                  </a:lnTo>
                  <a:lnTo>
                    <a:pt x="4008318" y="5386"/>
                  </a:lnTo>
                  <a:lnTo>
                    <a:pt x="4058260" y="4247"/>
                  </a:lnTo>
                  <a:lnTo>
                    <a:pt x="4108435" y="3241"/>
                  </a:lnTo>
                  <a:lnTo>
                    <a:pt x="4158839" y="2371"/>
                  </a:lnTo>
                  <a:lnTo>
                    <a:pt x="4209466" y="1636"/>
                  </a:lnTo>
                  <a:lnTo>
                    <a:pt x="4260311" y="1036"/>
                  </a:lnTo>
                  <a:lnTo>
                    <a:pt x="4311367" y="572"/>
                  </a:lnTo>
                  <a:lnTo>
                    <a:pt x="4362629" y="244"/>
                  </a:lnTo>
                  <a:lnTo>
                    <a:pt x="4414092" y="53"/>
                  </a:lnTo>
                  <a:lnTo>
                    <a:pt x="4465750" y="0"/>
                  </a:lnTo>
                  <a:lnTo>
                    <a:pt x="4517598" y="83"/>
                  </a:lnTo>
                  <a:lnTo>
                    <a:pt x="4569630" y="305"/>
                  </a:lnTo>
                  <a:lnTo>
                    <a:pt x="4621840" y="666"/>
                  </a:lnTo>
                  <a:lnTo>
                    <a:pt x="4674223" y="1165"/>
                  </a:lnTo>
                  <a:lnTo>
                    <a:pt x="4726773" y="1804"/>
                  </a:lnTo>
                  <a:lnTo>
                    <a:pt x="4779485" y="2583"/>
                  </a:lnTo>
                  <a:lnTo>
                    <a:pt x="4832353" y="3501"/>
                  </a:lnTo>
                  <a:lnTo>
                    <a:pt x="4885372" y="4560"/>
                  </a:lnTo>
                  <a:lnTo>
                    <a:pt x="4938536" y="5761"/>
                  </a:lnTo>
                  <a:lnTo>
                    <a:pt x="4991839" y="7102"/>
                  </a:lnTo>
                  <a:lnTo>
                    <a:pt x="5045276" y="8586"/>
                  </a:lnTo>
                  <a:lnTo>
                    <a:pt x="5098841" y="10212"/>
                  </a:lnTo>
                  <a:lnTo>
                    <a:pt x="5152530" y="11981"/>
                  </a:lnTo>
                  <a:lnTo>
                    <a:pt x="5206335" y="13893"/>
                  </a:lnTo>
                  <a:lnTo>
                    <a:pt x="5260252" y="15948"/>
                  </a:lnTo>
                  <a:lnTo>
                    <a:pt x="5314275" y="18147"/>
                  </a:lnTo>
                  <a:lnTo>
                    <a:pt x="5368399" y="20491"/>
                  </a:lnTo>
                  <a:lnTo>
                    <a:pt x="5422617" y="22980"/>
                  </a:lnTo>
                  <a:lnTo>
                    <a:pt x="5476925" y="25614"/>
                  </a:lnTo>
                  <a:lnTo>
                    <a:pt x="5531317" y="28394"/>
                  </a:lnTo>
                  <a:lnTo>
                    <a:pt x="5585787" y="31320"/>
                  </a:lnTo>
                  <a:lnTo>
                    <a:pt x="5640330" y="34392"/>
                  </a:lnTo>
                  <a:lnTo>
                    <a:pt x="5694940" y="37612"/>
                  </a:lnTo>
                  <a:lnTo>
                    <a:pt x="5749611" y="40979"/>
                  </a:lnTo>
                  <a:lnTo>
                    <a:pt x="5804338" y="44493"/>
                  </a:lnTo>
                  <a:lnTo>
                    <a:pt x="5859116" y="48156"/>
                  </a:lnTo>
                  <a:lnTo>
                    <a:pt x="5913939" y="51968"/>
                  </a:lnTo>
                  <a:lnTo>
                    <a:pt x="5961554" y="55463"/>
                  </a:lnTo>
                  <a:lnTo>
                    <a:pt x="6010111" y="59261"/>
                  </a:lnTo>
                  <a:lnTo>
                    <a:pt x="6059569" y="63352"/>
                  </a:lnTo>
                  <a:lnTo>
                    <a:pt x="6109886" y="67727"/>
                  </a:lnTo>
                  <a:lnTo>
                    <a:pt x="6161021" y="72376"/>
                  </a:lnTo>
                  <a:lnTo>
                    <a:pt x="6212932" y="77290"/>
                  </a:lnTo>
                  <a:lnTo>
                    <a:pt x="6265580" y="82458"/>
                  </a:lnTo>
                  <a:lnTo>
                    <a:pt x="6318922" y="87870"/>
                  </a:lnTo>
                  <a:lnTo>
                    <a:pt x="6372918" y="93517"/>
                  </a:lnTo>
                  <a:lnTo>
                    <a:pt x="6427526" y="99389"/>
                  </a:lnTo>
                  <a:lnTo>
                    <a:pt x="6482705" y="105477"/>
                  </a:lnTo>
                  <a:lnTo>
                    <a:pt x="6538413" y="111770"/>
                  </a:lnTo>
                  <a:lnTo>
                    <a:pt x="6594611" y="118258"/>
                  </a:lnTo>
                  <a:lnTo>
                    <a:pt x="6651256" y="124933"/>
                  </a:lnTo>
                  <a:lnTo>
                    <a:pt x="6708307" y="131783"/>
                  </a:lnTo>
                  <a:lnTo>
                    <a:pt x="6765724" y="138800"/>
                  </a:lnTo>
                  <a:lnTo>
                    <a:pt x="6823464" y="145974"/>
                  </a:lnTo>
                  <a:lnTo>
                    <a:pt x="6881487" y="153294"/>
                  </a:lnTo>
                  <a:lnTo>
                    <a:pt x="6939752" y="160751"/>
                  </a:lnTo>
                  <a:lnTo>
                    <a:pt x="6998218" y="168336"/>
                  </a:lnTo>
                  <a:lnTo>
                    <a:pt x="7056842" y="176038"/>
                  </a:lnTo>
                  <a:lnTo>
                    <a:pt x="7115585" y="183847"/>
                  </a:lnTo>
                  <a:lnTo>
                    <a:pt x="7174404" y="191755"/>
                  </a:lnTo>
                  <a:lnTo>
                    <a:pt x="7233260" y="199750"/>
                  </a:lnTo>
                  <a:lnTo>
                    <a:pt x="7292110" y="207824"/>
                  </a:lnTo>
                  <a:lnTo>
                    <a:pt x="7350913" y="215966"/>
                  </a:lnTo>
                  <a:lnTo>
                    <a:pt x="7409628" y="224167"/>
                  </a:lnTo>
                  <a:lnTo>
                    <a:pt x="7468215" y="232416"/>
                  </a:lnTo>
                  <a:lnTo>
                    <a:pt x="7526631" y="240705"/>
                  </a:lnTo>
                  <a:lnTo>
                    <a:pt x="7584836" y="249024"/>
                  </a:lnTo>
                  <a:lnTo>
                    <a:pt x="7642789" y="257361"/>
                  </a:lnTo>
                  <a:lnTo>
                    <a:pt x="7700448" y="265709"/>
                  </a:lnTo>
                  <a:lnTo>
                    <a:pt x="7757772" y="274057"/>
                  </a:lnTo>
                  <a:lnTo>
                    <a:pt x="7814720" y="282395"/>
                  </a:lnTo>
                  <a:lnTo>
                    <a:pt x="7871250" y="290713"/>
                  </a:lnTo>
                  <a:lnTo>
                    <a:pt x="7927323" y="299002"/>
                  </a:lnTo>
                  <a:lnTo>
                    <a:pt x="7982895" y="307251"/>
                  </a:lnTo>
                  <a:lnTo>
                    <a:pt x="8037927" y="315452"/>
                  </a:lnTo>
                  <a:lnTo>
                    <a:pt x="8092377" y="323595"/>
                  </a:lnTo>
                  <a:lnTo>
                    <a:pt x="8146204" y="331668"/>
                  </a:lnTo>
                  <a:lnTo>
                    <a:pt x="8199367" y="339664"/>
                  </a:lnTo>
                  <a:lnTo>
                    <a:pt x="8251824" y="347571"/>
                  </a:lnTo>
                  <a:lnTo>
                    <a:pt x="8303535" y="355380"/>
                  </a:lnTo>
                  <a:lnTo>
                    <a:pt x="8354457" y="363082"/>
                  </a:lnTo>
                  <a:lnTo>
                    <a:pt x="8404551" y="370667"/>
                  </a:lnTo>
                  <a:lnTo>
                    <a:pt x="8453775" y="378124"/>
                  </a:lnTo>
                  <a:lnTo>
                    <a:pt x="8502087" y="385444"/>
                  </a:lnTo>
                  <a:lnTo>
                    <a:pt x="8549447" y="392618"/>
                  </a:lnTo>
                  <a:lnTo>
                    <a:pt x="8595813" y="399635"/>
                  </a:lnTo>
                  <a:lnTo>
                    <a:pt x="8641144" y="406485"/>
                  </a:lnTo>
                  <a:lnTo>
                    <a:pt x="8685399" y="413160"/>
                  </a:lnTo>
                  <a:lnTo>
                    <a:pt x="8728537" y="419648"/>
                  </a:lnTo>
                  <a:lnTo>
                    <a:pt x="8770516" y="425941"/>
                  </a:lnTo>
                  <a:lnTo>
                    <a:pt x="8811296" y="432029"/>
                  </a:lnTo>
                  <a:lnTo>
                    <a:pt x="8850835" y="437901"/>
                  </a:lnTo>
                  <a:lnTo>
                    <a:pt x="8889092" y="443548"/>
                  </a:lnTo>
                  <a:lnTo>
                    <a:pt x="8961595" y="454128"/>
                  </a:lnTo>
                  <a:lnTo>
                    <a:pt x="9028477" y="463691"/>
                  </a:lnTo>
                  <a:lnTo>
                    <a:pt x="9059707" y="468066"/>
                  </a:lnTo>
                  <a:lnTo>
                    <a:pt x="9078271" y="470623"/>
                  </a:lnTo>
                </a:path>
              </a:pathLst>
            </a:custGeom>
            <a:ln w="63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3853" y="5640781"/>
              <a:ext cx="3004820" cy="1211580"/>
            </a:xfrm>
            <a:custGeom>
              <a:avLst/>
              <a:gdLst/>
              <a:ahLst/>
              <a:cxnLst/>
              <a:rect l="l" t="t" r="r" b="b"/>
              <a:pathLst>
                <a:path w="3004820" h="1211579">
                  <a:moveTo>
                    <a:pt x="0" y="0"/>
                  </a:moveTo>
                  <a:lnTo>
                    <a:pt x="51721" y="23517"/>
                  </a:lnTo>
                  <a:lnTo>
                    <a:pt x="103435" y="47027"/>
                  </a:lnTo>
                  <a:lnTo>
                    <a:pt x="155135" y="70525"/>
                  </a:lnTo>
                  <a:lnTo>
                    <a:pt x="206815" y="94002"/>
                  </a:lnTo>
                  <a:lnTo>
                    <a:pt x="258466" y="117452"/>
                  </a:lnTo>
                  <a:lnTo>
                    <a:pt x="310083" y="140868"/>
                  </a:lnTo>
                  <a:lnTo>
                    <a:pt x="361657" y="164244"/>
                  </a:lnTo>
                  <a:lnTo>
                    <a:pt x="413183" y="187573"/>
                  </a:lnTo>
                  <a:lnTo>
                    <a:pt x="464653" y="210849"/>
                  </a:lnTo>
                  <a:lnTo>
                    <a:pt x="516059" y="234063"/>
                  </a:lnTo>
                  <a:lnTo>
                    <a:pt x="567396" y="257211"/>
                  </a:lnTo>
                  <a:lnTo>
                    <a:pt x="618656" y="280284"/>
                  </a:lnTo>
                  <a:lnTo>
                    <a:pt x="669832" y="303277"/>
                  </a:lnTo>
                  <a:lnTo>
                    <a:pt x="720917" y="326182"/>
                  </a:lnTo>
                  <a:lnTo>
                    <a:pt x="771904" y="348994"/>
                  </a:lnTo>
                  <a:lnTo>
                    <a:pt x="822786" y="371704"/>
                  </a:lnTo>
                  <a:lnTo>
                    <a:pt x="873556" y="394306"/>
                  </a:lnTo>
                  <a:lnTo>
                    <a:pt x="924207" y="416795"/>
                  </a:lnTo>
                  <a:lnTo>
                    <a:pt x="974732" y="439162"/>
                  </a:lnTo>
                  <a:lnTo>
                    <a:pt x="1025125" y="461401"/>
                  </a:lnTo>
                  <a:lnTo>
                    <a:pt x="1075377" y="483506"/>
                  </a:lnTo>
                  <a:lnTo>
                    <a:pt x="1125482" y="505470"/>
                  </a:lnTo>
                  <a:lnTo>
                    <a:pt x="1175433" y="527285"/>
                  </a:lnTo>
                  <a:lnTo>
                    <a:pt x="1225224" y="548946"/>
                  </a:lnTo>
                  <a:lnTo>
                    <a:pt x="1274846" y="570446"/>
                  </a:lnTo>
                  <a:lnTo>
                    <a:pt x="1324293" y="591777"/>
                  </a:lnTo>
                  <a:lnTo>
                    <a:pt x="1373558" y="612933"/>
                  </a:lnTo>
                  <a:lnTo>
                    <a:pt x="1422635" y="633908"/>
                  </a:lnTo>
                  <a:lnTo>
                    <a:pt x="1471515" y="654695"/>
                  </a:lnTo>
                  <a:lnTo>
                    <a:pt x="1520192" y="675286"/>
                  </a:lnTo>
                  <a:lnTo>
                    <a:pt x="1568660" y="695675"/>
                  </a:lnTo>
                  <a:lnTo>
                    <a:pt x="1616910" y="715856"/>
                  </a:lnTo>
                  <a:lnTo>
                    <a:pt x="1664936" y="735822"/>
                  </a:lnTo>
                  <a:lnTo>
                    <a:pt x="1712731" y="755566"/>
                  </a:lnTo>
                  <a:lnTo>
                    <a:pt x="1760289" y="775081"/>
                  </a:lnTo>
                  <a:lnTo>
                    <a:pt x="1807601" y="794360"/>
                  </a:lnTo>
                  <a:lnTo>
                    <a:pt x="1854661" y="813398"/>
                  </a:lnTo>
                  <a:lnTo>
                    <a:pt x="1901462" y="832186"/>
                  </a:lnTo>
                  <a:lnTo>
                    <a:pt x="1947997" y="850719"/>
                  </a:lnTo>
                  <a:lnTo>
                    <a:pt x="1994259" y="868989"/>
                  </a:lnTo>
                  <a:lnTo>
                    <a:pt x="2040242" y="886991"/>
                  </a:lnTo>
                  <a:lnTo>
                    <a:pt x="2085937" y="904716"/>
                  </a:lnTo>
                  <a:lnTo>
                    <a:pt x="2131338" y="922159"/>
                  </a:lnTo>
                  <a:lnTo>
                    <a:pt x="2176438" y="939313"/>
                  </a:lnTo>
                  <a:lnTo>
                    <a:pt x="2221229" y="956171"/>
                  </a:lnTo>
                  <a:lnTo>
                    <a:pt x="2265706" y="972726"/>
                  </a:lnTo>
                  <a:lnTo>
                    <a:pt x="2309861" y="988971"/>
                  </a:lnTo>
                  <a:lnTo>
                    <a:pt x="2353687" y="1004901"/>
                  </a:lnTo>
                  <a:lnTo>
                    <a:pt x="2397177" y="1020507"/>
                  </a:lnTo>
                  <a:lnTo>
                    <a:pt x="2440323" y="1035784"/>
                  </a:lnTo>
                  <a:lnTo>
                    <a:pt x="2483120" y="1050724"/>
                  </a:lnTo>
                  <a:lnTo>
                    <a:pt x="2525559" y="1065322"/>
                  </a:lnTo>
                  <a:lnTo>
                    <a:pt x="2567635" y="1079569"/>
                  </a:lnTo>
                  <a:lnTo>
                    <a:pt x="2609339" y="1093460"/>
                  </a:lnTo>
                  <a:lnTo>
                    <a:pt x="2650665" y="1106988"/>
                  </a:lnTo>
                  <a:lnTo>
                    <a:pt x="2691607" y="1120146"/>
                  </a:lnTo>
                  <a:lnTo>
                    <a:pt x="2732156" y="1132927"/>
                  </a:lnTo>
                  <a:lnTo>
                    <a:pt x="2772306" y="1145324"/>
                  </a:lnTo>
                  <a:lnTo>
                    <a:pt x="2812050" y="1157331"/>
                  </a:lnTo>
                  <a:lnTo>
                    <a:pt x="2851381" y="1168942"/>
                  </a:lnTo>
                  <a:lnTo>
                    <a:pt x="2890292" y="1180149"/>
                  </a:lnTo>
                  <a:lnTo>
                    <a:pt x="2928775" y="1190945"/>
                  </a:lnTo>
                  <a:lnTo>
                    <a:pt x="2966825" y="1201324"/>
                  </a:lnTo>
                  <a:lnTo>
                    <a:pt x="3004433" y="1211280"/>
                  </a:lnTo>
                </a:path>
              </a:pathLst>
            </a:custGeom>
            <a:ln w="63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5728" y="5284470"/>
              <a:ext cx="9078595" cy="1467485"/>
            </a:xfrm>
            <a:custGeom>
              <a:avLst/>
              <a:gdLst/>
              <a:ahLst/>
              <a:cxnLst/>
              <a:rect l="l" t="t" r="r" b="b"/>
              <a:pathLst>
                <a:path w="9078595" h="1467484">
                  <a:moveTo>
                    <a:pt x="0" y="0"/>
                  </a:moveTo>
                  <a:lnTo>
                    <a:pt x="37324" y="13040"/>
                  </a:lnTo>
                  <a:lnTo>
                    <a:pt x="74769" y="26102"/>
                  </a:lnTo>
                  <a:lnTo>
                    <a:pt x="112458" y="39209"/>
                  </a:lnTo>
                  <a:lnTo>
                    <a:pt x="150511" y="52381"/>
                  </a:lnTo>
                  <a:lnTo>
                    <a:pt x="189051" y="65642"/>
                  </a:lnTo>
                  <a:lnTo>
                    <a:pt x="228197" y="79012"/>
                  </a:lnTo>
                  <a:lnTo>
                    <a:pt x="268073" y="92514"/>
                  </a:lnTo>
                  <a:lnTo>
                    <a:pt x="308800" y="106170"/>
                  </a:lnTo>
                  <a:lnTo>
                    <a:pt x="350499" y="120003"/>
                  </a:lnTo>
                  <a:lnTo>
                    <a:pt x="393291" y="134033"/>
                  </a:lnTo>
                  <a:lnTo>
                    <a:pt x="437298" y="148282"/>
                  </a:lnTo>
                  <a:lnTo>
                    <a:pt x="482643" y="162774"/>
                  </a:lnTo>
                  <a:lnTo>
                    <a:pt x="529445" y="177530"/>
                  </a:lnTo>
                  <a:lnTo>
                    <a:pt x="577828" y="192571"/>
                  </a:lnTo>
                  <a:lnTo>
                    <a:pt x="627911" y="207921"/>
                  </a:lnTo>
                  <a:lnTo>
                    <a:pt x="679818" y="223600"/>
                  </a:lnTo>
                  <a:lnTo>
                    <a:pt x="733668" y="239631"/>
                  </a:lnTo>
                  <a:lnTo>
                    <a:pt x="789585" y="256036"/>
                  </a:lnTo>
                  <a:lnTo>
                    <a:pt x="847689" y="272836"/>
                  </a:lnTo>
                  <a:lnTo>
                    <a:pt x="908102" y="290054"/>
                  </a:lnTo>
                  <a:lnTo>
                    <a:pt x="970946" y="307713"/>
                  </a:lnTo>
                  <a:lnTo>
                    <a:pt x="1036341" y="325833"/>
                  </a:lnTo>
                  <a:lnTo>
                    <a:pt x="1104411" y="344436"/>
                  </a:lnTo>
                  <a:lnTo>
                    <a:pt x="1142884" y="354885"/>
                  </a:lnTo>
                  <a:lnTo>
                    <a:pt x="1182229" y="365585"/>
                  </a:lnTo>
                  <a:lnTo>
                    <a:pt x="1222422" y="376525"/>
                  </a:lnTo>
                  <a:lnTo>
                    <a:pt x="1263437" y="387692"/>
                  </a:lnTo>
                  <a:lnTo>
                    <a:pt x="1305252" y="399076"/>
                  </a:lnTo>
                  <a:lnTo>
                    <a:pt x="1347842" y="410665"/>
                  </a:lnTo>
                  <a:lnTo>
                    <a:pt x="1391183" y="422448"/>
                  </a:lnTo>
                  <a:lnTo>
                    <a:pt x="1435251" y="434412"/>
                  </a:lnTo>
                  <a:lnTo>
                    <a:pt x="1480022" y="446546"/>
                  </a:lnTo>
                  <a:lnTo>
                    <a:pt x="1525472" y="458839"/>
                  </a:lnTo>
                  <a:lnTo>
                    <a:pt x="1571577" y="471279"/>
                  </a:lnTo>
                  <a:lnTo>
                    <a:pt x="1618313" y="483855"/>
                  </a:lnTo>
                  <a:lnTo>
                    <a:pt x="1665656" y="496555"/>
                  </a:lnTo>
                  <a:lnTo>
                    <a:pt x="1713581" y="509367"/>
                  </a:lnTo>
                  <a:lnTo>
                    <a:pt x="1762065" y="522281"/>
                  </a:lnTo>
                  <a:lnTo>
                    <a:pt x="1811084" y="535284"/>
                  </a:lnTo>
                  <a:lnTo>
                    <a:pt x="1860614" y="548365"/>
                  </a:lnTo>
                  <a:lnTo>
                    <a:pt x="1910630" y="561512"/>
                  </a:lnTo>
                  <a:lnTo>
                    <a:pt x="1961108" y="574714"/>
                  </a:lnTo>
                  <a:lnTo>
                    <a:pt x="2012026" y="587959"/>
                  </a:lnTo>
                  <a:lnTo>
                    <a:pt x="2063357" y="601237"/>
                  </a:lnTo>
                  <a:lnTo>
                    <a:pt x="2115080" y="614534"/>
                  </a:lnTo>
                  <a:lnTo>
                    <a:pt x="2167168" y="627840"/>
                  </a:lnTo>
                  <a:lnTo>
                    <a:pt x="2219599" y="641143"/>
                  </a:lnTo>
                  <a:lnTo>
                    <a:pt x="2272348" y="654432"/>
                  </a:lnTo>
                  <a:lnTo>
                    <a:pt x="2325392" y="667695"/>
                  </a:lnTo>
                  <a:lnTo>
                    <a:pt x="2378705" y="680920"/>
                  </a:lnTo>
                  <a:lnTo>
                    <a:pt x="2432265" y="694096"/>
                  </a:lnTo>
                  <a:lnTo>
                    <a:pt x="2486047" y="707212"/>
                  </a:lnTo>
                  <a:lnTo>
                    <a:pt x="2540027" y="720256"/>
                  </a:lnTo>
                  <a:lnTo>
                    <a:pt x="2594181" y="733216"/>
                  </a:lnTo>
                  <a:lnTo>
                    <a:pt x="2648486" y="746080"/>
                  </a:lnTo>
                  <a:lnTo>
                    <a:pt x="2702916" y="758838"/>
                  </a:lnTo>
                  <a:lnTo>
                    <a:pt x="2757448" y="771478"/>
                  </a:lnTo>
                  <a:lnTo>
                    <a:pt x="2812058" y="783988"/>
                  </a:lnTo>
                  <a:lnTo>
                    <a:pt x="2866721" y="796356"/>
                  </a:lnTo>
                  <a:lnTo>
                    <a:pt x="2921415" y="808572"/>
                  </a:lnTo>
                  <a:lnTo>
                    <a:pt x="2976114" y="820623"/>
                  </a:lnTo>
                  <a:lnTo>
                    <a:pt x="3030795" y="832498"/>
                  </a:lnTo>
                  <a:lnTo>
                    <a:pt x="3085434" y="844186"/>
                  </a:lnTo>
                  <a:lnTo>
                    <a:pt x="3140006" y="855674"/>
                  </a:lnTo>
                  <a:lnTo>
                    <a:pt x="3194488" y="866952"/>
                  </a:lnTo>
                  <a:lnTo>
                    <a:pt x="3240447" y="876340"/>
                  </a:lnTo>
                  <a:lnTo>
                    <a:pt x="3286870" y="885738"/>
                  </a:lnTo>
                  <a:lnTo>
                    <a:pt x="3333739" y="895144"/>
                  </a:lnTo>
                  <a:lnTo>
                    <a:pt x="3381033" y="904554"/>
                  </a:lnTo>
                  <a:lnTo>
                    <a:pt x="3428732" y="913965"/>
                  </a:lnTo>
                  <a:lnTo>
                    <a:pt x="3476818" y="923372"/>
                  </a:lnTo>
                  <a:lnTo>
                    <a:pt x="3525270" y="932774"/>
                  </a:lnTo>
                  <a:lnTo>
                    <a:pt x="3574069" y="942166"/>
                  </a:lnTo>
                  <a:lnTo>
                    <a:pt x="3623195" y="951544"/>
                  </a:lnTo>
                  <a:lnTo>
                    <a:pt x="3672628" y="960907"/>
                  </a:lnTo>
                  <a:lnTo>
                    <a:pt x="3722350" y="970249"/>
                  </a:lnTo>
                  <a:lnTo>
                    <a:pt x="3772339" y="979568"/>
                  </a:lnTo>
                  <a:lnTo>
                    <a:pt x="3822577" y="988860"/>
                  </a:lnTo>
                  <a:lnTo>
                    <a:pt x="3873044" y="998122"/>
                  </a:lnTo>
                  <a:lnTo>
                    <a:pt x="3923719" y="1007351"/>
                  </a:lnTo>
                  <a:lnTo>
                    <a:pt x="3974585" y="1016542"/>
                  </a:lnTo>
                  <a:lnTo>
                    <a:pt x="4025620" y="1025693"/>
                  </a:lnTo>
                  <a:lnTo>
                    <a:pt x="4076805" y="1034800"/>
                  </a:lnTo>
                  <a:lnTo>
                    <a:pt x="4128121" y="1043860"/>
                  </a:lnTo>
                  <a:lnTo>
                    <a:pt x="4179548" y="1052869"/>
                  </a:lnTo>
                  <a:lnTo>
                    <a:pt x="4231067" y="1061824"/>
                  </a:lnTo>
                  <a:lnTo>
                    <a:pt x="4282656" y="1070721"/>
                  </a:lnTo>
                  <a:lnTo>
                    <a:pt x="4334298" y="1079557"/>
                  </a:lnTo>
                  <a:lnTo>
                    <a:pt x="4385972" y="1088329"/>
                  </a:lnTo>
                  <a:lnTo>
                    <a:pt x="4437659" y="1097033"/>
                  </a:lnTo>
                  <a:lnTo>
                    <a:pt x="4489339" y="1105666"/>
                  </a:lnTo>
                  <a:lnTo>
                    <a:pt x="4540992" y="1114225"/>
                  </a:lnTo>
                  <a:lnTo>
                    <a:pt x="4592598" y="1122705"/>
                  </a:lnTo>
                  <a:lnTo>
                    <a:pt x="4644139" y="1131103"/>
                  </a:lnTo>
                  <a:lnTo>
                    <a:pt x="4695594" y="1139417"/>
                  </a:lnTo>
                  <a:lnTo>
                    <a:pt x="4746944" y="1147642"/>
                  </a:lnTo>
                  <a:lnTo>
                    <a:pt x="4798169" y="1155776"/>
                  </a:lnTo>
                  <a:lnTo>
                    <a:pt x="4849249" y="1163814"/>
                  </a:lnTo>
                  <a:lnTo>
                    <a:pt x="4900165" y="1171754"/>
                  </a:lnTo>
                  <a:lnTo>
                    <a:pt x="4950897" y="1179592"/>
                  </a:lnTo>
                  <a:lnTo>
                    <a:pt x="5001426" y="1187324"/>
                  </a:lnTo>
                  <a:lnTo>
                    <a:pt x="5051731" y="1194947"/>
                  </a:lnTo>
                  <a:lnTo>
                    <a:pt x="5101794" y="1202458"/>
                  </a:lnTo>
                  <a:lnTo>
                    <a:pt x="5151594" y="1209854"/>
                  </a:lnTo>
                  <a:lnTo>
                    <a:pt x="5201112" y="1217130"/>
                  </a:lnTo>
                  <a:lnTo>
                    <a:pt x="5250328" y="1224283"/>
                  </a:lnTo>
                  <a:lnTo>
                    <a:pt x="5299223" y="1231311"/>
                  </a:lnTo>
                  <a:lnTo>
                    <a:pt x="5347776" y="1238209"/>
                  </a:lnTo>
                  <a:lnTo>
                    <a:pt x="5395969" y="1244974"/>
                  </a:lnTo>
                  <a:lnTo>
                    <a:pt x="5443781" y="1251603"/>
                  </a:lnTo>
                  <a:lnTo>
                    <a:pt x="5491194" y="1258093"/>
                  </a:lnTo>
                  <a:lnTo>
                    <a:pt x="5538186" y="1264439"/>
                  </a:lnTo>
                  <a:lnTo>
                    <a:pt x="5584739" y="1270639"/>
                  </a:lnTo>
                  <a:lnTo>
                    <a:pt x="5630833" y="1276689"/>
                  </a:lnTo>
                  <a:lnTo>
                    <a:pt x="5676449" y="1282585"/>
                  </a:lnTo>
                  <a:lnTo>
                    <a:pt x="5731868" y="1289579"/>
                  </a:lnTo>
                  <a:lnTo>
                    <a:pt x="5787466" y="1296373"/>
                  </a:lnTo>
                  <a:lnTo>
                    <a:pt x="5843208" y="1302970"/>
                  </a:lnTo>
                  <a:lnTo>
                    <a:pt x="5899059" y="1309374"/>
                  </a:lnTo>
                  <a:lnTo>
                    <a:pt x="5954986" y="1315590"/>
                  </a:lnTo>
                  <a:lnTo>
                    <a:pt x="6010955" y="1321622"/>
                  </a:lnTo>
                  <a:lnTo>
                    <a:pt x="6066930" y="1327474"/>
                  </a:lnTo>
                  <a:lnTo>
                    <a:pt x="6122880" y="1333150"/>
                  </a:lnTo>
                  <a:lnTo>
                    <a:pt x="6178768" y="1338654"/>
                  </a:lnTo>
                  <a:lnTo>
                    <a:pt x="6234561" y="1343991"/>
                  </a:lnTo>
                  <a:lnTo>
                    <a:pt x="6290225" y="1349164"/>
                  </a:lnTo>
                  <a:lnTo>
                    <a:pt x="6345726" y="1354178"/>
                  </a:lnTo>
                  <a:lnTo>
                    <a:pt x="6401029" y="1359036"/>
                  </a:lnTo>
                  <a:lnTo>
                    <a:pt x="6456101" y="1363744"/>
                  </a:lnTo>
                  <a:lnTo>
                    <a:pt x="6510907" y="1368304"/>
                  </a:lnTo>
                  <a:lnTo>
                    <a:pt x="6565413" y="1372722"/>
                  </a:lnTo>
                  <a:lnTo>
                    <a:pt x="6619585" y="1377001"/>
                  </a:lnTo>
                  <a:lnTo>
                    <a:pt x="6673390" y="1381145"/>
                  </a:lnTo>
                  <a:lnTo>
                    <a:pt x="6726792" y="1385159"/>
                  </a:lnTo>
                  <a:lnTo>
                    <a:pt x="6779757" y="1389047"/>
                  </a:lnTo>
                  <a:lnTo>
                    <a:pt x="6832253" y="1392812"/>
                  </a:lnTo>
                  <a:lnTo>
                    <a:pt x="6884243" y="1396460"/>
                  </a:lnTo>
                  <a:lnTo>
                    <a:pt x="6935695" y="1399993"/>
                  </a:lnTo>
                  <a:lnTo>
                    <a:pt x="6986574" y="1403417"/>
                  </a:lnTo>
                  <a:lnTo>
                    <a:pt x="7036847" y="1406735"/>
                  </a:lnTo>
                  <a:lnTo>
                    <a:pt x="7086478" y="1409952"/>
                  </a:lnTo>
                  <a:lnTo>
                    <a:pt x="7135433" y="1413072"/>
                  </a:lnTo>
                  <a:lnTo>
                    <a:pt x="7183680" y="1416098"/>
                  </a:lnTo>
                  <a:lnTo>
                    <a:pt x="7231183" y="1419035"/>
                  </a:lnTo>
                  <a:lnTo>
                    <a:pt x="7277908" y="1421887"/>
                  </a:lnTo>
                  <a:lnTo>
                    <a:pt x="7323821" y="1424659"/>
                  </a:lnTo>
                  <a:lnTo>
                    <a:pt x="7368889" y="1427353"/>
                  </a:lnTo>
                  <a:lnTo>
                    <a:pt x="7413077" y="1429976"/>
                  </a:lnTo>
                  <a:lnTo>
                    <a:pt x="7456350" y="1432530"/>
                  </a:lnTo>
                  <a:lnTo>
                    <a:pt x="7498675" y="1435019"/>
                  </a:lnTo>
                  <a:lnTo>
                    <a:pt x="7540018" y="1437448"/>
                  </a:lnTo>
                  <a:lnTo>
                    <a:pt x="7580344" y="1439822"/>
                  </a:lnTo>
                  <a:lnTo>
                    <a:pt x="7619620" y="1442143"/>
                  </a:lnTo>
                  <a:lnTo>
                    <a:pt x="7657810" y="1444417"/>
                  </a:lnTo>
                  <a:lnTo>
                    <a:pt x="7694882" y="1446648"/>
                  </a:lnTo>
                  <a:lnTo>
                    <a:pt x="7730801" y="1448838"/>
                  </a:lnTo>
                  <a:lnTo>
                    <a:pt x="7812409" y="1453636"/>
                  </a:lnTo>
                  <a:lnTo>
                    <a:pt x="7887152" y="1457595"/>
                  </a:lnTo>
                  <a:lnTo>
                    <a:pt x="7955603" y="1460781"/>
                  </a:lnTo>
                  <a:lnTo>
                    <a:pt x="8018334" y="1463258"/>
                  </a:lnTo>
                  <a:lnTo>
                    <a:pt x="8075917" y="1465093"/>
                  </a:lnTo>
                  <a:lnTo>
                    <a:pt x="8128927" y="1466350"/>
                  </a:lnTo>
                  <a:lnTo>
                    <a:pt x="8177935" y="1467094"/>
                  </a:lnTo>
                  <a:lnTo>
                    <a:pt x="8223515" y="1467392"/>
                  </a:lnTo>
                  <a:lnTo>
                    <a:pt x="8266239" y="1467307"/>
                  </a:lnTo>
                  <a:lnTo>
                    <a:pt x="8306680" y="1466906"/>
                  </a:lnTo>
                  <a:lnTo>
                    <a:pt x="8345410" y="1466253"/>
                  </a:lnTo>
                  <a:lnTo>
                    <a:pt x="8420032" y="1464455"/>
                  </a:lnTo>
                  <a:lnTo>
                    <a:pt x="8457068" y="1463439"/>
                  </a:lnTo>
                  <a:lnTo>
                    <a:pt x="8494685" y="1462434"/>
                  </a:lnTo>
                  <a:lnTo>
                    <a:pt x="8533456" y="1461503"/>
                  </a:lnTo>
                  <a:lnTo>
                    <a:pt x="8573954" y="1460713"/>
                  </a:lnTo>
                  <a:lnTo>
                    <a:pt x="8636561" y="1459348"/>
                  </a:lnTo>
                  <a:lnTo>
                    <a:pt x="8696089" y="1457447"/>
                  </a:lnTo>
                  <a:lnTo>
                    <a:pt x="8752845" y="1455065"/>
                  </a:lnTo>
                  <a:lnTo>
                    <a:pt x="8807136" y="1452254"/>
                  </a:lnTo>
                  <a:lnTo>
                    <a:pt x="8859272" y="1449069"/>
                  </a:lnTo>
                  <a:lnTo>
                    <a:pt x="8909559" y="1445562"/>
                  </a:lnTo>
                  <a:lnTo>
                    <a:pt x="8958307" y="1441789"/>
                  </a:lnTo>
                  <a:lnTo>
                    <a:pt x="9005822" y="1437801"/>
                  </a:lnTo>
                  <a:lnTo>
                    <a:pt x="9052414" y="1433653"/>
                  </a:lnTo>
                  <a:lnTo>
                    <a:pt x="9078271" y="1431261"/>
                  </a:lnTo>
                </a:path>
              </a:pathLst>
            </a:custGeom>
            <a:ln w="63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215133" y="5137796"/>
              <a:ext cx="6929120" cy="1714500"/>
            </a:xfrm>
            <a:custGeom>
              <a:avLst/>
              <a:gdLst/>
              <a:ahLst/>
              <a:cxnLst/>
              <a:rect l="l" t="t" r="r" b="b"/>
              <a:pathLst>
                <a:path w="6929120" h="1714500">
                  <a:moveTo>
                    <a:pt x="0" y="1714264"/>
                  </a:moveTo>
                  <a:lnTo>
                    <a:pt x="32478" y="1677653"/>
                  </a:lnTo>
                  <a:lnTo>
                    <a:pt x="65063" y="1641069"/>
                  </a:lnTo>
                  <a:lnTo>
                    <a:pt x="97859" y="1604537"/>
                  </a:lnTo>
                  <a:lnTo>
                    <a:pt x="130971" y="1568084"/>
                  </a:lnTo>
                  <a:lnTo>
                    <a:pt x="164507" y="1531737"/>
                  </a:lnTo>
                  <a:lnTo>
                    <a:pt x="198571" y="1495521"/>
                  </a:lnTo>
                  <a:lnTo>
                    <a:pt x="233268" y="1459464"/>
                  </a:lnTo>
                  <a:lnTo>
                    <a:pt x="268706" y="1423592"/>
                  </a:lnTo>
                  <a:lnTo>
                    <a:pt x="304988" y="1387931"/>
                  </a:lnTo>
                  <a:lnTo>
                    <a:pt x="342222" y="1352508"/>
                  </a:lnTo>
                  <a:lnTo>
                    <a:pt x="380512" y="1317348"/>
                  </a:lnTo>
                  <a:lnTo>
                    <a:pt x="419965" y="1282480"/>
                  </a:lnTo>
                  <a:lnTo>
                    <a:pt x="460686" y="1247928"/>
                  </a:lnTo>
                  <a:lnTo>
                    <a:pt x="502780" y="1213720"/>
                  </a:lnTo>
                  <a:lnTo>
                    <a:pt x="546354" y="1179881"/>
                  </a:lnTo>
                  <a:lnTo>
                    <a:pt x="584055" y="1151726"/>
                  </a:lnTo>
                  <a:lnTo>
                    <a:pt x="623194" y="1123387"/>
                  </a:lnTo>
                  <a:lnTo>
                    <a:pt x="663629" y="1094938"/>
                  </a:lnTo>
                  <a:lnTo>
                    <a:pt x="705221" y="1066452"/>
                  </a:lnTo>
                  <a:lnTo>
                    <a:pt x="747827" y="1038004"/>
                  </a:lnTo>
                  <a:lnTo>
                    <a:pt x="791308" y="1009665"/>
                  </a:lnTo>
                  <a:lnTo>
                    <a:pt x="835523" y="981509"/>
                  </a:lnTo>
                  <a:lnTo>
                    <a:pt x="880331" y="953610"/>
                  </a:lnTo>
                  <a:lnTo>
                    <a:pt x="925591" y="926041"/>
                  </a:lnTo>
                  <a:lnTo>
                    <a:pt x="971163" y="898876"/>
                  </a:lnTo>
                  <a:lnTo>
                    <a:pt x="1016906" y="872186"/>
                  </a:lnTo>
                  <a:lnTo>
                    <a:pt x="1062679" y="846047"/>
                  </a:lnTo>
                  <a:lnTo>
                    <a:pt x="1108342" y="820531"/>
                  </a:lnTo>
                  <a:lnTo>
                    <a:pt x="1153753" y="795711"/>
                  </a:lnTo>
                  <a:lnTo>
                    <a:pt x="1198772" y="771661"/>
                  </a:lnTo>
                  <a:lnTo>
                    <a:pt x="1243258" y="748454"/>
                  </a:lnTo>
                  <a:lnTo>
                    <a:pt x="1287072" y="726164"/>
                  </a:lnTo>
                  <a:lnTo>
                    <a:pt x="1330070" y="704863"/>
                  </a:lnTo>
                  <a:lnTo>
                    <a:pt x="1376844" y="682270"/>
                  </a:lnTo>
                  <a:lnTo>
                    <a:pt x="1421710" y="661143"/>
                  </a:lnTo>
                  <a:lnTo>
                    <a:pt x="1465076" y="641327"/>
                  </a:lnTo>
                  <a:lnTo>
                    <a:pt x="1507353" y="622665"/>
                  </a:lnTo>
                  <a:lnTo>
                    <a:pt x="1548946" y="605001"/>
                  </a:lnTo>
                  <a:lnTo>
                    <a:pt x="1590266" y="588177"/>
                  </a:lnTo>
                  <a:lnTo>
                    <a:pt x="1631720" y="572039"/>
                  </a:lnTo>
                  <a:lnTo>
                    <a:pt x="1673717" y="556429"/>
                  </a:lnTo>
                  <a:lnTo>
                    <a:pt x="1716664" y="541190"/>
                  </a:lnTo>
                  <a:lnTo>
                    <a:pt x="1760971" y="526167"/>
                  </a:lnTo>
                  <a:lnTo>
                    <a:pt x="1807046" y="511202"/>
                  </a:lnTo>
                  <a:lnTo>
                    <a:pt x="1855297" y="496140"/>
                  </a:lnTo>
                  <a:lnTo>
                    <a:pt x="1906132" y="480824"/>
                  </a:lnTo>
                  <a:lnTo>
                    <a:pt x="1959960" y="465098"/>
                  </a:lnTo>
                  <a:lnTo>
                    <a:pt x="2017189" y="448804"/>
                  </a:lnTo>
                  <a:lnTo>
                    <a:pt x="2078228" y="431788"/>
                  </a:lnTo>
                  <a:lnTo>
                    <a:pt x="2118243" y="420886"/>
                  </a:lnTo>
                  <a:lnTo>
                    <a:pt x="2160523" y="409688"/>
                  </a:lnTo>
                  <a:lnTo>
                    <a:pt x="2204874" y="398231"/>
                  </a:lnTo>
                  <a:lnTo>
                    <a:pt x="2251101" y="386550"/>
                  </a:lnTo>
                  <a:lnTo>
                    <a:pt x="2299009" y="374682"/>
                  </a:lnTo>
                  <a:lnTo>
                    <a:pt x="2348404" y="362664"/>
                  </a:lnTo>
                  <a:lnTo>
                    <a:pt x="2399091" y="350531"/>
                  </a:lnTo>
                  <a:lnTo>
                    <a:pt x="2450875" y="338320"/>
                  </a:lnTo>
                  <a:lnTo>
                    <a:pt x="2503562" y="326068"/>
                  </a:lnTo>
                  <a:lnTo>
                    <a:pt x="2556958" y="313811"/>
                  </a:lnTo>
                  <a:lnTo>
                    <a:pt x="2610868" y="301585"/>
                  </a:lnTo>
                  <a:lnTo>
                    <a:pt x="2665097" y="289426"/>
                  </a:lnTo>
                  <a:lnTo>
                    <a:pt x="2719451" y="277371"/>
                  </a:lnTo>
                  <a:lnTo>
                    <a:pt x="2773734" y="265457"/>
                  </a:lnTo>
                  <a:lnTo>
                    <a:pt x="2827754" y="253720"/>
                  </a:lnTo>
                  <a:lnTo>
                    <a:pt x="2881314" y="242195"/>
                  </a:lnTo>
                  <a:lnTo>
                    <a:pt x="2934220" y="230920"/>
                  </a:lnTo>
                  <a:lnTo>
                    <a:pt x="2986279" y="219931"/>
                  </a:lnTo>
                  <a:lnTo>
                    <a:pt x="3037295" y="209264"/>
                  </a:lnTo>
                  <a:lnTo>
                    <a:pt x="3087073" y="198956"/>
                  </a:lnTo>
                  <a:lnTo>
                    <a:pt x="3135419" y="189042"/>
                  </a:lnTo>
                  <a:lnTo>
                    <a:pt x="3182139" y="179560"/>
                  </a:lnTo>
                  <a:lnTo>
                    <a:pt x="3227038" y="170546"/>
                  </a:lnTo>
                  <a:lnTo>
                    <a:pt x="3269921" y="162035"/>
                  </a:lnTo>
                  <a:lnTo>
                    <a:pt x="3310594" y="154066"/>
                  </a:lnTo>
                  <a:lnTo>
                    <a:pt x="3348863" y="146673"/>
                  </a:lnTo>
                  <a:lnTo>
                    <a:pt x="3418279" y="133601"/>
                  </a:lnTo>
                  <a:lnTo>
                    <a:pt x="3479443" y="122537"/>
                  </a:lnTo>
                  <a:lnTo>
                    <a:pt x="3533735" y="113235"/>
                  </a:lnTo>
                  <a:lnTo>
                    <a:pt x="3582532" y="105452"/>
                  </a:lnTo>
                  <a:lnTo>
                    <a:pt x="3627215" y="98946"/>
                  </a:lnTo>
                  <a:lnTo>
                    <a:pt x="3669162" y="93472"/>
                  </a:lnTo>
                  <a:lnTo>
                    <a:pt x="3709752" y="88788"/>
                  </a:lnTo>
                  <a:lnTo>
                    <a:pt x="3750364" y="84648"/>
                  </a:lnTo>
                  <a:lnTo>
                    <a:pt x="3792377" y="80811"/>
                  </a:lnTo>
                  <a:lnTo>
                    <a:pt x="3837171" y="77033"/>
                  </a:lnTo>
                  <a:lnTo>
                    <a:pt x="3886124" y="73070"/>
                  </a:lnTo>
                  <a:lnTo>
                    <a:pt x="3940615" y="68678"/>
                  </a:lnTo>
                  <a:lnTo>
                    <a:pt x="4002024" y="63615"/>
                  </a:lnTo>
                  <a:lnTo>
                    <a:pt x="4043532" y="60210"/>
                  </a:lnTo>
                  <a:lnTo>
                    <a:pt x="4087086" y="56789"/>
                  </a:lnTo>
                  <a:lnTo>
                    <a:pt x="4132493" y="53364"/>
                  </a:lnTo>
                  <a:lnTo>
                    <a:pt x="4179559" y="49946"/>
                  </a:lnTo>
                  <a:lnTo>
                    <a:pt x="4228092" y="46547"/>
                  </a:lnTo>
                  <a:lnTo>
                    <a:pt x="4277900" y="43178"/>
                  </a:lnTo>
                  <a:lnTo>
                    <a:pt x="4328790" y="39851"/>
                  </a:lnTo>
                  <a:lnTo>
                    <a:pt x="4380569" y="36578"/>
                  </a:lnTo>
                  <a:lnTo>
                    <a:pt x="4433044" y="33370"/>
                  </a:lnTo>
                  <a:lnTo>
                    <a:pt x="4486024" y="30239"/>
                  </a:lnTo>
                  <a:lnTo>
                    <a:pt x="4539315" y="27196"/>
                  </a:lnTo>
                  <a:lnTo>
                    <a:pt x="4592725" y="24253"/>
                  </a:lnTo>
                  <a:lnTo>
                    <a:pt x="4646061" y="21421"/>
                  </a:lnTo>
                  <a:lnTo>
                    <a:pt x="4699131" y="18713"/>
                  </a:lnTo>
                  <a:lnTo>
                    <a:pt x="4751742" y="16140"/>
                  </a:lnTo>
                  <a:lnTo>
                    <a:pt x="4803701" y="13712"/>
                  </a:lnTo>
                  <a:lnTo>
                    <a:pt x="4854816" y="11443"/>
                  </a:lnTo>
                  <a:lnTo>
                    <a:pt x="4904894" y="9344"/>
                  </a:lnTo>
                  <a:lnTo>
                    <a:pt x="4953742" y="7425"/>
                  </a:lnTo>
                  <a:lnTo>
                    <a:pt x="5001168" y="5700"/>
                  </a:lnTo>
                  <a:lnTo>
                    <a:pt x="5046980" y="4179"/>
                  </a:lnTo>
                  <a:lnTo>
                    <a:pt x="5311489" y="0"/>
                  </a:lnTo>
                  <a:lnTo>
                    <a:pt x="5586571" y="464"/>
                  </a:lnTo>
                  <a:lnTo>
                    <a:pt x="5802645" y="2786"/>
                  </a:lnTo>
                  <a:lnTo>
                    <a:pt x="5890133" y="4179"/>
                  </a:lnTo>
                  <a:lnTo>
                    <a:pt x="6495796" y="4179"/>
                  </a:lnTo>
                  <a:lnTo>
                    <a:pt x="6558133" y="6090"/>
                  </a:lnTo>
                  <a:lnTo>
                    <a:pt x="6618476" y="8729"/>
                  </a:lnTo>
                  <a:lnTo>
                    <a:pt x="6676124" y="11883"/>
                  </a:lnTo>
                  <a:lnTo>
                    <a:pt x="6730380" y="15339"/>
                  </a:lnTo>
                  <a:lnTo>
                    <a:pt x="6780547" y="18884"/>
                  </a:lnTo>
                  <a:lnTo>
                    <a:pt x="6825926" y="22306"/>
                  </a:lnTo>
                  <a:lnTo>
                    <a:pt x="6865819" y="25391"/>
                  </a:lnTo>
                  <a:lnTo>
                    <a:pt x="6899529" y="27928"/>
                  </a:lnTo>
                  <a:lnTo>
                    <a:pt x="6928865" y="30148"/>
                  </a:lnTo>
                </a:path>
              </a:pathLst>
            </a:custGeom>
            <a:ln w="63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177158" y="2750057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694055" y="0"/>
                  </a:moveTo>
                  <a:lnTo>
                    <a:pt x="3937" y="402970"/>
                  </a:lnTo>
                  <a:lnTo>
                    <a:pt x="0" y="1202181"/>
                  </a:lnTo>
                  <a:lnTo>
                    <a:pt x="700532" y="1606677"/>
                  </a:lnTo>
                  <a:lnTo>
                    <a:pt x="1390777" y="1203705"/>
                  </a:lnTo>
                  <a:lnTo>
                    <a:pt x="1394587" y="404367"/>
                  </a:lnTo>
                  <a:lnTo>
                    <a:pt x="694055" y="0"/>
                  </a:lnTo>
                  <a:close/>
                </a:path>
              </a:pathLst>
            </a:custGeom>
            <a:solidFill>
              <a:srgbClr val="FFFFFF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177158" y="2750057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937" y="402970"/>
                  </a:moveTo>
                  <a:lnTo>
                    <a:pt x="694055" y="0"/>
                  </a:lnTo>
                  <a:lnTo>
                    <a:pt x="1394587" y="404367"/>
                  </a:lnTo>
                  <a:lnTo>
                    <a:pt x="1390777" y="1203705"/>
                  </a:lnTo>
                  <a:lnTo>
                    <a:pt x="700532" y="1606677"/>
                  </a:lnTo>
                  <a:lnTo>
                    <a:pt x="0" y="1202181"/>
                  </a:lnTo>
                  <a:lnTo>
                    <a:pt x="3937" y="40297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901058" y="4016883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937" y="402971"/>
                  </a:moveTo>
                  <a:lnTo>
                    <a:pt x="694054" y="0"/>
                  </a:lnTo>
                  <a:lnTo>
                    <a:pt x="1394587" y="404368"/>
                  </a:lnTo>
                  <a:lnTo>
                    <a:pt x="1390777" y="1203706"/>
                  </a:lnTo>
                  <a:lnTo>
                    <a:pt x="700531" y="1606651"/>
                  </a:lnTo>
                  <a:lnTo>
                    <a:pt x="0" y="1202182"/>
                  </a:lnTo>
                  <a:lnTo>
                    <a:pt x="3937" y="402971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910583" y="1483233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694054" y="0"/>
                  </a:moveTo>
                  <a:lnTo>
                    <a:pt x="3937" y="402970"/>
                  </a:lnTo>
                  <a:lnTo>
                    <a:pt x="0" y="1202181"/>
                  </a:lnTo>
                  <a:lnTo>
                    <a:pt x="700531" y="1606677"/>
                  </a:lnTo>
                  <a:lnTo>
                    <a:pt x="1390777" y="1203705"/>
                  </a:lnTo>
                  <a:lnTo>
                    <a:pt x="1394587" y="404367"/>
                  </a:lnTo>
                  <a:lnTo>
                    <a:pt x="694054" y="0"/>
                  </a:lnTo>
                  <a:close/>
                </a:path>
              </a:pathLst>
            </a:custGeom>
            <a:solidFill>
              <a:srgbClr val="FFFFFF">
                <a:alpha val="705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910583" y="1483233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937" y="402970"/>
                  </a:moveTo>
                  <a:lnTo>
                    <a:pt x="694054" y="0"/>
                  </a:lnTo>
                  <a:lnTo>
                    <a:pt x="1394587" y="404367"/>
                  </a:lnTo>
                  <a:lnTo>
                    <a:pt x="1390777" y="1203705"/>
                  </a:lnTo>
                  <a:lnTo>
                    <a:pt x="700531" y="1606677"/>
                  </a:lnTo>
                  <a:lnTo>
                    <a:pt x="0" y="1202181"/>
                  </a:lnTo>
                  <a:lnTo>
                    <a:pt x="3937" y="40297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158108" y="216408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694055" y="0"/>
                  </a:moveTo>
                  <a:lnTo>
                    <a:pt x="3937" y="402971"/>
                  </a:lnTo>
                  <a:lnTo>
                    <a:pt x="0" y="1202182"/>
                  </a:lnTo>
                  <a:lnTo>
                    <a:pt x="700532" y="1606677"/>
                  </a:lnTo>
                  <a:lnTo>
                    <a:pt x="1390777" y="1203706"/>
                  </a:lnTo>
                  <a:lnTo>
                    <a:pt x="1394587" y="404368"/>
                  </a:lnTo>
                  <a:lnTo>
                    <a:pt x="694055" y="0"/>
                  </a:lnTo>
                  <a:close/>
                </a:path>
              </a:pathLst>
            </a:custGeom>
            <a:solidFill>
              <a:srgbClr val="FFFFFF">
                <a:alpha val="392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158108" y="216408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937" y="402971"/>
                  </a:moveTo>
                  <a:lnTo>
                    <a:pt x="694055" y="0"/>
                  </a:lnTo>
                  <a:lnTo>
                    <a:pt x="1394587" y="404368"/>
                  </a:lnTo>
                  <a:lnTo>
                    <a:pt x="1390777" y="1203706"/>
                  </a:lnTo>
                  <a:lnTo>
                    <a:pt x="700532" y="1606677"/>
                  </a:lnTo>
                  <a:lnTo>
                    <a:pt x="0" y="1202182"/>
                  </a:lnTo>
                  <a:lnTo>
                    <a:pt x="3937" y="402971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644008" y="5274183"/>
              <a:ext cx="1395095" cy="1584325"/>
            </a:xfrm>
            <a:custGeom>
              <a:avLst/>
              <a:gdLst/>
              <a:ahLst/>
              <a:cxnLst/>
              <a:rect l="l" t="t" r="r" b="b"/>
              <a:pathLst>
                <a:path w="1395095" h="1584325">
                  <a:moveTo>
                    <a:pt x="694054" y="0"/>
                  </a:moveTo>
                  <a:lnTo>
                    <a:pt x="3937" y="402958"/>
                  </a:lnTo>
                  <a:lnTo>
                    <a:pt x="0" y="1202220"/>
                  </a:lnTo>
                  <a:lnTo>
                    <a:pt x="660966" y="1583815"/>
                  </a:lnTo>
                  <a:lnTo>
                    <a:pt x="739656" y="1583815"/>
                  </a:lnTo>
                  <a:lnTo>
                    <a:pt x="1390777" y="1203667"/>
                  </a:lnTo>
                  <a:lnTo>
                    <a:pt x="1394587" y="404406"/>
                  </a:lnTo>
                  <a:lnTo>
                    <a:pt x="694054" y="0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644008" y="5274183"/>
              <a:ext cx="1395095" cy="1584325"/>
            </a:xfrm>
            <a:custGeom>
              <a:avLst/>
              <a:gdLst/>
              <a:ahLst/>
              <a:cxnLst/>
              <a:rect l="l" t="t" r="r" b="b"/>
              <a:pathLst>
                <a:path w="1395095" h="1584325">
                  <a:moveTo>
                    <a:pt x="3937" y="402958"/>
                  </a:moveTo>
                  <a:lnTo>
                    <a:pt x="694054" y="0"/>
                  </a:lnTo>
                  <a:lnTo>
                    <a:pt x="1394587" y="404406"/>
                  </a:lnTo>
                  <a:lnTo>
                    <a:pt x="1390777" y="1203667"/>
                  </a:lnTo>
                  <a:lnTo>
                    <a:pt x="739656" y="1583815"/>
                  </a:lnTo>
                </a:path>
                <a:path w="1395095" h="1584325">
                  <a:moveTo>
                    <a:pt x="660966" y="1583815"/>
                  </a:moveTo>
                  <a:lnTo>
                    <a:pt x="0" y="1202220"/>
                  </a:lnTo>
                  <a:lnTo>
                    <a:pt x="3937" y="402958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4214" y="4007358"/>
              <a:ext cx="802005" cy="1607185"/>
            </a:xfrm>
            <a:custGeom>
              <a:avLst/>
              <a:gdLst/>
              <a:ahLst/>
              <a:cxnLst/>
              <a:rect l="l" t="t" r="r" b="b"/>
              <a:pathLst>
                <a:path w="802005" h="1607185">
                  <a:moveTo>
                    <a:pt x="101349" y="0"/>
                  </a:moveTo>
                  <a:lnTo>
                    <a:pt x="0" y="62865"/>
                  </a:lnTo>
                  <a:lnTo>
                    <a:pt x="3425" y="1545971"/>
                  </a:lnTo>
                  <a:lnTo>
                    <a:pt x="107750" y="1606651"/>
                  </a:lnTo>
                  <a:lnTo>
                    <a:pt x="797982" y="1203706"/>
                  </a:lnTo>
                  <a:lnTo>
                    <a:pt x="801869" y="404368"/>
                  </a:lnTo>
                  <a:lnTo>
                    <a:pt x="101349" y="0"/>
                  </a:lnTo>
                  <a:close/>
                </a:path>
              </a:pathLst>
            </a:custGeom>
            <a:solidFill>
              <a:srgbClr val="FFFFFF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4214" y="4007358"/>
              <a:ext cx="1525905" cy="2851150"/>
            </a:xfrm>
            <a:custGeom>
              <a:avLst/>
              <a:gdLst/>
              <a:ahLst/>
              <a:cxnLst/>
              <a:rect l="l" t="t" r="r" b="b"/>
              <a:pathLst>
                <a:path w="1525905" h="2851150">
                  <a:moveTo>
                    <a:pt x="0" y="62865"/>
                  </a:moveTo>
                  <a:lnTo>
                    <a:pt x="101349" y="0"/>
                  </a:lnTo>
                  <a:lnTo>
                    <a:pt x="801869" y="404368"/>
                  </a:lnTo>
                  <a:lnTo>
                    <a:pt x="797982" y="1203706"/>
                  </a:lnTo>
                  <a:lnTo>
                    <a:pt x="107750" y="1606651"/>
                  </a:lnTo>
                  <a:lnTo>
                    <a:pt x="3425" y="1545971"/>
                  </a:lnTo>
                  <a:lnTo>
                    <a:pt x="0" y="62865"/>
                  </a:lnTo>
                  <a:close/>
                </a:path>
                <a:path w="1525905" h="2851150">
                  <a:moveTo>
                    <a:pt x="135030" y="1688833"/>
                  </a:moveTo>
                  <a:lnTo>
                    <a:pt x="825249" y="1285875"/>
                  </a:lnTo>
                  <a:lnTo>
                    <a:pt x="1525731" y="1690281"/>
                  </a:lnTo>
                  <a:lnTo>
                    <a:pt x="1521921" y="2489542"/>
                  </a:lnTo>
                  <a:lnTo>
                    <a:pt x="903407" y="2850640"/>
                  </a:lnTo>
                </a:path>
                <a:path w="1525905" h="2851150">
                  <a:moveTo>
                    <a:pt x="759090" y="2850640"/>
                  </a:moveTo>
                  <a:lnTo>
                    <a:pt x="131144" y="2488095"/>
                  </a:lnTo>
                  <a:lnTo>
                    <a:pt x="135030" y="1688833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33933" y="2740532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694118" y="0"/>
                  </a:moveTo>
                  <a:lnTo>
                    <a:pt x="3886" y="402970"/>
                  </a:lnTo>
                  <a:lnTo>
                    <a:pt x="0" y="1202181"/>
                  </a:lnTo>
                  <a:lnTo>
                    <a:pt x="700506" y="1606677"/>
                  </a:lnTo>
                  <a:lnTo>
                    <a:pt x="1390777" y="1203705"/>
                  </a:lnTo>
                  <a:lnTo>
                    <a:pt x="1394586" y="404367"/>
                  </a:lnTo>
                  <a:lnTo>
                    <a:pt x="694118" y="0"/>
                  </a:lnTo>
                  <a:close/>
                </a:path>
              </a:pathLst>
            </a:custGeom>
            <a:solidFill>
              <a:srgbClr val="FFFFFF">
                <a:alpha val="705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33933" y="2740532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886" y="402970"/>
                  </a:moveTo>
                  <a:lnTo>
                    <a:pt x="694118" y="0"/>
                  </a:lnTo>
                  <a:lnTo>
                    <a:pt x="1394586" y="404367"/>
                  </a:lnTo>
                  <a:lnTo>
                    <a:pt x="1390777" y="1203705"/>
                  </a:lnTo>
                  <a:lnTo>
                    <a:pt x="700506" y="1606677"/>
                  </a:lnTo>
                  <a:lnTo>
                    <a:pt x="0" y="1202181"/>
                  </a:lnTo>
                  <a:lnTo>
                    <a:pt x="3886" y="40297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957834" y="4016883"/>
              <a:ext cx="2128520" cy="2841625"/>
            </a:xfrm>
            <a:custGeom>
              <a:avLst/>
              <a:gdLst/>
              <a:ahLst/>
              <a:cxnLst/>
              <a:rect l="l" t="t" r="r" b="b"/>
              <a:pathLst>
                <a:path w="2128520" h="2841625">
                  <a:moveTo>
                    <a:pt x="3886" y="402971"/>
                  </a:moveTo>
                  <a:lnTo>
                    <a:pt x="694054" y="0"/>
                  </a:lnTo>
                  <a:lnTo>
                    <a:pt x="1394586" y="404368"/>
                  </a:lnTo>
                  <a:lnTo>
                    <a:pt x="1390777" y="1203706"/>
                  </a:lnTo>
                  <a:lnTo>
                    <a:pt x="700532" y="1606651"/>
                  </a:lnTo>
                  <a:lnTo>
                    <a:pt x="0" y="1202182"/>
                  </a:lnTo>
                  <a:lnTo>
                    <a:pt x="3886" y="402971"/>
                  </a:lnTo>
                  <a:close/>
                </a:path>
                <a:path w="2128520" h="2841625">
                  <a:moveTo>
                    <a:pt x="737361" y="1688833"/>
                  </a:moveTo>
                  <a:lnTo>
                    <a:pt x="1427480" y="1285875"/>
                  </a:lnTo>
                  <a:lnTo>
                    <a:pt x="2128012" y="1690281"/>
                  </a:lnTo>
                  <a:lnTo>
                    <a:pt x="2124202" y="2489542"/>
                  </a:lnTo>
                  <a:lnTo>
                    <a:pt x="1522025" y="2841115"/>
                  </a:lnTo>
                </a:path>
                <a:path w="2128520" h="2841625">
                  <a:moveTo>
                    <a:pt x="1344896" y="2841115"/>
                  </a:moveTo>
                  <a:lnTo>
                    <a:pt x="733424" y="2488095"/>
                  </a:lnTo>
                  <a:lnTo>
                    <a:pt x="737361" y="1688833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710308" y="2750057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694055" y="0"/>
                  </a:moveTo>
                  <a:lnTo>
                    <a:pt x="3937" y="402970"/>
                  </a:lnTo>
                  <a:lnTo>
                    <a:pt x="0" y="1202181"/>
                  </a:lnTo>
                  <a:lnTo>
                    <a:pt x="700532" y="1606677"/>
                  </a:lnTo>
                  <a:lnTo>
                    <a:pt x="1390777" y="1203705"/>
                  </a:lnTo>
                  <a:lnTo>
                    <a:pt x="1394587" y="404367"/>
                  </a:lnTo>
                  <a:lnTo>
                    <a:pt x="694055" y="0"/>
                  </a:lnTo>
                  <a:close/>
                </a:path>
              </a:pathLst>
            </a:custGeom>
            <a:solidFill>
              <a:srgbClr val="FFFFFF">
                <a:alpha val="705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710308" y="2750057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937" y="402970"/>
                  </a:moveTo>
                  <a:lnTo>
                    <a:pt x="694055" y="0"/>
                  </a:lnTo>
                  <a:lnTo>
                    <a:pt x="1394587" y="404367"/>
                  </a:lnTo>
                  <a:lnTo>
                    <a:pt x="1390777" y="1203705"/>
                  </a:lnTo>
                  <a:lnTo>
                    <a:pt x="700532" y="1606677"/>
                  </a:lnTo>
                  <a:lnTo>
                    <a:pt x="0" y="1202181"/>
                  </a:lnTo>
                  <a:lnTo>
                    <a:pt x="3937" y="40297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976884" y="1454658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886" y="402970"/>
                  </a:moveTo>
                  <a:lnTo>
                    <a:pt x="694054" y="0"/>
                  </a:lnTo>
                  <a:lnTo>
                    <a:pt x="1394586" y="404367"/>
                  </a:lnTo>
                  <a:lnTo>
                    <a:pt x="1390777" y="1203705"/>
                  </a:lnTo>
                  <a:lnTo>
                    <a:pt x="700532" y="1606677"/>
                  </a:lnTo>
                  <a:lnTo>
                    <a:pt x="0" y="1202181"/>
                  </a:lnTo>
                  <a:lnTo>
                    <a:pt x="3886" y="40297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987159" y="4035933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694055" y="0"/>
                  </a:moveTo>
                  <a:lnTo>
                    <a:pt x="3937" y="402971"/>
                  </a:lnTo>
                  <a:lnTo>
                    <a:pt x="0" y="1202182"/>
                  </a:lnTo>
                  <a:lnTo>
                    <a:pt x="700532" y="1606651"/>
                  </a:lnTo>
                  <a:lnTo>
                    <a:pt x="1390777" y="1203706"/>
                  </a:lnTo>
                  <a:lnTo>
                    <a:pt x="1394587" y="404368"/>
                  </a:lnTo>
                  <a:lnTo>
                    <a:pt x="694055" y="0"/>
                  </a:lnTo>
                  <a:close/>
                </a:path>
              </a:pathLst>
            </a:custGeom>
            <a:solidFill>
              <a:srgbClr val="FFFFFF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987159" y="4035933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937" y="402971"/>
                  </a:moveTo>
                  <a:lnTo>
                    <a:pt x="694055" y="0"/>
                  </a:lnTo>
                  <a:lnTo>
                    <a:pt x="1394587" y="404368"/>
                  </a:lnTo>
                  <a:lnTo>
                    <a:pt x="1390777" y="1203706"/>
                  </a:lnTo>
                  <a:lnTo>
                    <a:pt x="700532" y="1606651"/>
                  </a:lnTo>
                  <a:lnTo>
                    <a:pt x="0" y="1202182"/>
                  </a:lnTo>
                  <a:lnTo>
                    <a:pt x="3937" y="402971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730109" y="5312283"/>
              <a:ext cx="1395095" cy="1546225"/>
            </a:xfrm>
            <a:custGeom>
              <a:avLst/>
              <a:gdLst/>
              <a:ahLst/>
              <a:cxnLst/>
              <a:rect l="l" t="t" r="r" b="b"/>
              <a:pathLst>
                <a:path w="1395095" h="1546225">
                  <a:moveTo>
                    <a:pt x="3937" y="402958"/>
                  </a:moveTo>
                  <a:lnTo>
                    <a:pt x="694055" y="0"/>
                  </a:lnTo>
                  <a:lnTo>
                    <a:pt x="1394587" y="404406"/>
                  </a:lnTo>
                  <a:lnTo>
                    <a:pt x="1390777" y="1203667"/>
                  </a:lnTo>
                  <a:lnTo>
                    <a:pt x="804914" y="1545715"/>
                  </a:lnTo>
                </a:path>
                <a:path w="1395095" h="1546225">
                  <a:moveTo>
                    <a:pt x="594972" y="1545715"/>
                  </a:moveTo>
                  <a:lnTo>
                    <a:pt x="0" y="1202220"/>
                  </a:lnTo>
                  <a:lnTo>
                    <a:pt x="3937" y="402958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730109" y="2759582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694055" y="0"/>
                  </a:moveTo>
                  <a:lnTo>
                    <a:pt x="3937" y="402970"/>
                  </a:lnTo>
                  <a:lnTo>
                    <a:pt x="0" y="1202181"/>
                  </a:lnTo>
                  <a:lnTo>
                    <a:pt x="700532" y="1606677"/>
                  </a:lnTo>
                  <a:lnTo>
                    <a:pt x="1390777" y="1203705"/>
                  </a:lnTo>
                  <a:lnTo>
                    <a:pt x="1394587" y="404367"/>
                  </a:lnTo>
                  <a:lnTo>
                    <a:pt x="694055" y="0"/>
                  </a:lnTo>
                  <a:close/>
                </a:path>
              </a:pathLst>
            </a:custGeom>
            <a:solidFill>
              <a:srgbClr val="FFFFFF">
                <a:alpha val="705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730109" y="2759582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937" y="402970"/>
                  </a:moveTo>
                  <a:lnTo>
                    <a:pt x="694055" y="0"/>
                  </a:lnTo>
                  <a:lnTo>
                    <a:pt x="1394587" y="404367"/>
                  </a:lnTo>
                  <a:lnTo>
                    <a:pt x="1390777" y="1203705"/>
                  </a:lnTo>
                  <a:lnTo>
                    <a:pt x="700532" y="1606677"/>
                  </a:lnTo>
                  <a:lnTo>
                    <a:pt x="0" y="1202181"/>
                  </a:lnTo>
                  <a:lnTo>
                    <a:pt x="3937" y="40297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463534" y="4043867"/>
              <a:ext cx="680720" cy="1587500"/>
            </a:xfrm>
            <a:custGeom>
              <a:avLst/>
              <a:gdLst/>
              <a:ahLst/>
              <a:cxnLst/>
              <a:rect l="l" t="t" r="r" b="b"/>
              <a:pathLst>
                <a:path w="680720" h="1587500">
                  <a:moveTo>
                    <a:pt x="680466" y="0"/>
                  </a:moveTo>
                  <a:lnTo>
                    <a:pt x="3937" y="395036"/>
                  </a:lnTo>
                  <a:lnTo>
                    <a:pt x="0" y="1194247"/>
                  </a:lnTo>
                  <a:lnTo>
                    <a:pt x="680466" y="1587131"/>
                  </a:lnTo>
                  <a:lnTo>
                    <a:pt x="680466" y="0"/>
                  </a:lnTo>
                  <a:close/>
                </a:path>
              </a:pathLst>
            </a:custGeom>
            <a:solidFill>
              <a:srgbClr val="FFFFFF">
                <a:alpha val="392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463534" y="4043867"/>
              <a:ext cx="680720" cy="1587500"/>
            </a:xfrm>
            <a:custGeom>
              <a:avLst/>
              <a:gdLst/>
              <a:ahLst/>
              <a:cxnLst/>
              <a:rect l="l" t="t" r="r" b="b"/>
              <a:pathLst>
                <a:path w="680720" h="1587500">
                  <a:moveTo>
                    <a:pt x="3937" y="395036"/>
                  </a:moveTo>
                  <a:lnTo>
                    <a:pt x="680466" y="0"/>
                  </a:lnTo>
                </a:path>
                <a:path w="680720" h="1587500">
                  <a:moveTo>
                    <a:pt x="680466" y="1587131"/>
                  </a:moveTo>
                  <a:lnTo>
                    <a:pt x="0" y="1194247"/>
                  </a:lnTo>
                  <a:lnTo>
                    <a:pt x="3937" y="395036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463534" y="1500692"/>
              <a:ext cx="680720" cy="1587500"/>
            </a:xfrm>
            <a:custGeom>
              <a:avLst/>
              <a:gdLst/>
              <a:ahLst/>
              <a:cxnLst/>
              <a:rect l="l" t="t" r="r" b="b"/>
              <a:pathLst>
                <a:path w="680720" h="1587500">
                  <a:moveTo>
                    <a:pt x="3937" y="395036"/>
                  </a:moveTo>
                  <a:lnTo>
                    <a:pt x="680466" y="0"/>
                  </a:lnTo>
                </a:path>
                <a:path w="680720" h="1587500">
                  <a:moveTo>
                    <a:pt x="680466" y="1587155"/>
                  </a:moveTo>
                  <a:lnTo>
                    <a:pt x="0" y="1194247"/>
                  </a:lnTo>
                  <a:lnTo>
                    <a:pt x="3937" y="395036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57200" y="333476"/>
              <a:ext cx="8229600" cy="6186170"/>
            </a:xfrm>
            <a:custGeom>
              <a:avLst/>
              <a:gdLst/>
              <a:ahLst/>
              <a:cxnLst/>
              <a:rect l="l" t="t" r="r" b="b"/>
              <a:pathLst>
                <a:path w="8229600" h="6186170">
                  <a:moveTo>
                    <a:pt x="8229600" y="0"/>
                  </a:moveTo>
                  <a:lnTo>
                    <a:pt x="0" y="0"/>
                  </a:lnTo>
                  <a:lnTo>
                    <a:pt x="0" y="6185661"/>
                  </a:lnTo>
                  <a:lnTo>
                    <a:pt x="8229600" y="6185661"/>
                  </a:lnTo>
                  <a:lnTo>
                    <a:pt x="8229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57200" y="333476"/>
              <a:ext cx="8229600" cy="6186170"/>
            </a:xfrm>
            <a:custGeom>
              <a:avLst/>
              <a:gdLst/>
              <a:ahLst/>
              <a:cxnLst/>
              <a:rect l="l" t="t" r="r" b="b"/>
              <a:pathLst>
                <a:path w="8229600" h="6186170">
                  <a:moveTo>
                    <a:pt x="0" y="6185661"/>
                  </a:moveTo>
                  <a:lnTo>
                    <a:pt x="8229600" y="6185661"/>
                  </a:lnTo>
                  <a:lnTo>
                    <a:pt x="8229600" y="0"/>
                  </a:lnTo>
                  <a:lnTo>
                    <a:pt x="0" y="0"/>
                  </a:lnTo>
                  <a:lnTo>
                    <a:pt x="0" y="6185661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561205" y="0"/>
              <a:ext cx="3679190" cy="678180"/>
            </a:xfrm>
            <a:custGeom>
              <a:avLst/>
              <a:gdLst/>
              <a:ahLst/>
              <a:cxnLst/>
              <a:rect l="l" t="t" r="r" b="b"/>
              <a:pathLst>
                <a:path w="3679190" h="678180">
                  <a:moveTo>
                    <a:pt x="0" y="677672"/>
                  </a:moveTo>
                  <a:lnTo>
                    <a:pt x="3679062" y="677672"/>
                  </a:lnTo>
                  <a:lnTo>
                    <a:pt x="3679062" y="0"/>
                  </a:lnTo>
                  <a:lnTo>
                    <a:pt x="0" y="0"/>
                  </a:lnTo>
                  <a:lnTo>
                    <a:pt x="0" y="677672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561205" y="0"/>
              <a:ext cx="3679190" cy="678180"/>
            </a:xfrm>
            <a:custGeom>
              <a:avLst/>
              <a:gdLst/>
              <a:ahLst/>
              <a:cxnLst/>
              <a:rect l="l" t="t" r="r" b="b"/>
              <a:pathLst>
                <a:path w="3679190" h="678180">
                  <a:moveTo>
                    <a:pt x="0" y="677672"/>
                  </a:moveTo>
                  <a:lnTo>
                    <a:pt x="3679062" y="677672"/>
                  </a:lnTo>
                  <a:lnTo>
                    <a:pt x="3679062" y="0"/>
                  </a:lnTo>
                </a:path>
                <a:path w="3679190" h="678180">
                  <a:moveTo>
                    <a:pt x="0" y="0"/>
                  </a:moveTo>
                  <a:lnTo>
                    <a:pt x="0" y="677672"/>
                  </a:lnTo>
                </a:path>
              </a:pathLst>
            </a:custGeom>
            <a:ln w="15875">
              <a:solidFill>
                <a:srgbClr val="74A40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649088" y="0"/>
              <a:ext cx="3505200" cy="602615"/>
            </a:xfrm>
            <a:custGeom>
              <a:avLst/>
              <a:gdLst/>
              <a:ahLst/>
              <a:cxnLst/>
              <a:rect l="l" t="t" r="r" b="b"/>
              <a:pathLst>
                <a:path w="3505200" h="602615">
                  <a:moveTo>
                    <a:pt x="0" y="602488"/>
                  </a:moveTo>
                  <a:lnTo>
                    <a:pt x="3505199" y="602488"/>
                  </a:lnTo>
                  <a:lnTo>
                    <a:pt x="3505199" y="0"/>
                  </a:lnTo>
                  <a:lnTo>
                    <a:pt x="0" y="0"/>
                  </a:lnTo>
                  <a:lnTo>
                    <a:pt x="0" y="602488"/>
                  </a:lnTo>
                  <a:close/>
                </a:path>
              </a:pathLst>
            </a:custGeom>
            <a:solidFill>
              <a:srgbClr val="7068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5463" rIns="0" bIns="0" rtlCol="0">
            <a:spAutoFit/>
          </a:bodyPr>
          <a:lstStyle/>
          <a:p>
            <a:pPr marL="516255">
              <a:lnSpc>
                <a:spcPct val="100000"/>
              </a:lnSpc>
              <a:spcBef>
                <a:spcPts val="100"/>
              </a:spcBef>
            </a:pPr>
            <a:r>
              <a:rPr sz="3600" spc="-10">
                <a:solidFill>
                  <a:srgbClr val="FF0000"/>
                </a:solidFill>
              </a:rPr>
              <a:t>2-</a:t>
            </a:r>
            <a:r>
              <a:rPr sz="3600">
                <a:solidFill>
                  <a:srgbClr val="FF0000"/>
                </a:solidFill>
              </a:rPr>
              <a:t>3-</a:t>
            </a:r>
            <a:r>
              <a:rPr sz="3600" spc="-45">
                <a:solidFill>
                  <a:srgbClr val="FF0000"/>
                </a:solidFill>
              </a:rPr>
              <a:t> </a:t>
            </a:r>
            <a:r>
              <a:rPr sz="3600">
                <a:solidFill>
                  <a:srgbClr val="FF0000"/>
                </a:solidFill>
              </a:rPr>
              <a:t>veya</a:t>
            </a:r>
            <a:r>
              <a:rPr sz="3600" spc="-40">
                <a:solidFill>
                  <a:srgbClr val="FF0000"/>
                </a:solidFill>
              </a:rPr>
              <a:t> </a:t>
            </a:r>
            <a:r>
              <a:rPr sz="3600" spc="-10">
                <a:solidFill>
                  <a:srgbClr val="FF0000"/>
                </a:solidFill>
              </a:rPr>
              <a:t>2-3-</a:t>
            </a:r>
            <a:r>
              <a:rPr sz="3600">
                <a:solidFill>
                  <a:srgbClr val="FF0000"/>
                </a:solidFill>
              </a:rPr>
              <a:t>4</a:t>
            </a:r>
            <a:r>
              <a:rPr sz="3600" spc="-40">
                <a:solidFill>
                  <a:srgbClr val="FF0000"/>
                </a:solidFill>
              </a:rPr>
              <a:t> </a:t>
            </a:r>
            <a:r>
              <a:rPr sz="3600" spc="-20">
                <a:solidFill>
                  <a:srgbClr val="FF0000"/>
                </a:solidFill>
              </a:rPr>
              <a:t>tree</a:t>
            </a:r>
            <a:endParaRPr sz="3600"/>
          </a:p>
        </p:txBody>
      </p:sp>
      <p:sp>
        <p:nvSpPr>
          <p:cNvPr id="47" name="object 4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34492" rIns="0" bIns="0" rtlCol="0">
            <a:spAutoFit/>
          </a:bodyPr>
          <a:lstStyle/>
          <a:p>
            <a:pPr marL="287020" marR="5080" indent="-274955">
              <a:lnSpc>
                <a:spcPts val="1920"/>
              </a:lnSpc>
              <a:spcBef>
                <a:spcPts val="565"/>
              </a:spcBef>
            </a:pP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 spc="355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pc="-25">
                <a:solidFill>
                  <a:srgbClr val="FF0000"/>
                </a:solidFill>
              </a:rPr>
              <a:t>Kural-</a:t>
            </a:r>
            <a:r>
              <a:rPr>
                <a:solidFill>
                  <a:srgbClr val="FF0000"/>
                </a:solidFill>
              </a:rPr>
              <a:t>7:</a:t>
            </a:r>
            <a:r>
              <a:rPr spc="-20">
                <a:solidFill>
                  <a:srgbClr val="FF0000"/>
                </a:solidFill>
              </a:rPr>
              <a:t> </a:t>
            </a:r>
            <a:r>
              <a:rPr spc="-10">
                <a:solidFill>
                  <a:srgbClr val="FF0000"/>
                </a:solidFill>
              </a:rPr>
              <a:t>(</a:t>
            </a:r>
            <a:r>
              <a:rPr spc="-10"/>
              <a:t>B-</a:t>
            </a:r>
            <a:r>
              <a:rPr/>
              <a:t>tree</a:t>
            </a:r>
            <a:r>
              <a:rPr spc="-15"/>
              <a:t> </a:t>
            </a:r>
            <a:r>
              <a:rPr/>
              <a:t>den</a:t>
            </a:r>
            <a:r>
              <a:rPr spc="-20"/>
              <a:t> </a:t>
            </a:r>
            <a:r>
              <a:rPr/>
              <a:t>farkı),</a:t>
            </a:r>
            <a:r>
              <a:rPr spc="-10"/>
              <a:t> </a:t>
            </a:r>
            <a:r>
              <a:rPr/>
              <a:t>Çocukları</a:t>
            </a:r>
            <a:r>
              <a:rPr spc="-40"/>
              <a:t> </a:t>
            </a:r>
            <a:r>
              <a:rPr/>
              <a:t>olan</a:t>
            </a:r>
            <a:r>
              <a:rPr spc="-15"/>
              <a:t> </a:t>
            </a:r>
            <a:r>
              <a:rPr/>
              <a:t>bir</a:t>
            </a:r>
            <a:r>
              <a:rPr spc="-20"/>
              <a:t> </a:t>
            </a:r>
            <a:r>
              <a:rPr/>
              <a:t>düğüm</a:t>
            </a:r>
            <a:r>
              <a:rPr spc="-55"/>
              <a:t> </a:t>
            </a:r>
            <a:r>
              <a:rPr spc="-10"/>
              <a:t>silinmek istenirse;</a:t>
            </a:r>
            <a:r>
              <a:rPr spc="-20"/>
              <a:t> </a:t>
            </a:r>
            <a:r>
              <a:rPr/>
              <a:t>Silinen</a:t>
            </a:r>
            <a:r>
              <a:rPr spc="-40"/>
              <a:t> </a:t>
            </a:r>
            <a:r>
              <a:rPr/>
              <a:t>düğüm</a:t>
            </a:r>
            <a:r>
              <a:rPr spc="-70"/>
              <a:t> </a:t>
            </a:r>
            <a:r>
              <a:rPr/>
              <a:t>tek</a:t>
            </a:r>
            <a:r>
              <a:rPr spc="-50"/>
              <a:t> </a:t>
            </a:r>
            <a:r>
              <a:rPr/>
              <a:t>sahip</a:t>
            </a:r>
            <a:r>
              <a:rPr spc="-45"/>
              <a:t> </a:t>
            </a:r>
            <a:r>
              <a:rPr/>
              <a:t>ama</a:t>
            </a:r>
            <a:r>
              <a:rPr spc="-50"/>
              <a:t> </a:t>
            </a:r>
            <a:r>
              <a:rPr spc="-10"/>
              <a:t>kardeşi</a:t>
            </a:r>
            <a:r>
              <a:rPr spc="-40"/>
              <a:t> </a:t>
            </a:r>
            <a:r>
              <a:rPr/>
              <a:t>tek</a:t>
            </a:r>
            <a:r>
              <a:rPr spc="-40"/>
              <a:t> </a:t>
            </a:r>
            <a:r>
              <a:rPr spc="-10"/>
              <a:t>değer</a:t>
            </a:r>
            <a:endParaRPr sz="1500">
              <a:latin typeface="Segoe UI Symbol"/>
              <a:cs typeface="Segoe UI Symbol"/>
            </a:endParaRPr>
          </a:p>
          <a:p>
            <a:pPr marL="287020">
              <a:lnSpc>
                <a:spcPts val="1695"/>
              </a:lnSpc>
            </a:pPr>
            <a:r>
              <a:rPr/>
              <a:t>değil</a:t>
            </a:r>
            <a:r>
              <a:rPr spc="-50"/>
              <a:t> </a:t>
            </a:r>
            <a:r>
              <a:rPr/>
              <a:t>ise</a:t>
            </a:r>
            <a:r>
              <a:rPr spc="-30"/>
              <a:t> </a:t>
            </a:r>
            <a:r>
              <a:rPr/>
              <a:t>ebeveyn,</a:t>
            </a:r>
            <a:r>
              <a:rPr spc="-55"/>
              <a:t> </a:t>
            </a:r>
            <a:r>
              <a:rPr spc="-10"/>
              <a:t>kardeş</a:t>
            </a:r>
            <a:r>
              <a:rPr spc="-35"/>
              <a:t> </a:t>
            </a:r>
            <a:r>
              <a:rPr/>
              <a:t>düğümler</a:t>
            </a:r>
            <a:r>
              <a:rPr spc="-65"/>
              <a:t> </a:t>
            </a:r>
            <a:r>
              <a:rPr/>
              <a:t>döndürülür</a:t>
            </a:r>
            <a:r>
              <a:rPr spc="-65"/>
              <a:t> </a:t>
            </a:r>
            <a:r>
              <a:rPr/>
              <a:t>ve</a:t>
            </a:r>
            <a:r>
              <a:rPr spc="-40"/>
              <a:t> </a:t>
            </a:r>
            <a:r>
              <a:rPr spc="-10"/>
              <a:t>çocuk</a:t>
            </a:r>
          </a:p>
          <a:p>
            <a:pPr marL="287020">
              <a:lnSpc>
                <a:spcPts val="2160"/>
              </a:lnSpc>
            </a:pPr>
            <a:r>
              <a:rPr/>
              <a:t>düğüm</a:t>
            </a:r>
            <a:r>
              <a:rPr spc="-45"/>
              <a:t> </a:t>
            </a:r>
            <a:r>
              <a:rPr/>
              <a:t>ile</a:t>
            </a:r>
            <a:r>
              <a:rPr spc="5"/>
              <a:t> </a:t>
            </a:r>
            <a:r>
              <a:rPr spc="-20"/>
              <a:t>birleştirilir.(Döndür</a:t>
            </a:r>
            <a:r>
              <a:rPr spc="10"/>
              <a:t> </a:t>
            </a:r>
            <a:r>
              <a:rPr/>
              <a:t>ve</a:t>
            </a:r>
            <a:r>
              <a:rPr spc="5"/>
              <a:t> </a:t>
            </a:r>
            <a:r>
              <a:rPr spc="-10"/>
              <a:t>birleştir.)</a:t>
            </a:r>
          </a:p>
          <a:p>
            <a:pPr marL="12700">
              <a:lnSpc>
                <a:spcPct val="100000"/>
              </a:lnSpc>
            </a:pP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 spc="375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/>
              <a:t>Örnek:</a:t>
            </a:r>
            <a:r>
              <a:rPr spc="-15"/>
              <a:t> </a:t>
            </a:r>
            <a:r>
              <a:rPr/>
              <a:t>5</a:t>
            </a:r>
            <a:r>
              <a:rPr spc="-10"/>
              <a:t> </a:t>
            </a:r>
            <a:r>
              <a:rPr/>
              <a:t>nolu</a:t>
            </a:r>
            <a:r>
              <a:rPr spc="-25"/>
              <a:t> </a:t>
            </a:r>
            <a:r>
              <a:rPr/>
              <a:t>düğüm</a:t>
            </a:r>
            <a:r>
              <a:rPr spc="-35"/>
              <a:t> </a:t>
            </a:r>
            <a:r>
              <a:rPr spc="-20"/>
              <a:t>sil.</a:t>
            </a:r>
            <a:endParaRPr sz="1500">
              <a:latin typeface="Segoe UI Symbol"/>
              <a:cs typeface="Segoe UI Symbol"/>
            </a:endParaRPr>
          </a:p>
          <a:p>
            <a:pPr marL="12700">
              <a:lnSpc>
                <a:spcPct val="100000"/>
              </a:lnSpc>
            </a:pP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 spc="325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pc="-10"/>
              <a:t>1-</a:t>
            </a:r>
            <a:r>
              <a:rPr/>
              <a:t>Ebeveyn</a:t>
            </a:r>
            <a:r>
              <a:rPr spc="-65"/>
              <a:t> </a:t>
            </a:r>
            <a:r>
              <a:rPr/>
              <a:t>ve</a:t>
            </a:r>
            <a:r>
              <a:rPr spc="-25"/>
              <a:t> </a:t>
            </a:r>
            <a:r>
              <a:rPr spc="-10"/>
              <a:t>kardeş</a:t>
            </a:r>
            <a:r>
              <a:rPr spc="-35"/>
              <a:t> </a:t>
            </a:r>
            <a:r>
              <a:rPr/>
              <a:t>düğümler</a:t>
            </a:r>
            <a:r>
              <a:rPr spc="-50"/>
              <a:t> </a:t>
            </a:r>
            <a:r>
              <a:rPr spc="-10"/>
              <a:t>seçildi</a:t>
            </a:r>
            <a:endParaRPr sz="1500">
              <a:latin typeface="Segoe UI Symbol"/>
              <a:cs typeface="Segoe UI Symbol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755650" y="4508436"/>
            <a:ext cx="7247255" cy="1327785"/>
            <a:chOff x="755650" y="4508436"/>
            <a:chExt cx="7247255" cy="1327785"/>
          </a:xfrm>
        </p:grpSpPr>
        <p:pic>
          <p:nvPicPr>
            <p:cNvPr id="49" name="object 49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755650" y="4581524"/>
              <a:ext cx="3286125" cy="1254125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4859401" y="4508436"/>
              <a:ext cx="3143250" cy="1274826"/>
            </a:xfrm>
            <a:prstGeom prst="rect">
              <a:avLst/>
            </a:prstGeom>
          </p:spPr>
        </p:pic>
      </p:grpSp>
    </p:spTree>
  </p:cSld>
  <p:clrMapOvr>
    <a:masterClrMapping/>
  </p:clrMapOvr>
  <p:transition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92009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199" y="0"/>
                </a:moveTo>
                <a:lnTo>
                  <a:pt x="0" y="0"/>
                </a:lnTo>
                <a:lnTo>
                  <a:pt x="0" y="6858000"/>
                </a:lnTo>
                <a:lnTo>
                  <a:pt x="1600199" y="6858000"/>
                </a:lnTo>
                <a:lnTo>
                  <a:pt x="1600199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597" y="0"/>
            <a:ext cx="991235" cy="6858000"/>
          </a:xfrm>
          <a:custGeom>
            <a:avLst/>
            <a:gdLst/>
            <a:ahLst/>
            <a:cxnLst/>
            <a:rect l="l" t="t" r="r" b="b"/>
            <a:pathLst>
              <a:path w="991235" h="6858000">
                <a:moveTo>
                  <a:pt x="990612" y="0"/>
                </a:moveTo>
                <a:lnTo>
                  <a:pt x="457200" y="0"/>
                </a:lnTo>
                <a:lnTo>
                  <a:pt x="228612" y="0"/>
                </a:lnTo>
                <a:lnTo>
                  <a:pt x="0" y="0"/>
                </a:lnTo>
                <a:lnTo>
                  <a:pt x="0" y="6858000"/>
                </a:lnTo>
                <a:lnTo>
                  <a:pt x="228612" y="6858000"/>
                </a:lnTo>
                <a:lnTo>
                  <a:pt x="457200" y="6858000"/>
                </a:lnTo>
                <a:lnTo>
                  <a:pt x="990612" y="6858000"/>
                </a:lnTo>
                <a:lnTo>
                  <a:pt x="990612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14907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00519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457200" y="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4572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06996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230997" y="0"/>
            <a:ext cx="913130" cy="6858000"/>
          </a:xfrm>
          <a:custGeom>
            <a:avLst/>
            <a:gdLst/>
            <a:ahLst/>
            <a:cxnLst/>
            <a:rect l="l" t="t" r="r" b="b"/>
            <a:pathLst>
              <a:path w="913128" h="6858000">
                <a:moveTo>
                  <a:pt x="912990" y="0"/>
                </a:moveTo>
                <a:lnTo>
                  <a:pt x="762000" y="0"/>
                </a:lnTo>
                <a:lnTo>
                  <a:pt x="533400" y="0"/>
                </a:lnTo>
                <a:lnTo>
                  <a:pt x="0" y="0"/>
                </a:lnTo>
                <a:lnTo>
                  <a:pt x="0" y="6858000"/>
                </a:lnTo>
                <a:lnTo>
                  <a:pt x="533400" y="6858000"/>
                </a:lnTo>
                <a:lnTo>
                  <a:pt x="762000" y="6858000"/>
                </a:lnTo>
                <a:lnTo>
                  <a:pt x="912990" y="6858000"/>
                </a:lnTo>
                <a:lnTo>
                  <a:pt x="91299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87596" y="0"/>
            <a:ext cx="2819400" cy="6858000"/>
          </a:xfrm>
          <a:custGeom>
            <a:avLst/>
            <a:gdLst/>
            <a:ahLst/>
            <a:cxnLst/>
            <a:rect l="l" t="t" r="r" b="b"/>
            <a:pathLst>
              <a:path w="2819400" h="6858000">
                <a:moveTo>
                  <a:pt x="2819400" y="0"/>
                </a:moveTo>
                <a:lnTo>
                  <a:pt x="0" y="0"/>
                </a:lnTo>
                <a:lnTo>
                  <a:pt x="0" y="6858000"/>
                </a:lnTo>
                <a:lnTo>
                  <a:pt x="2819400" y="6858000"/>
                </a:lnTo>
                <a:lnTo>
                  <a:pt x="28194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50678" y="-7937"/>
            <a:ext cx="9100185" cy="6872605"/>
            <a:chOff x="50678" y="-7937"/>
            <a:chExt cx="9100185" cy="6872605"/>
          </a:xfrm>
        </p:grpSpPr>
        <p:sp>
          <p:nvSpPr>
            <p:cNvPr id="11" name="object 11"/>
            <p:cNvSpPr/>
            <p:nvPr/>
          </p:nvSpPr>
          <p:spPr>
            <a:xfrm>
              <a:off x="2973197" y="0"/>
              <a:ext cx="990600" cy="6858000"/>
            </a:xfrm>
            <a:custGeom>
              <a:avLst/>
              <a:gdLst/>
              <a:ahLst/>
              <a:cxnLst/>
              <a:rect l="l" t="t" r="r" b="b"/>
              <a:pathLst>
                <a:path w="990600" h="6858000">
                  <a:moveTo>
                    <a:pt x="990600" y="0"/>
                  </a:moveTo>
                  <a:lnTo>
                    <a:pt x="457200" y="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6858000"/>
                  </a:lnTo>
                  <a:lnTo>
                    <a:pt x="228600" y="6858000"/>
                  </a:lnTo>
                  <a:lnTo>
                    <a:pt x="457200" y="6858000"/>
                  </a:lnTo>
                  <a:lnTo>
                    <a:pt x="990600" y="6858000"/>
                  </a:lnTo>
                  <a:lnTo>
                    <a:pt x="990600" y="0"/>
                  </a:lnTo>
                  <a:close/>
                </a:path>
              </a:pathLst>
            </a:custGeom>
            <a:solidFill>
              <a:srgbClr val="FFFFFF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5728" y="3486886"/>
              <a:ext cx="9078595" cy="2715260"/>
            </a:xfrm>
            <a:custGeom>
              <a:avLst/>
              <a:gdLst/>
              <a:ahLst/>
              <a:cxnLst/>
              <a:rect l="l" t="t" r="r" b="b"/>
              <a:pathLst>
                <a:path w="9078595" h="2715260">
                  <a:moveTo>
                    <a:pt x="0" y="2664523"/>
                  </a:moveTo>
                  <a:lnTo>
                    <a:pt x="44898" y="2667221"/>
                  </a:lnTo>
                  <a:lnTo>
                    <a:pt x="89828" y="2669913"/>
                  </a:lnTo>
                  <a:lnTo>
                    <a:pt x="134823" y="2672590"/>
                  </a:lnTo>
                  <a:lnTo>
                    <a:pt x="179914" y="2675246"/>
                  </a:lnTo>
                  <a:lnTo>
                    <a:pt x="225134" y="2677875"/>
                  </a:lnTo>
                  <a:lnTo>
                    <a:pt x="270515" y="2680469"/>
                  </a:lnTo>
                  <a:lnTo>
                    <a:pt x="316090" y="2683022"/>
                  </a:lnTo>
                  <a:lnTo>
                    <a:pt x="361890" y="2685526"/>
                  </a:lnTo>
                  <a:lnTo>
                    <a:pt x="407948" y="2687974"/>
                  </a:lnTo>
                  <a:lnTo>
                    <a:pt x="454295" y="2690360"/>
                  </a:lnTo>
                  <a:lnTo>
                    <a:pt x="500965" y="2692676"/>
                  </a:lnTo>
                  <a:lnTo>
                    <a:pt x="547990" y="2694916"/>
                  </a:lnTo>
                  <a:lnTo>
                    <a:pt x="595400" y="2697073"/>
                  </a:lnTo>
                  <a:lnTo>
                    <a:pt x="643230" y="2699140"/>
                  </a:lnTo>
                  <a:lnTo>
                    <a:pt x="691511" y="2701109"/>
                  </a:lnTo>
                  <a:lnTo>
                    <a:pt x="740275" y="2702975"/>
                  </a:lnTo>
                  <a:lnTo>
                    <a:pt x="789554" y="2704729"/>
                  </a:lnTo>
                  <a:lnTo>
                    <a:pt x="839382" y="2706365"/>
                  </a:lnTo>
                  <a:lnTo>
                    <a:pt x="889789" y="2707877"/>
                  </a:lnTo>
                  <a:lnTo>
                    <a:pt x="940808" y="2709256"/>
                  </a:lnTo>
                  <a:lnTo>
                    <a:pt x="992472" y="2710497"/>
                  </a:lnTo>
                  <a:lnTo>
                    <a:pt x="1044812" y="2711592"/>
                  </a:lnTo>
                  <a:lnTo>
                    <a:pt x="1097861" y="2712535"/>
                  </a:lnTo>
                  <a:lnTo>
                    <a:pt x="1151651" y="2713317"/>
                  </a:lnTo>
                  <a:lnTo>
                    <a:pt x="1206215" y="2713933"/>
                  </a:lnTo>
                  <a:lnTo>
                    <a:pt x="1261583" y="2714376"/>
                  </a:lnTo>
                  <a:lnTo>
                    <a:pt x="1317790" y="2714638"/>
                  </a:lnTo>
                  <a:lnTo>
                    <a:pt x="1374866" y="2714713"/>
                  </a:lnTo>
                  <a:lnTo>
                    <a:pt x="1432845" y="2714594"/>
                  </a:lnTo>
                  <a:lnTo>
                    <a:pt x="1491758" y="2714273"/>
                  </a:lnTo>
                  <a:lnTo>
                    <a:pt x="1551637" y="2713744"/>
                  </a:lnTo>
                  <a:lnTo>
                    <a:pt x="1612515" y="2713000"/>
                  </a:lnTo>
                  <a:lnTo>
                    <a:pt x="1674425" y="2712034"/>
                  </a:lnTo>
                  <a:lnTo>
                    <a:pt x="1717553" y="2711288"/>
                  </a:lnTo>
                  <a:lnTo>
                    <a:pt x="1761085" y="2710534"/>
                  </a:lnTo>
                  <a:lnTo>
                    <a:pt x="1805014" y="2709765"/>
                  </a:lnTo>
                  <a:lnTo>
                    <a:pt x="1849338" y="2708979"/>
                  </a:lnTo>
                  <a:lnTo>
                    <a:pt x="1894050" y="2708171"/>
                  </a:lnTo>
                  <a:lnTo>
                    <a:pt x="1939146" y="2707337"/>
                  </a:lnTo>
                  <a:lnTo>
                    <a:pt x="1984623" y="2706473"/>
                  </a:lnTo>
                  <a:lnTo>
                    <a:pt x="2030476" y="2705574"/>
                  </a:lnTo>
                  <a:lnTo>
                    <a:pt x="2076699" y="2704637"/>
                  </a:lnTo>
                  <a:lnTo>
                    <a:pt x="2123289" y="2703656"/>
                  </a:lnTo>
                  <a:lnTo>
                    <a:pt x="2170241" y="2702629"/>
                  </a:lnTo>
                  <a:lnTo>
                    <a:pt x="2217550" y="2701550"/>
                  </a:lnTo>
                  <a:lnTo>
                    <a:pt x="2265212" y="2700416"/>
                  </a:lnTo>
                  <a:lnTo>
                    <a:pt x="2313223" y="2699223"/>
                  </a:lnTo>
                  <a:lnTo>
                    <a:pt x="2361578" y="2697965"/>
                  </a:lnTo>
                  <a:lnTo>
                    <a:pt x="2410272" y="2696640"/>
                  </a:lnTo>
                  <a:lnTo>
                    <a:pt x="2459301" y="2695242"/>
                  </a:lnTo>
                  <a:lnTo>
                    <a:pt x="2508661" y="2693769"/>
                  </a:lnTo>
                  <a:lnTo>
                    <a:pt x="2558346" y="2692214"/>
                  </a:lnTo>
                  <a:lnTo>
                    <a:pt x="2608353" y="2690575"/>
                  </a:lnTo>
                  <a:lnTo>
                    <a:pt x="2658676" y="2688847"/>
                  </a:lnTo>
                  <a:lnTo>
                    <a:pt x="2709312" y="2687026"/>
                  </a:lnTo>
                  <a:lnTo>
                    <a:pt x="2760256" y="2685107"/>
                  </a:lnTo>
                  <a:lnTo>
                    <a:pt x="2811503" y="2683087"/>
                  </a:lnTo>
                  <a:lnTo>
                    <a:pt x="2863049" y="2680962"/>
                  </a:lnTo>
                  <a:lnTo>
                    <a:pt x="2914889" y="2678726"/>
                  </a:lnTo>
                  <a:lnTo>
                    <a:pt x="2967020" y="2676377"/>
                  </a:lnTo>
                  <a:lnTo>
                    <a:pt x="3019435" y="2673909"/>
                  </a:lnTo>
                  <a:lnTo>
                    <a:pt x="3072131" y="2671319"/>
                  </a:lnTo>
                  <a:lnTo>
                    <a:pt x="3125103" y="2668602"/>
                  </a:lnTo>
                  <a:lnTo>
                    <a:pt x="3178347" y="2665754"/>
                  </a:lnTo>
                  <a:lnTo>
                    <a:pt x="3231859" y="2662772"/>
                  </a:lnTo>
                  <a:lnTo>
                    <a:pt x="3285633" y="2659650"/>
                  </a:lnTo>
                  <a:lnTo>
                    <a:pt x="3339665" y="2656385"/>
                  </a:lnTo>
                  <a:lnTo>
                    <a:pt x="3393951" y="2652973"/>
                  </a:lnTo>
                  <a:lnTo>
                    <a:pt x="3448486" y="2649408"/>
                  </a:lnTo>
                  <a:lnTo>
                    <a:pt x="3503265" y="2645688"/>
                  </a:lnTo>
                  <a:lnTo>
                    <a:pt x="3558285" y="2641807"/>
                  </a:lnTo>
                  <a:lnTo>
                    <a:pt x="3613541" y="2637763"/>
                  </a:lnTo>
                  <a:lnTo>
                    <a:pt x="3669027" y="2633550"/>
                  </a:lnTo>
                  <a:lnTo>
                    <a:pt x="3724740" y="2629164"/>
                  </a:lnTo>
                  <a:lnTo>
                    <a:pt x="3780676" y="2624601"/>
                  </a:lnTo>
                  <a:lnTo>
                    <a:pt x="3836829" y="2619857"/>
                  </a:lnTo>
                  <a:lnTo>
                    <a:pt x="3893195" y="2614928"/>
                  </a:lnTo>
                  <a:lnTo>
                    <a:pt x="3949769" y="2609810"/>
                  </a:lnTo>
                  <a:lnTo>
                    <a:pt x="4006548" y="2604498"/>
                  </a:lnTo>
                  <a:lnTo>
                    <a:pt x="4063526" y="2598988"/>
                  </a:lnTo>
                  <a:lnTo>
                    <a:pt x="4120699" y="2593276"/>
                  </a:lnTo>
                  <a:lnTo>
                    <a:pt x="4166073" y="2588638"/>
                  </a:lnTo>
                  <a:lnTo>
                    <a:pt x="4212041" y="2583873"/>
                  </a:lnTo>
                  <a:lnTo>
                    <a:pt x="4258581" y="2578986"/>
                  </a:lnTo>
                  <a:lnTo>
                    <a:pt x="4305669" y="2573976"/>
                  </a:lnTo>
                  <a:lnTo>
                    <a:pt x="4353284" y="2568847"/>
                  </a:lnTo>
                  <a:lnTo>
                    <a:pt x="4401403" y="2563601"/>
                  </a:lnTo>
                  <a:lnTo>
                    <a:pt x="4450004" y="2558240"/>
                  </a:lnTo>
                  <a:lnTo>
                    <a:pt x="4499066" y="2552765"/>
                  </a:lnTo>
                  <a:lnTo>
                    <a:pt x="4548564" y="2547178"/>
                  </a:lnTo>
                  <a:lnTo>
                    <a:pt x="4598478" y="2541483"/>
                  </a:lnTo>
                  <a:lnTo>
                    <a:pt x="4648785" y="2535680"/>
                  </a:lnTo>
                  <a:lnTo>
                    <a:pt x="4699462" y="2529772"/>
                  </a:lnTo>
                  <a:lnTo>
                    <a:pt x="4750488" y="2523761"/>
                  </a:lnTo>
                  <a:lnTo>
                    <a:pt x="4801840" y="2517649"/>
                  </a:lnTo>
                  <a:lnTo>
                    <a:pt x="4853496" y="2511437"/>
                  </a:lnTo>
                  <a:lnTo>
                    <a:pt x="4905433" y="2505129"/>
                  </a:lnTo>
                  <a:lnTo>
                    <a:pt x="4957629" y="2498725"/>
                  </a:lnTo>
                  <a:lnTo>
                    <a:pt x="5010063" y="2492229"/>
                  </a:lnTo>
                  <a:lnTo>
                    <a:pt x="5062711" y="2485642"/>
                  </a:lnTo>
                  <a:lnTo>
                    <a:pt x="5115551" y="2478965"/>
                  </a:lnTo>
                  <a:lnTo>
                    <a:pt x="5168562" y="2472202"/>
                  </a:lnTo>
                  <a:lnTo>
                    <a:pt x="5221720" y="2465355"/>
                  </a:lnTo>
                  <a:lnTo>
                    <a:pt x="5275004" y="2458424"/>
                  </a:lnTo>
                  <a:lnTo>
                    <a:pt x="5328391" y="2451413"/>
                  </a:lnTo>
                  <a:lnTo>
                    <a:pt x="5381859" y="2444323"/>
                  </a:lnTo>
                  <a:lnTo>
                    <a:pt x="5435386" y="2437156"/>
                  </a:lnTo>
                  <a:lnTo>
                    <a:pt x="5488949" y="2429915"/>
                  </a:lnTo>
                  <a:lnTo>
                    <a:pt x="5542527" y="2422601"/>
                  </a:lnTo>
                  <a:lnTo>
                    <a:pt x="5596096" y="2415217"/>
                  </a:lnTo>
                  <a:lnTo>
                    <a:pt x="5649634" y="2407764"/>
                  </a:lnTo>
                  <a:lnTo>
                    <a:pt x="5703120" y="2400245"/>
                  </a:lnTo>
                  <a:lnTo>
                    <a:pt x="5756531" y="2392661"/>
                  </a:lnTo>
                  <a:lnTo>
                    <a:pt x="5809844" y="2385015"/>
                  </a:lnTo>
                  <a:lnTo>
                    <a:pt x="5863038" y="2377309"/>
                  </a:lnTo>
                  <a:lnTo>
                    <a:pt x="5916090" y="2369545"/>
                  </a:lnTo>
                  <a:lnTo>
                    <a:pt x="5968978" y="2361724"/>
                  </a:lnTo>
                  <a:lnTo>
                    <a:pt x="6021680" y="2353849"/>
                  </a:lnTo>
                  <a:lnTo>
                    <a:pt x="6074172" y="2345922"/>
                  </a:lnTo>
                  <a:lnTo>
                    <a:pt x="6126434" y="2337944"/>
                  </a:lnTo>
                  <a:lnTo>
                    <a:pt x="6178442" y="2329919"/>
                  </a:lnTo>
                  <a:lnTo>
                    <a:pt x="6230175" y="2321848"/>
                  </a:lnTo>
                  <a:lnTo>
                    <a:pt x="6281610" y="2313732"/>
                  </a:lnTo>
                  <a:lnTo>
                    <a:pt x="6332724" y="2305575"/>
                  </a:lnTo>
                  <a:lnTo>
                    <a:pt x="6383496" y="2297378"/>
                  </a:lnTo>
                  <a:lnTo>
                    <a:pt x="6433904" y="2289143"/>
                  </a:lnTo>
                  <a:lnTo>
                    <a:pt x="6483924" y="2280872"/>
                  </a:lnTo>
                  <a:lnTo>
                    <a:pt x="6533536" y="2272567"/>
                  </a:lnTo>
                  <a:lnTo>
                    <a:pt x="6582715" y="2264230"/>
                  </a:lnTo>
                  <a:lnTo>
                    <a:pt x="6631441" y="2255864"/>
                  </a:lnTo>
                  <a:lnTo>
                    <a:pt x="6679690" y="2247470"/>
                  </a:lnTo>
                  <a:lnTo>
                    <a:pt x="6727441" y="2239051"/>
                  </a:lnTo>
                  <a:lnTo>
                    <a:pt x="6774672" y="2230608"/>
                  </a:lnTo>
                  <a:lnTo>
                    <a:pt x="6821359" y="2222143"/>
                  </a:lnTo>
                  <a:lnTo>
                    <a:pt x="6867481" y="2213659"/>
                  </a:lnTo>
                  <a:lnTo>
                    <a:pt x="6913016" y="2205157"/>
                  </a:lnTo>
                  <a:lnTo>
                    <a:pt x="6957940" y="2196640"/>
                  </a:lnTo>
                  <a:lnTo>
                    <a:pt x="7002233" y="2188109"/>
                  </a:lnTo>
                  <a:lnTo>
                    <a:pt x="7045871" y="2179568"/>
                  </a:lnTo>
                  <a:lnTo>
                    <a:pt x="7088832" y="2171016"/>
                  </a:lnTo>
                  <a:lnTo>
                    <a:pt x="7131095" y="2162458"/>
                  </a:lnTo>
                  <a:lnTo>
                    <a:pt x="7172636" y="2153894"/>
                  </a:lnTo>
                  <a:lnTo>
                    <a:pt x="7233929" y="2140968"/>
                  </a:lnTo>
                  <a:lnTo>
                    <a:pt x="7295240" y="2127694"/>
                  </a:lnTo>
                  <a:lnTo>
                    <a:pt x="7356517" y="2114092"/>
                  </a:lnTo>
                  <a:lnTo>
                    <a:pt x="7417708" y="2100182"/>
                  </a:lnTo>
                  <a:lnTo>
                    <a:pt x="7478760" y="2085982"/>
                  </a:lnTo>
                  <a:lnTo>
                    <a:pt x="7539621" y="2071514"/>
                  </a:lnTo>
                  <a:lnTo>
                    <a:pt x="7600240" y="2056797"/>
                  </a:lnTo>
                  <a:lnTo>
                    <a:pt x="7660563" y="2041849"/>
                  </a:lnTo>
                  <a:lnTo>
                    <a:pt x="7720539" y="2026691"/>
                  </a:lnTo>
                  <a:lnTo>
                    <a:pt x="7780116" y="2011343"/>
                  </a:lnTo>
                  <a:lnTo>
                    <a:pt x="7839241" y="1995824"/>
                  </a:lnTo>
                  <a:lnTo>
                    <a:pt x="7897862" y="1980154"/>
                  </a:lnTo>
                  <a:lnTo>
                    <a:pt x="7955927" y="1964352"/>
                  </a:lnTo>
                  <a:lnTo>
                    <a:pt x="8013384" y="1948439"/>
                  </a:lnTo>
                  <a:lnTo>
                    <a:pt x="8070180" y="1932433"/>
                  </a:lnTo>
                  <a:lnTo>
                    <a:pt x="8126263" y="1916354"/>
                  </a:lnTo>
                  <a:lnTo>
                    <a:pt x="8181582" y="1900223"/>
                  </a:lnTo>
                  <a:lnTo>
                    <a:pt x="8236083" y="1884058"/>
                  </a:lnTo>
                  <a:lnTo>
                    <a:pt x="8289716" y="1867880"/>
                  </a:lnTo>
                  <a:lnTo>
                    <a:pt x="8342426" y="1851708"/>
                  </a:lnTo>
                  <a:lnTo>
                    <a:pt x="8394164" y="1835561"/>
                  </a:lnTo>
                  <a:lnTo>
                    <a:pt x="8444875" y="1819460"/>
                  </a:lnTo>
                  <a:lnTo>
                    <a:pt x="8494508" y="1803424"/>
                  </a:lnTo>
                  <a:lnTo>
                    <a:pt x="8543011" y="1787472"/>
                  </a:lnTo>
                  <a:lnTo>
                    <a:pt x="8590332" y="1771624"/>
                  </a:lnTo>
                  <a:lnTo>
                    <a:pt x="8636418" y="1755901"/>
                  </a:lnTo>
                  <a:lnTo>
                    <a:pt x="8681217" y="1740321"/>
                  </a:lnTo>
                  <a:lnTo>
                    <a:pt x="8724677" y="1724904"/>
                  </a:lnTo>
                  <a:lnTo>
                    <a:pt x="8766746" y="1709670"/>
                  </a:lnTo>
                  <a:lnTo>
                    <a:pt x="8807371" y="1694639"/>
                  </a:lnTo>
                  <a:lnTo>
                    <a:pt x="8846501" y="1679830"/>
                  </a:lnTo>
                  <a:lnTo>
                    <a:pt x="8884083" y="1665263"/>
                  </a:lnTo>
                  <a:lnTo>
                    <a:pt x="8920065" y="1650957"/>
                  </a:lnTo>
                  <a:lnTo>
                    <a:pt x="8987020" y="1623208"/>
                  </a:lnTo>
                  <a:lnTo>
                    <a:pt x="9046949" y="1596742"/>
                  </a:lnTo>
                  <a:lnTo>
                    <a:pt x="9074148" y="1584038"/>
                  </a:lnTo>
                  <a:lnTo>
                    <a:pt x="9078271" y="1582028"/>
                  </a:lnTo>
                </a:path>
                <a:path w="9078595" h="2715260">
                  <a:moveTo>
                    <a:pt x="0" y="871372"/>
                  </a:moveTo>
                  <a:lnTo>
                    <a:pt x="35920" y="852340"/>
                  </a:lnTo>
                  <a:lnTo>
                    <a:pt x="71984" y="833309"/>
                  </a:lnTo>
                  <a:lnTo>
                    <a:pt x="108335" y="814282"/>
                  </a:lnTo>
                  <a:lnTo>
                    <a:pt x="145119" y="795260"/>
                  </a:lnTo>
                  <a:lnTo>
                    <a:pt x="182477" y="776244"/>
                  </a:lnTo>
                  <a:lnTo>
                    <a:pt x="220555" y="757238"/>
                  </a:lnTo>
                  <a:lnTo>
                    <a:pt x="259496" y="738241"/>
                  </a:lnTo>
                  <a:lnTo>
                    <a:pt x="299444" y="719257"/>
                  </a:lnTo>
                  <a:lnTo>
                    <a:pt x="340543" y="700287"/>
                  </a:lnTo>
                  <a:lnTo>
                    <a:pt x="382937" y="681331"/>
                  </a:lnTo>
                  <a:lnTo>
                    <a:pt x="426770" y="662394"/>
                  </a:lnTo>
                  <a:lnTo>
                    <a:pt x="472184" y="643474"/>
                  </a:lnTo>
                  <a:lnTo>
                    <a:pt x="519326" y="624576"/>
                  </a:lnTo>
                  <a:lnTo>
                    <a:pt x="568338" y="605700"/>
                  </a:lnTo>
                  <a:lnTo>
                    <a:pt x="619363" y="586848"/>
                  </a:lnTo>
                  <a:lnTo>
                    <a:pt x="672547" y="568022"/>
                  </a:lnTo>
                  <a:lnTo>
                    <a:pt x="728033" y="549223"/>
                  </a:lnTo>
                  <a:lnTo>
                    <a:pt x="785964" y="530453"/>
                  </a:lnTo>
                  <a:lnTo>
                    <a:pt x="846485" y="511714"/>
                  </a:lnTo>
                  <a:lnTo>
                    <a:pt x="909740" y="493008"/>
                  </a:lnTo>
                  <a:lnTo>
                    <a:pt x="975872" y="474337"/>
                  </a:lnTo>
                  <a:lnTo>
                    <a:pt x="1045025" y="455701"/>
                  </a:lnTo>
                  <a:lnTo>
                    <a:pt x="1082432" y="445844"/>
                  </a:lnTo>
                  <a:lnTo>
                    <a:pt x="1120567" y="435788"/>
                  </a:lnTo>
                  <a:lnTo>
                    <a:pt x="1159420" y="425547"/>
                  </a:lnTo>
                  <a:lnTo>
                    <a:pt x="1198980" y="415139"/>
                  </a:lnTo>
                  <a:lnTo>
                    <a:pt x="1239234" y="404578"/>
                  </a:lnTo>
                  <a:lnTo>
                    <a:pt x="1280171" y="393882"/>
                  </a:lnTo>
                  <a:lnTo>
                    <a:pt x="1321780" y="383065"/>
                  </a:lnTo>
                  <a:lnTo>
                    <a:pt x="1364049" y="372143"/>
                  </a:lnTo>
                  <a:lnTo>
                    <a:pt x="1406966" y="361133"/>
                  </a:lnTo>
                  <a:lnTo>
                    <a:pt x="1450520" y="350050"/>
                  </a:lnTo>
                  <a:lnTo>
                    <a:pt x="1494699" y="338911"/>
                  </a:lnTo>
                  <a:lnTo>
                    <a:pt x="1539492" y="327730"/>
                  </a:lnTo>
                  <a:lnTo>
                    <a:pt x="1584887" y="316524"/>
                  </a:lnTo>
                  <a:lnTo>
                    <a:pt x="1630872" y="305310"/>
                  </a:lnTo>
                  <a:lnTo>
                    <a:pt x="1677437" y="294101"/>
                  </a:lnTo>
                  <a:lnTo>
                    <a:pt x="1724569" y="282915"/>
                  </a:lnTo>
                  <a:lnTo>
                    <a:pt x="1772257" y="271768"/>
                  </a:lnTo>
                  <a:lnTo>
                    <a:pt x="1820489" y="260675"/>
                  </a:lnTo>
                  <a:lnTo>
                    <a:pt x="1869254" y="249651"/>
                  </a:lnTo>
                  <a:lnTo>
                    <a:pt x="1918540" y="238714"/>
                  </a:lnTo>
                  <a:lnTo>
                    <a:pt x="1968336" y="227879"/>
                  </a:lnTo>
                  <a:lnTo>
                    <a:pt x="2018630" y="217161"/>
                  </a:lnTo>
                  <a:lnTo>
                    <a:pt x="2069410" y="206577"/>
                  </a:lnTo>
                  <a:lnTo>
                    <a:pt x="2120666" y="196143"/>
                  </a:lnTo>
                  <a:lnTo>
                    <a:pt x="2172385" y="185873"/>
                  </a:lnTo>
                  <a:lnTo>
                    <a:pt x="2224555" y="175785"/>
                  </a:lnTo>
                  <a:lnTo>
                    <a:pt x="2277166" y="165894"/>
                  </a:lnTo>
                  <a:lnTo>
                    <a:pt x="2330206" y="156216"/>
                  </a:lnTo>
                  <a:lnTo>
                    <a:pt x="2383663" y="146767"/>
                  </a:lnTo>
                  <a:lnTo>
                    <a:pt x="2437525" y="137562"/>
                  </a:lnTo>
                  <a:lnTo>
                    <a:pt x="2491782" y="128618"/>
                  </a:lnTo>
                  <a:lnTo>
                    <a:pt x="2546421" y="119951"/>
                  </a:lnTo>
                  <a:lnTo>
                    <a:pt x="2601431" y="111575"/>
                  </a:lnTo>
                  <a:lnTo>
                    <a:pt x="2656800" y="103508"/>
                  </a:lnTo>
                  <a:lnTo>
                    <a:pt x="2712517" y="95765"/>
                  </a:lnTo>
                  <a:lnTo>
                    <a:pt x="2768570" y="88361"/>
                  </a:lnTo>
                  <a:lnTo>
                    <a:pt x="2824948" y="81314"/>
                  </a:lnTo>
                  <a:lnTo>
                    <a:pt x="2881639" y="74638"/>
                  </a:lnTo>
                  <a:lnTo>
                    <a:pt x="2938631" y="68350"/>
                  </a:lnTo>
                  <a:lnTo>
                    <a:pt x="2995914" y="62465"/>
                  </a:lnTo>
                  <a:lnTo>
                    <a:pt x="3053475" y="56999"/>
                  </a:lnTo>
                  <a:lnTo>
                    <a:pt x="3111303" y="51968"/>
                  </a:lnTo>
                  <a:lnTo>
                    <a:pt x="3155740" y="48359"/>
                  </a:lnTo>
                  <a:lnTo>
                    <a:pt x="3200516" y="44877"/>
                  </a:lnTo>
                  <a:lnTo>
                    <a:pt x="3245628" y="41521"/>
                  </a:lnTo>
                  <a:lnTo>
                    <a:pt x="3291067" y="38292"/>
                  </a:lnTo>
                  <a:lnTo>
                    <a:pt x="3336830" y="35191"/>
                  </a:lnTo>
                  <a:lnTo>
                    <a:pt x="3382910" y="32217"/>
                  </a:lnTo>
                  <a:lnTo>
                    <a:pt x="3429303" y="29372"/>
                  </a:lnTo>
                  <a:lnTo>
                    <a:pt x="3476001" y="26655"/>
                  </a:lnTo>
                  <a:lnTo>
                    <a:pt x="3523001" y="24067"/>
                  </a:lnTo>
                  <a:lnTo>
                    <a:pt x="3570296" y="21609"/>
                  </a:lnTo>
                  <a:lnTo>
                    <a:pt x="3617880" y="19281"/>
                  </a:lnTo>
                  <a:lnTo>
                    <a:pt x="3665749" y="17084"/>
                  </a:lnTo>
                  <a:lnTo>
                    <a:pt x="3713896" y="15017"/>
                  </a:lnTo>
                  <a:lnTo>
                    <a:pt x="3762316" y="13081"/>
                  </a:lnTo>
                  <a:lnTo>
                    <a:pt x="3811004" y="11277"/>
                  </a:lnTo>
                  <a:lnTo>
                    <a:pt x="3859954" y="9605"/>
                  </a:lnTo>
                  <a:lnTo>
                    <a:pt x="3909160" y="8066"/>
                  </a:lnTo>
                  <a:lnTo>
                    <a:pt x="3958616" y="6659"/>
                  </a:lnTo>
                  <a:lnTo>
                    <a:pt x="4008318" y="5386"/>
                  </a:lnTo>
                  <a:lnTo>
                    <a:pt x="4058260" y="4247"/>
                  </a:lnTo>
                  <a:lnTo>
                    <a:pt x="4108435" y="3241"/>
                  </a:lnTo>
                  <a:lnTo>
                    <a:pt x="4158839" y="2371"/>
                  </a:lnTo>
                  <a:lnTo>
                    <a:pt x="4209466" y="1636"/>
                  </a:lnTo>
                  <a:lnTo>
                    <a:pt x="4260311" y="1036"/>
                  </a:lnTo>
                  <a:lnTo>
                    <a:pt x="4311367" y="572"/>
                  </a:lnTo>
                  <a:lnTo>
                    <a:pt x="4362629" y="244"/>
                  </a:lnTo>
                  <a:lnTo>
                    <a:pt x="4414092" y="53"/>
                  </a:lnTo>
                  <a:lnTo>
                    <a:pt x="4465750" y="0"/>
                  </a:lnTo>
                  <a:lnTo>
                    <a:pt x="4517598" y="83"/>
                  </a:lnTo>
                  <a:lnTo>
                    <a:pt x="4569630" y="305"/>
                  </a:lnTo>
                  <a:lnTo>
                    <a:pt x="4621840" y="666"/>
                  </a:lnTo>
                  <a:lnTo>
                    <a:pt x="4674223" y="1165"/>
                  </a:lnTo>
                  <a:lnTo>
                    <a:pt x="4726773" y="1804"/>
                  </a:lnTo>
                  <a:lnTo>
                    <a:pt x="4779485" y="2583"/>
                  </a:lnTo>
                  <a:lnTo>
                    <a:pt x="4832353" y="3501"/>
                  </a:lnTo>
                  <a:lnTo>
                    <a:pt x="4885372" y="4560"/>
                  </a:lnTo>
                  <a:lnTo>
                    <a:pt x="4938536" y="5761"/>
                  </a:lnTo>
                  <a:lnTo>
                    <a:pt x="4991839" y="7102"/>
                  </a:lnTo>
                  <a:lnTo>
                    <a:pt x="5045276" y="8586"/>
                  </a:lnTo>
                  <a:lnTo>
                    <a:pt x="5098841" y="10212"/>
                  </a:lnTo>
                  <a:lnTo>
                    <a:pt x="5152530" y="11981"/>
                  </a:lnTo>
                  <a:lnTo>
                    <a:pt x="5206335" y="13893"/>
                  </a:lnTo>
                  <a:lnTo>
                    <a:pt x="5260252" y="15948"/>
                  </a:lnTo>
                  <a:lnTo>
                    <a:pt x="5314275" y="18147"/>
                  </a:lnTo>
                  <a:lnTo>
                    <a:pt x="5368399" y="20491"/>
                  </a:lnTo>
                  <a:lnTo>
                    <a:pt x="5422617" y="22980"/>
                  </a:lnTo>
                  <a:lnTo>
                    <a:pt x="5476925" y="25614"/>
                  </a:lnTo>
                  <a:lnTo>
                    <a:pt x="5531317" y="28394"/>
                  </a:lnTo>
                  <a:lnTo>
                    <a:pt x="5585787" y="31320"/>
                  </a:lnTo>
                  <a:lnTo>
                    <a:pt x="5640330" y="34392"/>
                  </a:lnTo>
                  <a:lnTo>
                    <a:pt x="5694940" y="37612"/>
                  </a:lnTo>
                  <a:lnTo>
                    <a:pt x="5749611" y="40979"/>
                  </a:lnTo>
                  <a:lnTo>
                    <a:pt x="5804338" y="44493"/>
                  </a:lnTo>
                  <a:lnTo>
                    <a:pt x="5859116" y="48156"/>
                  </a:lnTo>
                  <a:lnTo>
                    <a:pt x="5913939" y="51968"/>
                  </a:lnTo>
                  <a:lnTo>
                    <a:pt x="5961554" y="55463"/>
                  </a:lnTo>
                  <a:lnTo>
                    <a:pt x="6010111" y="59261"/>
                  </a:lnTo>
                  <a:lnTo>
                    <a:pt x="6059569" y="63352"/>
                  </a:lnTo>
                  <a:lnTo>
                    <a:pt x="6109886" y="67727"/>
                  </a:lnTo>
                  <a:lnTo>
                    <a:pt x="6161021" y="72376"/>
                  </a:lnTo>
                  <a:lnTo>
                    <a:pt x="6212932" y="77290"/>
                  </a:lnTo>
                  <a:lnTo>
                    <a:pt x="6265580" y="82458"/>
                  </a:lnTo>
                  <a:lnTo>
                    <a:pt x="6318922" y="87870"/>
                  </a:lnTo>
                  <a:lnTo>
                    <a:pt x="6372918" y="93517"/>
                  </a:lnTo>
                  <a:lnTo>
                    <a:pt x="6427526" y="99389"/>
                  </a:lnTo>
                  <a:lnTo>
                    <a:pt x="6482705" y="105477"/>
                  </a:lnTo>
                  <a:lnTo>
                    <a:pt x="6538413" y="111770"/>
                  </a:lnTo>
                  <a:lnTo>
                    <a:pt x="6594611" y="118258"/>
                  </a:lnTo>
                  <a:lnTo>
                    <a:pt x="6651256" y="124933"/>
                  </a:lnTo>
                  <a:lnTo>
                    <a:pt x="6708307" y="131783"/>
                  </a:lnTo>
                  <a:lnTo>
                    <a:pt x="6765724" y="138800"/>
                  </a:lnTo>
                  <a:lnTo>
                    <a:pt x="6823464" y="145974"/>
                  </a:lnTo>
                  <a:lnTo>
                    <a:pt x="6881487" y="153294"/>
                  </a:lnTo>
                  <a:lnTo>
                    <a:pt x="6939752" y="160751"/>
                  </a:lnTo>
                  <a:lnTo>
                    <a:pt x="6998218" y="168336"/>
                  </a:lnTo>
                  <a:lnTo>
                    <a:pt x="7056842" y="176038"/>
                  </a:lnTo>
                  <a:lnTo>
                    <a:pt x="7115585" y="183847"/>
                  </a:lnTo>
                  <a:lnTo>
                    <a:pt x="7174404" y="191755"/>
                  </a:lnTo>
                  <a:lnTo>
                    <a:pt x="7233260" y="199750"/>
                  </a:lnTo>
                  <a:lnTo>
                    <a:pt x="7292110" y="207824"/>
                  </a:lnTo>
                  <a:lnTo>
                    <a:pt x="7350913" y="215966"/>
                  </a:lnTo>
                  <a:lnTo>
                    <a:pt x="7409628" y="224167"/>
                  </a:lnTo>
                  <a:lnTo>
                    <a:pt x="7468215" y="232416"/>
                  </a:lnTo>
                  <a:lnTo>
                    <a:pt x="7526631" y="240705"/>
                  </a:lnTo>
                  <a:lnTo>
                    <a:pt x="7584836" y="249024"/>
                  </a:lnTo>
                  <a:lnTo>
                    <a:pt x="7642789" y="257361"/>
                  </a:lnTo>
                  <a:lnTo>
                    <a:pt x="7700448" y="265709"/>
                  </a:lnTo>
                  <a:lnTo>
                    <a:pt x="7757772" y="274057"/>
                  </a:lnTo>
                  <a:lnTo>
                    <a:pt x="7814720" y="282395"/>
                  </a:lnTo>
                  <a:lnTo>
                    <a:pt x="7871250" y="290713"/>
                  </a:lnTo>
                  <a:lnTo>
                    <a:pt x="7927323" y="299002"/>
                  </a:lnTo>
                  <a:lnTo>
                    <a:pt x="7982895" y="307251"/>
                  </a:lnTo>
                  <a:lnTo>
                    <a:pt x="8037927" y="315452"/>
                  </a:lnTo>
                  <a:lnTo>
                    <a:pt x="8092377" y="323595"/>
                  </a:lnTo>
                  <a:lnTo>
                    <a:pt x="8146204" y="331668"/>
                  </a:lnTo>
                  <a:lnTo>
                    <a:pt x="8199367" y="339664"/>
                  </a:lnTo>
                  <a:lnTo>
                    <a:pt x="8251824" y="347571"/>
                  </a:lnTo>
                  <a:lnTo>
                    <a:pt x="8303535" y="355380"/>
                  </a:lnTo>
                  <a:lnTo>
                    <a:pt x="8354457" y="363082"/>
                  </a:lnTo>
                  <a:lnTo>
                    <a:pt x="8404551" y="370667"/>
                  </a:lnTo>
                  <a:lnTo>
                    <a:pt x="8453775" y="378124"/>
                  </a:lnTo>
                  <a:lnTo>
                    <a:pt x="8502087" y="385444"/>
                  </a:lnTo>
                  <a:lnTo>
                    <a:pt x="8549447" y="392618"/>
                  </a:lnTo>
                  <a:lnTo>
                    <a:pt x="8595813" y="399635"/>
                  </a:lnTo>
                  <a:lnTo>
                    <a:pt x="8641144" y="406485"/>
                  </a:lnTo>
                  <a:lnTo>
                    <a:pt x="8685399" y="413160"/>
                  </a:lnTo>
                  <a:lnTo>
                    <a:pt x="8728537" y="419648"/>
                  </a:lnTo>
                  <a:lnTo>
                    <a:pt x="8770516" y="425941"/>
                  </a:lnTo>
                  <a:lnTo>
                    <a:pt x="8811296" y="432029"/>
                  </a:lnTo>
                  <a:lnTo>
                    <a:pt x="8850835" y="437901"/>
                  </a:lnTo>
                  <a:lnTo>
                    <a:pt x="8889092" y="443548"/>
                  </a:lnTo>
                  <a:lnTo>
                    <a:pt x="8961595" y="454128"/>
                  </a:lnTo>
                  <a:lnTo>
                    <a:pt x="9028477" y="463691"/>
                  </a:lnTo>
                  <a:lnTo>
                    <a:pt x="9059707" y="468066"/>
                  </a:lnTo>
                  <a:lnTo>
                    <a:pt x="9078271" y="470623"/>
                  </a:lnTo>
                </a:path>
              </a:pathLst>
            </a:custGeom>
            <a:ln w="63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3853" y="5640781"/>
              <a:ext cx="3004820" cy="1211580"/>
            </a:xfrm>
            <a:custGeom>
              <a:avLst/>
              <a:gdLst/>
              <a:ahLst/>
              <a:cxnLst/>
              <a:rect l="l" t="t" r="r" b="b"/>
              <a:pathLst>
                <a:path w="3004820" h="1211579">
                  <a:moveTo>
                    <a:pt x="0" y="0"/>
                  </a:moveTo>
                  <a:lnTo>
                    <a:pt x="51721" y="23517"/>
                  </a:lnTo>
                  <a:lnTo>
                    <a:pt x="103435" y="47027"/>
                  </a:lnTo>
                  <a:lnTo>
                    <a:pt x="155135" y="70525"/>
                  </a:lnTo>
                  <a:lnTo>
                    <a:pt x="206815" y="94002"/>
                  </a:lnTo>
                  <a:lnTo>
                    <a:pt x="258466" y="117452"/>
                  </a:lnTo>
                  <a:lnTo>
                    <a:pt x="310083" y="140868"/>
                  </a:lnTo>
                  <a:lnTo>
                    <a:pt x="361657" y="164244"/>
                  </a:lnTo>
                  <a:lnTo>
                    <a:pt x="413183" y="187573"/>
                  </a:lnTo>
                  <a:lnTo>
                    <a:pt x="464653" y="210849"/>
                  </a:lnTo>
                  <a:lnTo>
                    <a:pt x="516059" y="234063"/>
                  </a:lnTo>
                  <a:lnTo>
                    <a:pt x="567396" y="257211"/>
                  </a:lnTo>
                  <a:lnTo>
                    <a:pt x="618656" y="280284"/>
                  </a:lnTo>
                  <a:lnTo>
                    <a:pt x="669832" y="303277"/>
                  </a:lnTo>
                  <a:lnTo>
                    <a:pt x="720917" y="326182"/>
                  </a:lnTo>
                  <a:lnTo>
                    <a:pt x="771904" y="348994"/>
                  </a:lnTo>
                  <a:lnTo>
                    <a:pt x="822786" y="371704"/>
                  </a:lnTo>
                  <a:lnTo>
                    <a:pt x="873556" y="394306"/>
                  </a:lnTo>
                  <a:lnTo>
                    <a:pt x="924207" y="416795"/>
                  </a:lnTo>
                  <a:lnTo>
                    <a:pt x="974732" y="439162"/>
                  </a:lnTo>
                  <a:lnTo>
                    <a:pt x="1025125" y="461401"/>
                  </a:lnTo>
                  <a:lnTo>
                    <a:pt x="1075377" y="483506"/>
                  </a:lnTo>
                  <a:lnTo>
                    <a:pt x="1125482" y="505470"/>
                  </a:lnTo>
                  <a:lnTo>
                    <a:pt x="1175433" y="527285"/>
                  </a:lnTo>
                  <a:lnTo>
                    <a:pt x="1225224" y="548946"/>
                  </a:lnTo>
                  <a:lnTo>
                    <a:pt x="1274846" y="570446"/>
                  </a:lnTo>
                  <a:lnTo>
                    <a:pt x="1324293" y="591777"/>
                  </a:lnTo>
                  <a:lnTo>
                    <a:pt x="1373558" y="612933"/>
                  </a:lnTo>
                  <a:lnTo>
                    <a:pt x="1422635" y="633908"/>
                  </a:lnTo>
                  <a:lnTo>
                    <a:pt x="1471515" y="654695"/>
                  </a:lnTo>
                  <a:lnTo>
                    <a:pt x="1520192" y="675286"/>
                  </a:lnTo>
                  <a:lnTo>
                    <a:pt x="1568660" y="695675"/>
                  </a:lnTo>
                  <a:lnTo>
                    <a:pt x="1616910" y="715856"/>
                  </a:lnTo>
                  <a:lnTo>
                    <a:pt x="1664936" y="735822"/>
                  </a:lnTo>
                  <a:lnTo>
                    <a:pt x="1712731" y="755566"/>
                  </a:lnTo>
                  <a:lnTo>
                    <a:pt x="1760289" y="775081"/>
                  </a:lnTo>
                  <a:lnTo>
                    <a:pt x="1807601" y="794360"/>
                  </a:lnTo>
                  <a:lnTo>
                    <a:pt x="1854661" y="813398"/>
                  </a:lnTo>
                  <a:lnTo>
                    <a:pt x="1901462" y="832186"/>
                  </a:lnTo>
                  <a:lnTo>
                    <a:pt x="1947997" y="850719"/>
                  </a:lnTo>
                  <a:lnTo>
                    <a:pt x="1994259" y="868989"/>
                  </a:lnTo>
                  <a:lnTo>
                    <a:pt x="2040242" y="886991"/>
                  </a:lnTo>
                  <a:lnTo>
                    <a:pt x="2085937" y="904716"/>
                  </a:lnTo>
                  <a:lnTo>
                    <a:pt x="2131338" y="922159"/>
                  </a:lnTo>
                  <a:lnTo>
                    <a:pt x="2176438" y="939313"/>
                  </a:lnTo>
                  <a:lnTo>
                    <a:pt x="2221229" y="956171"/>
                  </a:lnTo>
                  <a:lnTo>
                    <a:pt x="2265706" y="972726"/>
                  </a:lnTo>
                  <a:lnTo>
                    <a:pt x="2309861" y="988971"/>
                  </a:lnTo>
                  <a:lnTo>
                    <a:pt x="2353687" y="1004901"/>
                  </a:lnTo>
                  <a:lnTo>
                    <a:pt x="2397177" y="1020507"/>
                  </a:lnTo>
                  <a:lnTo>
                    <a:pt x="2440323" y="1035784"/>
                  </a:lnTo>
                  <a:lnTo>
                    <a:pt x="2483120" y="1050724"/>
                  </a:lnTo>
                  <a:lnTo>
                    <a:pt x="2525559" y="1065322"/>
                  </a:lnTo>
                  <a:lnTo>
                    <a:pt x="2567635" y="1079569"/>
                  </a:lnTo>
                  <a:lnTo>
                    <a:pt x="2609339" y="1093460"/>
                  </a:lnTo>
                  <a:lnTo>
                    <a:pt x="2650665" y="1106988"/>
                  </a:lnTo>
                  <a:lnTo>
                    <a:pt x="2691607" y="1120146"/>
                  </a:lnTo>
                  <a:lnTo>
                    <a:pt x="2732156" y="1132927"/>
                  </a:lnTo>
                  <a:lnTo>
                    <a:pt x="2772306" y="1145324"/>
                  </a:lnTo>
                  <a:lnTo>
                    <a:pt x="2812050" y="1157331"/>
                  </a:lnTo>
                  <a:lnTo>
                    <a:pt x="2851381" y="1168942"/>
                  </a:lnTo>
                  <a:lnTo>
                    <a:pt x="2890292" y="1180149"/>
                  </a:lnTo>
                  <a:lnTo>
                    <a:pt x="2928775" y="1190945"/>
                  </a:lnTo>
                  <a:lnTo>
                    <a:pt x="2966825" y="1201324"/>
                  </a:lnTo>
                  <a:lnTo>
                    <a:pt x="3004433" y="1211280"/>
                  </a:lnTo>
                </a:path>
              </a:pathLst>
            </a:custGeom>
            <a:ln w="63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5728" y="5284470"/>
              <a:ext cx="9078595" cy="1467485"/>
            </a:xfrm>
            <a:custGeom>
              <a:avLst/>
              <a:gdLst/>
              <a:ahLst/>
              <a:cxnLst/>
              <a:rect l="l" t="t" r="r" b="b"/>
              <a:pathLst>
                <a:path w="9078595" h="1467484">
                  <a:moveTo>
                    <a:pt x="0" y="0"/>
                  </a:moveTo>
                  <a:lnTo>
                    <a:pt x="37324" y="13040"/>
                  </a:lnTo>
                  <a:lnTo>
                    <a:pt x="74769" y="26102"/>
                  </a:lnTo>
                  <a:lnTo>
                    <a:pt x="112458" y="39209"/>
                  </a:lnTo>
                  <a:lnTo>
                    <a:pt x="150511" y="52381"/>
                  </a:lnTo>
                  <a:lnTo>
                    <a:pt x="189051" y="65642"/>
                  </a:lnTo>
                  <a:lnTo>
                    <a:pt x="228197" y="79012"/>
                  </a:lnTo>
                  <a:lnTo>
                    <a:pt x="268073" y="92514"/>
                  </a:lnTo>
                  <a:lnTo>
                    <a:pt x="308800" y="106170"/>
                  </a:lnTo>
                  <a:lnTo>
                    <a:pt x="350499" y="120003"/>
                  </a:lnTo>
                  <a:lnTo>
                    <a:pt x="393291" y="134033"/>
                  </a:lnTo>
                  <a:lnTo>
                    <a:pt x="437298" y="148282"/>
                  </a:lnTo>
                  <a:lnTo>
                    <a:pt x="482643" y="162774"/>
                  </a:lnTo>
                  <a:lnTo>
                    <a:pt x="529445" y="177530"/>
                  </a:lnTo>
                  <a:lnTo>
                    <a:pt x="577828" y="192571"/>
                  </a:lnTo>
                  <a:lnTo>
                    <a:pt x="627911" y="207921"/>
                  </a:lnTo>
                  <a:lnTo>
                    <a:pt x="679818" y="223600"/>
                  </a:lnTo>
                  <a:lnTo>
                    <a:pt x="733668" y="239631"/>
                  </a:lnTo>
                  <a:lnTo>
                    <a:pt x="789585" y="256036"/>
                  </a:lnTo>
                  <a:lnTo>
                    <a:pt x="847689" y="272836"/>
                  </a:lnTo>
                  <a:lnTo>
                    <a:pt x="908102" y="290054"/>
                  </a:lnTo>
                  <a:lnTo>
                    <a:pt x="970946" y="307713"/>
                  </a:lnTo>
                  <a:lnTo>
                    <a:pt x="1036341" y="325833"/>
                  </a:lnTo>
                  <a:lnTo>
                    <a:pt x="1104411" y="344436"/>
                  </a:lnTo>
                  <a:lnTo>
                    <a:pt x="1142884" y="354885"/>
                  </a:lnTo>
                  <a:lnTo>
                    <a:pt x="1182229" y="365585"/>
                  </a:lnTo>
                  <a:lnTo>
                    <a:pt x="1222422" y="376525"/>
                  </a:lnTo>
                  <a:lnTo>
                    <a:pt x="1263437" y="387692"/>
                  </a:lnTo>
                  <a:lnTo>
                    <a:pt x="1305252" y="399076"/>
                  </a:lnTo>
                  <a:lnTo>
                    <a:pt x="1347842" y="410665"/>
                  </a:lnTo>
                  <a:lnTo>
                    <a:pt x="1391183" y="422448"/>
                  </a:lnTo>
                  <a:lnTo>
                    <a:pt x="1435251" y="434412"/>
                  </a:lnTo>
                  <a:lnTo>
                    <a:pt x="1480022" y="446546"/>
                  </a:lnTo>
                  <a:lnTo>
                    <a:pt x="1525472" y="458839"/>
                  </a:lnTo>
                  <a:lnTo>
                    <a:pt x="1571577" y="471279"/>
                  </a:lnTo>
                  <a:lnTo>
                    <a:pt x="1618313" y="483855"/>
                  </a:lnTo>
                  <a:lnTo>
                    <a:pt x="1665656" y="496555"/>
                  </a:lnTo>
                  <a:lnTo>
                    <a:pt x="1713581" y="509367"/>
                  </a:lnTo>
                  <a:lnTo>
                    <a:pt x="1762065" y="522281"/>
                  </a:lnTo>
                  <a:lnTo>
                    <a:pt x="1811084" y="535284"/>
                  </a:lnTo>
                  <a:lnTo>
                    <a:pt x="1860614" y="548365"/>
                  </a:lnTo>
                  <a:lnTo>
                    <a:pt x="1910630" y="561512"/>
                  </a:lnTo>
                  <a:lnTo>
                    <a:pt x="1961108" y="574714"/>
                  </a:lnTo>
                  <a:lnTo>
                    <a:pt x="2012026" y="587959"/>
                  </a:lnTo>
                  <a:lnTo>
                    <a:pt x="2063357" y="601237"/>
                  </a:lnTo>
                  <a:lnTo>
                    <a:pt x="2115080" y="614534"/>
                  </a:lnTo>
                  <a:lnTo>
                    <a:pt x="2167168" y="627840"/>
                  </a:lnTo>
                  <a:lnTo>
                    <a:pt x="2219599" y="641143"/>
                  </a:lnTo>
                  <a:lnTo>
                    <a:pt x="2272348" y="654432"/>
                  </a:lnTo>
                  <a:lnTo>
                    <a:pt x="2325392" y="667695"/>
                  </a:lnTo>
                  <a:lnTo>
                    <a:pt x="2378705" y="680920"/>
                  </a:lnTo>
                  <a:lnTo>
                    <a:pt x="2432265" y="694096"/>
                  </a:lnTo>
                  <a:lnTo>
                    <a:pt x="2486047" y="707212"/>
                  </a:lnTo>
                  <a:lnTo>
                    <a:pt x="2540027" y="720256"/>
                  </a:lnTo>
                  <a:lnTo>
                    <a:pt x="2594181" y="733216"/>
                  </a:lnTo>
                  <a:lnTo>
                    <a:pt x="2648486" y="746080"/>
                  </a:lnTo>
                  <a:lnTo>
                    <a:pt x="2702916" y="758838"/>
                  </a:lnTo>
                  <a:lnTo>
                    <a:pt x="2757448" y="771478"/>
                  </a:lnTo>
                  <a:lnTo>
                    <a:pt x="2812058" y="783988"/>
                  </a:lnTo>
                  <a:lnTo>
                    <a:pt x="2866721" y="796356"/>
                  </a:lnTo>
                  <a:lnTo>
                    <a:pt x="2921415" y="808572"/>
                  </a:lnTo>
                  <a:lnTo>
                    <a:pt x="2976114" y="820623"/>
                  </a:lnTo>
                  <a:lnTo>
                    <a:pt x="3030795" y="832498"/>
                  </a:lnTo>
                  <a:lnTo>
                    <a:pt x="3085434" y="844186"/>
                  </a:lnTo>
                  <a:lnTo>
                    <a:pt x="3140006" y="855674"/>
                  </a:lnTo>
                  <a:lnTo>
                    <a:pt x="3194488" y="866952"/>
                  </a:lnTo>
                  <a:lnTo>
                    <a:pt x="3240447" y="876340"/>
                  </a:lnTo>
                  <a:lnTo>
                    <a:pt x="3286870" y="885738"/>
                  </a:lnTo>
                  <a:lnTo>
                    <a:pt x="3333739" y="895144"/>
                  </a:lnTo>
                  <a:lnTo>
                    <a:pt x="3381033" y="904554"/>
                  </a:lnTo>
                  <a:lnTo>
                    <a:pt x="3428732" y="913965"/>
                  </a:lnTo>
                  <a:lnTo>
                    <a:pt x="3476818" y="923372"/>
                  </a:lnTo>
                  <a:lnTo>
                    <a:pt x="3525270" y="932774"/>
                  </a:lnTo>
                  <a:lnTo>
                    <a:pt x="3574069" y="942166"/>
                  </a:lnTo>
                  <a:lnTo>
                    <a:pt x="3623195" y="951544"/>
                  </a:lnTo>
                  <a:lnTo>
                    <a:pt x="3672628" y="960907"/>
                  </a:lnTo>
                  <a:lnTo>
                    <a:pt x="3722350" y="970249"/>
                  </a:lnTo>
                  <a:lnTo>
                    <a:pt x="3772339" y="979568"/>
                  </a:lnTo>
                  <a:lnTo>
                    <a:pt x="3822577" y="988860"/>
                  </a:lnTo>
                  <a:lnTo>
                    <a:pt x="3873044" y="998122"/>
                  </a:lnTo>
                  <a:lnTo>
                    <a:pt x="3923719" y="1007351"/>
                  </a:lnTo>
                  <a:lnTo>
                    <a:pt x="3974585" y="1016542"/>
                  </a:lnTo>
                  <a:lnTo>
                    <a:pt x="4025620" y="1025693"/>
                  </a:lnTo>
                  <a:lnTo>
                    <a:pt x="4076805" y="1034800"/>
                  </a:lnTo>
                  <a:lnTo>
                    <a:pt x="4128121" y="1043860"/>
                  </a:lnTo>
                  <a:lnTo>
                    <a:pt x="4179548" y="1052869"/>
                  </a:lnTo>
                  <a:lnTo>
                    <a:pt x="4231067" y="1061824"/>
                  </a:lnTo>
                  <a:lnTo>
                    <a:pt x="4282656" y="1070721"/>
                  </a:lnTo>
                  <a:lnTo>
                    <a:pt x="4334298" y="1079557"/>
                  </a:lnTo>
                  <a:lnTo>
                    <a:pt x="4385972" y="1088329"/>
                  </a:lnTo>
                  <a:lnTo>
                    <a:pt x="4437659" y="1097033"/>
                  </a:lnTo>
                  <a:lnTo>
                    <a:pt x="4489339" y="1105666"/>
                  </a:lnTo>
                  <a:lnTo>
                    <a:pt x="4540992" y="1114225"/>
                  </a:lnTo>
                  <a:lnTo>
                    <a:pt x="4592598" y="1122705"/>
                  </a:lnTo>
                  <a:lnTo>
                    <a:pt x="4644139" y="1131103"/>
                  </a:lnTo>
                  <a:lnTo>
                    <a:pt x="4695594" y="1139417"/>
                  </a:lnTo>
                  <a:lnTo>
                    <a:pt x="4746944" y="1147642"/>
                  </a:lnTo>
                  <a:lnTo>
                    <a:pt x="4798169" y="1155776"/>
                  </a:lnTo>
                  <a:lnTo>
                    <a:pt x="4849249" y="1163814"/>
                  </a:lnTo>
                  <a:lnTo>
                    <a:pt x="4900165" y="1171754"/>
                  </a:lnTo>
                  <a:lnTo>
                    <a:pt x="4950897" y="1179592"/>
                  </a:lnTo>
                  <a:lnTo>
                    <a:pt x="5001426" y="1187324"/>
                  </a:lnTo>
                  <a:lnTo>
                    <a:pt x="5051731" y="1194947"/>
                  </a:lnTo>
                  <a:lnTo>
                    <a:pt x="5101794" y="1202458"/>
                  </a:lnTo>
                  <a:lnTo>
                    <a:pt x="5151594" y="1209854"/>
                  </a:lnTo>
                  <a:lnTo>
                    <a:pt x="5201112" y="1217130"/>
                  </a:lnTo>
                  <a:lnTo>
                    <a:pt x="5250328" y="1224283"/>
                  </a:lnTo>
                  <a:lnTo>
                    <a:pt x="5299223" y="1231311"/>
                  </a:lnTo>
                  <a:lnTo>
                    <a:pt x="5347776" y="1238209"/>
                  </a:lnTo>
                  <a:lnTo>
                    <a:pt x="5395969" y="1244974"/>
                  </a:lnTo>
                  <a:lnTo>
                    <a:pt x="5443781" y="1251603"/>
                  </a:lnTo>
                  <a:lnTo>
                    <a:pt x="5491194" y="1258093"/>
                  </a:lnTo>
                  <a:lnTo>
                    <a:pt x="5538186" y="1264439"/>
                  </a:lnTo>
                  <a:lnTo>
                    <a:pt x="5584739" y="1270639"/>
                  </a:lnTo>
                  <a:lnTo>
                    <a:pt x="5630833" y="1276689"/>
                  </a:lnTo>
                  <a:lnTo>
                    <a:pt x="5676449" y="1282585"/>
                  </a:lnTo>
                  <a:lnTo>
                    <a:pt x="5731868" y="1289579"/>
                  </a:lnTo>
                  <a:lnTo>
                    <a:pt x="5787466" y="1296373"/>
                  </a:lnTo>
                  <a:lnTo>
                    <a:pt x="5843208" y="1302970"/>
                  </a:lnTo>
                  <a:lnTo>
                    <a:pt x="5899059" y="1309374"/>
                  </a:lnTo>
                  <a:lnTo>
                    <a:pt x="5954986" y="1315590"/>
                  </a:lnTo>
                  <a:lnTo>
                    <a:pt x="6010955" y="1321622"/>
                  </a:lnTo>
                  <a:lnTo>
                    <a:pt x="6066930" y="1327474"/>
                  </a:lnTo>
                  <a:lnTo>
                    <a:pt x="6122880" y="1333150"/>
                  </a:lnTo>
                  <a:lnTo>
                    <a:pt x="6178768" y="1338654"/>
                  </a:lnTo>
                  <a:lnTo>
                    <a:pt x="6234561" y="1343991"/>
                  </a:lnTo>
                  <a:lnTo>
                    <a:pt x="6290225" y="1349164"/>
                  </a:lnTo>
                  <a:lnTo>
                    <a:pt x="6345726" y="1354178"/>
                  </a:lnTo>
                  <a:lnTo>
                    <a:pt x="6401029" y="1359036"/>
                  </a:lnTo>
                  <a:lnTo>
                    <a:pt x="6456101" y="1363744"/>
                  </a:lnTo>
                  <a:lnTo>
                    <a:pt x="6510907" y="1368304"/>
                  </a:lnTo>
                  <a:lnTo>
                    <a:pt x="6565413" y="1372722"/>
                  </a:lnTo>
                  <a:lnTo>
                    <a:pt x="6619585" y="1377001"/>
                  </a:lnTo>
                  <a:lnTo>
                    <a:pt x="6673390" y="1381145"/>
                  </a:lnTo>
                  <a:lnTo>
                    <a:pt x="6726792" y="1385159"/>
                  </a:lnTo>
                  <a:lnTo>
                    <a:pt x="6779757" y="1389047"/>
                  </a:lnTo>
                  <a:lnTo>
                    <a:pt x="6832253" y="1392812"/>
                  </a:lnTo>
                  <a:lnTo>
                    <a:pt x="6884243" y="1396460"/>
                  </a:lnTo>
                  <a:lnTo>
                    <a:pt x="6935695" y="1399993"/>
                  </a:lnTo>
                  <a:lnTo>
                    <a:pt x="6986574" y="1403417"/>
                  </a:lnTo>
                  <a:lnTo>
                    <a:pt x="7036847" y="1406735"/>
                  </a:lnTo>
                  <a:lnTo>
                    <a:pt x="7086478" y="1409952"/>
                  </a:lnTo>
                  <a:lnTo>
                    <a:pt x="7135433" y="1413072"/>
                  </a:lnTo>
                  <a:lnTo>
                    <a:pt x="7183680" y="1416098"/>
                  </a:lnTo>
                  <a:lnTo>
                    <a:pt x="7231183" y="1419035"/>
                  </a:lnTo>
                  <a:lnTo>
                    <a:pt x="7277908" y="1421887"/>
                  </a:lnTo>
                  <a:lnTo>
                    <a:pt x="7323821" y="1424659"/>
                  </a:lnTo>
                  <a:lnTo>
                    <a:pt x="7368889" y="1427353"/>
                  </a:lnTo>
                  <a:lnTo>
                    <a:pt x="7413077" y="1429976"/>
                  </a:lnTo>
                  <a:lnTo>
                    <a:pt x="7456350" y="1432530"/>
                  </a:lnTo>
                  <a:lnTo>
                    <a:pt x="7498675" y="1435019"/>
                  </a:lnTo>
                  <a:lnTo>
                    <a:pt x="7540018" y="1437448"/>
                  </a:lnTo>
                  <a:lnTo>
                    <a:pt x="7580344" y="1439822"/>
                  </a:lnTo>
                  <a:lnTo>
                    <a:pt x="7619620" y="1442143"/>
                  </a:lnTo>
                  <a:lnTo>
                    <a:pt x="7657810" y="1444417"/>
                  </a:lnTo>
                  <a:lnTo>
                    <a:pt x="7694882" y="1446648"/>
                  </a:lnTo>
                  <a:lnTo>
                    <a:pt x="7730801" y="1448838"/>
                  </a:lnTo>
                  <a:lnTo>
                    <a:pt x="7812409" y="1453636"/>
                  </a:lnTo>
                  <a:lnTo>
                    <a:pt x="7887152" y="1457595"/>
                  </a:lnTo>
                  <a:lnTo>
                    <a:pt x="7955603" y="1460781"/>
                  </a:lnTo>
                  <a:lnTo>
                    <a:pt x="8018334" y="1463258"/>
                  </a:lnTo>
                  <a:lnTo>
                    <a:pt x="8075917" y="1465093"/>
                  </a:lnTo>
                  <a:lnTo>
                    <a:pt x="8128927" y="1466350"/>
                  </a:lnTo>
                  <a:lnTo>
                    <a:pt x="8177935" y="1467094"/>
                  </a:lnTo>
                  <a:lnTo>
                    <a:pt x="8223515" y="1467392"/>
                  </a:lnTo>
                  <a:lnTo>
                    <a:pt x="8266239" y="1467307"/>
                  </a:lnTo>
                  <a:lnTo>
                    <a:pt x="8306680" y="1466906"/>
                  </a:lnTo>
                  <a:lnTo>
                    <a:pt x="8345410" y="1466253"/>
                  </a:lnTo>
                  <a:lnTo>
                    <a:pt x="8420032" y="1464455"/>
                  </a:lnTo>
                  <a:lnTo>
                    <a:pt x="8457068" y="1463439"/>
                  </a:lnTo>
                  <a:lnTo>
                    <a:pt x="8494685" y="1462434"/>
                  </a:lnTo>
                  <a:lnTo>
                    <a:pt x="8533456" y="1461503"/>
                  </a:lnTo>
                  <a:lnTo>
                    <a:pt x="8573954" y="1460713"/>
                  </a:lnTo>
                  <a:lnTo>
                    <a:pt x="8636561" y="1459348"/>
                  </a:lnTo>
                  <a:lnTo>
                    <a:pt x="8696089" y="1457447"/>
                  </a:lnTo>
                  <a:lnTo>
                    <a:pt x="8752845" y="1455065"/>
                  </a:lnTo>
                  <a:lnTo>
                    <a:pt x="8807136" y="1452254"/>
                  </a:lnTo>
                  <a:lnTo>
                    <a:pt x="8859272" y="1449069"/>
                  </a:lnTo>
                  <a:lnTo>
                    <a:pt x="8909559" y="1445562"/>
                  </a:lnTo>
                  <a:lnTo>
                    <a:pt x="8958307" y="1441789"/>
                  </a:lnTo>
                  <a:lnTo>
                    <a:pt x="9005822" y="1437801"/>
                  </a:lnTo>
                  <a:lnTo>
                    <a:pt x="9052414" y="1433653"/>
                  </a:lnTo>
                  <a:lnTo>
                    <a:pt x="9078271" y="1431261"/>
                  </a:lnTo>
                </a:path>
              </a:pathLst>
            </a:custGeom>
            <a:ln w="63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215133" y="5137796"/>
              <a:ext cx="6929120" cy="1714500"/>
            </a:xfrm>
            <a:custGeom>
              <a:avLst/>
              <a:gdLst/>
              <a:ahLst/>
              <a:cxnLst/>
              <a:rect l="l" t="t" r="r" b="b"/>
              <a:pathLst>
                <a:path w="6929120" h="1714500">
                  <a:moveTo>
                    <a:pt x="0" y="1714264"/>
                  </a:moveTo>
                  <a:lnTo>
                    <a:pt x="32478" y="1677653"/>
                  </a:lnTo>
                  <a:lnTo>
                    <a:pt x="65063" y="1641069"/>
                  </a:lnTo>
                  <a:lnTo>
                    <a:pt x="97859" y="1604537"/>
                  </a:lnTo>
                  <a:lnTo>
                    <a:pt x="130971" y="1568084"/>
                  </a:lnTo>
                  <a:lnTo>
                    <a:pt x="164507" y="1531737"/>
                  </a:lnTo>
                  <a:lnTo>
                    <a:pt x="198571" y="1495521"/>
                  </a:lnTo>
                  <a:lnTo>
                    <a:pt x="233268" y="1459464"/>
                  </a:lnTo>
                  <a:lnTo>
                    <a:pt x="268706" y="1423592"/>
                  </a:lnTo>
                  <a:lnTo>
                    <a:pt x="304988" y="1387931"/>
                  </a:lnTo>
                  <a:lnTo>
                    <a:pt x="342222" y="1352508"/>
                  </a:lnTo>
                  <a:lnTo>
                    <a:pt x="380512" y="1317348"/>
                  </a:lnTo>
                  <a:lnTo>
                    <a:pt x="419965" y="1282480"/>
                  </a:lnTo>
                  <a:lnTo>
                    <a:pt x="460686" y="1247928"/>
                  </a:lnTo>
                  <a:lnTo>
                    <a:pt x="502780" y="1213720"/>
                  </a:lnTo>
                  <a:lnTo>
                    <a:pt x="546354" y="1179881"/>
                  </a:lnTo>
                  <a:lnTo>
                    <a:pt x="584055" y="1151726"/>
                  </a:lnTo>
                  <a:lnTo>
                    <a:pt x="623194" y="1123387"/>
                  </a:lnTo>
                  <a:lnTo>
                    <a:pt x="663629" y="1094938"/>
                  </a:lnTo>
                  <a:lnTo>
                    <a:pt x="705221" y="1066452"/>
                  </a:lnTo>
                  <a:lnTo>
                    <a:pt x="747827" y="1038004"/>
                  </a:lnTo>
                  <a:lnTo>
                    <a:pt x="791308" y="1009665"/>
                  </a:lnTo>
                  <a:lnTo>
                    <a:pt x="835523" y="981509"/>
                  </a:lnTo>
                  <a:lnTo>
                    <a:pt x="880331" y="953610"/>
                  </a:lnTo>
                  <a:lnTo>
                    <a:pt x="925591" y="926041"/>
                  </a:lnTo>
                  <a:lnTo>
                    <a:pt x="971163" y="898876"/>
                  </a:lnTo>
                  <a:lnTo>
                    <a:pt x="1016906" y="872186"/>
                  </a:lnTo>
                  <a:lnTo>
                    <a:pt x="1062679" y="846047"/>
                  </a:lnTo>
                  <a:lnTo>
                    <a:pt x="1108342" y="820531"/>
                  </a:lnTo>
                  <a:lnTo>
                    <a:pt x="1153753" y="795711"/>
                  </a:lnTo>
                  <a:lnTo>
                    <a:pt x="1198772" y="771661"/>
                  </a:lnTo>
                  <a:lnTo>
                    <a:pt x="1243258" y="748454"/>
                  </a:lnTo>
                  <a:lnTo>
                    <a:pt x="1287072" y="726164"/>
                  </a:lnTo>
                  <a:lnTo>
                    <a:pt x="1330070" y="704863"/>
                  </a:lnTo>
                  <a:lnTo>
                    <a:pt x="1376844" y="682270"/>
                  </a:lnTo>
                  <a:lnTo>
                    <a:pt x="1421710" y="661143"/>
                  </a:lnTo>
                  <a:lnTo>
                    <a:pt x="1465076" y="641327"/>
                  </a:lnTo>
                  <a:lnTo>
                    <a:pt x="1507353" y="622665"/>
                  </a:lnTo>
                  <a:lnTo>
                    <a:pt x="1548946" y="605001"/>
                  </a:lnTo>
                  <a:lnTo>
                    <a:pt x="1590266" y="588177"/>
                  </a:lnTo>
                  <a:lnTo>
                    <a:pt x="1631720" y="572039"/>
                  </a:lnTo>
                  <a:lnTo>
                    <a:pt x="1673717" y="556429"/>
                  </a:lnTo>
                  <a:lnTo>
                    <a:pt x="1716664" y="541190"/>
                  </a:lnTo>
                  <a:lnTo>
                    <a:pt x="1760971" y="526167"/>
                  </a:lnTo>
                  <a:lnTo>
                    <a:pt x="1807046" y="511202"/>
                  </a:lnTo>
                  <a:lnTo>
                    <a:pt x="1855297" y="496140"/>
                  </a:lnTo>
                  <a:lnTo>
                    <a:pt x="1906132" y="480824"/>
                  </a:lnTo>
                  <a:lnTo>
                    <a:pt x="1959960" y="465098"/>
                  </a:lnTo>
                  <a:lnTo>
                    <a:pt x="2017189" y="448804"/>
                  </a:lnTo>
                  <a:lnTo>
                    <a:pt x="2078228" y="431788"/>
                  </a:lnTo>
                  <a:lnTo>
                    <a:pt x="2118243" y="420886"/>
                  </a:lnTo>
                  <a:lnTo>
                    <a:pt x="2160523" y="409688"/>
                  </a:lnTo>
                  <a:lnTo>
                    <a:pt x="2204874" y="398231"/>
                  </a:lnTo>
                  <a:lnTo>
                    <a:pt x="2251101" y="386550"/>
                  </a:lnTo>
                  <a:lnTo>
                    <a:pt x="2299009" y="374682"/>
                  </a:lnTo>
                  <a:lnTo>
                    <a:pt x="2348404" y="362664"/>
                  </a:lnTo>
                  <a:lnTo>
                    <a:pt x="2399091" y="350531"/>
                  </a:lnTo>
                  <a:lnTo>
                    <a:pt x="2450875" y="338320"/>
                  </a:lnTo>
                  <a:lnTo>
                    <a:pt x="2503562" y="326068"/>
                  </a:lnTo>
                  <a:lnTo>
                    <a:pt x="2556958" y="313811"/>
                  </a:lnTo>
                  <a:lnTo>
                    <a:pt x="2610868" y="301585"/>
                  </a:lnTo>
                  <a:lnTo>
                    <a:pt x="2665097" y="289426"/>
                  </a:lnTo>
                  <a:lnTo>
                    <a:pt x="2719451" y="277371"/>
                  </a:lnTo>
                  <a:lnTo>
                    <a:pt x="2773734" y="265457"/>
                  </a:lnTo>
                  <a:lnTo>
                    <a:pt x="2827754" y="253720"/>
                  </a:lnTo>
                  <a:lnTo>
                    <a:pt x="2881314" y="242195"/>
                  </a:lnTo>
                  <a:lnTo>
                    <a:pt x="2934220" y="230920"/>
                  </a:lnTo>
                  <a:lnTo>
                    <a:pt x="2986279" y="219931"/>
                  </a:lnTo>
                  <a:lnTo>
                    <a:pt x="3037295" y="209264"/>
                  </a:lnTo>
                  <a:lnTo>
                    <a:pt x="3087073" y="198956"/>
                  </a:lnTo>
                  <a:lnTo>
                    <a:pt x="3135419" y="189042"/>
                  </a:lnTo>
                  <a:lnTo>
                    <a:pt x="3182139" y="179560"/>
                  </a:lnTo>
                  <a:lnTo>
                    <a:pt x="3227038" y="170546"/>
                  </a:lnTo>
                  <a:lnTo>
                    <a:pt x="3269921" y="162035"/>
                  </a:lnTo>
                  <a:lnTo>
                    <a:pt x="3310594" y="154066"/>
                  </a:lnTo>
                  <a:lnTo>
                    <a:pt x="3348863" y="146673"/>
                  </a:lnTo>
                  <a:lnTo>
                    <a:pt x="3418279" y="133601"/>
                  </a:lnTo>
                  <a:lnTo>
                    <a:pt x="3479443" y="122537"/>
                  </a:lnTo>
                  <a:lnTo>
                    <a:pt x="3533735" y="113235"/>
                  </a:lnTo>
                  <a:lnTo>
                    <a:pt x="3582532" y="105452"/>
                  </a:lnTo>
                  <a:lnTo>
                    <a:pt x="3627215" y="98946"/>
                  </a:lnTo>
                  <a:lnTo>
                    <a:pt x="3669162" y="93472"/>
                  </a:lnTo>
                  <a:lnTo>
                    <a:pt x="3709752" y="88788"/>
                  </a:lnTo>
                  <a:lnTo>
                    <a:pt x="3750364" y="84648"/>
                  </a:lnTo>
                  <a:lnTo>
                    <a:pt x="3792377" y="80811"/>
                  </a:lnTo>
                  <a:lnTo>
                    <a:pt x="3837171" y="77033"/>
                  </a:lnTo>
                  <a:lnTo>
                    <a:pt x="3886124" y="73070"/>
                  </a:lnTo>
                  <a:lnTo>
                    <a:pt x="3940615" y="68678"/>
                  </a:lnTo>
                  <a:lnTo>
                    <a:pt x="4002024" y="63615"/>
                  </a:lnTo>
                  <a:lnTo>
                    <a:pt x="4043532" y="60210"/>
                  </a:lnTo>
                  <a:lnTo>
                    <a:pt x="4087086" y="56789"/>
                  </a:lnTo>
                  <a:lnTo>
                    <a:pt x="4132493" y="53364"/>
                  </a:lnTo>
                  <a:lnTo>
                    <a:pt x="4179559" y="49946"/>
                  </a:lnTo>
                  <a:lnTo>
                    <a:pt x="4228092" y="46547"/>
                  </a:lnTo>
                  <a:lnTo>
                    <a:pt x="4277900" y="43178"/>
                  </a:lnTo>
                  <a:lnTo>
                    <a:pt x="4328790" y="39851"/>
                  </a:lnTo>
                  <a:lnTo>
                    <a:pt x="4380569" y="36578"/>
                  </a:lnTo>
                  <a:lnTo>
                    <a:pt x="4433044" y="33370"/>
                  </a:lnTo>
                  <a:lnTo>
                    <a:pt x="4486024" y="30239"/>
                  </a:lnTo>
                  <a:lnTo>
                    <a:pt x="4539315" y="27196"/>
                  </a:lnTo>
                  <a:lnTo>
                    <a:pt x="4592725" y="24253"/>
                  </a:lnTo>
                  <a:lnTo>
                    <a:pt x="4646061" y="21421"/>
                  </a:lnTo>
                  <a:lnTo>
                    <a:pt x="4699131" y="18713"/>
                  </a:lnTo>
                  <a:lnTo>
                    <a:pt x="4751742" y="16140"/>
                  </a:lnTo>
                  <a:lnTo>
                    <a:pt x="4803701" y="13712"/>
                  </a:lnTo>
                  <a:lnTo>
                    <a:pt x="4854816" y="11443"/>
                  </a:lnTo>
                  <a:lnTo>
                    <a:pt x="4904894" y="9344"/>
                  </a:lnTo>
                  <a:lnTo>
                    <a:pt x="4953742" y="7425"/>
                  </a:lnTo>
                  <a:lnTo>
                    <a:pt x="5001168" y="5700"/>
                  </a:lnTo>
                  <a:lnTo>
                    <a:pt x="5046980" y="4179"/>
                  </a:lnTo>
                  <a:lnTo>
                    <a:pt x="5311489" y="0"/>
                  </a:lnTo>
                  <a:lnTo>
                    <a:pt x="5586571" y="464"/>
                  </a:lnTo>
                  <a:lnTo>
                    <a:pt x="5802645" y="2786"/>
                  </a:lnTo>
                  <a:lnTo>
                    <a:pt x="5890133" y="4179"/>
                  </a:lnTo>
                  <a:lnTo>
                    <a:pt x="6495796" y="4179"/>
                  </a:lnTo>
                  <a:lnTo>
                    <a:pt x="6558133" y="6090"/>
                  </a:lnTo>
                  <a:lnTo>
                    <a:pt x="6618476" y="8729"/>
                  </a:lnTo>
                  <a:lnTo>
                    <a:pt x="6676124" y="11883"/>
                  </a:lnTo>
                  <a:lnTo>
                    <a:pt x="6730380" y="15339"/>
                  </a:lnTo>
                  <a:lnTo>
                    <a:pt x="6780547" y="18884"/>
                  </a:lnTo>
                  <a:lnTo>
                    <a:pt x="6825926" y="22306"/>
                  </a:lnTo>
                  <a:lnTo>
                    <a:pt x="6865819" y="25391"/>
                  </a:lnTo>
                  <a:lnTo>
                    <a:pt x="6899529" y="27928"/>
                  </a:lnTo>
                  <a:lnTo>
                    <a:pt x="6928865" y="30148"/>
                  </a:lnTo>
                </a:path>
              </a:pathLst>
            </a:custGeom>
            <a:ln w="63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177158" y="2750057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694055" y="0"/>
                  </a:moveTo>
                  <a:lnTo>
                    <a:pt x="3937" y="402970"/>
                  </a:lnTo>
                  <a:lnTo>
                    <a:pt x="0" y="1202181"/>
                  </a:lnTo>
                  <a:lnTo>
                    <a:pt x="700532" y="1606677"/>
                  </a:lnTo>
                  <a:lnTo>
                    <a:pt x="1390777" y="1203705"/>
                  </a:lnTo>
                  <a:lnTo>
                    <a:pt x="1394587" y="404367"/>
                  </a:lnTo>
                  <a:lnTo>
                    <a:pt x="694055" y="0"/>
                  </a:lnTo>
                  <a:close/>
                </a:path>
              </a:pathLst>
            </a:custGeom>
            <a:solidFill>
              <a:srgbClr val="FFFFFF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177158" y="2750057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937" y="402970"/>
                  </a:moveTo>
                  <a:lnTo>
                    <a:pt x="694055" y="0"/>
                  </a:lnTo>
                  <a:lnTo>
                    <a:pt x="1394587" y="404367"/>
                  </a:lnTo>
                  <a:lnTo>
                    <a:pt x="1390777" y="1203705"/>
                  </a:lnTo>
                  <a:lnTo>
                    <a:pt x="700532" y="1606677"/>
                  </a:lnTo>
                  <a:lnTo>
                    <a:pt x="0" y="1202181"/>
                  </a:lnTo>
                  <a:lnTo>
                    <a:pt x="3937" y="40297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901058" y="4016883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937" y="402971"/>
                  </a:moveTo>
                  <a:lnTo>
                    <a:pt x="694054" y="0"/>
                  </a:lnTo>
                  <a:lnTo>
                    <a:pt x="1394587" y="404368"/>
                  </a:lnTo>
                  <a:lnTo>
                    <a:pt x="1390777" y="1203706"/>
                  </a:lnTo>
                  <a:lnTo>
                    <a:pt x="700531" y="1606651"/>
                  </a:lnTo>
                  <a:lnTo>
                    <a:pt x="0" y="1202182"/>
                  </a:lnTo>
                  <a:lnTo>
                    <a:pt x="3937" y="402971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910583" y="1483233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694054" y="0"/>
                  </a:moveTo>
                  <a:lnTo>
                    <a:pt x="3937" y="402970"/>
                  </a:lnTo>
                  <a:lnTo>
                    <a:pt x="0" y="1202181"/>
                  </a:lnTo>
                  <a:lnTo>
                    <a:pt x="700531" y="1606677"/>
                  </a:lnTo>
                  <a:lnTo>
                    <a:pt x="1390777" y="1203705"/>
                  </a:lnTo>
                  <a:lnTo>
                    <a:pt x="1394587" y="404367"/>
                  </a:lnTo>
                  <a:lnTo>
                    <a:pt x="694054" y="0"/>
                  </a:lnTo>
                  <a:close/>
                </a:path>
              </a:pathLst>
            </a:custGeom>
            <a:solidFill>
              <a:srgbClr val="FFFFFF">
                <a:alpha val="705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910583" y="1483233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937" y="402970"/>
                  </a:moveTo>
                  <a:lnTo>
                    <a:pt x="694054" y="0"/>
                  </a:lnTo>
                  <a:lnTo>
                    <a:pt x="1394587" y="404367"/>
                  </a:lnTo>
                  <a:lnTo>
                    <a:pt x="1390777" y="1203705"/>
                  </a:lnTo>
                  <a:lnTo>
                    <a:pt x="700531" y="1606677"/>
                  </a:lnTo>
                  <a:lnTo>
                    <a:pt x="0" y="1202181"/>
                  </a:lnTo>
                  <a:lnTo>
                    <a:pt x="3937" y="40297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158108" y="216408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694055" y="0"/>
                  </a:moveTo>
                  <a:lnTo>
                    <a:pt x="3937" y="402971"/>
                  </a:lnTo>
                  <a:lnTo>
                    <a:pt x="0" y="1202182"/>
                  </a:lnTo>
                  <a:lnTo>
                    <a:pt x="700532" y="1606677"/>
                  </a:lnTo>
                  <a:lnTo>
                    <a:pt x="1390777" y="1203706"/>
                  </a:lnTo>
                  <a:lnTo>
                    <a:pt x="1394587" y="404368"/>
                  </a:lnTo>
                  <a:lnTo>
                    <a:pt x="694055" y="0"/>
                  </a:lnTo>
                  <a:close/>
                </a:path>
              </a:pathLst>
            </a:custGeom>
            <a:solidFill>
              <a:srgbClr val="FFFFFF">
                <a:alpha val="392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158108" y="216408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937" y="402971"/>
                  </a:moveTo>
                  <a:lnTo>
                    <a:pt x="694055" y="0"/>
                  </a:lnTo>
                  <a:lnTo>
                    <a:pt x="1394587" y="404368"/>
                  </a:lnTo>
                  <a:lnTo>
                    <a:pt x="1390777" y="1203706"/>
                  </a:lnTo>
                  <a:lnTo>
                    <a:pt x="700532" y="1606677"/>
                  </a:lnTo>
                  <a:lnTo>
                    <a:pt x="0" y="1202182"/>
                  </a:lnTo>
                  <a:lnTo>
                    <a:pt x="3937" y="402971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644008" y="5274183"/>
              <a:ext cx="1395095" cy="1584325"/>
            </a:xfrm>
            <a:custGeom>
              <a:avLst/>
              <a:gdLst/>
              <a:ahLst/>
              <a:cxnLst/>
              <a:rect l="l" t="t" r="r" b="b"/>
              <a:pathLst>
                <a:path w="1395095" h="1584325">
                  <a:moveTo>
                    <a:pt x="694054" y="0"/>
                  </a:moveTo>
                  <a:lnTo>
                    <a:pt x="3937" y="402958"/>
                  </a:lnTo>
                  <a:lnTo>
                    <a:pt x="0" y="1202220"/>
                  </a:lnTo>
                  <a:lnTo>
                    <a:pt x="660966" y="1583815"/>
                  </a:lnTo>
                  <a:lnTo>
                    <a:pt x="739656" y="1583815"/>
                  </a:lnTo>
                  <a:lnTo>
                    <a:pt x="1390777" y="1203667"/>
                  </a:lnTo>
                  <a:lnTo>
                    <a:pt x="1394587" y="404406"/>
                  </a:lnTo>
                  <a:lnTo>
                    <a:pt x="694054" y="0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644008" y="5274183"/>
              <a:ext cx="1395095" cy="1584325"/>
            </a:xfrm>
            <a:custGeom>
              <a:avLst/>
              <a:gdLst/>
              <a:ahLst/>
              <a:cxnLst/>
              <a:rect l="l" t="t" r="r" b="b"/>
              <a:pathLst>
                <a:path w="1395095" h="1584325">
                  <a:moveTo>
                    <a:pt x="3937" y="402958"/>
                  </a:moveTo>
                  <a:lnTo>
                    <a:pt x="694054" y="0"/>
                  </a:lnTo>
                  <a:lnTo>
                    <a:pt x="1394587" y="404406"/>
                  </a:lnTo>
                  <a:lnTo>
                    <a:pt x="1390777" y="1203667"/>
                  </a:lnTo>
                  <a:lnTo>
                    <a:pt x="739656" y="1583815"/>
                  </a:lnTo>
                </a:path>
                <a:path w="1395095" h="1584325">
                  <a:moveTo>
                    <a:pt x="660966" y="1583815"/>
                  </a:moveTo>
                  <a:lnTo>
                    <a:pt x="0" y="1202220"/>
                  </a:lnTo>
                  <a:lnTo>
                    <a:pt x="3937" y="402958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4214" y="4007358"/>
              <a:ext cx="802005" cy="1607185"/>
            </a:xfrm>
            <a:custGeom>
              <a:avLst/>
              <a:gdLst/>
              <a:ahLst/>
              <a:cxnLst/>
              <a:rect l="l" t="t" r="r" b="b"/>
              <a:pathLst>
                <a:path w="802005" h="1607185">
                  <a:moveTo>
                    <a:pt x="101349" y="0"/>
                  </a:moveTo>
                  <a:lnTo>
                    <a:pt x="0" y="62865"/>
                  </a:lnTo>
                  <a:lnTo>
                    <a:pt x="3425" y="1545971"/>
                  </a:lnTo>
                  <a:lnTo>
                    <a:pt x="107750" y="1606651"/>
                  </a:lnTo>
                  <a:lnTo>
                    <a:pt x="797982" y="1203706"/>
                  </a:lnTo>
                  <a:lnTo>
                    <a:pt x="801869" y="404368"/>
                  </a:lnTo>
                  <a:lnTo>
                    <a:pt x="101349" y="0"/>
                  </a:lnTo>
                  <a:close/>
                </a:path>
              </a:pathLst>
            </a:custGeom>
            <a:solidFill>
              <a:srgbClr val="FFFFFF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4214" y="4007358"/>
              <a:ext cx="1525905" cy="2851150"/>
            </a:xfrm>
            <a:custGeom>
              <a:avLst/>
              <a:gdLst/>
              <a:ahLst/>
              <a:cxnLst/>
              <a:rect l="l" t="t" r="r" b="b"/>
              <a:pathLst>
                <a:path w="1525905" h="2851150">
                  <a:moveTo>
                    <a:pt x="0" y="62865"/>
                  </a:moveTo>
                  <a:lnTo>
                    <a:pt x="101349" y="0"/>
                  </a:lnTo>
                  <a:lnTo>
                    <a:pt x="801869" y="404368"/>
                  </a:lnTo>
                  <a:lnTo>
                    <a:pt x="797982" y="1203706"/>
                  </a:lnTo>
                  <a:lnTo>
                    <a:pt x="107750" y="1606651"/>
                  </a:lnTo>
                  <a:lnTo>
                    <a:pt x="3425" y="1545971"/>
                  </a:lnTo>
                  <a:lnTo>
                    <a:pt x="0" y="62865"/>
                  </a:lnTo>
                  <a:close/>
                </a:path>
                <a:path w="1525905" h="2851150">
                  <a:moveTo>
                    <a:pt x="135030" y="1688833"/>
                  </a:moveTo>
                  <a:lnTo>
                    <a:pt x="825249" y="1285875"/>
                  </a:lnTo>
                  <a:lnTo>
                    <a:pt x="1525731" y="1690281"/>
                  </a:lnTo>
                  <a:lnTo>
                    <a:pt x="1521921" y="2489542"/>
                  </a:lnTo>
                  <a:lnTo>
                    <a:pt x="903407" y="2850640"/>
                  </a:lnTo>
                </a:path>
                <a:path w="1525905" h="2851150">
                  <a:moveTo>
                    <a:pt x="759090" y="2850640"/>
                  </a:moveTo>
                  <a:lnTo>
                    <a:pt x="131144" y="2488095"/>
                  </a:lnTo>
                  <a:lnTo>
                    <a:pt x="135030" y="1688833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33933" y="2740532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694118" y="0"/>
                  </a:moveTo>
                  <a:lnTo>
                    <a:pt x="3886" y="402970"/>
                  </a:lnTo>
                  <a:lnTo>
                    <a:pt x="0" y="1202181"/>
                  </a:lnTo>
                  <a:lnTo>
                    <a:pt x="700506" y="1606677"/>
                  </a:lnTo>
                  <a:lnTo>
                    <a:pt x="1390777" y="1203705"/>
                  </a:lnTo>
                  <a:lnTo>
                    <a:pt x="1394586" y="404367"/>
                  </a:lnTo>
                  <a:lnTo>
                    <a:pt x="694118" y="0"/>
                  </a:lnTo>
                  <a:close/>
                </a:path>
              </a:pathLst>
            </a:custGeom>
            <a:solidFill>
              <a:srgbClr val="FFFFFF">
                <a:alpha val="705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33933" y="2740532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886" y="402970"/>
                  </a:moveTo>
                  <a:lnTo>
                    <a:pt x="694118" y="0"/>
                  </a:lnTo>
                  <a:lnTo>
                    <a:pt x="1394586" y="404367"/>
                  </a:lnTo>
                  <a:lnTo>
                    <a:pt x="1390777" y="1203705"/>
                  </a:lnTo>
                  <a:lnTo>
                    <a:pt x="700506" y="1606677"/>
                  </a:lnTo>
                  <a:lnTo>
                    <a:pt x="0" y="1202181"/>
                  </a:lnTo>
                  <a:lnTo>
                    <a:pt x="3886" y="40297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957834" y="4016883"/>
              <a:ext cx="2128520" cy="2841625"/>
            </a:xfrm>
            <a:custGeom>
              <a:avLst/>
              <a:gdLst/>
              <a:ahLst/>
              <a:cxnLst/>
              <a:rect l="l" t="t" r="r" b="b"/>
              <a:pathLst>
                <a:path w="2128520" h="2841625">
                  <a:moveTo>
                    <a:pt x="3886" y="402971"/>
                  </a:moveTo>
                  <a:lnTo>
                    <a:pt x="694054" y="0"/>
                  </a:lnTo>
                  <a:lnTo>
                    <a:pt x="1394586" y="404368"/>
                  </a:lnTo>
                  <a:lnTo>
                    <a:pt x="1390777" y="1203706"/>
                  </a:lnTo>
                  <a:lnTo>
                    <a:pt x="700532" y="1606651"/>
                  </a:lnTo>
                  <a:lnTo>
                    <a:pt x="0" y="1202182"/>
                  </a:lnTo>
                  <a:lnTo>
                    <a:pt x="3886" y="402971"/>
                  </a:lnTo>
                  <a:close/>
                </a:path>
                <a:path w="2128520" h="2841625">
                  <a:moveTo>
                    <a:pt x="737361" y="1688833"/>
                  </a:moveTo>
                  <a:lnTo>
                    <a:pt x="1427480" y="1285875"/>
                  </a:lnTo>
                  <a:lnTo>
                    <a:pt x="2128012" y="1690281"/>
                  </a:lnTo>
                  <a:lnTo>
                    <a:pt x="2124202" y="2489542"/>
                  </a:lnTo>
                  <a:lnTo>
                    <a:pt x="1522025" y="2841115"/>
                  </a:lnTo>
                </a:path>
                <a:path w="2128520" h="2841625">
                  <a:moveTo>
                    <a:pt x="1344896" y="2841115"/>
                  </a:moveTo>
                  <a:lnTo>
                    <a:pt x="733424" y="2488095"/>
                  </a:lnTo>
                  <a:lnTo>
                    <a:pt x="737361" y="1688833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710308" y="2750057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694055" y="0"/>
                  </a:moveTo>
                  <a:lnTo>
                    <a:pt x="3937" y="402970"/>
                  </a:lnTo>
                  <a:lnTo>
                    <a:pt x="0" y="1202181"/>
                  </a:lnTo>
                  <a:lnTo>
                    <a:pt x="700532" y="1606677"/>
                  </a:lnTo>
                  <a:lnTo>
                    <a:pt x="1390777" y="1203705"/>
                  </a:lnTo>
                  <a:lnTo>
                    <a:pt x="1394587" y="404367"/>
                  </a:lnTo>
                  <a:lnTo>
                    <a:pt x="694055" y="0"/>
                  </a:lnTo>
                  <a:close/>
                </a:path>
              </a:pathLst>
            </a:custGeom>
            <a:solidFill>
              <a:srgbClr val="FFFFFF">
                <a:alpha val="705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710308" y="2750057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937" y="402970"/>
                  </a:moveTo>
                  <a:lnTo>
                    <a:pt x="694055" y="0"/>
                  </a:lnTo>
                  <a:lnTo>
                    <a:pt x="1394587" y="404367"/>
                  </a:lnTo>
                  <a:lnTo>
                    <a:pt x="1390777" y="1203705"/>
                  </a:lnTo>
                  <a:lnTo>
                    <a:pt x="700532" y="1606677"/>
                  </a:lnTo>
                  <a:lnTo>
                    <a:pt x="0" y="1202181"/>
                  </a:lnTo>
                  <a:lnTo>
                    <a:pt x="3937" y="40297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976884" y="1454658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886" y="402970"/>
                  </a:moveTo>
                  <a:lnTo>
                    <a:pt x="694054" y="0"/>
                  </a:lnTo>
                  <a:lnTo>
                    <a:pt x="1394586" y="404367"/>
                  </a:lnTo>
                  <a:lnTo>
                    <a:pt x="1390777" y="1203705"/>
                  </a:lnTo>
                  <a:lnTo>
                    <a:pt x="700532" y="1606677"/>
                  </a:lnTo>
                  <a:lnTo>
                    <a:pt x="0" y="1202181"/>
                  </a:lnTo>
                  <a:lnTo>
                    <a:pt x="3886" y="40297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987159" y="4035933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694055" y="0"/>
                  </a:moveTo>
                  <a:lnTo>
                    <a:pt x="3937" y="402971"/>
                  </a:lnTo>
                  <a:lnTo>
                    <a:pt x="0" y="1202182"/>
                  </a:lnTo>
                  <a:lnTo>
                    <a:pt x="700532" y="1606651"/>
                  </a:lnTo>
                  <a:lnTo>
                    <a:pt x="1390777" y="1203706"/>
                  </a:lnTo>
                  <a:lnTo>
                    <a:pt x="1394587" y="404368"/>
                  </a:lnTo>
                  <a:lnTo>
                    <a:pt x="694055" y="0"/>
                  </a:lnTo>
                  <a:close/>
                </a:path>
              </a:pathLst>
            </a:custGeom>
            <a:solidFill>
              <a:srgbClr val="FFFFFF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987159" y="4035933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937" y="402971"/>
                  </a:moveTo>
                  <a:lnTo>
                    <a:pt x="694055" y="0"/>
                  </a:lnTo>
                  <a:lnTo>
                    <a:pt x="1394587" y="404368"/>
                  </a:lnTo>
                  <a:lnTo>
                    <a:pt x="1390777" y="1203706"/>
                  </a:lnTo>
                  <a:lnTo>
                    <a:pt x="700532" y="1606651"/>
                  </a:lnTo>
                  <a:lnTo>
                    <a:pt x="0" y="1202182"/>
                  </a:lnTo>
                  <a:lnTo>
                    <a:pt x="3937" y="402971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730109" y="5312283"/>
              <a:ext cx="1395095" cy="1546225"/>
            </a:xfrm>
            <a:custGeom>
              <a:avLst/>
              <a:gdLst/>
              <a:ahLst/>
              <a:cxnLst/>
              <a:rect l="l" t="t" r="r" b="b"/>
              <a:pathLst>
                <a:path w="1395095" h="1546225">
                  <a:moveTo>
                    <a:pt x="3937" y="402958"/>
                  </a:moveTo>
                  <a:lnTo>
                    <a:pt x="694055" y="0"/>
                  </a:lnTo>
                  <a:lnTo>
                    <a:pt x="1394587" y="404406"/>
                  </a:lnTo>
                  <a:lnTo>
                    <a:pt x="1390777" y="1203667"/>
                  </a:lnTo>
                  <a:lnTo>
                    <a:pt x="804914" y="1545715"/>
                  </a:lnTo>
                </a:path>
                <a:path w="1395095" h="1546225">
                  <a:moveTo>
                    <a:pt x="594972" y="1545715"/>
                  </a:moveTo>
                  <a:lnTo>
                    <a:pt x="0" y="1202220"/>
                  </a:lnTo>
                  <a:lnTo>
                    <a:pt x="3937" y="402958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730109" y="2759582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694055" y="0"/>
                  </a:moveTo>
                  <a:lnTo>
                    <a:pt x="3937" y="402970"/>
                  </a:lnTo>
                  <a:lnTo>
                    <a:pt x="0" y="1202181"/>
                  </a:lnTo>
                  <a:lnTo>
                    <a:pt x="700532" y="1606677"/>
                  </a:lnTo>
                  <a:lnTo>
                    <a:pt x="1390777" y="1203705"/>
                  </a:lnTo>
                  <a:lnTo>
                    <a:pt x="1394587" y="404367"/>
                  </a:lnTo>
                  <a:lnTo>
                    <a:pt x="694055" y="0"/>
                  </a:lnTo>
                  <a:close/>
                </a:path>
              </a:pathLst>
            </a:custGeom>
            <a:solidFill>
              <a:srgbClr val="FFFFFF">
                <a:alpha val="705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730109" y="2759582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937" y="402970"/>
                  </a:moveTo>
                  <a:lnTo>
                    <a:pt x="694055" y="0"/>
                  </a:lnTo>
                  <a:lnTo>
                    <a:pt x="1394587" y="404367"/>
                  </a:lnTo>
                  <a:lnTo>
                    <a:pt x="1390777" y="1203705"/>
                  </a:lnTo>
                  <a:lnTo>
                    <a:pt x="700532" y="1606677"/>
                  </a:lnTo>
                  <a:lnTo>
                    <a:pt x="0" y="1202181"/>
                  </a:lnTo>
                  <a:lnTo>
                    <a:pt x="3937" y="40297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463534" y="4043867"/>
              <a:ext cx="680720" cy="1587500"/>
            </a:xfrm>
            <a:custGeom>
              <a:avLst/>
              <a:gdLst/>
              <a:ahLst/>
              <a:cxnLst/>
              <a:rect l="l" t="t" r="r" b="b"/>
              <a:pathLst>
                <a:path w="680720" h="1587500">
                  <a:moveTo>
                    <a:pt x="680466" y="0"/>
                  </a:moveTo>
                  <a:lnTo>
                    <a:pt x="3937" y="395036"/>
                  </a:lnTo>
                  <a:lnTo>
                    <a:pt x="0" y="1194247"/>
                  </a:lnTo>
                  <a:lnTo>
                    <a:pt x="680466" y="1587131"/>
                  </a:lnTo>
                  <a:lnTo>
                    <a:pt x="680466" y="0"/>
                  </a:lnTo>
                  <a:close/>
                </a:path>
              </a:pathLst>
            </a:custGeom>
            <a:solidFill>
              <a:srgbClr val="FFFFFF">
                <a:alpha val="392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463534" y="4043867"/>
              <a:ext cx="680720" cy="1587500"/>
            </a:xfrm>
            <a:custGeom>
              <a:avLst/>
              <a:gdLst/>
              <a:ahLst/>
              <a:cxnLst/>
              <a:rect l="l" t="t" r="r" b="b"/>
              <a:pathLst>
                <a:path w="680720" h="1587500">
                  <a:moveTo>
                    <a:pt x="3937" y="395036"/>
                  </a:moveTo>
                  <a:lnTo>
                    <a:pt x="680466" y="0"/>
                  </a:lnTo>
                </a:path>
                <a:path w="680720" h="1587500">
                  <a:moveTo>
                    <a:pt x="680466" y="1587131"/>
                  </a:moveTo>
                  <a:lnTo>
                    <a:pt x="0" y="1194247"/>
                  </a:lnTo>
                  <a:lnTo>
                    <a:pt x="3937" y="395036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463534" y="1500692"/>
              <a:ext cx="680720" cy="1587500"/>
            </a:xfrm>
            <a:custGeom>
              <a:avLst/>
              <a:gdLst/>
              <a:ahLst/>
              <a:cxnLst/>
              <a:rect l="l" t="t" r="r" b="b"/>
              <a:pathLst>
                <a:path w="680720" h="1587500">
                  <a:moveTo>
                    <a:pt x="3937" y="395036"/>
                  </a:moveTo>
                  <a:lnTo>
                    <a:pt x="680466" y="0"/>
                  </a:lnTo>
                </a:path>
                <a:path w="680720" h="1587500">
                  <a:moveTo>
                    <a:pt x="680466" y="1587155"/>
                  </a:moveTo>
                  <a:lnTo>
                    <a:pt x="0" y="1194247"/>
                  </a:lnTo>
                  <a:lnTo>
                    <a:pt x="3937" y="395036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57200" y="333476"/>
              <a:ext cx="8229600" cy="6186170"/>
            </a:xfrm>
            <a:custGeom>
              <a:avLst/>
              <a:gdLst/>
              <a:ahLst/>
              <a:cxnLst/>
              <a:rect l="l" t="t" r="r" b="b"/>
              <a:pathLst>
                <a:path w="8229600" h="6186170">
                  <a:moveTo>
                    <a:pt x="8229600" y="0"/>
                  </a:moveTo>
                  <a:lnTo>
                    <a:pt x="0" y="0"/>
                  </a:lnTo>
                  <a:lnTo>
                    <a:pt x="0" y="6185661"/>
                  </a:lnTo>
                  <a:lnTo>
                    <a:pt x="8229600" y="6185661"/>
                  </a:lnTo>
                  <a:lnTo>
                    <a:pt x="8229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57200" y="333476"/>
              <a:ext cx="8229600" cy="6186170"/>
            </a:xfrm>
            <a:custGeom>
              <a:avLst/>
              <a:gdLst/>
              <a:ahLst/>
              <a:cxnLst/>
              <a:rect l="l" t="t" r="r" b="b"/>
              <a:pathLst>
                <a:path w="8229600" h="6186170">
                  <a:moveTo>
                    <a:pt x="0" y="6185661"/>
                  </a:moveTo>
                  <a:lnTo>
                    <a:pt x="8229600" y="6185661"/>
                  </a:lnTo>
                  <a:lnTo>
                    <a:pt x="8229600" y="0"/>
                  </a:lnTo>
                  <a:lnTo>
                    <a:pt x="0" y="0"/>
                  </a:lnTo>
                  <a:lnTo>
                    <a:pt x="0" y="6185661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561205" y="0"/>
              <a:ext cx="3679190" cy="678180"/>
            </a:xfrm>
            <a:custGeom>
              <a:avLst/>
              <a:gdLst/>
              <a:ahLst/>
              <a:cxnLst/>
              <a:rect l="l" t="t" r="r" b="b"/>
              <a:pathLst>
                <a:path w="3679190" h="678180">
                  <a:moveTo>
                    <a:pt x="0" y="677672"/>
                  </a:moveTo>
                  <a:lnTo>
                    <a:pt x="3679062" y="677672"/>
                  </a:lnTo>
                  <a:lnTo>
                    <a:pt x="3679062" y="0"/>
                  </a:lnTo>
                  <a:lnTo>
                    <a:pt x="0" y="0"/>
                  </a:lnTo>
                  <a:lnTo>
                    <a:pt x="0" y="677672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561205" y="0"/>
              <a:ext cx="3679190" cy="678180"/>
            </a:xfrm>
            <a:custGeom>
              <a:avLst/>
              <a:gdLst/>
              <a:ahLst/>
              <a:cxnLst/>
              <a:rect l="l" t="t" r="r" b="b"/>
              <a:pathLst>
                <a:path w="3679190" h="678180">
                  <a:moveTo>
                    <a:pt x="0" y="677672"/>
                  </a:moveTo>
                  <a:lnTo>
                    <a:pt x="3679062" y="677672"/>
                  </a:lnTo>
                  <a:lnTo>
                    <a:pt x="3679062" y="0"/>
                  </a:lnTo>
                </a:path>
                <a:path w="3679190" h="678180">
                  <a:moveTo>
                    <a:pt x="0" y="0"/>
                  </a:moveTo>
                  <a:lnTo>
                    <a:pt x="0" y="677672"/>
                  </a:lnTo>
                </a:path>
              </a:pathLst>
            </a:custGeom>
            <a:ln w="15875">
              <a:solidFill>
                <a:srgbClr val="74A40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649088" y="0"/>
              <a:ext cx="3505200" cy="602615"/>
            </a:xfrm>
            <a:custGeom>
              <a:avLst/>
              <a:gdLst/>
              <a:ahLst/>
              <a:cxnLst/>
              <a:rect l="l" t="t" r="r" b="b"/>
              <a:pathLst>
                <a:path w="3505200" h="602615">
                  <a:moveTo>
                    <a:pt x="0" y="602488"/>
                  </a:moveTo>
                  <a:lnTo>
                    <a:pt x="3505199" y="602488"/>
                  </a:lnTo>
                  <a:lnTo>
                    <a:pt x="3505199" y="0"/>
                  </a:lnTo>
                  <a:lnTo>
                    <a:pt x="0" y="0"/>
                  </a:lnTo>
                  <a:lnTo>
                    <a:pt x="0" y="602488"/>
                  </a:lnTo>
                  <a:close/>
                </a:path>
              </a:pathLst>
            </a:custGeom>
            <a:solidFill>
              <a:srgbClr val="7068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>
            <a:spLocks noGrp="1"/>
          </p:cNvSpPr>
          <p:nvPr>
            <p:ph type="title"/>
          </p:nvPr>
        </p:nvSpPr>
        <p:spPr>
          <a:xfrm>
            <a:off x="1122375" y="1123264"/>
            <a:ext cx="370205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>
                <a:solidFill>
                  <a:srgbClr val="FF0000"/>
                </a:solidFill>
              </a:rPr>
              <a:t>2-</a:t>
            </a:r>
            <a:r>
              <a:rPr sz="3600">
                <a:solidFill>
                  <a:srgbClr val="FF0000"/>
                </a:solidFill>
              </a:rPr>
              <a:t>3-</a:t>
            </a:r>
            <a:r>
              <a:rPr sz="3600" spc="-45">
                <a:solidFill>
                  <a:srgbClr val="FF0000"/>
                </a:solidFill>
              </a:rPr>
              <a:t> </a:t>
            </a:r>
            <a:r>
              <a:rPr sz="3600">
                <a:solidFill>
                  <a:srgbClr val="FF0000"/>
                </a:solidFill>
              </a:rPr>
              <a:t>veya</a:t>
            </a:r>
            <a:r>
              <a:rPr sz="3600" spc="-40">
                <a:solidFill>
                  <a:srgbClr val="FF0000"/>
                </a:solidFill>
              </a:rPr>
              <a:t> </a:t>
            </a:r>
            <a:r>
              <a:rPr sz="3600" spc="-10">
                <a:solidFill>
                  <a:srgbClr val="FF0000"/>
                </a:solidFill>
              </a:rPr>
              <a:t>2-3-</a:t>
            </a:r>
            <a:r>
              <a:rPr sz="3600">
                <a:solidFill>
                  <a:srgbClr val="FF0000"/>
                </a:solidFill>
              </a:rPr>
              <a:t>4</a:t>
            </a:r>
            <a:r>
              <a:rPr sz="3600" spc="-40">
                <a:solidFill>
                  <a:srgbClr val="FF0000"/>
                </a:solidFill>
              </a:rPr>
              <a:t> </a:t>
            </a:r>
            <a:r>
              <a:rPr sz="3600" spc="-20">
                <a:solidFill>
                  <a:srgbClr val="FF0000"/>
                </a:solidFill>
              </a:rPr>
              <a:t>tree</a:t>
            </a:r>
            <a:endParaRPr sz="3600"/>
          </a:p>
        </p:txBody>
      </p:sp>
      <p:sp>
        <p:nvSpPr>
          <p:cNvPr id="47" name="object 47"/>
          <p:cNvSpPr txBox="1"/>
          <p:nvPr/>
        </p:nvSpPr>
        <p:spPr>
          <a:xfrm>
            <a:off x="1190955" y="2094738"/>
            <a:ext cx="6257925" cy="57467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287020" marR="5080" indent="-274955">
              <a:lnSpc>
                <a:spcPct val="80000"/>
              </a:lnSpc>
              <a:spcBef>
                <a:spcPts val="585"/>
              </a:spcBef>
            </a:pP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 spc="315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2-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Döndürme</a:t>
            </a:r>
            <a:r>
              <a:rPr sz="2000" spc="-7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işlemi</a:t>
            </a:r>
            <a:r>
              <a:rPr sz="2000" spc="-2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gerçekleşerek</a:t>
            </a:r>
            <a:r>
              <a:rPr sz="20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silinecek</a:t>
            </a:r>
            <a:r>
              <a:rPr sz="2000" spc="-2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düğüme</a:t>
            </a:r>
            <a:r>
              <a:rPr sz="2000" spc="-6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değer getirildi.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190955" y="3862832"/>
            <a:ext cx="46659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 spc="340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3-</a:t>
            </a:r>
            <a:r>
              <a:rPr sz="20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Çocuklardan</a:t>
            </a:r>
            <a:r>
              <a:rPr sz="20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düğüm</a:t>
            </a:r>
            <a:r>
              <a:rPr sz="2000" spc="-6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getirildi</a:t>
            </a:r>
            <a:r>
              <a:rPr sz="2000" spc="-1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ve</a:t>
            </a:r>
            <a:r>
              <a:rPr sz="2000" spc="-2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5</a:t>
            </a:r>
            <a:r>
              <a:rPr sz="2000" spc="-2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silindi.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611555" y="2735135"/>
            <a:ext cx="8117205" cy="3613150"/>
            <a:chOff x="611555" y="2735135"/>
            <a:chExt cx="8117205" cy="3613150"/>
          </a:xfrm>
        </p:grpSpPr>
        <p:pic>
          <p:nvPicPr>
            <p:cNvPr id="50" name="object 50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899591" y="2735135"/>
              <a:ext cx="2859151" cy="1214437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611555" y="4221099"/>
              <a:ext cx="3016250" cy="1285875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3389884" y="4256849"/>
              <a:ext cx="3028950" cy="1214437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6"/>
            <a:stretch>
              <a:fillRect/>
            </a:stretch>
          </p:blipFill>
          <p:spPr>
            <a:xfrm>
              <a:off x="5796152" y="5123192"/>
              <a:ext cx="2932303" cy="1224876"/>
            </a:xfrm>
            <a:prstGeom prst="rect">
              <a:avLst/>
            </a:prstGeom>
          </p:spPr>
        </p:pic>
      </p:grpSp>
    </p:spTree>
  </p:cSld>
  <p:clrMapOvr>
    <a:masterClrMapping/>
  </p:clrMapOvr>
  <p:transition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92009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199" y="0"/>
                </a:moveTo>
                <a:lnTo>
                  <a:pt x="0" y="0"/>
                </a:lnTo>
                <a:lnTo>
                  <a:pt x="0" y="6858000"/>
                </a:lnTo>
                <a:lnTo>
                  <a:pt x="1600199" y="6858000"/>
                </a:lnTo>
                <a:lnTo>
                  <a:pt x="1600199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597" y="0"/>
            <a:ext cx="991235" cy="6858000"/>
          </a:xfrm>
          <a:custGeom>
            <a:avLst/>
            <a:gdLst/>
            <a:ahLst/>
            <a:cxnLst/>
            <a:rect l="l" t="t" r="r" b="b"/>
            <a:pathLst>
              <a:path w="991235" h="6858000">
                <a:moveTo>
                  <a:pt x="990612" y="0"/>
                </a:moveTo>
                <a:lnTo>
                  <a:pt x="457200" y="0"/>
                </a:lnTo>
                <a:lnTo>
                  <a:pt x="228612" y="0"/>
                </a:lnTo>
                <a:lnTo>
                  <a:pt x="0" y="0"/>
                </a:lnTo>
                <a:lnTo>
                  <a:pt x="0" y="6858000"/>
                </a:lnTo>
                <a:lnTo>
                  <a:pt x="228612" y="6858000"/>
                </a:lnTo>
                <a:lnTo>
                  <a:pt x="457200" y="6858000"/>
                </a:lnTo>
                <a:lnTo>
                  <a:pt x="990612" y="6858000"/>
                </a:lnTo>
                <a:lnTo>
                  <a:pt x="990612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14907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00519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457200" y="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4572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06996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230997" y="0"/>
            <a:ext cx="913130" cy="6858000"/>
          </a:xfrm>
          <a:custGeom>
            <a:avLst/>
            <a:gdLst/>
            <a:ahLst/>
            <a:cxnLst/>
            <a:rect l="l" t="t" r="r" b="b"/>
            <a:pathLst>
              <a:path w="913128" h="6858000">
                <a:moveTo>
                  <a:pt x="912990" y="0"/>
                </a:moveTo>
                <a:lnTo>
                  <a:pt x="762000" y="0"/>
                </a:lnTo>
                <a:lnTo>
                  <a:pt x="533400" y="0"/>
                </a:lnTo>
                <a:lnTo>
                  <a:pt x="0" y="0"/>
                </a:lnTo>
                <a:lnTo>
                  <a:pt x="0" y="6858000"/>
                </a:lnTo>
                <a:lnTo>
                  <a:pt x="533400" y="6858000"/>
                </a:lnTo>
                <a:lnTo>
                  <a:pt x="762000" y="6858000"/>
                </a:lnTo>
                <a:lnTo>
                  <a:pt x="912990" y="6858000"/>
                </a:lnTo>
                <a:lnTo>
                  <a:pt x="91299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87596" y="0"/>
            <a:ext cx="2819400" cy="6858000"/>
          </a:xfrm>
          <a:custGeom>
            <a:avLst/>
            <a:gdLst/>
            <a:ahLst/>
            <a:cxnLst/>
            <a:rect l="l" t="t" r="r" b="b"/>
            <a:pathLst>
              <a:path w="2819400" h="6858000">
                <a:moveTo>
                  <a:pt x="2819400" y="0"/>
                </a:moveTo>
                <a:lnTo>
                  <a:pt x="0" y="0"/>
                </a:lnTo>
                <a:lnTo>
                  <a:pt x="0" y="6858000"/>
                </a:lnTo>
                <a:lnTo>
                  <a:pt x="2819400" y="6858000"/>
                </a:lnTo>
                <a:lnTo>
                  <a:pt x="28194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50678" y="-7937"/>
            <a:ext cx="9100185" cy="6872605"/>
            <a:chOff x="50678" y="-7937"/>
            <a:chExt cx="9100185" cy="6872605"/>
          </a:xfrm>
        </p:grpSpPr>
        <p:sp>
          <p:nvSpPr>
            <p:cNvPr id="11" name="object 11"/>
            <p:cNvSpPr/>
            <p:nvPr/>
          </p:nvSpPr>
          <p:spPr>
            <a:xfrm>
              <a:off x="2973197" y="0"/>
              <a:ext cx="990600" cy="6858000"/>
            </a:xfrm>
            <a:custGeom>
              <a:avLst/>
              <a:gdLst/>
              <a:ahLst/>
              <a:cxnLst/>
              <a:rect l="l" t="t" r="r" b="b"/>
              <a:pathLst>
                <a:path w="990600" h="6858000">
                  <a:moveTo>
                    <a:pt x="990600" y="0"/>
                  </a:moveTo>
                  <a:lnTo>
                    <a:pt x="457200" y="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6858000"/>
                  </a:lnTo>
                  <a:lnTo>
                    <a:pt x="228600" y="6858000"/>
                  </a:lnTo>
                  <a:lnTo>
                    <a:pt x="457200" y="6858000"/>
                  </a:lnTo>
                  <a:lnTo>
                    <a:pt x="990600" y="6858000"/>
                  </a:lnTo>
                  <a:lnTo>
                    <a:pt x="990600" y="0"/>
                  </a:lnTo>
                  <a:close/>
                </a:path>
              </a:pathLst>
            </a:custGeom>
            <a:solidFill>
              <a:srgbClr val="FFFFFF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5728" y="3486886"/>
              <a:ext cx="9078595" cy="2715260"/>
            </a:xfrm>
            <a:custGeom>
              <a:avLst/>
              <a:gdLst/>
              <a:ahLst/>
              <a:cxnLst/>
              <a:rect l="l" t="t" r="r" b="b"/>
              <a:pathLst>
                <a:path w="9078595" h="2715260">
                  <a:moveTo>
                    <a:pt x="0" y="2664523"/>
                  </a:moveTo>
                  <a:lnTo>
                    <a:pt x="44898" y="2667221"/>
                  </a:lnTo>
                  <a:lnTo>
                    <a:pt x="89828" y="2669913"/>
                  </a:lnTo>
                  <a:lnTo>
                    <a:pt x="134823" y="2672590"/>
                  </a:lnTo>
                  <a:lnTo>
                    <a:pt x="179914" y="2675246"/>
                  </a:lnTo>
                  <a:lnTo>
                    <a:pt x="225134" y="2677875"/>
                  </a:lnTo>
                  <a:lnTo>
                    <a:pt x="270515" y="2680469"/>
                  </a:lnTo>
                  <a:lnTo>
                    <a:pt x="316090" y="2683022"/>
                  </a:lnTo>
                  <a:lnTo>
                    <a:pt x="361890" y="2685526"/>
                  </a:lnTo>
                  <a:lnTo>
                    <a:pt x="407948" y="2687974"/>
                  </a:lnTo>
                  <a:lnTo>
                    <a:pt x="454295" y="2690360"/>
                  </a:lnTo>
                  <a:lnTo>
                    <a:pt x="500965" y="2692676"/>
                  </a:lnTo>
                  <a:lnTo>
                    <a:pt x="547990" y="2694916"/>
                  </a:lnTo>
                  <a:lnTo>
                    <a:pt x="595400" y="2697073"/>
                  </a:lnTo>
                  <a:lnTo>
                    <a:pt x="643230" y="2699140"/>
                  </a:lnTo>
                  <a:lnTo>
                    <a:pt x="691511" y="2701109"/>
                  </a:lnTo>
                  <a:lnTo>
                    <a:pt x="740275" y="2702975"/>
                  </a:lnTo>
                  <a:lnTo>
                    <a:pt x="789554" y="2704729"/>
                  </a:lnTo>
                  <a:lnTo>
                    <a:pt x="839382" y="2706365"/>
                  </a:lnTo>
                  <a:lnTo>
                    <a:pt x="889789" y="2707877"/>
                  </a:lnTo>
                  <a:lnTo>
                    <a:pt x="940808" y="2709256"/>
                  </a:lnTo>
                  <a:lnTo>
                    <a:pt x="992472" y="2710497"/>
                  </a:lnTo>
                  <a:lnTo>
                    <a:pt x="1044812" y="2711592"/>
                  </a:lnTo>
                  <a:lnTo>
                    <a:pt x="1097861" y="2712535"/>
                  </a:lnTo>
                  <a:lnTo>
                    <a:pt x="1151651" y="2713317"/>
                  </a:lnTo>
                  <a:lnTo>
                    <a:pt x="1206215" y="2713933"/>
                  </a:lnTo>
                  <a:lnTo>
                    <a:pt x="1261583" y="2714376"/>
                  </a:lnTo>
                  <a:lnTo>
                    <a:pt x="1317790" y="2714638"/>
                  </a:lnTo>
                  <a:lnTo>
                    <a:pt x="1374866" y="2714713"/>
                  </a:lnTo>
                  <a:lnTo>
                    <a:pt x="1432845" y="2714594"/>
                  </a:lnTo>
                  <a:lnTo>
                    <a:pt x="1491758" y="2714273"/>
                  </a:lnTo>
                  <a:lnTo>
                    <a:pt x="1551637" y="2713744"/>
                  </a:lnTo>
                  <a:lnTo>
                    <a:pt x="1612515" y="2713000"/>
                  </a:lnTo>
                  <a:lnTo>
                    <a:pt x="1674425" y="2712034"/>
                  </a:lnTo>
                  <a:lnTo>
                    <a:pt x="1717553" y="2711288"/>
                  </a:lnTo>
                  <a:lnTo>
                    <a:pt x="1761085" y="2710534"/>
                  </a:lnTo>
                  <a:lnTo>
                    <a:pt x="1805014" y="2709765"/>
                  </a:lnTo>
                  <a:lnTo>
                    <a:pt x="1849338" y="2708979"/>
                  </a:lnTo>
                  <a:lnTo>
                    <a:pt x="1894050" y="2708171"/>
                  </a:lnTo>
                  <a:lnTo>
                    <a:pt x="1939146" y="2707337"/>
                  </a:lnTo>
                  <a:lnTo>
                    <a:pt x="1984623" y="2706473"/>
                  </a:lnTo>
                  <a:lnTo>
                    <a:pt x="2030476" y="2705574"/>
                  </a:lnTo>
                  <a:lnTo>
                    <a:pt x="2076699" y="2704637"/>
                  </a:lnTo>
                  <a:lnTo>
                    <a:pt x="2123289" y="2703656"/>
                  </a:lnTo>
                  <a:lnTo>
                    <a:pt x="2170241" y="2702629"/>
                  </a:lnTo>
                  <a:lnTo>
                    <a:pt x="2217550" y="2701550"/>
                  </a:lnTo>
                  <a:lnTo>
                    <a:pt x="2265212" y="2700416"/>
                  </a:lnTo>
                  <a:lnTo>
                    <a:pt x="2313223" y="2699223"/>
                  </a:lnTo>
                  <a:lnTo>
                    <a:pt x="2361578" y="2697965"/>
                  </a:lnTo>
                  <a:lnTo>
                    <a:pt x="2410272" y="2696640"/>
                  </a:lnTo>
                  <a:lnTo>
                    <a:pt x="2459301" y="2695242"/>
                  </a:lnTo>
                  <a:lnTo>
                    <a:pt x="2508661" y="2693769"/>
                  </a:lnTo>
                  <a:lnTo>
                    <a:pt x="2558346" y="2692214"/>
                  </a:lnTo>
                  <a:lnTo>
                    <a:pt x="2608353" y="2690575"/>
                  </a:lnTo>
                  <a:lnTo>
                    <a:pt x="2658676" y="2688847"/>
                  </a:lnTo>
                  <a:lnTo>
                    <a:pt x="2709312" y="2687026"/>
                  </a:lnTo>
                  <a:lnTo>
                    <a:pt x="2760256" y="2685107"/>
                  </a:lnTo>
                  <a:lnTo>
                    <a:pt x="2811503" y="2683087"/>
                  </a:lnTo>
                  <a:lnTo>
                    <a:pt x="2863049" y="2680962"/>
                  </a:lnTo>
                  <a:lnTo>
                    <a:pt x="2914889" y="2678726"/>
                  </a:lnTo>
                  <a:lnTo>
                    <a:pt x="2967020" y="2676377"/>
                  </a:lnTo>
                  <a:lnTo>
                    <a:pt x="3019435" y="2673909"/>
                  </a:lnTo>
                  <a:lnTo>
                    <a:pt x="3072131" y="2671319"/>
                  </a:lnTo>
                  <a:lnTo>
                    <a:pt x="3125103" y="2668602"/>
                  </a:lnTo>
                  <a:lnTo>
                    <a:pt x="3178347" y="2665754"/>
                  </a:lnTo>
                  <a:lnTo>
                    <a:pt x="3231859" y="2662772"/>
                  </a:lnTo>
                  <a:lnTo>
                    <a:pt x="3285633" y="2659650"/>
                  </a:lnTo>
                  <a:lnTo>
                    <a:pt x="3339665" y="2656385"/>
                  </a:lnTo>
                  <a:lnTo>
                    <a:pt x="3393951" y="2652973"/>
                  </a:lnTo>
                  <a:lnTo>
                    <a:pt x="3448486" y="2649408"/>
                  </a:lnTo>
                  <a:lnTo>
                    <a:pt x="3503265" y="2645688"/>
                  </a:lnTo>
                  <a:lnTo>
                    <a:pt x="3558285" y="2641807"/>
                  </a:lnTo>
                  <a:lnTo>
                    <a:pt x="3613541" y="2637763"/>
                  </a:lnTo>
                  <a:lnTo>
                    <a:pt x="3669027" y="2633550"/>
                  </a:lnTo>
                  <a:lnTo>
                    <a:pt x="3724740" y="2629164"/>
                  </a:lnTo>
                  <a:lnTo>
                    <a:pt x="3780676" y="2624601"/>
                  </a:lnTo>
                  <a:lnTo>
                    <a:pt x="3836829" y="2619857"/>
                  </a:lnTo>
                  <a:lnTo>
                    <a:pt x="3893195" y="2614928"/>
                  </a:lnTo>
                  <a:lnTo>
                    <a:pt x="3949769" y="2609810"/>
                  </a:lnTo>
                  <a:lnTo>
                    <a:pt x="4006548" y="2604498"/>
                  </a:lnTo>
                  <a:lnTo>
                    <a:pt x="4063526" y="2598988"/>
                  </a:lnTo>
                  <a:lnTo>
                    <a:pt x="4120699" y="2593276"/>
                  </a:lnTo>
                  <a:lnTo>
                    <a:pt x="4166073" y="2588638"/>
                  </a:lnTo>
                  <a:lnTo>
                    <a:pt x="4212041" y="2583873"/>
                  </a:lnTo>
                  <a:lnTo>
                    <a:pt x="4258581" y="2578986"/>
                  </a:lnTo>
                  <a:lnTo>
                    <a:pt x="4305669" y="2573976"/>
                  </a:lnTo>
                  <a:lnTo>
                    <a:pt x="4353284" y="2568847"/>
                  </a:lnTo>
                  <a:lnTo>
                    <a:pt x="4401403" y="2563601"/>
                  </a:lnTo>
                  <a:lnTo>
                    <a:pt x="4450004" y="2558240"/>
                  </a:lnTo>
                  <a:lnTo>
                    <a:pt x="4499066" y="2552765"/>
                  </a:lnTo>
                  <a:lnTo>
                    <a:pt x="4548564" y="2547178"/>
                  </a:lnTo>
                  <a:lnTo>
                    <a:pt x="4598478" y="2541483"/>
                  </a:lnTo>
                  <a:lnTo>
                    <a:pt x="4648785" y="2535680"/>
                  </a:lnTo>
                  <a:lnTo>
                    <a:pt x="4699462" y="2529772"/>
                  </a:lnTo>
                  <a:lnTo>
                    <a:pt x="4750488" y="2523761"/>
                  </a:lnTo>
                  <a:lnTo>
                    <a:pt x="4801840" y="2517649"/>
                  </a:lnTo>
                  <a:lnTo>
                    <a:pt x="4853496" y="2511437"/>
                  </a:lnTo>
                  <a:lnTo>
                    <a:pt x="4905433" y="2505129"/>
                  </a:lnTo>
                  <a:lnTo>
                    <a:pt x="4957629" y="2498725"/>
                  </a:lnTo>
                  <a:lnTo>
                    <a:pt x="5010063" y="2492229"/>
                  </a:lnTo>
                  <a:lnTo>
                    <a:pt x="5062711" y="2485642"/>
                  </a:lnTo>
                  <a:lnTo>
                    <a:pt x="5115551" y="2478965"/>
                  </a:lnTo>
                  <a:lnTo>
                    <a:pt x="5168562" y="2472202"/>
                  </a:lnTo>
                  <a:lnTo>
                    <a:pt x="5221720" y="2465355"/>
                  </a:lnTo>
                  <a:lnTo>
                    <a:pt x="5275004" y="2458424"/>
                  </a:lnTo>
                  <a:lnTo>
                    <a:pt x="5328391" y="2451413"/>
                  </a:lnTo>
                  <a:lnTo>
                    <a:pt x="5381859" y="2444323"/>
                  </a:lnTo>
                  <a:lnTo>
                    <a:pt x="5435386" y="2437156"/>
                  </a:lnTo>
                  <a:lnTo>
                    <a:pt x="5488949" y="2429915"/>
                  </a:lnTo>
                  <a:lnTo>
                    <a:pt x="5542527" y="2422601"/>
                  </a:lnTo>
                  <a:lnTo>
                    <a:pt x="5596096" y="2415217"/>
                  </a:lnTo>
                  <a:lnTo>
                    <a:pt x="5649634" y="2407764"/>
                  </a:lnTo>
                  <a:lnTo>
                    <a:pt x="5703120" y="2400245"/>
                  </a:lnTo>
                  <a:lnTo>
                    <a:pt x="5756531" y="2392661"/>
                  </a:lnTo>
                  <a:lnTo>
                    <a:pt x="5809844" y="2385015"/>
                  </a:lnTo>
                  <a:lnTo>
                    <a:pt x="5863038" y="2377309"/>
                  </a:lnTo>
                  <a:lnTo>
                    <a:pt x="5916090" y="2369545"/>
                  </a:lnTo>
                  <a:lnTo>
                    <a:pt x="5968978" y="2361724"/>
                  </a:lnTo>
                  <a:lnTo>
                    <a:pt x="6021680" y="2353849"/>
                  </a:lnTo>
                  <a:lnTo>
                    <a:pt x="6074172" y="2345922"/>
                  </a:lnTo>
                  <a:lnTo>
                    <a:pt x="6126434" y="2337944"/>
                  </a:lnTo>
                  <a:lnTo>
                    <a:pt x="6178442" y="2329919"/>
                  </a:lnTo>
                  <a:lnTo>
                    <a:pt x="6230175" y="2321848"/>
                  </a:lnTo>
                  <a:lnTo>
                    <a:pt x="6281610" y="2313732"/>
                  </a:lnTo>
                  <a:lnTo>
                    <a:pt x="6332724" y="2305575"/>
                  </a:lnTo>
                  <a:lnTo>
                    <a:pt x="6383496" y="2297378"/>
                  </a:lnTo>
                  <a:lnTo>
                    <a:pt x="6433904" y="2289143"/>
                  </a:lnTo>
                  <a:lnTo>
                    <a:pt x="6483924" y="2280872"/>
                  </a:lnTo>
                  <a:lnTo>
                    <a:pt x="6533536" y="2272567"/>
                  </a:lnTo>
                  <a:lnTo>
                    <a:pt x="6582715" y="2264230"/>
                  </a:lnTo>
                  <a:lnTo>
                    <a:pt x="6631441" y="2255864"/>
                  </a:lnTo>
                  <a:lnTo>
                    <a:pt x="6679690" y="2247470"/>
                  </a:lnTo>
                  <a:lnTo>
                    <a:pt x="6727441" y="2239051"/>
                  </a:lnTo>
                  <a:lnTo>
                    <a:pt x="6774672" y="2230608"/>
                  </a:lnTo>
                  <a:lnTo>
                    <a:pt x="6821359" y="2222143"/>
                  </a:lnTo>
                  <a:lnTo>
                    <a:pt x="6867481" y="2213659"/>
                  </a:lnTo>
                  <a:lnTo>
                    <a:pt x="6913016" y="2205157"/>
                  </a:lnTo>
                  <a:lnTo>
                    <a:pt x="6957940" y="2196640"/>
                  </a:lnTo>
                  <a:lnTo>
                    <a:pt x="7002233" y="2188109"/>
                  </a:lnTo>
                  <a:lnTo>
                    <a:pt x="7045871" y="2179568"/>
                  </a:lnTo>
                  <a:lnTo>
                    <a:pt x="7088832" y="2171016"/>
                  </a:lnTo>
                  <a:lnTo>
                    <a:pt x="7131095" y="2162458"/>
                  </a:lnTo>
                  <a:lnTo>
                    <a:pt x="7172636" y="2153894"/>
                  </a:lnTo>
                  <a:lnTo>
                    <a:pt x="7233929" y="2140968"/>
                  </a:lnTo>
                  <a:lnTo>
                    <a:pt x="7295240" y="2127694"/>
                  </a:lnTo>
                  <a:lnTo>
                    <a:pt x="7356517" y="2114092"/>
                  </a:lnTo>
                  <a:lnTo>
                    <a:pt x="7417708" y="2100182"/>
                  </a:lnTo>
                  <a:lnTo>
                    <a:pt x="7478760" y="2085982"/>
                  </a:lnTo>
                  <a:lnTo>
                    <a:pt x="7539621" y="2071514"/>
                  </a:lnTo>
                  <a:lnTo>
                    <a:pt x="7600240" y="2056797"/>
                  </a:lnTo>
                  <a:lnTo>
                    <a:pt x="7660563" y="2041849"/>
                  </a:lnTo>
                  <a:lnTo>
                    <a:pt x="7720539" y="2026691"/>
                  </a:lnTo>
                  <a:lnTo>
                    <a:pt x="7780116" y="2011343"/>
                  </a:lnTo>
                  <a:lnTo>
                    <a:pt x="7839241" y="1995824"/>
                  </a:lnTo>
                  <a:lnTo>
                    <a:pt x="7897862" y="1980154"/>
                  </a:lnTo>
                  <a:lnTo>
                    <a:pt x="7955927" y="1964352"/>
                  </a:lnTo>
                  <a:lnTo>
                    <a:pt x="8013384" y="1948439"/>
                  </a:lnTo>
                  <a:lnTo>
                    <a:pt x="8070180" y="1932433"/>
                  </a:lnTo>
                  <a:lnTo>
                    <a:pt x="8126263" y="1916354"/>
                  </a:lnTo>
                  <a:lnTo>
                    <a:pt x="8181582" y="1900223"/>
                  </a:lnTo>
                  <a:lnTo>
                    <a:pt x="8236083" y="1884058"/>
                  </a:lnTo>
                  <a:lnTo>
                    <a:pt x="8289716" y="1867880"/>
                  </a:lnTo>
                  <a:lnTo>
                    <a:pt x="8342426" y="1851708"/>
                  </a:lnTo>
                  <a:lnTo>
                    <a:pt x="8394164" y="1835561"/>
                  </a:lnTo>
                  <a:lnTo>
                    <a:pt x="8444875" y="1819460"/>
                  </a:lnTo>
                  <a:lnTo>
                    <a:pt x="8494508" y="1803424"/>
                  </a:lnTo>
                  <a:lnTo>
                    <a:pt x="8543011" y="1787472"/>
                  </a:lnTo>
                  <a:lnTo>
                    <a:pt x="8590332" y="1771624"/>
                  </a:lnTo>
                  <a:lnTo>
                    <a:pt x="8636418" y="1755901"/>
                  </a:lnTo>
                  <a:lnTo>
                    <a:pt x="8681217" y="1740321"/>
                  </a:lnTo>
                  <a:lnTo>
                    <a:pt x="8724677" y="1724904"/>
                  </a:lnTo>
                  <a:lnTo>
                    <a:pt x="8766746" y="1709670"/>
                  </a:lnTo>
                  <a:lnTo>
                    <a:pt x="8807371" y="1694639"/>
                  </a:lnTo>
                  <a:lnTo>
                    <a:pt x="8846501" y="1679830"/>
                  </a:lnTo>
                  <a:lnTo>
                    <a:pt x="8884083" y="1665263"/>
                  </a:lnTo>
                  <a:lnTo>
                    <a:pt x="8920065" y="1650957"/>
                  </a:lnTo>
                  <a:lnTo>
                    <a:pt x="8987020" y="1623208"/>
                  </a:lnTo>
                  <a:lnTo>
                    <a:pt x="9046949" y="1596742"/>
                  </a:lnTo>
                  <a:lnTo>
                    <a:pt x="9074148" y="1584038"/>
                  </a:lnTo>
                  <a:lnTo>
                    <a:pt x="9078271" y="1582028"/>
                  </a:lnTo>
                </a:path>
                <a:path w="9078595" h="2715260">
                  <a:moveTo>
                    <a:pt x="0" y="871372"/>
                  </a:moveTo>
                  <a:lnTo>
                    <a:pt x="35920" y="852340"/>
                  </a:lnTo>
                  <a:lnTo>
                    <a:pt x="71984" y="833309"/>
                  </a:lnTo>
                  <a:lnTo>
                    <a:pt x="108335" y="814282"/>
                  </a:lnTo>
                  <a:lnTo>
                    <a:pt x="145119" y="795260"/>
                  </a:lnTo>
                  <a:lnTo>
                    <a:pt x="182477" y="776244"/>
                  </a:lnTo>
                  <a:lnTo>
                    <a:pt x="220555" y="757238"/>
                  </a:lnTo>
                  <a:lnTo>
                    <a:pt x="259496" y="738241"/>
                  </a:lnTo>
                  <a:lnTo>
                    <a:pt x="299444" y="719257"/>
                  </a:lnTo>
                  <a:lnTo>
                    <a:pt x="340543" y="700287"/>
                  </a:lnTo>
                  <a:lnTo>
                    <a:pt x="382937" y="681331"/>
                  </a:lnTo>
                  <a:lnTo>
                    <a:pt x="426770" y="662394"/>
                  </a:lnTo>
                  <a:lnTo>
                    <a:pt x="472184" y="643474"/>
                  </a:lnTo>
                  <a:lnTo>
                    <a:pt x="519326" y="624576"/>
                  </a:lnTo>
                  <a:lnTo>
                    <a:pt x="568338" y="605700"/>
                  </a:lnTo>
                  <a:lnTo>
                    <a:pt x="619363" y="586848"/>
                  </a:lnTo>
                  <a:lnTo>
                    <a:pt x="672547" y="568022"/>
                  </a:lnTo>
                  <a:lnTo>
                    <a:pt x="728033" y="549223"/>
                  </a:lnTo>
                  <a:lnTo>
                    <a:pt x="785964" y="530453"/>
                  </a:lnTo>
                  <a:lnTo>
                    <a:pt x="846485" y="511714"/>
                  </a:lnTo>
                  <a:lnTo>
                    <a:pt x="909740" y="493008"/>
                  </a:lnTo>
                  <a:lnTo>
                    <a:pt x="975872" y="474337"/>
                  </a:lnTo>
                  <a:lnTo>
                    <a:pt x="1045025" y="455701"/>
                  </a:lnTo>
                  <a:lnTo>
                    <a:pt x="1082432" y="445844"/>
                  </a:lnTo>
                  <a:lnTo>
                    <a:pt x="1120567" y="435788"/>
                  </a:lnTo>
                  <a:lnTo>
                    <a:pt x="1159420" y="425547"/>
                  </a:lnTo>
                  <a:lnTo>
                    <a:pt x="1198980" y="415139"/>
                  </a:lnTo>
                  <a:lnTo>
                    <a:pt x="1239234" y="404578"/>
                  </a:lnTo>
                  <a:lnTo>
                    <a:pt x="1280171" y="393882"/>
                  </a:lnTo>
                  <a:lnTo>
                    <a:pt x="1321780" y="383065"/>
                  </a:lnTo>
                  <a:lnTo>
                    <a:pt x="1364049" y="372143"/>
                  </a:lnTo>
                  <a:lnTo>
                    <a:pt x="1406966" y="361133"/>
                  </a:lnTo>
                  <a:lnTo>
                    <a:pt x="1450520" y="350050"/>
                  </a:lnTo>
                  <a:lnTo>
                    <a:pt x="1494699" y="338911"/>
                  </a:lnTo>
                  <a:lnTo>
                    <a:pt x="1539492" y="327730"/>
                  </a:lnTo>
                  <a:lnTo>
                    <a:pt x="1584887" y="316524"/>
                  </a:lnTo>
                  <a:lnTo>
                    <a:pt x="1630872" y="305310"/>
                  </a:lnTo>
                  <a:lnTo>
                    <a:pt x="1677437" y="294101"/>
                  </a:lnTo>
                  <a:lnTo>
                    <a:pt x="1724569" y="282915"/>
                  </a:lnTo>
                  <a:lnTo>
                    <a:pt x="1772257" y="271768"/>
                  </a:lnTo>
                  <a:lnTo>
                    <a:pt x="1820489" y="260675"/>
                  </a:lnTo>
                  <a:lnTo>
                    <a:pt x="1869254" y="249651"/>
                  </a:lnTo>
                  <a:lnTo>
                    <a:pt x="1918540" y="238714"/>
                  </a:lnTo>
                  <a:lnTo>
                    <a:pt x="1968336" y="227879"/>
                  </a:lnTo>
                  <a:lnTo>
                    <a:pt x="2018630" y="217161"/>
                  </a:lnTo>
                  <a:lnTo>
                    <a:pt x="2069410" y="206577"/>
                  </a:lnTo>
                  <a:lnTo>
                    <a:pt x="2120666" y="196143"/>
                  </a:lnTo>
                  <a:lnTo>
                    <a:pt x="2172385" y="185873"/>
                  </a:lnTo>
                  <a:lnTo>
                    <a:pt x="2224555" y="175785"/>
                  </a:lnTo>
                  <a:lnTo>
                    <a:pt x="2277166" y="165894"/>
                  </a:lnTo>
                  <a:lnTo>
                    <a:pt x="2330206" y="156216"/>
                  </a:lnTo>
                  <a:lnTo>
                    <a:pt x="2383663" y="146767"/>
                  </a:lnTo>
                  <a:lnTo>
                    <a:pt x="2437525" y="137562"/>
                  </a:lnTo>
                  <a:lnTo>
                    <a:pt x="2491782" y="128618"/>
                  </a:lnTo>
                  <a:lnTo>
                    <a:pt x="2546421" y="119951"/>
                  </a:lnTo>
                  <a:lnTo>
                    <a:pt x="2601431" y="111575"/>
                  </a:lnTo>
                  <a:lnTo>
                    <a:pt x="2656800" y="103508"/>
                  </a:lnTo>
                  <a:lnTo>
                    <a:pt x="2712517" y="95765"/>
                  </a:lnTo>
                  <a:lnTo>
                    <a:pt x="2768570" y="88361"/>
                  </a:lnTo>
                  <a:lnTo>
                    <a:pt x="2824948" y="81314"/>
                  </a:lnTo>
                  <a:lnTo>
                    <a:pt x="2881639" y="74638"/>
                  </a:lnTo>
                  <a:lnTo>
                    <a:pt x="2938631" y="68350"/>
                  </a:lnTo>
                  <a:lnTo>
                    <a:pt x="2995914" y="62465"/>
                  </a:lnTo>
                  <a:lnTo>
                    <a:pt x="3053475" y="56999"/>
                  </a:lnTo>
                  <a:lnTo>
                    <a:pt x="3111303" y="51968"/>
                  </a:lnTo>
                  <a:lnTo>
                    <a:pt x="3155740" y="48359"/>
                  </a:lnTo>
                  <a:lnTo>
                    <a:pt x="3200516" y="44877"/>
                  </a:lnTo>
                  <a:lnTo>
                    <a:pt x="3245628" y="41521"/>
                  </a:lnTo>
                  <a:lnTo>
                    <a:pt x="3291067" y="38292"/>
                  </a:lnTo>
                  <a:lnTo>
                    <a:pt x="3336830" y="35191"/>
                  </a:lnTo>
                  <a:lnTo>
                    <a:pt x="3382910" y="32217"/>
                  </a:lnTo>
                  <a:lnTo>
                    <a:pt x="3429303" y="29372"/>
                  </a:lnTo>
                  <a:lnTo>
                    <a:pt x="3476001" y="26655"/>
                  </a:lnTo>
                  <a:lnTo>
                    <a:pt x="3523001" y="24067"/>
                  </a:lnTo>
                  <a:lnTo>
                    <a:pt x="3570296" y="21609"/>
                  </a:lnTo>
                  <a:lnTo>
                    <a:pt x="3617880" y="19281"/>
                  </a:lnTo>
                  <a:lnTo>
                    <a:pt x="3665749" y="17084"/>
                  </a:lnTo>
                  <a:lnTo>
                    <a:pt x="3713896" y="15017"/>
                  </a:lnTo>
                  <a:lnTo>
                    <a:pt x="3762316" y="13081"/>
                  </a:lnTo>
                  <a:lnTo>
                    <a:pt x="3811004" y="11277"/>
                  </a:lnTo>
                  <a:lnTo>
                    <a:pt x="3859954" y="9605"/>
                  </a:lnTo>
                  <a:lnTo>
                    <a:pt x="3909160" y="8066"/>
                  </a:lnTo>
                  <a:lnTo>
                    <a:pt x="3958616" y="6659"/>
                  </a:lnTo>
                  <a:lnTo>
                    <a:pt x="4008318" y="5386"/>
                  </a:lnTo>
                  <a:lnTo>
                    <a:pt x="4058260" y="4247"/>
                  </a:lnTo>
                  <a:lnTo>
                    <a:pt x="4108435" y="3241"/>
                  </a:lnTo>
                  <a:lnTo>
                    <a:pt x="4158839" y="2371"/>
                  </a:lnTo>
                  <a:lnTo>
                    <a:pt x="4209466" y="1636"/>
                  </a:lnTo>
                  <a:lnTo>
                    <a:pt x="4260311" y="1036"/>
                  </a:lnTo>
                  <a:lnTo>
                    <a:pt x="4311367" y="572"/>
                  </a:lnTo>
                  <a:lnTo>
                    <a:pt x="4362629" y="244"/>
                  </a:lnTo>
                  <a:lnTo>
                    <a:pt x="4414092" y="53"/>
                  </a:lnTo>
                  <a:lnTo>
                    <a:pt x="4465750" y="0"/>
                  </a:lnTo>
                  <a:lnTo>
                    <a:pt x="4517598" y="83"/>
                  </a:lnTo>
                  <a:lnTo>
                    <a:pt x="4569630" y="305"/>
                  </a:lnTo>
                  <a:lnTo>
                    <a:pt x="4621840" y="666"/>
                  </a:lnTo>
                  <a:lnTo>
                    <a:pt x="4674223" y="1165"/>
                  </a:lnTo>
                  <a:lnTo>
                    <a:pt x="4726773" y="1804"/>
                  </a:lnTo>
                  <a:lnTo>
                    <a:pt x="4779485" y="2583"/>
                  </a:lnTo>
                  <a:lnTo>
                    <a:pt x="4832353" y="3501"/>
                  </a:lnTo>
                  <a:lnTo>
                    <a:pt x="4885372" y="4560"/>
                  </a:lnTo>
                  <a:lnTo>
                    <a:pt x="4938536" y="5761"/>
                  </a:lnTo>
                  <a:lnTo>
                    <a:pt x="4991839" y="7102"/>
                  </a:lnTo>
                  <a:lnTo>
                    <a:pt x="5045276" y="8586"/>
                  </a:lnTo>
                  <a:lnTo>
                    <a:pt x="5098841" y="10212"/>
                  </a:lnTo>
                  <a:lnTo>
                    <a:pt x="5152530" y="11981"/>
                  </a:lnTo>
                  <a:lnTo>
                    <a:pt x="5206335" y="13893"/>
                  </a:lnTo>
                  <a:lnTo>
                    <a:pt x="5260252" y="15948"/>
                  </a:lnTo>
                  <a:lnTo>
                    <a:pt x="5314275" y="18147"/>
                  </a:lnTo>
                  <a:lnTo>
                    <a:pt x="5368399" y="20491"/>
                  </a:lnTo>
                  <a:lnTo>
                    <a:pt x="5422617" y="22980"/>
                  </a:lnTo>
                  <a:lnTo>
                    <a:pt x="5476925" y="25614"/>
                  </a:lnTo>
                  <a:lnTo>
                    <a:pt x="5531317" y="28394"/>
                  </a:lnTo>
                  <a:lnTo>
                    <a:pt x="5585787" y="31320"/>
                  </a:lnTo>
                  <a:lnTo>
                    <a:pt x="5640330" y="34392"/>
                  </a:lnTo>
                  <a:lnTo>
                    <a:pt x="5694940" y="37612"/>
                  </a:lnTo>
                  <a:lnTo>
                    <a:pt x="5749611" y="40979"/>
                  </a:lnTo>
                  <a:lnTo>
                    <a:pt x="5804338" y="44493"/>
                  </a:lnTo>
                  <a:lnTo>
                    <a:pt x="5859116" y="48156"/>
                  </a:lnTo>
                  <a:lnTo>
                    <a:pt x="5913939" y="51968"/>
                  </a:lnTo>
                  <a:lnTo>
                    <a:pt x="5961554" y="55463"/>
                  </a:lnTo>
                  <a:lnTo>
                    <a:pt x="6010111" y="59261"/>
                  </a:lnTo>
                  <a:lnTo>
                    <a:pt x="6059569" y="63352"/>
                  </a:lnTo>
                  <a:lnTo>
                    <a:pt x="6109886" y="67727"/>
                  </a:lnTo>
                  <a:lnTo>
                    <a:pt x="6161021" y="72376"/>
                  </a:lnTo>
                  <a:lnTo>
                    <a:pt x="6212932" y="77290"/>
                  </a:lnTo>
                  <a:lnTo>
                    <a:pt x="6265580" y="82458"/>
                  </a:lnTo>
                  <a:lnTo>
                    <a:pt x="6318922" y="87870"/>
                  </a:lnTo>
                  <a:lnTo>
                    <a:pt x="6372918" y="93517"/>
                  </a:lnTo>
                  <a:lnTo>
                    <a:pt x="6427526" y="99389"/>
                  </a:lnTo>
                  <a:lnTo>
                    <a:pt x="6482705" y="105477"/>
                  </a:lnTo>
                  <a:lnTo>
                    <a:pt x="6538413" y="111770"/>
                  </a:lnTo>
                  <a:lnTo>
                    <a:pt x="6594611" y="118258"/>
                  </a:lnTo>
                  <a:lnTo>
                    <a:pt x="6651256" y="124933"/>
                  </a:lnTo>
                  <a:lnTo>
                    <a:pt x="6708307" y="131783"/>
                  </a:lnTo>
                  <a:lnTo>
                    <a:pt x="6765724" y="138800"/>
                  </a:lnTo>
                  <a:lnTo>
                    <a:pt x="6823464" y="145974"/>
                  </a:lnTo>
                  <a:lnTo>
                    <a:pt x="6881487" y="153294"/>
                  </a:lnTo>
                  <a:lnTo>
                    <a:pt x="6939752" y="160751"/>
                  </a:lnTo>
                  <a:lnTo>
                    <a:pt x="6998218" y="168336"/>
                  </a:lnTo>
                  <a:lnTo>
                    <a:pt x="7056842" y="176038"/>
                  </a:lnTo>
                  <a:lnTo>
                    <a:pt x="7115585" y="183847"/>
                  </a:lnTo>
                  <a:lnTo>
                    <a:pt x="7174404" y="191755"/>
                  </a:lnTo>
                  <a:lnTo>
                    <a:pt x="7233260" y="199750"/>
                  </a:lnTo>
                  <a:lnTo>
                    <a:pt x="7292110" y="207824"/>
                  </a:lnTo>
                  <a:lnTo>
                    <a:pt x="7350913" y="215966"/>
                  </a:lnTo>
                  <a:lnTo>
                    <a:pt x="7409628" y="224167"/>
                  </a:lnTo>
                  <a:lnTo>
                    <a:pt x="7468215" y="232416"/>
                  </a:lnTo>
                  <a:lnTo>
                    <a:pt x="7526631" y="240705"/>
                  </a:lnTo>
                  <a:lnTo>
                    <a:pt x="7584836" y="249024"/>
                  </a:lnTo>
                  <a:lnTo>
                    <a:pt x="7642789" y="257361"/>
                  </a:lnTo>
                  <a:lnTo>
                    <a:pt x="7700448" y="265709"/>
                  </a:lnTo>
                  <a:lnTo>
                    <a:pt x="7757772" y="274057"/>
                  </a:lnTo>
                  <a:lnTo>
                    <a:pt x="7814720" y="282395"/>
                  </a:lnTo>
                  <a:lnTo>
                    <a:pt x="7871250" y="290713"/>
                  </a:lnTo>
                  <a:lnTo>
                    <a:pt x="7927323" y="299002"/>
                  </a:lnTo>
                  <a:lnTo>
                    <a:pt x="7982895" y="307251"/>
                  </a:lnTo>
                  <a:lnTo>
                    <a:pt x="8037927" y="315452"/>
                  </a:lnTo>
                  <a:lnTo>
                    <a:pt x="8092377" y="323595"/>
                  </a:lnTo>
                  <a:lnTo>
                    <a:pt x="8146204" y="331668"/>
                  </a:lnTo>
                  <a:lnTo>
                    <a:pt x="8199367" y="339664"/>
                  </a:lnTo>
                  <a:lnTo>
                    <a:pt x="8251824" y="347571"/>
                  </a:lnTo>
                  <a:lnTo>
                    <a:pt x="8303535" y="355380"/>
                  </a:lnTo>
                  <a:lnTo>
                    <a:pt x="8354457" y="363082"/>
                  </a:lnTo>
                  <a:lnTo>
                    <a:pt x="8404551" y="370667"/>
                  </a:lnTo>
                  <a:lnTo>
                    <a:pt x="8453775" y="378124"/>
                  </a:lnTo>
                  <a:lnTo>
                    <a:pt x="8502087" y="385444"/>
                  </a:lnTo>
                  <a:lnTo>
                    <a:pt x="8549447" y="392618"/>
                  </a:lnTo>
                  <a:lnTo>
                    <a:pt x="8595813" y="399635"/>
                  </a:lnTo>
                  <a:lnTo>
                    <a:pt x="8641144" y="406485"/>
                  </a:lnTo>
                  <a:lnTo>
                    <a:pt x="8685399" y="413160"/>
                  </a:lnTo>
                  <a:lnTo>
                    <a:pt x="8728537" y="419648"/>
                  </a:lnTo>
                  <a:lnTo>
                    <a:pt x="8770516" y="425941"/>
                  </a:lnTo>
                  <a:lnTo>
                    <a:pt x="8811296" y="432029"/>
                  </a:lnTo>
                  <a:lnTo>
                    <a:pt x="8850835" y="437901"/>
                  </a:lnTo>
                  <a:lnTo>
                    <a:pt x="8889092" y="443548"/>
                  </a:lnTo>
                  <a:lnTo>
                    <a:pt x="8961595" y="454128"/>
                  </a:lnTo>
                  <a:lnTo>
                    <a:pt x="9028477" y="463691"/>
                  </a:lnTo>
                  <a:lnTo>
                    <a:pt x="9059707" y="468066"/>
                  </a:lnTo>
                  <a:lnTo>
                    <a:pt x="9078271" y="470623"/>
                  </a:lnTo>
                </a:path>
              </a:pathLst>
            </a:custGeom>
            <a:ln w="63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3853" y="5640781"/>
              <a:ext cx="3004820" cy="1211580"/>
            </a:xfrm>
            <a:custGeom>
              <a:avLst/>
              <a:gdLst/>
              <a:ahLst/>
              <a:cxnLst/>
              <a:rect l="l" t="t" r="r" b="b"/>
              <a:pathLst>
                <a:path w="3004820" h="1211579">
                  <a:moveTo>
                    <a:pt x="0" y="0"/>
                  </a:moveTo>
                  <a:lnTo>
                    <a:pt x="51721" y="23517"/>
                  </a:lnTo>
                  <a:lnTo>
                    <a:pt x="103435" y="47027"/>
                  </a:lnTo>
                  <a:lnTo>
                    <a:pt x="155135" y="70525"/>
                  </a:lnTo>
                  <a:lnTo>
                    <a:pt x="206815" y="94002"/>
                  </a:lnTo>
                  <a:lnTo>
                    <a:pt x="258466" y="117452"/>
                  </a:lnTo>
                  <a:lnTo>
                    <a:pt x="310083" y="140868"/>
                  </a:lnTo>
                  <a:lnTo>
                    <a:pt x="361657" y="164244"/>
                  </a:lnTo>
                  <a:lnTo>
                    <a:pt x="413183" y="187573"/>
                  </a:lnTo>
                  <a:lnTo>
                    <a:pt x="464653" y="210849"/>
                  </a:lnTo>
                  <a:lnTo>
                    <a:pt x="516059" y="234063"/>
                  </a:lnTo>
                  <a:lnTo>
                    <a:pt x="567396" y="257211"/>
                  </a:lnTo>
                  <a:lnTo>
                    <a:pt x="618656" y="280284"/>
                  </a:lnTo>
                  <a:lnTo>
                    <a:pt x="669832" y="303277"/>
                  </a:lnTo>
                  <a:lnTo>
                    <a:pt x="720917" y="326182"/>
                  </a:lnTo>
                  <a:lnTo>
                    <a:pt x="771904" y="348994"/>
                  </a:lnTo>
                  <a:lnTo>
                    <a:pt x="822786" y="371704"/>
                  </a:lnTo>
                  <a:lnTo>
                    <a:pt x="873556" y="394306"/>
                  </a:lnTo>
                  <a:lnTo>
                    <a:pt x="924207" y="416795"/>
                  </a:lnTo>
                  <a:lnTo>
                    <a:pt x="974732" y="439162"/>
                  </a:lnTo>
                  <a:lnTo>
                    <a:pt x="1025125" y="461401"/>
                  </a:lnTo>
                  <a:lnTo>
                    <a:pt x="1075377" y="483506"/>
                  </a:lnTo>
                  <a:lnTo>
                    <a:pt x="1125482" y="505470"/>
                  </a:lnTo>
                  <a:lnTo>
                    <a:pt x="1175433" y="527285"/>
                  </a:lnTo>
                  <a:lnTo>
                    <a:pt x="1225224" y="548946"/>
                  </a:lnTo>
                  <a:lnTo>
                    <a:pt x="1274846" y="570446"/>
                  </a:lnTo>
                  <a:lnTo>
                    <a:pt x="1324293" y="591777"/>
                  </a:lnTo>
                  <a:lnTo>
                    <a:pt x="1373558" y="612933"/>
                  </a:lnTo>
                  <a:lnTo>
                    <a:pt x="1422635" y="633908"/>
                  </a:lnTo>
                  <a:lnTo>
                    <a:pt x="1471515" y="654695"/>
                  </a:lnTo>
                  <a:lnTo>
                    <a:pt x="1520192" y="675286"/>
                  </a:lnTo>
                  <a:lnTo>
                    <a:pt x="1568660" y="695675"/>
                  </a:lnTo>
                  <a:lnTo>
                    <a:pt x="1616910" y="715856"/>
                  </a:lnTo>
                  <a:lnTo>
                    <a:pt x="1664936" y="735822"/>
                  </a:lnTo>
                  <a:lnTo>
                    <a:pt x="1712731" y="755566"/>
                  </a:lnTo>
                  <a:lnTo>
                    <a:pt x="1760289" y="775081"/>
                  </a:lnTo>
                  <a:lnTo>
                    <a:pt x="1807601" y="794360"/>
                  </a:lnTo>
                  <a:lnTo>
                    <a:pt x="1854661" y="813398"/>
                  </a:lnTo>
                  <a:lnTo>
                    <a:pt x="1901462" y="832186"/>
                  </a:lnTo>
                  <a:lnTo>
                    <a:pt x="1947997" y="850719"/>
                  </a:lnTo>
                  <a:lnTo>
                    <a:pt x="1994259" y="868989"/>
                  </a:lnTo>
                  <a:lnTo>
                    <a:pt x="2040242" y="886991"/>
                  </a:lnTo>
                  <a:lnTo>
                    <a:pt x="2085937" y="904716"/>
                  </a:lnTo>
                  <a:lnTo>
                    <a:pt x="2131338" y="922159"/>
                  </a:lnTo>
                  <a:lnTo>
                    <a:pt x="2176438" y="939313"/>
                  </a:lnTo>
                  <a:lnTo>
                    <a:pt x="2221229" y="956171"/>
                  </a:lnTo>
                  <a:lnTo>
                    <a:pt x="2265706" y="972726"/>
                  </a:lnTo>
                  <a:lnTo>
                    <a:pt x="2309861" y="988971"/>
                  </a:lnTo>
                  <a:lnTo>
                    <a:pt x="2353687" y="1004901"/>
                  </a:lnTo>
                  <a:lnTo>
                    <a:pt x="2397177" y="1020507"/>
                  </a:lnTo>
                  <a:lnTo>
                    <a:pt x="2440323" y="1035784"/>
                  </a:lnTo>
                  <a:lnTo>
                    <a:pt x="2483120" y="1050724"/>
                  </a:lnTo>
                  <a:lnTo>
                    <a:pt x="2525559" y="1065322"/>
                  </a:lnTo>
                  <a:lnTo>
                    <a:pt x="2567635" y="1079569"/>
                  </a:lnTo>
                  <a:lnTo>
                    <a:pt x="2609339" y="1093460"/>
                  </a:lnTo>
                  <a:lnTo>
                    <a:pt x="2650665" y="1106988"/>
                  </a:lnTo>
                  <a:lnTo>
                    <a:pt x="2691607" y="1120146"/>
                  </a:lnTo>
                  <a:lnTo>
                    <a:pt x="2732156" y="1132927"/>
                  </a:lnTo>
                  <a:lnTo>
                    <a:pt x="2772306" y="1145324"/>
                  </a:lnTo>
                  <a:lnTo>
                    <a:pt x="2812050" y="1157331"/>
                  </a:lnTo>
                  <a:lnTo>
                    <a:pt x="2851381" y="1168942"/>
                  </a:lnTo>
                  <a:lnTo>
                    <a:pt x="2890292" y="1180149"/>
                  </a:lnTo>
                  <a:lnTo>
                    <a:pt x="2928775" y="1190945"/>
                  </a:lnTo>
                  <a:lnTo>
                    <a:pt x="2966825" y="1201324"/>
                  </a:lnTo>
                  <a:lnTo>
                    <a:pt x="3004433" y="1211280"/>
                  </a:lnTo>
                </a:path>
              </a:pathLst>
            </a:custGeom>
            <a:ln w="63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5728" y="5284470"/>
              <a:ext cx="9078595" cy="1467485"/>
            </a:xfrm>
            <a:custGeom>
              <a:avLst/>
              <a:gdLst/>
              <a:ahLst/>
              <a:cxnLst/>
              <a:rect l="l" t="t" r="r" b="b"/>
              <a:pathLst>
                <a:path w="9078595" h="1467484">
                  <a:moveTo>
                    <a:pt x="0" y="0"/>
                  </a:moveTo>
                  <a:lnTo>
                    <a:pt x="37324" y="13040"/>
                  </a:lnTo>
                  <a:lnTo>
                    <a:pt x="74769" y="26102"/>
                  </a:lnTo>
                  <a:lnTo>
                    <a:pt x="112458" y="39209"/>
                  </a:lnTo>
                  <a:lnTo>
                    <a:pt x="150511" y="52381"/>
                  </a:lnTo>
                  <a:lnTo>
                    <a:pt x="189051" y="65642"/>
                  </a:lnTo>
                  <a:lnTo>
                    <a:pt x="228197" y="79012"/>
                  </a:lnTo>
                  <a:lnTo>
                    <a:pt x="268073" y="92514"/>
                  </a:lnTo>
                  <a:lnTo>
                    <a:pt x="308800" y="106170"/>
                  </a:lnTo>
                  <a:lnTo>
                    <a:pt x="350499" y="120003"/>
                  </a:lnTo>
                  <a:lnTo>
                    <a:pt x="393291" y="134033"/>
                  </a:lnTo>
                  <a:lnTo>
                    <a:pt x="437298" y="148282"/>
                  </a:lnTo>
                  <a:lnTo>
                    <a:pt x="482643" y="162774"/>
                  </a:lnTo>
                  <a:lnTo>
                    <a:pt x="529445" y="177530"/>
                  </a:lnTo>
                  <a:lnTo>
                    <a:pt x="577828" y="192571"/>
                  </a:lnTo>
                  <a:lnTo>
                    <a:pt x="627911" y="207921"/>
                  </a:lnTo>
                  <a:lnTo>
                    <a:pt x="679818" y="223600"/>
                  </a:lnTo>
                  <a:lnTo>
                    <a:pt x="733668" y="239631"/>
                  </a:lnTo>
                  <a:lnTo>
                    <a:pt x="789585" y="256036"/>
                  </a:lnTo>
                  <a:lnTo>
                    <a:pt x="847689" y="272836"/>
                  </a:lnTo>
                  <a:lnTo>
                    <a:pt x="908102" y="290054"/>
                  </a:lnTo>
                  <a:lnTo>
                    <a:pt x="970946" y="307713"/>
                  </a:lnTo>
                  <a:lnTo>
                    <a:pt x="1036341" y="325833"/>
                  </a:lnTo>
                  <a:lnTo>
                    <a:pt x="1104411" y="344436"/>
                  </a:lnTo>
                  <a:lnTo>
                    <a:pt x="1142884" y="354885"/>
                  </a:lnTo>
                  <a:lnTo>
                    <a:pt x="1182229" y="365585"/>
                  </a:lnTo>
                  <a:lnTo>
                    <a:pt x="1222422" y="376525"/>
                  </a:lnTo>
                  <a:lnTo>
                    <a:pt x="1263437" y="387692"/>
                  </a:lnTo>
                  <a:lnTo>
                    <a:pt x="1305252" y="399076"/>
                  </a:lnTo>
                  <a:lnTo>
                    <a:pt x="1347842" y="410665"/>
                  </a:lnTo>
                  <a:lnTo>
                    <a:pt x="1391183" y="422448"/>
                  </a:lnTo>
                  <a:lnTo>
                    <a:pt x="1435251" y="434412"/>
                  </a:lnTo>
                  <a:lnTo>
                    <a:pt x="1480022" y="446546"/>
                  </a:lnTo>
                  <a:lnTo>
                    <a:pt x="1525472" y="458839"/>
                  </a:lnTo>
                  <a:lnTo>
                    <a:pt x="1571577" y="471279"/>
                  </a:lnTo>
                  <a:lnTo>
                    <a:pt x="1618313" y="483855"/>
                  </a:lnTo>
                  <a:lnTo>
                    <a:pt x="1665656" y="496555"/>
                  </a:lnTo>
                  <a:lnTo>
                    <a:pt x="1713581" y="509367"/>
                  </a:lnTo>
                  <a:lnTo>
                    <a:pt x="1762065" y="522281"/>
                  </a:lnTo>
                  <a:lnTo>
                    <a:pt x="1811084" y="535284"/>
                  </a:lnTo>
                  <a:lnTo>
                    <a:pt x="1860614" y="548365"/>
                  </a:lnTo>
                  <a:lnTo>
                    <a:pt x="1910630" y="561512"/>
                  </a:lnTo>
                  <a:lnTo>
                    <a:pt x="1961108" y="574714"/>
                  </a:lnTo>
                  <a:lnTo>
                    <a:pt x="2012026" y="587959"/>
                  </a:lnTo>
                  <a:lnTo>
                    <a:pt x="2063357" y="601237"/>
                  </a:lnTo>
                  <a:lnTo>
                    <a:pt x="2115080" y="614534"/>
                  </a:lnTo>
                  <a:lnTo>
                    <a:pt x="2167168" y="627840"/>
                  </a:lnTo>
                  <a:lnTo>
                    <a:pt x="2219599" y="641143"/>
                  </a:lnTo>
                  <a:lnTo>
                    <a:pt x="2272348" y="654432"/>
                  </a:lnTo>
                  <a:lnTo>
                    <a:pt x="2325392" y="667695"/>
                  </a:lnTo>
                  <a:lnTo>
                    <a:pt x="2378705" y="680920"/>
                  </a:lnTo>
                  <a:lnTo>
                    <a:pt x="2432265" y="694096"/>
                  </a:lnTo>
                  <a:lnTo>
                    <a:pt x="2486047" y="707212"/>
                  </a:lnTo>
                  <a:lnTo>
                    <a:pt x="2540027" y="720256"/>
                  </a:lnTo>
                  <a:lnTo>
                    <a:pt x="2594181" y="733216"/>
                  </a:lnTo>
                  <a:lnTo>
                    <a:pt x="2648486" y="746080"/>
                  </a:lnTo>
                  <a:lnTo>
                    <a:pt x="2702916" y="758838"/>
                  </a:lnTo>
                  <a:lnTo>
                    <a:pt x="2757448" y="771478"/>
                  </a:lnTo>
                  <a:lnTo>
                    <a:pt x="2812058" y="783988"/>
                  </a:lnTo>
                  <a:lnTo>
                    <a:pt x="2866721" y="796356"/>
                  </a:lnTo>
                  <a:lnTo>
                    <a:pt x="2921415" y="808572"/>
                  </a:lnTo>
                  <a:lnTo>
                    <a:pt x="2976114" y="820623"/>
                  </a:lnTo>
                  <a:lnTo>
                    <a:pt x="3030795" y="832498"/>
                  </a:lnTo>
                  <a:lnTo>
                    <a:pt x="3085434" y="844186"/>
                  </a:lnTo>
                  <a:lnTo>
                    <a:pt x="3140006" y="855674"/>
                  </a:lnTo>
                  <a:lnTo>
                    <a:pt x="3194488" y="866952"/>
                  </a:lnTo>
                  <a:lnTo>
                    <a:pt x="3240447" y="876340"/>
                  </a:lnTo>
                  <a:lnTo>
                    <a:pt x="3286870" y="885738"/>
                  </a:lnTo>
                  <a:lnTo>
                    <a:pt x="3333739" y="895144"/>
                  </a:lnTo>
                  <a:lnTo>
                    <a:pt x="3381033" y="904554"/>
                  </a:lnTo>
                  <a:lnTo>
                    <a:pt x="3428732" y="913965"/>
                  </a:lnTo>
                  <a:lnTo>
                    <a:pt x="3476818" y="923372"/>
                  </a:lnTo>
                  <a:lnTo>
                    <a:pt x="3525270" y="932774"/>
                  </a:lnTo>
                  <a:lnTo>
                    <a:pt x="3574069" y="942166"/>
                  </a:lnTo>
                  <a:lnTo>
                    <a:pt x="3623195" y="951544"/>
                  </a:lnTo>
                  <a:lnTo>
                    <a:pt x="3672628" y="960907"/>
                  </a:lnTo>
                  <a:lnTo>
                    <a:pt x="3722350" y="970249"/>
                  </a:lnTo>
                  <a:lnTo>
                    <a:pt x="3772339" y="979568"/>
                  </a:lnTo>
                  <a:lnTo>
                    <a:pt x="3822577" y="988860"/>
                  </a:lnTo>
                  <a:lnTo>
                    <a:pt x="3873044" y="998122"/>
                  </a:lnTo>
                  <a:lnTo>
                    <a:pt x="3923719" y="1007351"/>
                  </a:lnTo>
                  <a:lnTo>
                    <a:pt x="3974585" y="1016542"/>
                  </a:lnTo>
                  <a:lnTo>
                    <a:pt x="4025620" y="1025693"/>
                  </a:lnTo>
                  <a:lnTo>
                    <a:pt x="4076805" y="1034800"/>
                  </a:lnTo>
                  <a:lnTo>
                    <a:pt x="4128121" y="1043860"/>
                  </a:lnTo>
                  <a:lnTo>
                    <a:pt x="4179548" y="1052869"/>
                  </a:lnTo>
                  <a:lnTo>
                    <a:pt x="4231067" y="1061824"/>
                  </a:lnTo>
                  <a:lnTo>
                    <a:pt x="4282656" y="1070721"/>
                  </a:lnTo>
                  <a:lnTo>
                    <a:pt x="4334298" y="1079557"/>
                  </a:lnTo>
                  <a:lnTo>
                    <a:pt x="4385972" y="1088329"/>
                  </a:lnTo>
                  <a:lnTo>
                    <a:pt x="4437659" y="1097033"/>
                  </a:lnTo>
                  <a:lnTo>
                    <a:pt x="4489339" y="1105666"/>
                  </a:lnTo>
                  <a:lnTo>
                    <a:pt x="4540992" y="1114225"/>
                  </a:lnTo>
                  <a:lnTo>
                    <a:pt x="4592598" y="1122705"/>
                  </a:lnTo>
                  <a:lnTo>
                    <a:pt x="4644139" y="1131103"/>
                  </a:lnTo>
                  <a:lnTo>
                    <a:pt x="4695594" y="1139417"/>
                  </a:lnTo>
                  <a:lnTo>
                    <a:pt x="4746944" y="1147642"/>
                  </a:lnTo>
                  <a:lnTo>
                    <a:pt x="4798169" y="1155776"/>
                  </a:lnTo>
                  <a:lnTo>
                    <a:pt x="4849249" y="1163814"/>
                  </a:lnTo>
                  <a:lnTo>
                    <a:pt x="4900165" y="1171754"/>
                  </a:lnTo>
                  <a:lnTo>
                    <a:pt x="4950897" y="1179592"/>
                  </a:lnTo>
                  <a:lnTo>
                    <a:pt x="5001426" y="1187324"/>
                  </a:lnTo>
                  <a:lnTo>
                    <a:pt x="5051731" y="1194947"/>
                  </a:lnTo>
                  <a:lnTo>
                    <a:pt x="5101794" y="1202458"/>
                  </a:lnTo>
                  <a:lnTo>
                    <a:pt x="5151594" y="1209854"/>
                  </a:lnTo>
                  <a:lnTo>
                    <a:pt x="5201112" y="1217130"/>
                  </a:lnTo>
                  <a:lnTo>
                    <a:pt x="5250328" y="1224283"/>
                  </a:lnTo>
                  <a:lnTo>
                    <a:pt x="5299223" y="1231311"/>
                  </a:lnTo>
                  <a:lnTo>
                    <a:pt x="5347776" y="1238209"/>
                  </a:lnTo>
                  <a:lnTo>
                    <a:pt x="5395969" y="1244974"/>
                  </a:lnTo>
                  <a:lnTo>
                    <a:pt x="5443781" y="1251603"/>
                  </a:lnTo>
                  <a:lnTo>
                    <a:pt x="5491194" y="1258093"/>
                  </a:lnTo>
                  <a:lnTo>
                    <a:pt x="5538186" y="1264439"/>
                  </a:lnTo>
                  <a:lnTo>
                    <a:pt x="5584739" y="1270639"/>
                  </a:lnTo>
                  <a:lnTo>
                    <a:pt x="5630833" y="1276689"/>
                  </a:lnTo>
                  <a:lnTo>
                    <a:pt x="5676449" y="1282585"/>
                  </a:lnTo>
                  <a:lnTo>
                    <a:pt x="5731868" y="1289579"/>
                  </a:lnTo>
                  <a:lnTo>
                    <a:pt x="5787466" y="1296373"/>
                  </a:lnTo>
                  <a:lnTo>
                    <a:pt x="5843208" y="1302970"/>
                  </a:lnTo>
                  <a:lnTo>
                    <a:pt x="5899059" y="1309374"/>
                  </a:lnTo>
                  <a:lnTo>
                    <a:pt x="5954986" y="1315590"/>
                  </a:lnTo>
                  <a:lnTo>
                    <a:pt x="6010955" y="1321622"/>
                  </a:lnTo>
                  <a:lnTo>
                    <a:pt x="6066930" y="1327474"/>
                  </a:lnTo>
                  <a:lnTo>
                    <a:pt x="6122880" y="1333150"/>
                  </a:lnTo>
                  <a:lnTo>
                    <a:pt x="6178768" y="1338654"/>
                  </a:lnTo>
                  <a:lnTo>
                    <a:pt x="6234561" y="1343991"/>
                  </a:lnTo>
                  <a:lnTo>
                    <a:pt x="6290225" y="1349164"/>
                  </a:lnTo>
                  <a:lnTo>
                    <a:pt x="6345726" y="1354178"/>
                  </a:lnTo>
                  <a:lnTo>
                    <a:pt x="6401029" y="1359036"/>
                  </a:lnTo>
                  <a:lnTo>
                    <a:pt x="6456101" y="1363744"/>
                  </a:lnTo>
                  <a:lnTo>
                    <a:pt x="6510907" y="1368304"/>
                  </a:lnTo>
                  <a:lnTo>
                    <a:pt x="6565413" y="1372722"/>
                  </a:lnTo>
                  <a:lnTo>
                    <a:pt x="6619585" y="1377001"/>
                  </a:lnTo>
                  <a:lnTo>
                    <a:pt x="6673390" y="1381145"/>
                  </a:lnTo>
                  <a:lnTo>
                    <a:pt x="6726792" y="1385159"/>
                  </a:lnTo>
                  <a:lnTo>
                    <a:pt x="6779757" y="1389047"/>
                  </a:lnTo>
                  <a:lnTo>
                    <a:pt x="6832253" y="1392812"/>
                  </a:lnTo>
                  <a:lnTo>
                    <a:pt x="6884243" y="1396460"/>
                  </a:lnTo>
                  <a:lnTo>
                    <a:pt x="6935695" y="1399993"/>
                  </a:lnTo>
                  <a:lnTo>
                    <a:pt x="6986574" y="1403417"/>
                  </a:lnTo>
                  <a:lnTo>
                    <a:pt x="7036847" y="1406735"/>
                  </a:lnTo>
                  <a:lnTo>
                    <a:pt x="7086478" y="1409952"/>
                  </a:lnTo>
                  <a:lnTo>
                    <a:pt x="7135433" y="1413072"/>
                  </a:lnTo>
                  <a:lnTo>
                    <a:pt x="7183680" y="1416098"/>
                  </a:lnTo>
                  <a:lnTo>
                    <a:pt x="7231183" y="1419035"/>
                  </a:lnTo>
                  <a:lnTo>
                    <a:pt x="7277908" y="1421887"/>
                  </a:lnTo>
                  <a:lnTo>
                    <a:pt x="7323821" y="1424659"/>
                  </a:lnTo>
                  <a:lnTo>
                    <a:pt x="7368889" y="1427353"/>
                  </a:lnTo>
                  <a:lnTo>
                    <a:pt x="7413077" y="1429976"/>
                  </a:lnTo>
                  <a:lnTo>
                    <a:pt x="7456350" y="1432530"/>
                  </a:lnTo>
                  <a:lnTo>
                    <a:pt x="7498675" y="1435019"/>
                  </a:lnTo>
                  <a:lnTo>
                    <a:pt x="7540018" y="1437448"/>
                  </a:lnTo>
                  <a:lnTo>
                    <a:pt x="7580344" y="1439822"/>
                  </a:lnTo>
                  <a:lnTo>
                    <a:pt x="7619620" y="1442143"/>
                  </a:lnTo>
                  <a:lnTo>
                    <a:pt x="7657810" y="1444417"/>
                  </a:lnTo>
                  <a:lnTo>
                    <a:pt x="7694882" y="1446648"/>
                  </a:lnTo>
                  <a:lnTo>
                    <a:pt x="7730801" y="1448838"/>
                  </a:lnTo>
                  <a:lnTo>
                    <a:pt x="7812409" y="1453636"/>
                  </a:lnTo>
                  <a:lnTo>
                    <a:pt x="7887152" y="1457595"/>
                  </a:lnTo>
                  <a:lnTo>
                    <a:pt x="7955603" y="1460781"/>
                  </a:lnTo>
                  <a:lnTo>
                    <a:pt x="8018334" y="1463258"/>
                  </a:lnTo>
                  <a:lnTo>
                    <a:pt x="8075917" y="1465093"/>
                  </a:lnTo>
                  <a:lnTo>
                    <a:pt x="8128927" y="1466350"/>
                  </a:lnTo>
                  <a:lnTo>
                    <a:pt x="8177935" y="1467094"/>
                  </a:lnTo>
                  <a:lnTo>
                    <a:pt x="8223515" y="1467392"/>
                  </a:lnTo>
                  <a:lnTo>
                    <a:pt x="8266239" y="1467307"/>
                  </a:lnTo>
                  <a:lnTo>
                    <a:pt x="8306680" y="1466906"/>
                  </a:lnTo>
                  <a:lnTo>
                    <a:pt x="8345410" y="1466253"/>
                  </a:lnTo>
                  <a:lnTo>
                    <a:pt x="8420032" y="1464455"/>
                  </a:lnTo>
                  <a:lnTo>
                    <a:pt x="8457068" y="1463439"/>
                  </a:lnTo>
                  <a:lnTo>
                    <a:pt x="8494685" y="1462434"/>
                  </a:lnTo>
                  <a:lnTo>
                    <a:pt x="8533456" y="1461503"/>
                  </a:lnTo>
                  <a:lnTo>
                    <a:pt x="8573954" y="1460713"/>
                  </a:lnTo>
                  <a:lnTo>
                    <a:pt x="8636561" y="1459348"/>
                  </a:lnTo>
                  <a:lnTo>
                    <a:pt x="8696089" y="1457447"/>
                  </a:lnTo>
                  <a:lnTo>
                    <a:pt x="8752845" y="1455065"/>
                  </a:lnTo>
                  <a:lnTo>
                    <a:pt x="8807136" y="1452254"/>
                  </a:lnTo>
                  <a:lnTo>
                    <a:pt x="8859272" y="1449069"/>
                  </a:lnTo>
                  <a:lnTo>
                    <a:pt x="8909559" y="1445562"/>
                  </a:lnTo>
                  <a:lnTo>
                    <a:pt x="8958307" y="1441789"/>
                  </a:lnTo>
                  <a:lnTo>
                    <a:pt x="9005822" y="1437801"/>
                  </a:lnTo>
                  <a:lnTo>
                    <a:pt x="9052414" y="1433653"/>
                  </a:lnTo>
                  <a:lnTo>
                    <a:pt x="9078271" y="1431261"/>
                  </a:lnTo>
                </a:path>
              </a:pathLst>
            </a:custGeom>
            <a:ln w="63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215133" y="5137796"/>
              <a:ext cx="6929120" cy="1714500"/>
            </a:xfrm>
            <a:custGeom>
              <a:avLst/>
              <a:gdLst/>
              <a:ahLst/>
              <a:cxnLst/>
              <a:rect l="l" t="t" r="r" b="b"/>
              <a:pathLst>
                <a:path w="6929120" h="1714500">
                  <a:moveTo>
                    <a:pt x="0" y="1714264"/>
                  </a:moveTo>
                  <a:lnTo>
                    <a:pt x="32478" y="1677653"/>
                  </a:lnTo>
                  <a:lnTo>
                    <a:pt x="65063" y="1641069"/>
                  </a:lnTo>
                  <a:lnTo>
                    <a:pt x="97859" y="1604537"/>
                  </a:lnTo>
                  <a:lnTo>
                    <a:pt x="130971" y="1568084"/>
                  </a:lnTo>
                  <a:lnTo>
                    <a:pt x="164507" y="1531737"/>
                  </a:lnTo>
                  <a:lnTo>
                    <a:pt x="198571" y="1495521"/>
                  </a:lnTo>
                  <a:lnTo>
                    <a:pt x="233268" y="1459464"/>
                  </a:lnTo>
                  <a:lnTo>
                    <a:pt x="268706" y="1423592"/>
                  </a:lnTo>
                  <a:lnTo>
                    <a:pt x="304988" y="1387931"/>
                  </a:lnTo>
                  <a:lnTo>
                    <a:pt x="342222" y="1352508"/>
                  </a:lnTo>
                  <a:lnTo>
                    <a:pt x="380512" y="1317348"/>
                  </a:lnTo>
                  <a:lnTo>
                    <a:pt x="419965" y="1282480"/>
                  </a:lnTo>
                  <a:lnTo>
                    <a:pt x="460686" y="1247928"/>
                  </a:lnTo>
                  <a:lnTo>
                    <a:pt x="502780" y="1213720"/>
                  </a:lnTo>
                  <a:lnTo>
                    <a:pt x="546354" y="1179881"/>
                  </a:lnTo>
                  <a:lnTo>
                    <a:pt x="584055" y="1151726"/>
                  </a:lnTo>
                  <a:lnTo>
                    <a:pt x="623194" y="1123387"/>
                  </a:lnTo>
                  <a:lnTo>
                    <a:pt x="663629" y="1094938"/>
                  </a:lnTo>
                  <a:lnTo>
                    <a:pt x="705221" y="1066452"/>
                  </a:lnTo>
                  <a:lnTo>
                    <a:pt x="747827" y="1038004"/>
                  </a:lnTo>
                  <a:lnTo>
                    <a:pt x="791308" y="1009665"/>
                  </a:lnTo>
                  <a:lnTo>
                    <a:pt x="835523" y="981509"/>
                  </a:lnTo>
                  <a:lnTo>
                    <a:pt x="880331" y="953610"/>
                  </a:lnTo>
                  <a:lnTo>
                    <a:pt x="925591" y="926041"/>
                  </a:lnTo>
                  <a:lnTo>
                    <a:pt x="971163" y="898876"/>
                  </a:lnTo>
                  <a:lnTo>
                    <a:pt x="1016906" y="872186"/>
                  </a:lnTo>
                  <a:lnTo>
                    <a:pt x="1062679" y="846047"/>
                  </a:lnTo>
                  <a:lnTo>
                    <a:pt x="1108342" y="820531"/>
                  </a:lnTo>
                  <a:lnTo>
                    <a:pt x="1153753" y="795711"/>
                  </a:lnTo>
                  <a:lnTo>
                    <a:pt x="1198772" y="771661"/>
                  </a:lnTo>
                  <a:lnTo>
                    <a:pt x="1243258" y="748454"/>
                  </a:lnTo>
                  <a:lnTo>
                    <a:pt x="1287072" y="726164"/>
                  </a:lnTo>
                  <a:lnTo>
                    <a:pt x="1330070" y="704863"/>
                  </a:lnTo>
                  <a:lnTo>
                    <a:pt x="1376844" y="682270"/>
                  </a:lnTo>
                  <a:lnTo>
                    <a:pt x="1421710" y="661143"/>
                  </a:lnTo>
                  <a:lnTo>
                    <a:pt x="1465076" y="641327"/>
                  </a:lnTo>
                  <a:lnTo>
                    <a:pt x="1507353" y="622665"/>
                  </a:lnTo>
                  <a:lnTo>
                    <a:pt x="1548946" y="605001"/>
                  </a:lnTo>
                  <a:lnTo>
                    <a:pt x="1590266" y="588177"/>
                  </a:lnTo>
                  <a:lnTo>
                    <a:pt x="1631720" y="572039"/>
                  </a:lnTo>
                  <a:lnTo>
                    <a:pt x="1673717" y="556429"/>
                  </a:lnTo>
                  <a:lnTo>
                    <a:pt x="1716664" y="541190"/>
                  </a:lnTo>
                  <a:lnTo>
                    <a:pt x="1760971" y="526167"/>
                  </a:lnTo>
                  <a:lnTo>
                    <a:pt x="1807046" y="511202"/>
                  </a:lnTo>
                  <a:lnTo>
                    <a:pt x="1855297" y="496140"/>
                  </a:lnTo>
                  <a:lnTo>
                    <a:pt x="1906132" y="480824"/>
                  </a:lnTo>
                  <a:lnTo>
                    <a:pt x="1959960" y="465098"/>
                  </a:lnTo>
                  <a:lnTo>
                    <a:pt x="2017189" y="448804"/>
                  </a:lnTo>
                  <a:lnTo>
                    <a:pt x="2078228" y="431788"/>
                  </a:lnTo>
                  <a:lnTo>
                    <a:pt x="2118243" y="420886"/>
                  </a:lnTo>
                  <a:lnTo>
                    <a:pt x="2160523" y="409688"/>
                  </a:lnTo>
                  <a:lnTo>
                    <a:pt x="2204874" y="398231"/>
                  </a:lnTo>
                  <a:lnTo>
                    <a:pt x="2251101" y="386550"/>
                  </a:lnTo>
                  <a:lnTo>
                    <a:pt x="2299009" y="374682"/>
                  </a:lnTo>
                  <a:lnTo>
                    <a:pt x="2348404" y="362664"/>
                  </a:lnTo>
                  <a:lnTo>
                    <a:pt x="2399091" y="350531"/>
                  </a:lnTo>
                  <a:lnTo>
                    <a:pt x="2450875" y="338320"/>
                  </a:lnTo>
                  <a:lnTo>
                    <a:pt x="2503562" y="326068"/>
                  </a:lnTo>
                  <a:lnTo>
                    <a:pt x="2556958" y="313811"/>
                  </a:lnTo>
                  <a:lnTo>
                    <a:pt x="2610868" y="301585"/>
                  </a:lnTo>
                  <a:lnTo>
                    <a:pt x="2665097" y="289426"/>
                  </a:lnTo>
                  <a:lnTo>
                    <a:pt x="2719451" y="277371"/>
                  </a:lnTo>
                  <a:lnTo>
                    <a:pt x="2773734" y="265457"/>
                  </a:lnTo>
                  <a:lnTo>
                    <a:pt x="2827754" y="253720"/>
                  </a:lnTo>
                  <a:lnTo>
                    <a:pt x="2881314" y="242195"/>
                  </a:lnTo>
                  <a:lnTo>
                    <a:pt x="2934220" y="230920"/>
                  </a:lnTo>
                  <a:lnTo>
                    <a:pt x="2986279" y="219931"/>
                  </a:lnTo>
                  <a:lnTo>
                    <a:pt x="3037295" y="209264"/>
                  </a:lnTo>
                  <a:lnTo>
                    <a:pt x="3087073" y="198956"/>
                  </a:lnTo>
                  <a:lnTo>
                    <a:pt x="3135419" y="189042"/>
                  </a:lnTo>
                  <a:lnTo>
                    <a:pt x="3182139" y="179560"/>
                  </a:lnTo>
                  <a:lnTo>
                    <a:pt x="3227038" y="170546"/>
                  </a:lnTo>
                  <a:lnTo>
                    <a:pt x="3269921" y="162035"/>
                  </a:lnTo>
                  <a:lnTo>
                    <a:pt x="3310594" y="154066"/>
                  </a:lnTo>
                  <a:lnTo>
                    <a:pt x="3348863" y="146673"/>
                  </a:lnTo>
                  <a:lnTo>
                    <a:pt x="3418279" y="133601"/>
                  </a:lnTo>
                  <a:lnTo>
                    <a:pt x="3479443" y="122537"/>
                  </a:lnTo>
                  <a:lnTo>
                    <a:pt x="3533735" y="113235"/>
                  </a:lnTo>
                  <a:lnTo>
                    <a:pt x="3582532" y="105452"/>
                  </a:lnTo>
                  <a:lnTo>
                    <a:pt x="3627215" y="98946"/>
                  </a:lnTo>
                  <a:lnTo>
                    <a:pt x="3669162" y="93472"/>
                  </a:lnTo>
                  <a:lnTo>
                    <a:pt x="3709752" y="88788"/>
                  </a:lnTo>
                  <a:lnTo>
                    <a:pt x="3750364" y="84648"/>
                  </a:lnTo>
                  <a:lnTo>
                    <a:pt x="3792377" y="80811"/>
                  </a:lnTo>
                  <a:lnTo>
                    <a:pt x="3837171" y="77033"/>
                  </a:lnTo>
                  <a:lnTo>
                    <a:pt x="3886124" y="73070"/>
                  </a:lnTo>
                  <a:lnTo>
                    <a:pt x="3940615" y="68678"/>
                  </a:lnTo>
                  <a:lnTo>
                    <a:pt x="4002024" y="63615"/>
                  </a:lnTo>
                  <a:lnTo>
                    <a:pt x="4043532" y="60210"/>
                  </a:lnTo>
                  <a:lnTo>
                    <a:pt x="4087086" y="56789"/>
                  </a:lnTo>
                  <a:lnTo>
                    <a:pt x="4132493" y="53364"/>
                  </a:lnTo>
                  <a:lnTo>
                    <a:pt x="4179559" y="49946"/>
                  </a:lnTo>
                  <a:lnTo>
                    <a:pt x="4228092" y="46547"/>
                  </a:lnTo>
                  <a:lnTo>
                    <a:pt x="4277900" y="43178"/>
                  </a:lnTo>
                  <a:lnTo>
                    <a:pt x="4328790" y="39851"/>
                  </a:lnTo>
                  <a:lnTo>
                    <a:pt x="4380569" y="36578"/>
                  </a:lnTo>
                  <a:lnTo>
                    <a:pt x="4433044" y="33370"/>
                  </a:lnTo>
                  <a:lnTo>
                    <a:pt x="4486024" y="30239"/>
                  </a:lnTo>
                  <a:lnTo>
                    <a:pt x="4539315" y="27196"/>
                  </a:lnTo>
                  <a:lnTo>
                    <a:pt x="4592725" y="24253"/>
                  </a:lnTo>
                  <a:lnTo>
                    <a:pt x="4646061" y="21421"/>
                  </a:lnTo>
                  <a:lnTo>
                    <a:pt x="4699131" y="18713"/>
                  </a:lnTo>
                  <a:lnTo>
                    <a:pt x="4751742" y="16140"/>
                  </a:lnTo>
                  <a:lnTo>
                    <a:pt x="4803701" y="13712"/>
                  </a:lnTo>
                  <a:lnTo>
                    <a:pt x="4854816" y="11443"/>
                  </a:lnTo>
                  <a:lnTo>
                    <a:pt x="4904894" y="9344"/>
                  </a:lnTo>
                  <a:lnTo>
                    <a:pt x="4953742" y="7425"/>
                  </a:lnTo>
                  <a:lnTo>
                    <a:pt x="5001168" y="5700"/>
                  </a:lnTo>
                  <a:lnTo>
                    <a:pt x="5046980" y="4179"/>
                  </a:lnTo>
                  <a:lnTo>
                    <a:pt x="5311489" y="0"/>
                  </a:lnTo>
                  <a:lnTo>
                    <a:pt x="5586571" y="464"/>
                  </a:lnTo>
                  <a:lnTo>
                    <a:pt x="5802645" y="2786"/>
                  </a:lnTo>
                  <a:lnTo>
                    <a:pt x="5890133" y="4179"/>
                  </a:lnTo>
                  <a:lnTo>
                    <a:pt x="6495796" y="4179"/>
                  </a:lnTo>
                  <a:lnTo>
                    <a:pt x="6558133" y="6090"/>
                  </a:lnTo>
                  <a:lnTo>
                    <a:pt x="6618476" y="8729"/>
                  </a:lnTo>
                  <a:lnTo>
                    <a:pt x="6676124" y="11883"/>
                  </a:lnTo>
                  <a:lnTo>
                    <a:pt x="6730380" y="15339"/>
                  </a:lnTo>
                  <a:lnTo>
                    <a:pt x="6780547" y="18884"/>
                  </a:lnTo>
                  <a:lnTo>
                    <a:pt x="6825926" y="22306"/>
                  </a:lnTo>
                  <a:lnTo>
                    <a:pt x="6865819" y="25391"/>
                  </a:lnTo>
                  <a:lnTo>
                    <a:pt x="6899529" y="27928"/>
                  </a:lnTo>
                  <a:lnTo>
                    <a:pt x="6928865" y="30148"/>
                  </a:lnTo>
                </a:path>
              </a:pathLst>
            </a:custGeom>
            <a:ln w="63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177158" y="2750057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694055" y="0"/>
                  </a:moveTo>
                  <a:lnTo>
                    <a:pt x="3937" y="402970"/>
                  </a:lnTo>
                  <a:lnTo>
                    <a:pt x="0" y="1202181"/>
                  </a:lnTo>
                  <a:lnTo>
                    <a:pt x="700532" y="1606677"/>
                  </a:lnTo>
                  <a:lnTo>
                    <a:pt x="1390777" y="1203705"/>
                  </a:lnTo>
                  <a:lnTo>
                    <a:pt x="1394587" y="404367"/>
                  </a:lnTo>
                  <a:lnTo>
                    <a:pt x="694055" y="0"/>
                  </a:lnTo>
                  <a:close/>
                </a:path>
              </a:pathLst>
            </a:custGeom>
            <a:solidFill>
              <a:srgbClr val="FFFFFF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177158" y="2750057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937" y="402970"/>
                  </a:moveTo>
                  <a:lnTo>
                    <a:pt x="694055" y="0"/>
                  </a:lnTo>
                  <a:lnTo>
                    <a:pt x="1394587" y="404367"/>
                  </a:lnTo>
                  <a:lnTo>
                    <a:pt x="1390777" y="1203705"/>
                  </a:lnTo>
                  <a:lnTo>
                    <a:pt x="700532" y="1606677"/>
                  </a:lnTo>
                  <a:lnTo>
                    <a:pt x="0" y="1202181"/>
                  </a:lnTo>
                  <a:lnTo>
                    <a:pt x="3937" y="40297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901058" y="4016883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937" y="402971"/>
                  </a:moveTo>
                  <a:lnTo>
                    <a:pt x="694054" y="0"/>
                  </a:lnTo>
                  <a:lnTo>
                    <a:pt x="1394587" y="404368"/>
                  </a:lnTo>
                  <a:lnTo>
                    <a:pt x="1390777" y="1203706"/>
                  </a:lnTo>
                  <a:lnTo>
                    <a:pt x="700531" y="1606651"/>
                  </a:lnTo>
                  <a:lnTo>
                    <a:pt x="0" y="1202182"/>
                  </a:lnTo>
                  <a:lnTo>
                    <a:pt x="3937" y="402971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910583" y="1483233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694054" y="0"/>
                  </a:moveTo>
                  <a:lnTo>
                    <a:pt x="3937" y="402970"/>
                  </a:lnTo>
                  <a:lnTo>
                    <a:pt x="0" y="1202181"/>
                  </a:lnTo>
                  <a:lnTo>
                    <a:pt x="700531" y="1606677"/>
                  </a:lnTo>
                  <a:lnTo>
                    <a:pt x="1390777" y="1203705"/>
                  </a:lnTo>
                  <a:lnTo>
                    <a:pt x="1394587" y="404367"/>
                  </a:lnTo>
                  <a:lnTo>
                    <a:pt x="694054" y="0"/>
                  </a:lnTo>
                  <a:close/>
                </a:path>
              </a:pathLst>
            </a:custGeom>
            <a:solidFill>
              <a:srgbClr val="FFFFFF">
                <a:alpha val="705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910583" y="1483233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937" y="402970"/>
                  </a:moveTo>
                  <a:lnTo>
                    <a:pt x="694054" y="0"/>
                  </a:lnTo>
                  <a:lnTo>
                    <a:pt x="1394587" y="404367"/>
                  </a:lnTo>
                  <a:lnTo>
                    <a:pt x="1390777" y="1203705"/>
                  </a:lnTo>
                  <a:lnTo>
                    <a:pt x="700531" y="1606677"/>
                  </a:lnTo>
                  <a:lnTo>
                    <a:pt x="0" y="1202181"/>
                  </a:lnTo>
                  <a:lnTo>
                    <a:pt x="3937" y="40297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158108" y="216408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694055" y="0"/>
                  </a:moveTo>
                  <a:lnTo>
                    <a:pt x="3937" y="402971"/>
                  </a:lnTo>
                  <a:lnTo>
                    <a:pt x="0" y="1202182"/>
                  </a:lnTo>
                  <a:lnTo>
                    <a:pt x="700532" y="1606677"/>
                  </a:lnTo>
                  <a:lnTo>
                    <a:pt x="1390777" y="1203706"/>
                  </a:lnTo>
                  <a:lnTo>
                    <a:pt x="1394587" y="404368"/>
                  </a:lnTo>
                  <a:lnTo>
                    <a:pt x="694055" y="0"/>
                  </a:lnTo>
                  <a:close/>
                </a:path>
              </a:pathLst>
            </a:custGeom>
            <a:solidFill>
              <a:srgbClr val="FFFFFF">
                <a:alpha val="392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158108" y="216408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937" y="402971"/>
                  </a:moveTo>
                  <a:lnTo>
                    <a:pt x="694055" y="0"/>
                  </a:lnTo>
                  <a:lnTo>
                    <a:pt x="1394587" y="404368"/>
                  </a:lnTo>
                  <a:lnTo>
                    <a:pt x="1390777" y="1203706"/>
                  </a:lnTo>
                  <a:lnTo>
                    <a:pt x="700532" y="1606677"/>
                  </a:lnTo>
                  <a:lnTo>
                    <a:pt x="0" y="1202182"/>
                  </a:lnTo>
                  <a:lnTo>
                    <a:pt x="3937" y="402971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644008" y="5274183"/>
              <a:ext cx="1395095" cy="1584325"/>
            </a:xfrm>
            <a:custGeom>
              <a:avLst/>
              <a:gdLst/>
              <a:ahLst/>
              <a:cxnLst/>
              <a:rect l="l" t="t" r="r" b="b"/>
              <a:pathLst>
                <a:path w="1395095" h="1584325">
                  <a:moveTo>
                    <a:pt x="694054" y="0"/>
                  </a:moveTo>
                  <a:lnTo>
                    <a:pt x="3937" y="402958"/>
                  </a:lnTo>
                  <a:lnTo>
                    <a:pt x="0" y="1202220"/>
                  </a:lnTo>
                  <a:lnTo>
                    <a:pt x="660966" y="1583815"/>
                  </a:lnTo>
                  <a:lnTo>
                    <a:pt x="739656" y="1583815"/>
                  </a:lnTo>
                  <a:lnTo>
                    <a:pt x="1390777" y="1203667"/>
                  </a:lnTo>
                  <a:lnTo>
                    <a:pt x="1394587" y="404406"/>
                  </a:lnTo>
                  <a:lnTo>
                    <a:pt x="694054" y="0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644008" y="5274183"/>
              <a:ext cx="1395095" cy="1584325"/>
            </a:xfrm>
            <a:custGeom>
              <a:avLst/>
              <a:gdLst/>
              <a:ahLst/>
              <a:cxnLst/>
              <a:rect l="l" t="t" r="r" b="b"/>
              <a:pathLst>
                <a:path w="1395095" h="1584325">
                  <a:moveTo>
                    <a:pt x="3937" y="402958"/>
                  </a:moveTo>
                  <a:lnTo>
                    <a:pt x="694054" y="0"/>
                  </a:lnTo>
                  <a:lnTo>
                    <a:pt x="1394587" y="404406"/>
                  </a:lnTo>
                  <a:lnTo>
                    <a:pt x="1390777" y="1203667"/>
                  </a:lnTo>
                  <a:lnTo>
                    <a:pt x="739656" y="1583815"/>
                  </a:lnTo>
                </a:path>
                <a:path w="1395095" h="1584325">
                  <a:moveTo>
                    <a:pt x="660966" y="1583815"/>
                  </a:moveTo>
                  <a:lnTo>
                    <a:pt x="0" y="1202220"/>
                  </a:lnTo>
                  <a:lnTo>
                    <a:pt x="3937" y="402958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4214" y="4007358"/>
              <a:ext cx="802005" cy="1607185"/>
            </a:xfrm>
            <a:custGeom>
              <a:avLst/>
              <a:gdLst/>
              <a:ahLst/>
              <a:cxnLst/>
              <a:rect l="l" t="t" r="r" b="b"/>
              <a:pathLst>
                <a:path w="802005" h="1607185">
                  <a:moveTo>
                    <a:pt x="101349" y="0"/>
                  </a:moveTo>
                  <a:lnTo>
                    <a:pt x="0" y="62865"/>
                  </a:lnTo>
                  <a:lnTo>
                    <a:pt x="3425" y="1545971"/>
                  </a:lnTo>
                  <a:lnTo>
                    <a:pt x="107750" y="1606651"/>
                  </a:lnTo>
                  <a:lnTo>
                    <a:pt x="797982" y="1203706"/>
                  </a:lnTo>
                  <a:lnTo>
                    <a:pt x="801869" y="404368"/>
                  </a:lnTo>
                  <a:lnTo>
                    <a:pt x="101349" y="0"/>
                  </a:lnTo>
                  <a:close/>
                </a:path>
              </a:pathLst>
            </a:custGeom>
            <a:solidFill>
              <a:srgbClr val="FFFFFF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4214" y="4007358"/>
              <a:ext cx="1525905" cy="2851150"/>
            </a:xfrm>
            <a:custGeom>
              <a:avLst/>
              <a:gdLst/>
              <a:ahLst/>
              <a:cxnLst/>
              <a:rect l="l" t="t" r="r" b="b"/>
              <a:pathLst>
                <a:path w="1525905" h="2851150">
                  <a:moveTo>
                    <a:pt x="0" y="62865"/>
                  </a:moveTo>
                  <a:lnTo>
                    <a:pt x="101349" y="0"/>
                  </a:lnTo>
                  <a:lnTo>
                    <a:pt x="801869" y="404368"/>
                  </a:lnTo>
                  <a:lnTo>
                    <a:pt x="797982" y="1203706"/>
                  </a:lnTo>
                  <a:lnTo>
                    <a:pt x="107750" y="1606651"/>
                  </a:lnTo>
                  <a:lnTo>
                    <a:pt x="3425" y="1545971"/>
                  </a:lnTo>
                  <a:lnTo>
                    <a:pt x="0" y="62865"/>
                  </a:lnTo>
                  <a:close/>
                </a:path>
                <a:path w="1525905" h="2851150">
                  <a:moveTo>
                    <a:pt x="135030" y="1688833"/>
                  </a:moveTo>
                  <a:lnTo>
                    <a:pt x="825249" y="1285875"/>
                  </a:lnTo>
                  <a:lnTo>
                    <a:pt x="1525731" y="1690281"/>
                  </a:lnTo>
                  <a:lnTo>
                    <a:pt x="1521921" y="2489542"/>
                  </a:lnTo>
                  <a:lnTo>
                    <a:pt x="903407" y="2850640"/>
                  </a:lnTo>
                </a:path>
                <a:path w="1525905" h="2851150">
                  <a:moveTo>
                    <a:pt x="759090" y="2850640"/>
                  </a:moveTo>
                  <a:lnTo>
                    <a:pt x="131144" y="2488095"/>
                  </a:lnTo>
                  <a:lnTo>
                    <a:pt x="135030" y="1688833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33933" y="2740532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694118" y="0"/>
                  </a:moveTo>
                  <a:lnTo>
                    <a:pt x="3886" y="402970"/>
                  </a:lnTo>
                  <a:lnTo>
                    <a:pt x="0" y="1202181"/>
                  </a:lnTo>
                  <a:lnTo>
                    <a:pt x="700506" y="1606677"/>
                  </a:lnTo>
                  <a:lnTo>
                    <a:pt x="1390777" y="1203705"/>
                  </a:lnTo>
                  <a:lnTo>
                    <a:pt x="1394586" y="404367"/>
                  </a:lnTo>
                  <a:lnTo>
                    <a:pt x="694118" y="0"/>
                  </a:lnTo>
                  <a:close/>
                </a:path>
              </a:pathLst>
            </a:custGeom>
            <a:solidFill>
              <a:srgbClr val="FFFFFF">
                <a:alpha val="705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33933" y="2740532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886" y="402970"/>
                  </a:moveTo>
                  <a:lnTo>
                    <a:pt x="694118" y="0"/>
                  </a:lnTo>
                  <a:lnTo>
                    <a:pt x="1394586" y="404367"/>
                  </a:lnTo>
                  <a:lnTo>
                    <a:pt x="1390777" y="1203705"/>
                  </a:lnTo>
                  <a:lnTo>
                    <a:pt x="700506" y="1606677"/>
                  </a:lnTo>
                  <a:lnTo>
                    <a:pt x="0" y="1202181"/>
                  </a:lnTo>
                  <a:lnTo>
                    <a:pt x="3886" y="40297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957834" y="4016883"/>
              <a:ext cx="2128520" cy="2841625"/>
            </a:xfrm>
            <a:custGeom>
              <a:avLst/>
              <a:gdLst/>
              <a:ahLst/>
              <a:cxnLst/>
              <a:rect l="l" t="t" r="r" b="b"/>
              <a:pathLst>
                <a:path w="2128520" h="2841625">
                  <a:moveTo>
                    <a:pt x="3886" y="402971"/>
                  </a:moveTo>
                  <a:lnTo>
                    <a:pt x="694054" y="0"/>
                  </a:lnTo>
                  <a:lnTo>
                    <a:pt x="1394586" y="404368"/>
                  </a:lnTo>
                  <a:lnTo>
                    <a:pt x="1390777" y="1203706"/>
                  </a:lnTo>
                  <a:lnTo>
                    <a:pt x="700532" y="1606651"/>
                  </a:lnTo>
                  <a:lnTo>
                    <a:pt x="0" y="1202182"/>
                  </a:lnTo>
                  <a:lnTo>
                    <a:pt x="3886" y="402971"/>
                  </a:lnTo>
                  <a:close/>
                </a:path>
                <a:path w="2128520" h="2841625">
                  <a:moveTo>
                    <a:pt x="737361" y="1688833"/>
                  </a:moveTo>
                  <a:lnTo>
                    <a:pt x="1427480" y="1285875"/>
                  </a:lnTo>
                  <a:lnTo>
                    <a:pt x="2128012" y="1690281"/>
                  </a:lnTo>
                  <a:lnTo>
                    <a:pt x="2124202" y="2489542"/>
                  </a:lnTo>
                  <a:lnTo>
                    <a:pt x="1522025" y="2841115"/>
                  </a:lnTo>
                </a:path>
                <a:path w="2128520" h="2841625">
                  <a:moveTo>
                    <a:pt x="1344896" y="2841115"/>
                  </a:moveTo>
                  <a:lnTo>
                    <a:pt x="733424" y="2488095"/>
                  </a:lnTo>
                  <a:lnTo>
                    <a:pt x="737361" y="1688833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710308" y="2750057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694055" y="0"/>
                  </a:moveTo>
                  <a:lnTo>
                    <a:pt x="3937" y="402970"/>
                  </a:lnTo>
                  <a:lnTo>
                    <a:pt x="0" y="1202181"/>
                  </a:lnTo>
                  <a:lnTo>
                    <a:pt x="700532" y="1606677"/>
                  </a:lnTo>
                  <a:lnTo>
                    <a:pt x="1390777" y="1203705"/>
                  </a:lnTo>
                  <a:lnTo>
                    <a:pt x="1394587" y="404367"/>
                  </a:lnTo>
                  <a:lnTo>
                    <a:pt x="694055" y="0"/>
                  </a:lnTo>
                  <a:close/>
                </a:path>
              </a:pathLst>
            </a:custGeom>
            <a:solidFill>
              <a:srgbClr val="FFFFFF">
                <a:alpha val="705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710308" y="2750057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937" y="402970"/>
                  </a:moveTo>
                  <a:lnTo>
                    <a:pt x="694055" y="0"/>
                  </a:lnTo>
                  <a:lnTo>
                    <a:pt x="1394587" y="404367"/>
                  </a:lnTo>
                  <a:lnTo>
                    <a:pt x="1390777" y="1203705"/>
                  </a:lnTo>
                  <a:lnTo>
                    <a:pt x="700532" y="1606677"/>
                  </a:lnTo>
                  <a:lnTo>
                    <a:pt x="0" y="1202181"/>
                  </a:lnTo>
                  <a:lnTo>
                    <a:pt x="3937" y="40297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976884" y="1454658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886" y="402970"/>
                  </a:moveTo>
                  <a:lnTo>
                    <a:pt x="694054" y="0"/>
                  </a:lnTo>
                  <a:lnTo>
                    <a:pt x="1394586" y="404367"/>
                  </a:lnTo>
                  <a:lnTo>
                    <a:pt x="1390777" y="1203705"/>
                  </a:lnTo>
                  <a:lnTo>
                    <a:pt x="700532" y="1606677"/>
                  </a:lnTo>
                  <a:lnTo>
                    <a:pt x="0" y="1202181"/>
                  </a:lnTo>
                  <a:lnTo>
                    <a:pt x="3886" y="40297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987159" y="4035933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694055" y="0"/>
                  </a:moveTo>
                  <a:lnTo>
                    <a:pt x="3937" y="402971"/>
                  </a:lnTo>
                  <a:lnTo>
                    <a:pt x="0" y="1202182"/>
                  </a:lnTo>
                  <a:lnTo>
                    <a:pt x="700532" y="1606651"/>
                  </a:lnTo>
                  <a:lnTo>
                    <a:pt x="1390777" y="1203706"/>
                  </a:lnTo>
                  <a:lnTo>
                    <a:pt x="1394587" y="404368"/>
                  </a:lnTo>
                  <a:lnTo>
                    <a:pt x="694055" y="0"/>
                  </a:lnTo>
                  <a:close/>
                </a:path>
              </a:pathLst>
            </a:custGeom>
            <a:solidFill>
              <a:srgbClr val="FFFFFF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987159" y="4035933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937" y="402971"/>
                  </a:moveTo>
                  <a:lnTo>
                    <a:pt x="694055" y="0"/>
                  </a:lnTo>
                  <a:lnTo>
                    <a:pt x="1394587" y="404368"/>
                  </a:lnTo>
                  <a:lnTo>
                    <a:pt x="1390777" y="1203706"/>
                  </a:lnTo>
                  <a:lnTo>
                    <a:pt x="700532" y="1606651"/>
                  </a:lnTo>
                  <a:lnTo>
                    <a:pt x="0" y="1202182"/>
                  </a:lnTo>
                  <a:lnTo>
                    <a:pt x="3937" y="402971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730109" y="5312283"/>
              <a:ext cx="1395095" cy="1546225"/>
            </a:xfrm>
            <a:custGeom>
              <a:avLst/>
              <a:gdLst/>
              <a:ahLst/>
              <a:cxnLst/>
              <a:rect l="l" t="t" r="r" b="b"/>
              <a:pathLst>
                <a:path w="1395095" h="1546225">
                  <a:moveTo>
                    <a:pt x="3937" y="402958"/>
                  </a:moveTo>
                  <a:lnTo>
                    <a:pt x="694055" y="0"/>
                  </a:lnTo>
                  <a:lnTo>
                    <a:pt x="1394587" y="404406"/>
                  </a:lnTo>
                  <a:lnTo>
                    <a:pt x="1390777" y="1203667"/>
                  </a:lnTo>
                  <a:lnTo>
                    <a:pt x="804914" y="1545715"/>
                  </a:lnTo>
                </a:path>
                <a:path w="1395095" h="1546225">
                  <a:moveTo>
                    <a:pt x="594972" y="1545715"/>
                  </a:moveTo>
                  <a:lnTo>
                    <a:pt x="0" y="1202220"/>
                  </a:lnTo>
                  <a:lnTo>
                    <a:pt x="3937" y="402958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730109" y="2759582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694055" y="0"/>
                  </a:moveTo>
                  <a:lnTo>
                    <a:pt x="3937" y="402970"/>
                  </a:lnTo>
                  <a:lnTo>
                    <a:pt x="0" y="1202181"/>
                  </a:lnTo>
                  <a:lnTo>
                    <a:pt x="700532" y="1606677"/>
                  </a:lnTo>
                  <a:lnTo>
                    <a:pt x="1390777" y="1203705"/>
                  </a:lnTo>
                  <a:lnTo>
                    <a:pt x="1394587" y="404367"/>
                  </a:lnTo>
                  <a:lnTo>
                    <a:pt x="694055" y="0"/>
                  </a:lnTo>
                  <a:close/>
                </a:path>
              </a:pathLst>
            </a:custGeom>
            <a:solidFill>
              <a:srgbClr val="FFFFFF">
                <a:alpha val="705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730109" y="2759582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937" y="402970"/>
                  </a:moveTo>
                  <a:lnTo>
                    <a:pt x="694055" y="0"/>
                  </a:lnTo>
                  <a:lnTo>
                    <a:pt x="1394587" y="404367"/>
                  </a:lnTo>
                  <a:lnTo>
                    <a:pt x="1390777" y="1203705"/>
                  </a:lnTo>
                  <a:lnTo>
                    <a:pt x="700532" y="1606677"/>
                  </a:lnTo>
                  <a:lnTo>
                    <a:pt x="0" y="1202181"/>
                  </a:lnTo>
                  <a:lnTo>
                    <a:pt x="3937" y="40297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463534" y="4043867"/>
              <a:ext cx="680720" cy="1587500"/>
            </a:xfrm>
            <a:custGeom>
              <a:avLst/>
              <a:gdLst/>
              <a:ahLst/>
              <a:cxnLst/>
              <a:rect l="l" t="t" r="r" b="b"/>
              <a:pathLst>
                <a:path w="680720" h="1587500">
                  <a:moveTo>
                    <a:pt x="680466" y="0"/>
                  </a:moveTo>
                  <a:lnTo>
                    <a:pt x="3937" y="395036"/>
                  </a:lnTo>
                  <a:lnTo>
                    <a:pt x="0" y="1194247"/>
                  </a:lnTo>
                  <a:lnTo>
                    <a:pt x="680466" y="1587131"/>
                  </a:lnTo>
                  <a:lnTo>
                    <a:pt x="680466" y="0"/>
                  </a:lnTo>
                  <a:close/>
                </a:path>
              </a:pathLst>
            </a:custGeom>
            <a:solidFill>
              <a:srgbClr val="FFFFFF">
                <a:alpha val="392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463534" y="4043867"/>
              <a:ext cx="680720" cy="1587500"/>
            </a:xfrm>
            <a:custGeom>
              <a:avLst/>
              <a:gdLst/>
              <a:ahLst/>
              <a:cxnLst/>
              <a:rect l="l" t="t" r="r" b="b"/>
              <a:pathLst>
                <a:path w="680720" h="1587500">
                  <a:moveTo>
                    <a:pt x="3937" y="395036"/>
                  </a:moveTo>
                  <a:lnTo>
                    <a:pt x="680466" y="0"/>
                  </a:lnTo>
                </a:path>
                <a:path w="680720" h="1587500">
                  <a:moveTo>
                    <a:pt x="680466" y="1587131"/>
                  </a:moveTo>
                  <a:lnTo>
                    <a:pt x="0" y="1194247"/>
                  </a:lnTo>
                  <a:lnTo>
                    <a:pt x="3937" y="395036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463534" y="1500692"/>
              <a:ext cx="680720" cy="1587500"/>
            </a:xfrm>
            <a:custGeom>
              <a:avLst/>
              <a:gdLst/>
              <a:ahLst/>
              <a:cxnLst/>
              <a:rect l="l" t="t" r="r" b="b"/>
              <a:pathLst>
                <a:path w="680720" h="1587500">
                  <a:moveTo>
                    <a:pt x="3937" y="395036"/>
                  </a:moveTo>
                  <a:lnTo>
                    <a:pt x="680466" y="0"/>
                  </a:lnTo>
                </a:path>
                <a:path w="680720" h="1587500">
                  <a:moveTo>
                    <a:pt x="680466" y="1587155"/>
                  </a:moveTo>
                  <a:lnTo>
                    <a:pt x="0" y="1194247"/>
                  </a:lnTo>
                  <a:lnTo>
                    <a:pt x="3937" y="395036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57200" y="333476"/>
              <a:ext cx="8229600" cy="6186170"/>
            </a:xfrm>
            <a:custGeom>
              <a:avLst/>
              <a:gdLst/>
              <a:ahLst/>
              <a:cxnLst/>
              <a:rect l="l" t="t" r="r" b="b"/>
              <a:pathLst>
                <a:path w="8229600" h="6186170">
                  <a:moveTo>
                    <a:pt x="8229600" y="0"/>
                  </a:moveTo>
                  <a:lnTo>
                    <a:pt x="0" y="0"/>
                  </a:lnTo>
                  <a:lnTo>
                    <a:pt x="0" y="6185661"/>
                  </a:lnTo>
                  <a:lnTo>
                    <a:pt x="8229600" y="6185661"/>
                  </a:lnTo>
                  <a:lnTo>
                    <a:pt x="8229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57200" y="333476"/>
              <a:ext cx="8229600" cy="6186170"/>
            </a:xfrm>
            <a:custGeom>
              <a:avLst/>
              <a:gdLst/>
              <a:ahLst/>
              <a:cxnLst/>
              <a:rect l="l" t="t" r="r" b="b"/>
              <a:pathLst>
                <a:path w="8229600" h="6186170">
                  <a:moveTo>
                    <a:pt x="0" y="6185661"/>
                  </a:moveTo>
                  <a:lnTo>
                    <a:pt x="8229600" y="6185661"/>
                  </a:lnTo>
                  <a:lnTo>
                    <a:pt x="8229600" y="0"/>
                  </a:lnTo>
                  <a:lnTo>
                    <a:pt x="0" y="0"/>
                  </a:lnTo>
                  <a:lnTo>
                    <a:pt x="0" y="6185661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561205" y="0"/>
              <a:ext cx="3679190" cy="678180"/>
            </a:xfrm>
            <a:custGeom>
              <a:avLst/>
              <a:gdLst/>
              <a:ahLst/>
              <a:cxnLst/>
              <a:rect l="l" t="t" r="r" b="b"/>
              <a:pathLst>
                <a:path w="3679190" h="678180">
                  <a:moveTo>
                    <a:pt x="0" y="677672"/>
                  </a:moveTo>
                  <a:lnTo>
                    <a:pt x="3679062" y="677672"/>
                  </a:lnTo>
                  <a:lnTo>
                    <a:pt x="3679062" y="0"/>
                  </a:lnTo>
                  <a:lnTo>
                    <a:pt x="0" y="0"/>
                  </a:lnTo>
                  <a:lnTo>
                    <a:pt x="0" y="677672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561205" y="0"/>
              <a:ext cx="3679190" cy="678180"/>
            </a:xfrm>
            <a:custGeom>
              <a:avLst/>
              <a:gdLst/>
              <a:ahLst/>
              <a:cxnLst/>
              <a:rect l="l" t="t" r="r" b="b"/>
              <a:pathLst>
                <a:path w="3679190" h="678180">
                  <a:moveTo>
                    <a:pt x="0" y="677672"/>
                  </a:moveTo>
                  <a:lnTo>
                    <a:pt x="3679062" y="677672"/>
                  </a:lnTo>
                  <a:lnTo>
                    <a:pt x="3679062" y="0"/>
                  </a:lnTo>
                </a:path>
                <a:path w="3679190" h="678180">
                  <a:moveTo>
                    <a:pt x="0" y="0"/>
                  </a:moveTo>
                  <a:lnTo>
                    <a:pt x="0" y="677672"/>
                  </a:lnTo>
                </a:path>
              </a:pathLst>
            </a:custGeom>
            <a:ln w="15875">
              <a:solidFill>
                <a:srgbClr val="74A40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649088" y="0"/>
              <a:ext cx="3505200" cy="602615"/>
            </a:xfrm>
            <a:custGeom>
              <a:avLst/>
              <a:gdLst/>
              <a:ahLst/>
              <a:cxnLst/>
              <a:rect l="l" t="t" r="r" b="b"/>
              <a:pathLst>
                <a:path w="3505200" h="602615">
                  <a:moveTo>
                    <a:pt x="0" y="602488"/>
                  </a:moveTo>
                  <a:lnTo>
                    <a:pt x="3505199" y="602488"/>
                  </a:lnTo>
                  <a:lnTo>
                    <a:pt x="3505199" y="0"/>
                  </a:lnTo>
                  <a:lnTo>
                    <a:pt x="0" y="0"/>
                  </a:lnTo>
                  <a:lnTo>
                    <a:pt x="0" y="602488"/>
                  </a:lnTo>
                  <a:close/>
                </a:path>
              </a:pathLst>
            </a:custGeom>
            <a:solidFill>
              <a:srgbClr val="7068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>
            <a:spLocks noGrp="1"/>
          </p:cNvSpPr>
          <p:nvPr>
            <p:ph type="title"/>
          </p:nvPr>
        </p:nvSpPr>
        <p:spPr>
          <a:xfrm>
            <a:off x="1122375" y="1044016"/>
            <a:ext cx="410717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>
                <a:solidFill>
                  <a:srgbClr val="FF0000"/>
                </a:solidFill>
              </a:rPr>
              <a:t>2-</a:t>
            </a:r>
            <a:r>
              <a:rPr sz="4000">
                <a:solidFill>
                  <a:srgbClr val="FF0000"/>
                </a:solidFill>
              </a:rPr>
              <a:t>3-</a:t>
            </a:r>
            <a:r>
              <a:rPr sz="4000" spc="-65">
                <a:solidFill>
                  <a:srgbClr val="FF0000"/>
                </a:solidFill>
              </a:rPr>
              <a:t> </a:t>
            </a:r>
            <a:r>
              <a:rPr sz="4000">
                <a:solidFill>
                  <a:srgbClr val="FF0000"/>
                </a:solidFill>
              </a:rPr>
              <a:t>veya</a:t>
            </a:r>
            <a:r>
              <a:rPr sz="4000" spc="-80">
                <a:solidFill>
                  <a:srgbClr val="FF0000"/>
                </a:solidFill>
              </a:rPr>
              <a:t> </a:t>
            </a:r>
            <a:r>
              <a:rPr sz="4000" spc="-10">
                <a:solidFill>
                  <a:srgbClr val="FF0000"/>
                </a:solidFill>
              </a:rPr>
              <a:t>2-3-</a:t>
            </a:r>
            <a:r>
              <a:rPr sz="4000">
                <a:solidFill>
                  <a:srgbClr val="FF0000"/>
                </a:solidFill>
              </a:rPr>
              <a:t>4</a:t>
            </a:r>
            <a:r>
              <a:rPr sz="4000" spc="-60">
                <a:solidFill>
                  <a:srgbClr val="FF0000"/>
                </a:solidFill>
              </a:rPr>
              <a:t> </a:t>
            </a:r>
            <a:r>
              <a:rPr sz="4000" spc="-20">
                <a:solidFill>
                  <a:srgbClr val="FF0000"/>
                </a:solidFill>
              </a:rPr>
              <a:t>tree</a:t>
            </a:r>
            <a:endParaRPr sz="4000"/>
          </a:p>
        </p:txBody>
      </p:sp>
      <p:sp>
        <p:nvSpPr>
          <p:cNvPr id="47" name="object 47"/>
          <p:cNvSpPr txBox="1"/>
          <p:nvPr/>
        </p:nvSpPr>
        <p:spPr>
          <a:xfrm>
            <a:off x="1122375" y="1663064"/>
            <a:ext cx="4467225" cy="802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300"/>
              </a:lnSpc>
              <a:spcBef>
                <a:spcPts val="95"/>
              </a:spcBef>
            </a:pPr>
            <a:r>
              <a:rPr sz="2800">
                <a:solidFill>
                  <a:srgbClr val="93C500"/>
                </a:solidFill>
                <a:latin typeface="Calibri"/>
                <a:cs typeface="Calibri"/>
              </a:rPr>
              <a:t>Soldaki</a:t>
            </a:r>
            <a:r>
              <a:rPr sz="2800" spc="-80">
                <a:solidFill>
                  <a:srgbClr val="93C500"/>
                </a:solidFill>
                <a:latin typeface="Calibri"/>
                <a:cs typeface="Calibri"/>
              </a:rPr>
              <a:t> </a:t>
            </a:r>
            <a:r>
              <a:rPr sz="2800">
                <a:solidFill>
                  <a:srgbClr val="93C500"/>
                </a:solidFill>
                <a:latin typeface="Calibri"/>
                <a:cs typeface="Calibri"/>
              </a:rPr>
              <a:t>en</a:t>
            </a:r>
            <a:r>
              <a:rPr sz="2800" spc="-70">
                <a:solidFill>
                  <a:srgbClr val="93C500"/>
                </a:solidFill>
                <a:latin typeface="Calibri"/>
                <a:cs typeface="Calibri"/>
              </a:rPr>
              <a:t> </a:t>
            </a:r>
            <a:r>
              <a:rPr sz="2800">
                <a:solidFill>
                  <a:srgbClr val="93C500"/>
                </a:solidFill>
                <a:latin typeface="Calibri"/>
                <a:cs typeface="Calibri"/>
              </a:rPr>
              <a:t>büyük</a:t>
            </a:r>
            <a:r>
              <a:rPr sz="2800" spc="-55">
                <a:solidFill>
                  <a:srgbClr val="93C500"/>
                </a:solidFill>
                <a:latin typeface="Calibri"/>
                <a:cs typeface="Calibri"/>
              </a:rPr>
              <a:t> </a:t>
            </a:r>
            <a:r>
              <a:rPr sz="2800">
                <a:solidFill>
                  <a:srgbClr val="93C500"/>
                </a:solidFill>
                <a:latin typeface="Calibri"/>
                <a:cs typeface="Calibri"/>
              </a:rPr>
              <a:t>düğüme</a:t>
            </a:r>
            <a:r>
              <a:rPr sz="2800" spc="-55">
                <a:solidFill>
                  <a:srgbClr val="93C500"/>
                </a:solidFill>
                <a:latin typeface="Calibri"/>
                <a:cs typeface="Calibri"/>
              </a:rPr>
              <a:t> </a:t>
            </a:r>
            <a:r>
              <a:rPr sz="2800" spc="-20">
                <a:solidFill>
                  <a:srgbClr val="93C500"/>
                </a:solidFill>
                <a:latin typeface="Calibri"/>
                <a:cs typeface="Calibri"/>
              </a:rPr>
              <a:t>göre</a:t>
            </a:r>
            <a:endParaRPr sz="2800">
              <a:latin typeface="Calibri"/>
              <a:cs typeface="Calibri"/>
            </a:endParaRPr>
          </a:p>
          <a:p>
            <a:pPr marL="80645">
              <a:lnSpc>
                <a:spcPts val="2820"/>
              </a:lnSpc>
            </a:pPr>
            <a:r>
              <a:rPr sz="18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800" spc="40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Örnek:</a:t>
            </a:r>
            <a:r>
              <a:rPr sz="2400" spc="-1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30</a:t>
            </a:r>
            <a:r>
              <a:rPr sz="2400" spc="-1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nolu</a:t>
            </a:r>
            <a:r>
              <a:rPr sz="2400" spc="-1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düğüm </a:t>
            </a:r>
            <a:r>
              <a:rPr sz="2400" spc="-25">
                <a:solidFill>
                  <a:srgbClr val="3D3C2C"/>
                </a:solidFill>
                <a:latin typeface="Calibri"/>
                <a:cs typeface="Calibri"/>
              </a:rPr>
              <a:t>sil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453885" y="2716910"/>
            <a:ext cx="8172450" cy="3808729"/>
            <a:chOff x="453885" y="2716910"/>
            <a:chExt cx="8172450" cy="3808729"/>
          </a:xfrm>
        </p:grpSpPr>
        <p:pic>
          <p:nvPicPr>
            <p:cNvPr id="49" name="object 49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499592" y="2716910"/>
              <a:ext cx="2740533" cy="1144143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3380613" y="2860928"/>
              <a:ext cx="2597150" cy="1000125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5868162" y="2932810"/>
              <a:ext cx="2417699" cy="1000125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6"/>
            <a:stretch>
              <a:fillRect/>
            </a:stretch>
          </p:blipFill>
          <p:spPr>
            <a:xfrm>
              <a:off x="453885" y="3932935"/>
              <a:ext cx="2740025" cy="1143000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7"/>
            <a:stretch>
              <a:fillRect/>
            </a:stretch>
          </p:blipFill>
          <p:spPr>
            <a:xfrm>
              <a:off x="3193923" y="4005071"/>
              <a:ext cx="2646299" cy="1143000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8"/>
            <a:stretch>
              <a:fillRect/>
            </a:stretch>
          </p:blipFill>
          <p:spPr>
            <a:xfrm>
              <a:off x="5840222" y="4002023"/>
              <a:ext cx="2785999" cy="1114425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9"/>
            <a:stretch>
              <a:fillRect/>
            </a:stretch>
          </p:blipFill>
          <p:spPr>
            <a:xfrm>
              <a:off x="3286125" y="5298211"/>
              <a:ext cx="2786126" cy="1227137"/>
            </a:xfrm>
            <a:prstGeom prst="rect">
              <a:avLst/>
            </a:prstGeom>
          </p:spPr>
        </p:pic>
      </p:grp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49851" y="0"/>
            <a:ext cx="3505200" cy="601980"/>
          </a:xfrm>
          <a:custGeom>
            <a:avLst/>
            <a:gdLst/>
            <a:ahLst/>
            <a:cxnLst/>
            <a:rect l="l" t="t" r="r" b="b"/>
            <a:pathLst>
              <a:path w="3505200" h="601980">
                <a:moveTo>
                  <a:pt x="0" y="601726"/>
                </a:moveTo>
                <a:lnTo>
                  <a:pt x="3505200" y="601726"/>
                </a:lnTo>
                <a:lnTo>
                  <a:pt x="3505200" y="0"/>
                </a:lnTo>
                <a:lnTo>
                  <a:pt x="0" y="0"/>
                </a:lnTo>
                <a:lnTo>
                  <a:pt x="0" y="601726"/>
                </a:lnTo>
                <a:close/>
              </a:path>
            </a:pathLst>
          </a:custGeom>
          <a:solidFill>
            <a:srgbClr val="7068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5133" rIns="0" bIns="0" rtlCol="0">
            <a:spAutoFit/>
          </a:bodyPr>
          <a:lstStyle/>
          <a:p>
            <a:pPr marL="515620">
              <a:lnSpc>
                <a:spcPct val="100000"/>
              </a:lnSpc>
              <a:spcBef>
                <a:spcPts val="100"/>
              </a:spcBef>
            </a:pPr>
            <a:r>
              <a:rPr sz="3600"/>
              <a:t>Çok</a:t>
            </a:r>
            <a:r>
              <a:rPr sz="3600" spc="-95"/>
              <a:t> </a:t>
            </a:r>
            <a:r>
              <a:rPr sz="3600" spc="-45"/>
              <a:t>Yollu</a:t>
            </a:r>
            <a:r>
              <a:rPr sz="3600" spc="-75"/>
              <a:t> </a:t>
            </a:r>
            <a:r>
              <a:rPr sz="3600"/>
              <a:t>Ağaçlar</a:t>
            </a:r>
            <a:r>
              <a:rPr sz="3600" spc="-100"/>
              <a:t> </a:t>
            </a:r>
            <a:r>
              <a:rPr sz="3600"/>
              <a:t>-</a:t>
            </a:r>
            <a:r>
              <a:rPr sz="3600" spc="-10"/>
              <a:t>B-Trees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1464944" y="2990215"/>
            <a:ext cx="128524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>
                <a:solidFill>
                  <a:srgbClr val="3D3C2C"/>
                </a:solidFill>
                <a:latin typeface="Calibri"/>
                <a:cs typeface="Calibri"/>
              </a:rPr>
              <a:t>public</a:t>
            </a:r>
            <a:r>
              <a:rPr sz="1500" b="1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500" b="1">
                <a:solidFill>
                  <a:srgbClr val="3D3C2C"/>
                </a:solidFill>
                <a:latin typeface="Calibri"/>
                <a:cs typeface="Calibri"/>
              </a:rPr>
              <a:t>int</a:t>
            </a:r>
            <a:r>
              <a:rPr sz="1500" b="1" spc="-2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500" b="1">
                <a:solidFill>
                  <a:srgbClr val="3D3C2C"/>
                </a:solidFill>
                <a:latin typeface="Calibri"/>
                <a:cs typeface="Calibri"/>
              </a:rPr>
              <a:t>m</a:t>
            </a:r>
            <a:r>
              <a:rPr sz="1500" b="1" spc="-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500" b="1">
                <a:solidFill>
                  <a:srgbClr val="3D3C2C"/>
                </a:solidFill>
                <a:latin typeface="Calibri"/>
                <a:cs typeface="Calibri"/>
              </a:rPr>
              <a:t>=</a:t>
            </a:r>
            <a:r>
              <a:rPr sz="1500" b="1" spc="-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500" b="1" spc="-25">
                <a:solidFill>
                  <a:srgbClr val="3D3C2C"/>
                </a:solidFill>
                <a:latin typeface="Calibri"/>
                <a:cs typeface="Calibri"/>
              </a:rPr>
              <a:t>4;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64944" y="3218815"/>
            <a:ext cx="2037714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>
                <a:solidFill>
                  <a:srgbClr val="3D3C2C"/>
                </a:solidFill>
                <a:latin typeface="Calibri"/>
                <a:cs typeface="Calibri"/>
              </a:rPr>
              <a:t>public</a:t>
            </a:r>
            <a:r>
              <a:rPr sz="1500" b="1" spc="-5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500" b="1">
                <a:solidFill>
                  <a:srgbClr val="3D3C2C"/>
                </a:solidFill>
                <a:latin typeface="Calibri"/>
                <a:cs typeface="Calibri"/>
              </a:rPr>
              <a:t>bool</a:t>
            </a:r>
            <a:r>
              <a:rPr sz="1500" b="1" spc="-2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500" b="1" spc="-10">
                <a:solidFill>
                  <a:srgbClr val="3D3C2C"/>
                </a:solidFill>
                <a:latin typeface="Calibri"/>
                <a:cs typeface="Calibri"/>
              </a:rPr>
              <a:t>yaprak </a:t>
            </a:r>
            <a:r>
              <a:rPr sz="1500" b="1">
                <a:solidFill>
                  <a:srgbClr val="3D3C2C"/>
                </a:solidFill>
                <a:latin typeface="Calibri"/>
                <a:cs typeface="Calibri"/>
              </a:rPr>
              <a:t>=</a:t>
            </a:r>
            <a:r>
              <a:rPr sz="1500" b="1" spc="-2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500" b="1" spc="-20">
                <a:solidFill>
                  <a:srgbClr val="3D3C2C"/>
                </a:solidFill>
                <a:latin typeface="Calibri"/>
                <a:cs typeface="Calibri"/>
              </a:rPr>
              <a:t>true;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64944" y="3447415"/>
            <a:ext cx="253238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>
                <a:solidFill>
                  <a:srgbClr val="3D3C2C"/>
                </a:solidFill>
                <a:latin typeface="Calibri"/>
                <a:cs typeface="Calibri"/>
              </a:rPr>
              <a:t>public</a:t>
            </a:r>
            <a:r>
              <a:rPr sz="1500" b="1" spc="-5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500" b="1">
                <a:solidFill>
                  <a:srgbClr val="3D3C2C"/>
                </a:solidFill>
                <a:latin typeface="Calibri"/>
                <a:cs typeface="Calibri"/>
              </a:rPr>
              <a:t>int[]</a:t>
            </a:r>
            <a:r>
              <a:rPr sz="1500" b="1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500" b="1" spc="-10">
                <a:solidFill>
                  <a:srgbClr val="3D3C2C"/>
                </a:solidFill>
                <a:latin typeface="Calibri"/>
                <a:cs typeface="Calibri"/>
              </a:rPr>
              <a:t>keys</a:t>
            </a:r>
            <a:r>
              <a:rPr sz="1500" b="1" spc="-1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500" b="1">
                <a:solidFill>
                  <a:srgbClr val="3D3C2C"/>
                </a:solidFill>
                <a:latin typeface="Calibri"/>
                <a:cs typeface="Calibri"/>
              </a:rPr>
              <a:t>=</a:t>
            </a:r>
            <a:r>
              <a:rPr sz="1500" b="1" spc="-2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500" b="1">
                <a:solidFill>
                  <a:srgbClr val="3D3C2C"/>
                </a:solidFill>
                <a:latin typeface="Calibri"/>
                <a:cs typeface="Calibri"/>
              </a:rPr>
              <a:t>new</a:t>
            </a:r>
            <a:r>
              <a:rPr sz="1500" b="1" spc="-2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500" b="1" spc="-10">
                <a:solidFill>
                  <a:srgbClr val="3D3C2C"/>
                </a:solidFill>
                <a:latin typeface="Calibri"/>
                <a:cs typeface="Calibri"/>
              </a:rPr>
              <a:t>int[m-</a:t>
            </a:r>
            <a:r>
              <a:rPr sz="1500" b="1" spc="-25">
                <a:solidFill>
                  <a:srgbClr val="3D3C2C"/>
                </a:solidFill>
                <a:latin typeface="Calibri"/>
                <a:cs typeface="Calibri"/>
              </a:rPr>
              <a:t>1];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64944" y="3676015"/>
            <a:ext cx="385191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>
                <a:solidFill>
                  <a:srgbClr val="3D3C2C"/>
                </a:solidFill>
                <a:latin typeface="Calibri"/>
                <a:cs typeface="Calibri"/>
              </a:rPr>
              <a:t>BtreeNodeC[]</a:t>
            </a:r>
            <a:r>
              <a:rPr sz="1500" b="1" spc="-2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500" b="1" spc="-10">
                <a:solidFill>
                  <a:srgbClr val="3D3C2C"/>
                </a:solidFill>
                <a:latin typeface="Calibri"/>
                <a:cs typeface="Calibri"/>
              </a:rPr>
              <a:t>referanslar</a:t>
            </a:r>
            <a:r>
              <a:rPr sz="1500" b="1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500" b="1">
                <a:solidFill>
                  <a:srgbClr val="3D3C2C"/>
                </a:solidFill>
                <a:latin typeface="Calibri"/>
                <a:cs typeface="Calibri"/>
              </a:rPr>
              <a:t>=</a:t>
            </a:r>
            <a:r>
              <a:rPr sz="1500" b="1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500" b="1">
                <a:solidFill>
                  <a:srgbClr val="3D3C2C"/>
                </a:solidFill>
                <a:latin typeface="Calibri"/>
                <a:cs typeface="Calibri"/>
              </a:rPr>
              <a:t>new</a:t>
            </a:r>
            <a:r>
              <a:rPr sz="1500" b="1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500" b="1" spc="-10">
                <a:solidFill>
                  <a:srgbClr val="3D3C2C"/>
                </a:solidFill>
                <a:latin typeface="Calibri"/>
                <a:cs typeface="Calibri"/>
              </a:rPr>
              <a:t>BtreeNodeC[m];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64944" y="3904869"/>
            <a:ext cx="214503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>
                <a:solidFill>
                  <a:srgbClr val="3D3C2C"/>
                </a:solidFill>
                <a:latin typeface="Calibri"/>
                <a:cs typeface="Calibri"/>
              </a:rPr>
              <a:t>public</a:t>
            </a:r>
            <a:r>
              <a:rPr sz="1500" b="1" spc="-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500" b="1" spc="-10">
                <a:solidFill>
                  <a:srgbClr val="3D3C2C"/>
                </a:solidFill>
                <a:latin typeface="Calibri"/>
                <a:cs typeface="Calibri"/>
              </a:rPr>
              <a:t>BtreeNodeC(int</a:t>
            </a:r>
            <a:r>
              <a:rPr sz="1500" b="1" spc="2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500" b="1" spc="-20">
                <a:solidFill>
                  <a:srgbClr val="3D3C2C"/>
                </a:solidFill>
                <a:latin typeface="Calibri"/>
                <a:cs typeface="Calibri"/>
              </a:rPr>
              <a:t>key)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64944" y="4362069"/>
            <a:ext cx="143764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10">
                <a:solidFill>
                  <a:srgbClr val="3D3C2C"/>
                </a:solidFill>
                <a:latin typeface="Calibri"/>
                <a:cs typeface="Calibri"/>
              </a:rPr>
              <a:t>this.keys[0]</a:t>
            </a:r>
            <a:r>
              <a:rPr sz="1500" b="1" spc="-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500" b="1">
                <a:solidFill>
                  <a:srgbClr val="3D3C2C"/>
                </a:solidFill>
                <a:latin typeface="Calibri"/>
                <a:cs typeface="Calibri"/>
              </a:rPr>
              <a:t>=</a:t>
            </a:r>
            <a:r>
              <a:rPr sz="1500" b="1" spc="-1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500" b="1" spc="-20">
                <a:solidFill>
                  <a:srgbClr val="3D3C2C"/>
                </a:solidFill>
                <a:latin typeface="Calibri"/>
                <a:cs typeface="Calibri"/>
              </a:rPr>
              <a:t>key;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64944" y="4590669"/>
            <a:ext cx="1634489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>
                <a:solidFill>
                  <a:srgbClr val="3D3C2C"/>
                </a:solidFill>
                <a:latin typeface="Calibri"/>
                <a:cs typeface="Calibri"/>
              </a:rPr>
              <a:t>for</a:t>
            </a:r>
            <a:r>
              <a:rPr sz="1500" b="1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500" b="1">
                <a:solidFill>
                  <a:srgbClr val="3D3C2C"/>
                </a:solidFill>
                <a:latin typeface="Calibri"/>
                <a:cs typeface="Calibri"/>
              </a:rPr>
              <a:t>(int</a:t>
            </a:r>
            <a:r>
              <a:rPr sz="1500" b="1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500" b="1">
                <a:solidFill>
                  <a:srgbClr val="3D3C2C"/>
                </a:solidFill>
                <a:latin typeface="Calibri"/>
                <a:cs typeface="Calibri"/>
              </a:rPr>
              <a:t>i=0;</a:t>
            </a:r>
            <a:r>
              <a:rPr sz="1500" b="1" spc="-2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500" b="1">
                <a:solidFill>
                  <a:srgbClr val="3D3C2C"/>
                </a:solidFill>
                <a:latin typeface="Calibri"/>
                <a:cs typeface="Calibri"/>
              </a:rPr>
              <a:t>i&lt;m;</a:t>
            </a:r>
            <a:r>
              <a:rPr sz="1500" b="1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500" b="1" spc="-20">
                <a:solidFill>
                  <a:srgbClr val="3D3C2C"/>
                </a:solidFill>
                <a:latin typeface="Calibri"/>
                <a:cs typeface="Calibri"/>
              </a:rPr>
              <a:t>i++)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64944" y="4819269"/>
            <a:ext cx="158305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10">
                <a:solidFill>
                  <a:srgbClr val="3D3C2C"/>
                </a:solidFill>
                <a:latin typeface="Calibri"/>
                <a:cs typeface="Calibri"/>
              </a:rPr>
              <a:t>referanslar[i]</a:t>
            </a:r>
            <a:r>
              <a:rPr sz="1500" b="1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500" b="1">
                <a:solidFill>
                  <a:srgbClr val="3D3C2C"/>
                </a:solidFill>
                <a:latin typeface="Calibri"/>
                <a:cs typeface="Calibri"/>
              </a:rPr>
              <a:t>=</a:t>
            </a:r>
            <a:r>
              <a:rPr sz="1500" b="1" spc="1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500" b="1" spc="-10">
                <a:solidFill>
                  <a:srgbClr val="3D3C2C"/>
                </a:solidFill>
                <a:latin typeface="Calibri"/>
                <a:cs typeface="Calibri"/>
              </a:rPr>
              <a:t>null;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90345" y="2304415"/>
            <a:ext cx="2001520" cy="3227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87020" algn="l"/>
              </a:tabLst>
            </a:pPr>
            <a:r>
              <a:rPr sz="115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150">
                <a:solidFill>
                  <a:srgbClr val="93C500"/>
                </a:solidFill>
                <a:latin typeface="Segoe UI Symbol"/>
                <a:cs typeface="Segoe UI Symbol"/>
              </a:rPr>
              <a:t>	</a:t>
            </a:r>
            <a:r>
              <a:rPr sz="1500" b="1">
                <a:solidFill>
                  <a:srgbClr val="3D3C2C"/>
                </a:solidFill>
                <a:latin typeface="Calibri"/>
                <a:cs typeface="Calibri"/>
              </a:rPr>
              <a:t>B</a:t>
            </a:r>
            <a:r>
              <a:rPr sz="1500" b="1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500" b="1" spc="-10">
                <a:solidFill>
                  <a:srgbClr val="3D3C2C"/>
                </a:solidFill>
                <a:latin typeface="Calibri"/>
                <a:cs typeface="Calibri"/>
              </a:rPr>
              <a:t>-</a:t>
            </a:r>
            <a:r>
              <a:rPr sz="1500" b="1" spc="-20">
                <a:solidFill>
                  <a:srgbClr val="3D3C2C"/>
                </a:solidFill>
                <a:latin typeface="Calibri"/>
                <a:cs typeface="Calibri"/>
              </a:rPr>
              <a:t>Tree</a:t>
            </a:r>
            <a:r>
              <a:rPr sz="1500" b="1" spc="-2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500" b="1" spc="-10">
                <a:solidFill>
                  <a:srgbClr val="3D3C2C"/>
                </a:solidFill>
                <a:latin typeface="Calibri"/>
                <a:cs typeface="Calibri"/>
              </a:rPr>
              <a:t>Oluşturulması</a:t>
            </a:r>
            <a:endParaRPr sz="1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287020" algn="l"/>
              </a:tabLst>
            </a:pPr>
            <a:r>
              <a:rPr sz="115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150">
                <a:solidFill>
                  <a:srgbClr val="93C500"/>
                </a:solidFill>
                <a:latin typeface="Segoe UI Symbol"/>
                <a:cs typeface="Segoe UI Symbol"/>
              </a:rPr>
              <a:t>	</a:t>
            </a:r>
            <a:r>
              <a:rPr sz="1500" b="1">
                <a:solidFill>
                  <a:srgbClr val="3D3C2C"/>
                </a:solidFill>
                <a:latin typeface="Calibri"/>
                <a:cs typeface="Calibri"/>
              </a:rPr>
              <a:t>class</a:t>
            </a:r>
            <a:r>
              <a:rPr sz="1500" b="1" spc="-2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500" b="1" spc="-10">
                <a:solidFill>
                  <a:srgbClr val="3D3C2C"/>
                </a:solidFill>
                <a:latin typeface="Calibri"/>
                <a:cs typeface="Calibri"/>
              </a:rPr>
              <a:t>BtreeNodeC</a:t>
            </a:r>
            <a:endParaRPr sz="1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287020" algn="l"/>
              </a:tabLst>
            </a:pPr>
            <a:r>
              <a:rPr sz="115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150">
                <a:solidFill>
                  <a:srgbClr val="93C500"/>
                </a:solidFill>
                <a:latin typeface="Segoe UI Symbol"/>
                <a:cs typeface="Segoe UI Symbol"/>
              </a:rPr>
              <a:t>	</a:t>
            </a:r>
            <a:r>
              <a:rPr sz="1500" b="1" spc="-50">
                <a:solidFill>
                  <a:srgbClr val="3D3C2C"/>
                </a:solidFill>
                <a:latin typeface="Calibri"/>
                <a:cs typeface="Calibri"/>
              </a:rPr>
              <a:t>{</a:t>
            </a:r>
            <a:endParaRPr sz="1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sz="115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endParaRPr sz="1150">
              <a:latin typeface="Segoe UI Symbol"/>
              <a:cs typeface="Segoe UI Symbol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115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endParaRPr sz="1150">
              <a:latin typeface="Segoe UI Symbol"/>
              <a:cs typeface="Segoe UI Symbol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115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endParaRPr sz="1150">
              <a:latin typeface="Segoe UI Symbol"/>
              <a:cs typeface="Segoe UI Symbol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115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endParaRPr sz="1150">
              <a:latin typeface="Segoe UI Symbol"/>
              <a:cs typeface="Segoe UI Symbol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115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endParaRPr sz="1150">
              <a:latin typeface="Segoe UI Symbol"/>
              <a:cs typeface="Segoe UI Symbol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  <a:tabLst>
                <a:tab pos="287020" algn="l"/>
              </a:tabLst>
            </a:pPr>
            <a:r>
              <a:rPr sz="115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150">
                <a:solidFill>
                  <a:srgbClr val="93C500"/>
                </a:solidFill>
                <a:latin typeface="Segoe UI Symbol"/>
                <a:cs typeface="Segoe UI Symbol"/>
              </a:rPr>
              <a:t>	</a:t>
            </a:r>
            <a:r>
              <a:rPr sz="1500" b="1" spc="-50">
                <a:solidFill>
                  <a:srgbClr val="3D3C2C"/>
                </a:solidFill>
                <a:latin typeface="Calibri"/>
                <a:cs typeface="Calibri"/>
              </a:rPr>
              <a:t>{</a:t>
            </a:r>
            <a:endParaRPr sz="1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sz="115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endParaRPr sz="1150">
              <a:latin typeface="Segoe UI Symbol"/>
              <a:cs typeface="Segoe UI Symbol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115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endParaRPr sz="1150">
              <a:latin typeface="Segoe UI Symbol"/>
              <a:cs typeface="Segoe UI Symbol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115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endParaRPr sz="1150">
              <a:latin typeface="Segoe UI Symbol"/>
              <a:cs typeface="Segoe UI Symbol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  <a:tabLst>
                <a:tab pos="287020" algn="l"/>
              </a:tabLst>
            </a:pPr>
            <a:r>
              <a:rPr sz="115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150">
                <a:solidFill>
                  <a:srgbClr val="93C500"/>
                </a:solidFill>
                <a:latin typeface="Segoe UI Symbol"/>
                <a:cs typeface="Segoe UI Symbol"/>
              </a:rPr>
              <a:t>	</a:t>
            </a:r>
            <a:r>
              <a:rPr sz="1500" b="1" spc="-50">
                <a:solidFill>
                  <a:srgbClr val="3D3C2C"/>
                </a:solidFill>
                <a:latin typeface="Calibri"/>
                <a:cs typeface="Calibri"/>
              </a:rPr>
              <a:t>}</a:t>
            </a:r>
            <a:endParaRPr sz="1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287020" algn="l"/>
              </a:tabLst>
            </a:pPr>
            <a:r>
              <a:rPr sz="115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150">
                <a:solidFill>
                  <a:srgbClr val="93C500"/>
                </a:solidFill>
                <a:latin typeface="Segoe UI Symbol"/>
                <a:cs typeface="Segoe UI Symbol"/>
              </a:rPr>
              <a:t>	</a:t>
            </a:r>
            <a:r>
              <a:rPr sz="1500" b="1" spc="-50">
                <a:solidFill>
                  <a:srgbClr val="3D3C2C"/>
                </a:solidFill>
                <a:latin typeface="Calibri"/>
                <a:cs typeface="Calibri"/>
              </a:rPr>
              <a:t>}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282822" y="5868416"/>
            <a:ext cx="458216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>
                <a:latin typeface="Arial"/>
                <a:cs typeface="Arial"/>
              </a:rPr>
              <a:t>GENEL</a:t>
            </a:r>
            <a:r>
              <a:rPr sz="1800" spc="-100">
                <a:latin typeface="Arial"/>
                <a:cs typeface="Arial"/>
              </a:rPr>
              <a:t> </a:t>
            </a:r>
            <a:r>
              <a:rPr sz="1800" spc="-10">
                <a:latin typeface="Arial"/>
                <a:cs typeface="Arial"/>
              </a:rPr>
              <a:t>ÖRNEK: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10">
                <a:latin typeface="Arial"/>
                <a:cs typeface="Arial"/>
                <a:hlinkClick r:id="rId2"/>
              </a:rPr>
              <a:t>http://www.jbixbe.com/doc/tutorial/BTree.html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ransition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92009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199" y="0"/>
                </a:moveTo>
                <a:lnTo>
                  <a:pt x="0" y="0"/>
                </a:lnTo>
                <a:lnTo>
                  <a:pt x="0" y="6858000"/>
                </a:lnTo>
                <a:lnTo>
                  <a:pt x="1600199" y="6858000"/>
                </a:lnTo>
                <a:lnTo>
                  <a:pt x="1600199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597" y="0"/>
            <a:ext cx="991235" cy="6858000"/>
          </a:xfrm>
          <a:custGeom>
            <a:avLst/>
            <a:gdLst/>
            <a:ahLst/>
            <a:cxnLst/>
            <a:rect l="l" t="t" r="r" b="b"/>
            <a:pathLst>
              <a:path w="991235" h="6858000">
                <a:moveTo>
                  <a:pt x="990612" y="0"/>
                </a:moveTo>
                <a:lnTo>
                  <a:pt x="457200" y="0"/>
                </a:lnTo>
                <a:lnTo>
                  <a:pt x="228612" y="0"/>
                </a:lnTo>
                <a:lnTo>
                  <a:pt x="0" y="0"/>
                </a:lnTo>
                <a:lnTo>
                  <a:pt x="0" y="6858000"/>
                </a:lnTo>
                <a:lnTo>
                  <a:pt x="228612" y="6858000"/>
                </a:lnTo>
                <a:lnTo>
                  <a:pt x="457200" y="6858000"/>
                </a:lnTo>
                <a:lnTo>
                  <a:pt x="990612" y="6858000"/>
                </a:lnTo>
                <a:lnTo>
                  <a:pt x="990612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14907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00519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457200" y="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4572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06996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230997" y="0"/>
            <a:ext cx="913130" cy="6858000"/>
          </a:xfrm>
          <a:custGeom>
            <a:avLst/>
            <a:gdLst/>
            <a:ahLst/>
            <a:cxnLst/>
            <a:rect l="l" t="t" r="r" b="b"/>
            <a:pathLst>
              <a:path w="913128" h="6858000">
                <a:moveTo>
                  <a:pt x="912990" y="0"/>
                </a:moveTo>
                <a:lnTo>
                  <a:pt x="762000" y="0"/>
                </a:lnTo>
                <a:lnTo>
                  <a:pt x="533400" y="0"/>
                </a:lnTo>
                <a:lnTo>
                  <a:pt x="0" y="0"/>
                </a:lnTo>
                <a:lnTo>
                  <a:pt x="0" y="6858000"/>
                </a:lnTo>
                <a:lnTo>
                  <a:pt x="533400" y="6858000"/>
                </a:lnTo>
                <a:lnTo>
                  <a:pt x="762000" y="6858000"/>
                </a:lnTo>
                <a:lnTo>
                  <a:pt x="912990" y="6858000"/>
                </a:lnTo>
                <a:lnTo>
                  <a:pt x="91299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87596" y="0"/>
            <a:ext cx="2819400" cy="6858000"/>
          </a:xfrm>
          <a:custGeom>
            <a:avLst/>
            <a:gdLst/>
            <a:ahLst/>
            <a:cxnLst/>
            <a:rect l="l" t="t" r="r" b="b"/>
            <a:pathLst>
              <a:path w="2819400" h="6858000">
                <a:moveTo>
                  <a:pt x="2819400" y="0"/>
                </a:moveTo>
                <a:lnTo>
                  <a:pt x="0" y="0"/>
                </a:lnTo>
                <a:lnTo>
                  <a:pt x="0" y="6858000"/>
                </a:lnTo>
                <a:lnTo>
                  <a:pt x="2819400" y="6858000"/>
                </a:lnTo>
                <a:lnTo>
                  <a:pt x="28194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50678" y="-7937"/>
            <a:ext cx="9100185" cy="6872605"/>
            <a:chOff x="50678" y="-7937"/>
            <a:chExt cx="9100185" cy="6872605"/>
          </a:xfrm>
        </p:grpSpPr>
        <p:sp>
          <p:nvSpPr>
            <p:cNvPr id="11" name="object 11"/>
            <p:cNvSpPr/>
            <p:nvPr/>
          </p:nvSpPr>
          <p:spPr>
            <a:xfrm>
              <a:off x="2973197" y="0"/>
              <a:ext cx="990600" cy="6858000"/>
            </a:xfrm>
            <a:custGeom>
              <a:avLst/>
              <a:gdLst/>
              <a:ahLst/>
              <a:cxnLst/>
              <a:rect l="l" t="t" r="r" b="b"/>
              <a:pathLst>
                <a:path w="990600" h="6858000">
                  <a:moveTo>
                    <a:pt x="990600" y="0"/>
                  </a:moveTo>
                  <a:lnTo>
                    <a:pt x="457200" y="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6858000"/>
                  </a:lnTo>
                  <a:lnTo>
                    <a:pt x="228600" y="6858000"/>
                  </a:lnTo>
                  <a:lnTo>
                    <a:pt x="457200" y="6858000"/>
                  </a:lnTo>
                  <a:lnTo>
                    <a:pt x="990600" y="6858000"/>
                  </a:lnTo>
                  <a:lnTo>
                    <a:pt x="990600" y="0"/>
                  </a:lnTo>
                  <a:close/>
                </a:path>
              </a:pathLst>
            </a:custGeom>
            <a:solidFill>
              <a:srgbClr val="FFFFFF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5728" y="3486886"/>
              <a:ext cx="9078595" cy="2715260"/>
            </a:xfrm>
            <a:custGeom>
              <a:avLst/>
              <a:gdLst/>
              <a:ahLst/>
              <a:cxnLst/>
              <a:rect l="l" t="t" r="r" b="b"/>
              <a:pathLst>
                <a:path w="9078595" h="2715260">
                  <a:moveTo>
                    <a:pt x="0" y="2664523"/>
                  </a:moveTo>
                  <a:lnTo>
                    <a:pt x="44898" y="2667221"/>
                  </a:lnTo>
                  <a:lnTo>
                    <a:pt x="89828" y="2669913"/>
                  </a:lnTo>
                  <a:lnTo>
                    <a:pt x="134823" y="2672590"/>
                  </a:lnTo>
                  <a:lnTo>
                    <a:pt x="179914" y="2675246"/>
                  </a:lnTo>
                  <a:lnTo>
                    <a:pt x="225134" y="2677875"/>
                  </a:lnTo>
                  <a:lnTo>
                    <a:pt x="270515" y="2680469"/>
                  </a:lnTo>
                  <a:lnTo>
                    <a:pt x="316090" y="2683022"/>
                  </a:lnTo>
                  <a:lnTo>
                    <a:pt x="361890" y="2685526"/>
                  </a:lnTo>
                  <a:lnTo>
                    <a:pt x="407948" y="2687974"/>
                  </a:lnTo>
                  <a:lnTo>
                    <a:pt x="454295" y="2690360"/>
                  </a:lnTo>
                  <a:lnTo>
                    <a:pt x="500965" y="2692676"/>
                  </a:lnTo>
                  <a:lnTo>
                    <a:pt x="547990" y="2694916"/>
                  </a:lnTo>
                  <a:lnTo>
                    <a:pt x="595400" y="2697073"/>
                  </a:lnTo>
                  <a:lnTo>
                    <a:pt x="643230" y="2699140"/>
                  </a:lnTo>
                  <a:lnTo>
                    <a:pt x="691511" y="2701109"/>
                  </a:lnTo>
                  <a:lnTo>
                    <a:pt x="740275" y="2702975"/>
                  </a:lnTo>
                  <a:lnTo>
                    <a:pt x="789554" y="2704729"/>
                  </a:lnTo>
                  <a:lnTo>
                    <a:pt x="839382" y="2706365"/>
                  </a:lnTo>
                  <a:lnTo>
                    <a:pt x="889789" y="2707877"/>
                  </a:lnTo>
                  <a:lnTo>
                    <a:pt x="940808" y="2709256"/>
                  </a:lnTo>
                  <a:lnTo>
                    <a:pt x="992472" y="2710497"/>
                  </a:lnTo>
                  <a:lnTo>
                    <a:pt x="1044812" y="2711592"/>
                  </a:lnTo>
                  <a:lnTo>
                    <a:pt x="1097861" y="2712535"/>
                  </a:lnTo>
                  <a:lnTo>
                    <a:pt x="1151651" y="2713317"/>
                  </a:lnTo>
                  <a:lnTo>
                    <a:pt x="1206215" y="2713933"/>
                  </a:lnTo>
                  <a:lnTo>
                    <a:pt x="1261583" y="2714376"/>
                  </a:lnTo>
                  <a:lnTo>
                    <a:pt x="1317790" y="2714638"/>
                  </a:lnTo>
                  <a:lnTo>
                    <a:pt x="1374866" y="2714713"/>
                  </a:lnTo>
                  <a:lnTo>
                    <a:pt x="1432845" y="2714594"/>
                  </a:lnTo>
                  <a:lnTo>
                    <a:pt x="1491758" y="2714273"/>
                  </a:lnTo>
                  <a:lnTo>
                    <a:pt x="1551637" y="2713744"/>
                  </a:lnTo>
                  <a:lnTo>
                    <a:pt x="1612515" y="2713000"/>
                  </a:lnTo>
                  <a:lnTo>
                    <a:pt x="1674425" y="2712034"/>
                  </a:lnTo>
                  <a:lnTo>
                    <a:pt x="1717553" y="2711288"/>
                  </a:lnTo>
                  <a:lnTo>
                    <a:pt x="1761085" y="2710534"/>
                  </a:lnTo>
                  <a:lnTo>
                    <a:pt x="1805014" y="2709765"/>
                  </a:lnTo>
                  <a:lnTo>
                    <a:pt x="1849338" y="2708979"/>
                  </a:lnTo>
                  <a:lnTo>
                    <a:pt x="1894050" y="2708171"/>
                  </a:lnTo>
                  <a:lnTo>
                    <a:pt x="1939146" y="2707337"/>
                  </a:lnTo>
                  <a:lnTo>
                    <a:pt x="1984623" y="2706473"/>
                  </a:lnTo>
                  <a:lnTo>
                    <a:pt x="2030476" y="2705574"/>
                  </a:lnTo>
                  <a:lnTo>
                    <a:pt x="2076699" y="2704637"/>
                  </a:lnTo>
                  <a:lnTo>
                    <a:pt x="2123289" y="2703656"/>
                  </a:lnTo>
                  <a:lnTo>
                    <a:pt x="2170241" y="2702629"/>
                  </a:lnTo>
                  <a:lnTo>
                    <a:pt x="2217550" y="2701550"/>
                  </a:lnTo>
                  <a:lnTo>
                    <a:pt x="2265212" y="2700416"/>
                  </a:lnTo>
                  <a:lnTo>
                    <a:pt x="2313223" y="2699223"/>
                  </a:lnTo>
                  <a:lnTo>
                    <a:pt x="2361578" y="2697965"/>
                  </a:lnTo>
                  <a:lnTo>
                    <a:pt x="2410272" y="2696640"/>
                  </a:lnTo>
                  <a:lnTo>
                    <a:pt x="2459301" y="2695242"/>
                  </a:lnTo>
                  <a:lnTo>
                    <a:pt x="2508661" y="2693769"/>
                  </a:lnTo>
                  <a:lnTo>
                    <a:pt x="2558346" y="2692214"/>
                  </a:lnTo>
                  <a:lnTo>
                    <a:pt x="2608353" y="2690575"/>
                  </a:lnTo>
                  <a:lnTo>
                    <a:pt x="2658676" y="2688847"/>
                  </a:lnTo>
                  <a:lnTo>
                    <a:pt x="2709312" y="2687026"/>
                  </a:lnTo>
                  <a:lnTo>
                    <a:pt x="2760256" y="2685107"/>
                  </a:lnTo>
                  <a:lnTo>
                    <a:pt x="2811503" y="2683087"/>
                  </a:lnTo>
                  <a:lnTo>
                    <a:pt x="2863049" y="2680962"/>
                  </a:lnTo>
                  <a:lnTo>
                    <a:pt x="2914889" y="2678726"/>
                  </a:lnTo>
                  <a:lnTo>
                    <a:pt x="2967020" y="2676377"/>
                  </a:lnTo>
                  <a:lnTo>
                    <a:pt x="3019435" y="2673909"/>
                  </a:lnTo>
                  <a:lnTo>
                    <a:pt x="3072131" y="2671319"/>
                  </a:lnTo>
                  <a:lnTo>
                    <a:pt x="3125103" y="2668602"/>
                  </a:lnTo>
                  <a:lnTo>
                    <a:pt x="3178347" y="2665754"/>
                  </a:lnTo>
                  <a:lnTo>
                    <a:pt x="3231859" y="2662772"/>
                  </a:lnTo>
                  <a:lnTo>
                    <a:pt x="3285633" y="2659650"/>
                  </a:lnTo>
                  <a:lnTo>
                    <a:pt x="3339665" y="2656385"/>
                  </a:lnTo>
                  <a:lnTo>
                    <a:pt x="3393951" y="2652973"/>
                  </a:lnTo>
                  <a:lnTo>
                    <a:pt x="3448486" y="2649408"/>
                  </a:lnTo>
                  <a:lnTo>
                    <a:pt x="3503265" y="2645688"/>
                  </a:lnTo>
                  <a:lnTo>
                    <a:pt x="3558285" y="2641807"/>
                  </a:lnTo>
                  <a:lnTo>
                    <a:pt x="3613541" y="2637763"/>
                  </a:lnTo>
                  <a:lnTo>
                    <a:pt x="3669027" y="2633550"/>
                  </a:lnTo>
                  <a:lnTo>
                    <a:pt x="3724740" y="2629164"/>
                  </a:lnTo>
                  <a:lnTo>
                    <a:pt x="3780676" y="2624601"/>
                  </a:lnTo>
                  <a:lnTo>
                    <a:pt x="3836829" y="2619857"/>
                  </a:lnTo>
                  <a:lnTo>
                    <a:pt x="3893195" y="2614928"/>
                  </a:lnTo>
                  <a:lnTo>
                    <a:pt x="3949769" y="2609810"/>
                  </a:lnTo>
                  <a:lnTo>
                    <a:pt x="4006548" y="2604498"/>
                  </a:lnTo>
                  <a:lnTo>
                    <a:pt x="4063526" y="2598988"/>
                  </a:lnTo>
                  <a:lnTo>
                    <a:pt x="4120699" y="2593276"/>
                  </a:lnTo>
                  <a:lnTo>
                    <a:pt x="4166073" y="2588638"/>
                  </a:lnTo>
                  <a:lnTo>
                    <a:pt x="4212041" y="2583873"/>
                  </a:lnTo>
                  <a:lnTo>
                    <a:pt x="4258581" y="2578986"/>
                  </a:lnTo>
                  <a:lnTo>
                    <a:pt x="4305669" y="2573976"/>
                  </a:lnTo>
                  <a:lnTo>
                    <a:pt x="4353284" y="2568847"/>
                  </a:lnTo>
                  <a:lnTo>
                    <a:pt x="4401403" y="2563601"/>
                  </a:lnTo>
                  <a:lnTo>
                    <a:pt x="4450004" y="2558240"/>
                  </a:lnTo>
                  <a:lnTo>
                    <a:pt x="4499066" y="2552765"/>
                  </a:lnTo>
                  <a:lnTo>
                    <a:pt x="4548564" y="2547178"/>
                  </a:lnTo>
                  <a:lnTo>
                    <a:pt x="4598478" y="2541483"/>
                  </a:lnTo>
                  <a:lnTo>
                    <a:pt x="4648785" y="2535680"/>
                  </a:lnTo>
                  <a:lnTo>
                    <a:pt x="4699462" y="2529772"/>
                  </a:lnTo>
                  <a:lnTo>
                    <a:pt x="4750488" y="2523761"/>
                  </a:lnTo>
                  <a:lnTo>
                    <a:pt x="4801840" y="2517649"/>
                  </a:lnTo>
                  <a:lnTo>
                    <a:pt x="4853496" y="2511437"/>
                  </a:lnTo>
                  <a:lnTo>
                    <a:pt x="4905433" y="2505129"/>
                  </a:lnTo>
                  <a:lnTo>
                    <a:pt x="4957629" y="2498725"/>
                  </a:lnTo>
                  <a:lnTo>
                    <a:pt x="5010063" y="2492229"/>
                  </a:lnTo>
                  <a:lnTo>
                    <a:pt x="5062711" y="2485642"/>
                  </a:lnTo>
                  <a:lnTo>
                    <a:pt x="5115551" y="2478965"/>
                  </a:lnTo>
                  <a:lnTo>
                    <a:pt x="5168562" y="2472202"/>
                  </a:lnTo>
                  <a:lnTo>
                    <a:pt x="5221720" y="2465355"/>
                  </a:lnTo>
                  <a:lnTo>
                    <a:pt x="5275004" y="2458424"/>
                  </a:lnTo>
                  <a:lnTo>
                    <a:pt x="5328391" y="2451413"/>
                  </a:lnTo>
                  <a:lnTo>
                    <a:pt x="5381859" y="2444323"/>
                  </a:lnTo>
                  <a:lnTo>
                    <a:pt x="5435386" y="2437156"/>
                  </a:lnTo>
                  <a:lnTo>
                    <a:pt x="5488949" y="2429915"/>
                  </a:lnTo>
                  <a:lnTo>
                    <a:pt x="5542527" y="2422601"/>
                  </a:lnTo>
                  <a:lnTo>
                    <a:pt x="5596096" y="2415217"/>
                  </a:lnTo>
                  <a:lnTo>
                    <a:pt x="5649634" y="2407764"/>
                  </a:lnTo>
                  <a:lnTo>
                    <a:pt x="5703120" y="2400245"/>
                  </a:lnTo>
                  <a:lnTo>
                    <a:pt x="5756531" y="2392661"/>
                  </a:lnTo>
                  <a:lnTo>
                    <a:pt x="5809844" y="2385015"/>
                  </a:lnTo>
                  <a:lnTo>
                    <a:pt x="5863038" y="2377309"/>
                  </a:lnTo>
                  <a:lnTo>
                    <a:pt x="5916090" y="2369545"/>
                  </a:lnTo>
                  <a:lnTo>
                    <a:pt x="5968978" y="2361724"/>
                  </a:lnTo>
                  <a:lnTo>
                    <a:pt x="6021680" y="2353849"/>
                  </a:lnTo>
                  <a:lnTo>
                    <a:pt x="6074172" y="2345922"/>
                  </a:lnTo>
                  <a:lnTo>
                    <a:pt x="6126434" y="2337944"/>
                  </a:lnTo>
                  <a:lnTo>
                    <a:pt x="6178442" y="2329919"/>
                  </a:lnTo>
                  <a:lnTo>
                    <a:pt x="6230175" y="2321848"/>
                  </a:lnTo>
                  <a:lnTo>
                    <a:pt x="6281610" y="2313732"/>
                  </a:lnTo>
                  <a:lnTo>
                    <a:pt x="6332724" y="2305575"/>
                  </a:lnTo>
                  <a:lnTo>
                    <a:pt x="6383496" y="2297378"/>
                  </a:lnTo>
                  <a:lnTo>
                    <a:pt x="6433904" y="2289143"/>
                  </a:lnTo>
                  <a:lnTo>
                    <a:pt x="6483924" y="2280872"/>
                  </a:lnTo>
                  <a:lnTo>
                    <a:pt x="6533536" y="2272567"/>
                  </a:lnTo>
                  <a:lnTo>
                    <a:pt x="6582715" y="2264230"/>
                  </a:lnTo>
                  <a:lnTo>
                    <a:pt x="6631441" y="2255864"/>
                  </a:lnTo>
                  <a:lnTo>
                    <a:pt x="6679690" y="2247470"/>
                  </a:lnTo>
                  <a:lnTo>
                    <a:pt x="6727441" y="2239051"/>
                  </a:lnTo>
                  <a:lnTo>
                    <a:pt x="6774672" y="2230608"/>
                  </a:lnTo>
                  <a:lnTo>
                    <a:pt x="6821359" y="2222143"/>
                  </a:lnTo>
                  <a:lnTo>
                    <a:pt x="6867481" y="2213659"/>
                  </a:lnTo>
                  <a:lnTo>
                    <a:pt x="6913016" y="2205157"/>
                  </a:lnTo>
                  <a:lnTo>
                    <a:pt x="6957940" y="2196640"/>
                  </a:lnTo>
                  <a:lnTo>
                    <a:pt x="7002233" y="2188109"/>
                  </a:lnTo>
                  <a:lnTo>
                    <a:pt x="7045871" y="2179568"/>
                  </a:lnTo>
                  <a:lnTo>
                    <a:pt x="7088832" y="2171016"/>
                  </a:lnTo>
                  <a:lnTo>
                    <a:pt x="7131095" y="2162458"/>
                  </a:lnTo>
                  <a:lnTo>
                    <a:pt x="7172636" y="2153894"/>
                  </a:lnTo>
                  <a:lnTo>
                    <a:pt x="7233929" y="2140968"/>
                  </a:lnTo>
                  <a:lnTo>
                    <a:pt x="7295240" y="2127694"/>
                  </a:lnTo>
                  <a:lnTo>
                    <a:pt x="7356517" y="2114092"/>
                  </a:lnTo>
                  <a:lnTo>
                    <a:pt x="7417708" y="2100182"/>
                  </a:lnTo>
                  <a:lnTo>
                    <a:pt x="7478760" y="2085982"/>
                  </a:lnTo>
                  <a:lnTo>
                    <a:pt x="7539621" y="2071514"/>
                  </a:lnTo>
                  <a:lnTo>
                    <a:pt x="7600240" y="2056797"/>
                  </a:lnTo>
                  <a:lnTo>
                    <a:pt x="7660563" y="2041849"/>
                  </a:lnTo>
                  <a:lnTo>
                    <a:pt x="7720539" y="2026691"/>
                  </a:lnTo>
                  <a:lnTo>
                    <a:pt x="7780116" y="2011343"/>
                  </a:lnTo>
                  <a:lnTo>
                    <a:pt x="7839241" y="1995824"/>
                  </a:lnTo>
                  <a:lnTo>
                    <a:pt x="7897862" y="1980154"/>
                  </a:lnTo>
                  <a:lnTo>
                    <a:pt x="7955927" y="1964352"/>
                  </a:lnTo>
                  <a:lnTo>
                    <a:pt x="8013384" y="1948439"/>
                  </a:lnTo>
                  <a:lnTo>
                    <a:pt x="8070180" y="1932433"/>
                  </a:lnTo>
                  <a:lnTo>
                    <a:pt x="8126263" y="1916354"/>
                  </a:lnTo>
                  <a:lnTo>
                    <a:pt x="8181582" y="1900223"/>
                  </a:lnTo>
                  <a:lnTo>
                    <a:pt x="8236083" y="1884058"/>
                  </a:lnTo>
                  <a:lnTo>
                    <a:pt x="8289716" y="1867880"/>
                  </a:lnTo>
                  <a:lnTo>
                    <a:pt x="8342426" y="1851708"/>
                  </a:lnTo>
                  <a:lnTo>
                    <a:pt x="8394164" y="1835561"/>
                  </a:lnTo>
                  <a:lnTo>
                    <a:pt x="8444875" y="1819460"/>
                  </a:lnTo>
                  <a:lnTo>
                    <a:pt x="8494508" y="1803424"/>
                  </a:lnTo>
                  <a:lnTo>
                    <a:pt x="8543011" y="1787472"/>
                  </a:lnTo>
                  <a:lnTo>
                    <a:pt x="8590332" y="1771624"/>
                  </a:lnTo>
                  <a:lnTo>
                    <a:pt x="8636418" y="1755901"/>
                  </a:lnTo>
                  <a:lnTo>
                    <a:pt x="8681217" y="1740321"/>
                  </a:lnTo>
                  <a:lnTo>
                    <a:pt x="8724677" y="1724904"/>
                  </a:lnTo>
                  <a:lnTo>
                    <a:pt x="8766746" y="1709670"/>
                  </a:lnTo>
                  <a:lnTo>
                    <a:pt x="8807371" y="1694639"/>
                  </a:lnTo>
                  <a:lnTo>
                    <a:pt x="8846501" y="1679830"/>
                  </a:lnTo>
                  <a:lnTo>
                    <a:pt x="8884083" y="1665263"/>
                  </a:lnTo>
                  <a:lnTo>
                    <a:pt x="8920065" y="1650957"/>
                  </a:lnTo>
                  <a:lnTo>
                    <a:pt x="8987020" y="1623208"/>
                  </a:lnTo>
                  <a:lnTo>
                    <a:pt x="9046949" y="1596742"/>
                  </a:lnTo>
                  <a:lnTo>
                    <a:pt x="9074148" y="1584038"/>
                  </a:lnTo>
                  <a:lnTo>
                    <a:pt x="9078271" y="1582028"/>
                  </a:lnTo>
                </a:path>
                <a:path w="9078595" h="2715260">
                  <a:moveTo>
                    <a:pt x="0" y="871372"/>
                  </a:moveTo>
                  <a:lnTo>
                    <a:pt x="35920" y="852340"/>
                  </a:lnTo>
                  <a:lnTo>
                    <a:pt x="71984" y="833309"/>
                  </a:lnTo>
                  <a:lnTo>
                    <a:pt x="108335" y="814282"/>
                  </a:lnTo>
                  <a:lnTo>
                    <a:pt x="145119" y="795260"/>
                  </a:lnTo>
                  <a:lnTo>
                    <a:pt x="182477" y="776244"/>
                  </a:lnTo>
                  <a:lnTo>
                    <a:pt x="220555" y="757238"/>
                  </a:lnTo>
                  <a:lnTo>
                    <a:pt x="259496" y="738241"/>
                  </a:lnTo>
                  <a:lnTo>
                    <a:pt x="299444" y="719257"/>
                  </a:lnTo>
                  <a:lnTo>
                    <a:pt x="340543" y="700287"/>
                  </a:lnTo>
                  <a:lnTo>
                    <a:pt x="382937" y="681331"/>
                  </a:lnTo>
                  <a:lnTo>
                    <a:pt x="426770" y="662394"/>
                  </a:lnTo>
                  <a:lnTo>
                    <a:pt x="472184" y="643474"/>
                  </a:lnTo>
                  <a:lnTo>
                    <a:pt x="519326" y="624576"/>
                  </a:lnTo>
                  <a:lnTo>
                    <a:pt x="568338" y="605700"/>
                  </a:lnTo>
                  <a:lnTo>
                    <a:pt x="619363" y="586848"/>
                  </a:lnTo>
                  <a:lnTo>
                    <a:pt x="672547" y="568022"/>
                  </a:lnTo>
                  <a:lnTo>
                    <a:pt x="728033" y="549223"/>
                  </a:lnTo>
                  <a:lnTo>
                    <a:pt x="785964" y="530453"/>
                  </a:lnTo>
                  <a:lnTo>
                    <a:pt x="846485" y="511714"/>
                  </a:lnTo>
                  <a:lnTo>
                    <a:pt x="909740" y="493008"/>
                  </a:lnTo>
                  <a:lnTo>
                    <a:pt x="975872" y="474337"/>
                  </a:lnTo>
                  <a:lnTo>
                    <a:pt x="1045025" y="455701"/>
                  </a:lnTo>
                  <a:lnTo>
                    <a:pt x="1082432" y="445844"/>
                  </a:lnTo>
                  <a:lnTo>
                    <a:pt x="1120567" y="435788"/>
                  </a:lnTo>
                  <a:lnTo>
                    <a:pt x="1159420" y="425547"/>
                  </a:lnTo>
                  <a:lnTo>
                    <a:pt x="1198980" y="415139"/>
                  </a:lnTo>
                  <a:lnTo>
                    <a:pt x="1239234" y="404578"/>
                  </a:lnTo>
                  <a:lnTo>
                    <a:pt x="1280171" y="393882"/>
                  </a:lnTo>
                  <a:lnTo>
                    <a:pt x="1321780" y="383065"/>
                  </a:lnTo>
                  <a:lnTo>
                    <a:pt x="1364049" y="372143"/>
                  </a:lnTo>
                  <a:lnTo>
                    <a:pt x="1406966" y="361133"/>
                  </a:lnTo>
                  <a:lnTo>
                    <a:pt x="1450520" y="350050"/>
                  </a:lnTo>
                  <a:lnTo>
                    <a:pt x="1494699" y="338911"/>
                  </a:lnTo>
                  <a:lnTo>
                    <a:pt x="1539492" y="327730"/>
                  </a:lnTo>
                  <a:lnTo>
                    <a:pt x="1584887" y="316524"/>
                  </a:lnTo>
                  <a:lnTo>
                    <a:pt x="1630872" y="305310"/>
                  </a:lnTo>
                  <a:lnTo>
                    <a:pt x="1677437" y="294101"/>
                  </a:lnTo>
                  <a:lnTo>
                    <a:pt x="1724569" y="282915"/>
                  </a:lnTo>
                  <a:lnTo>
                    <a:pt x="1772257" y="271768"/>
                  </a:lnTo>
                  <a:lnTo>
                    <a:pt x="1820489" y="260675"/>
                  </a:lnTo>
                  <a:lnTo>
                    <a:pt x="1869254" y="249651"/>
                  </a:lnTo>
                  <a:lnTo>
                    <a:pt x="1918540" y="238714"/>
                  </a:lnTo>
                  <a:lnTo>
                    <a:pt x="1968336" y="227879"/>
                  </a:lnTo>
                  <a:lnTo>
                    <a:pt x="2018630" y="217161"/>
                  </a:lnTo>
                  <a:lnTo>
                    <a:pt x="2069410" y="206577"/>
                  </a:lnTo>
                  <a:lnTo>
                    <a:pt x="2120666" y="196143"/>
                  </a:lnTo>
                  <a:lnTo>
                    <a:pt x="2172385" y="185873"/>
                  </a:lnTo>
                  <a:lnTo>
                    <a:pt x="2224555" y="175785"/>
                  </a:lnTo>
                  <a:lnTo>
                    <a:pt x="2277166" y="165894"/>
                  </a:lnTo>
                  <a:lnTo>
                    <a:pt x="2330206" y="156216"/>
                  </a:lnTo>
                  <a:lnTo>
                    <a:pt x="2383663" y="146767"/>
                  </a:lnTo>
                  <a:lnTo>
                    <a:pt x="2437525" y="137562"/>
                  </a:lnTo>
                  <a:lnTo>
                    <a:pt x="2491782" y="128618"/>
                  </a:lnTo>
                  <a:lnTo>
                    <a:pt x="2546421" y="119951"/>
                  </a:lnTo>
                  <a:lnTo>
                    <a:pt x="2601431" y="111575"/>
                  </a:lnTo>
                  <a:lnTo>
                    <a:pt x="2656800" y="103508"/>
                  </a:lnTo>
                  <a:lnTo>
                    <a:pt x="2712517" y="95765"/>
                  </a:lnTo>
                  <a:lnTo>
                    <a:pt x="2768570" y="88361"/>
                  </a:lnTo>
                  <a:lnTo>
                    <a:pt x="2824948" y="81314"/>
                  </a:lnTo>
                  <a:lnTo>
                    <a:pt x="2881639" y="74638"/>
                  </a:lnTo>
                  <a:lnTo>
                    <a:pt x="2938631" y="68350"/>
                  </a:lnTo>
                  <a:lnTo>
                    <a:pt x="2995914" y="62465"/>
                  </a:lnTo>
                  <a:lnTo>
                    <a:pt x="3053475" y="56999"/>
                  </a:lnTo>
                  <a:lnTo>
                    <a:pt x="3111303" y="51968"/>
                  </a:lnTo>
                  <a:lnTo>
                    <a:pt x="3155740" y="48359"/>
                  </a:lnTo>
                  <a:lnTo>
                    <a:pt x="3200516" y="44877"/>
                  </a:lnTo>
                  <a:lnTo>
                    <a:pt x="3245628" y="41521"/>
                  </a:lnTo>
                  <a:lnTo>
                    <a:pt x="3291067" y="38292"/>
                  </a:lnTo>
                  <a:lnTo>
                    <a:pt x="3336830" y="35191"/>
                  </a:lnTo>
                  <a:lnTo>
                    <a:pt x="3382910" y="32217"/>
                  </a:lnTo>
                  <a:lnTo>
                    <a:pt x="3429303" y="29372"/>
                  </a:lnTo>
                  <a:lnTo>
                    <a:pt x="3476001" y="26655"/>
                  </a:lnTo>
                  <a:lnTo>
                    <a:pt x="3523001" y="24067"/>
                  </a:lnTo>
                  <a:lnTo>
                    <a:pt x="3570296" y="21609"/>
                  </a:lnTo>
                  <a:lnTo>
                    <a:pt x="3617880" y="19281"/>
                  </a:lnTo>
                  <a:lnTo>
                    <a:pt x="3665749" y="17084"/>
                  </a:lnTo>
                  <a:lnTo>
                    <a:pt x="3713896" y="15017"/>
                  </a:lnTo>
                  <a:lnTo>
                    <a:pt x="3762316" y="13081"/>
                  </a:lnTo>
                  <a:lnTo>
                    <a:pt x="3811004" y="11277"/>
                  </a:lnTo>
                  <a:lnTo>
                    <a:pt x="3859954" y="9605"/>
                  </a:lnTo>
                  <a:lnTo>
                    <a:pt x="3909160" y="8066"/>
                  </a:lnTo>
                  <a:lnTo>
                    <a:pt x="3958616" y="6659"/>
                  </a:lnTo>
                  <a:lnTo>
                    <a:pt x="4008318" y="5386"/>
                  </a:lnTo>
                  <a:lnTo>
                    <a:pt x="4058260" y="4247"/>
                  </a:lnTo>
                  <a:lnTo>
                    <a:pt x="4108435" y="3241"/>
                  </a:lnTo>
                  <a:lnTo>
                    <a:pt x="4158839" y="2371"/>
                  </a:lnTo>
                  <a:lnTo>
                    <a:pt x="4209466" y="1636"/>
                  </a:lnTo>
                  <a:lnTo>
                    <a:pt x="4260311" y="1036"/>
                  </a:lnTo>
                  <a:lnTo>
                    <a:pt x="4311367" y="572"/>
                  </a:lnTo>
                  <a:lnTo>
                    <a:pt x="4362629" y="244"/>
                  </a:lnTo>
                  <a:lnTo>
                    <a:pt x="4414092" y="53"/>
                  </a:lnTo>
                  <a:lnTo>
                    <a:pt x="4465750" y="0"/>
                  </a:lnTo>
                  <a:lnTo>
                    <a:pt x="4517598" y="83"/>
                  </a:lnTo>
                  <a:lnTo>
                    <a:pt x="4569630" y="305"/>
                  </a:lnTo>
                  <a:lnTo>
                    <a:pt x="4621840" y="666"/>
                  </a:lnTo>
                  <a:lnTo>
                    <a:pt x="4674223" y="1165"/>
                  </a:lnTo>
                  <a:lnTo>
                    <a:pt x="4726773" y="1804"/>
                  </a:lnTo>
                  <a:lnTo>
                    <a:pt x="4779485" y="2583"/>
                  </a:lnTo>
                  <a:lnTo>
                    <a:pt x="4832353" y="3501"/>
                  </a:lnTo>
                  <a:lnTo>
                    <a:pt x="4885372" y="4560"/>
                  </a:lnTo>
                  <a:lnTo>
                    <a:pt x="4938536" y="5761"/>
                  </a:lnTo>
                  <a:lnTo>
                    <a:pt x="4991839" y="7102"/>
                  </a:lnTo>
                  <a:lnTo>
                    <a:pt x="5045276" y="8586"/>
                  </a:lnTo>
                  <a:lnTo>
                    <a:pt x="5098841" y="10212"/>
                  </a:lnTo>
                  <a:lnTo>
                    <a:pt x="5152530" y="11981"/>
                  </a:lnTo>
                  <a:lnTo>
                    <a:pt x="5206335" y="13893"/>
                  </a:lnTo>
                  <a:lnTo>
                    <a:pt x="5260252" y="15948"/>
                  </a:lnTo>
                  <a:lnTo>
                    <a:pt x="5314275" y="18147"/>
                  </a:lnTo>
                  <a:lnTo>
                    <a:pt x="5368399" y="20491"/>
                  </a:lnTo>
                  <a:lnTo>
                    <a:pt x="5422617" y="22980"/>
                  </a:lnTo>
                  <a:lnTo>
                    <a:pt x="5476925" y="25614"/>
                  </a:lnTo>
                  <a:lnTo>
                    <a:pt x="5531317" y="28394"/>
                  </a:lnTo>
                  <a:lnTo>
                    <a:pt x="5585787" y="31320"/>
                  </a:lnTo>
                  <a:lnTo>
                    <a:pt x="5640330" y="34392"/>
                  </a:lnTo>
                  <a:lnTo>
                    <a:pt x="5694940" y="37612"/>
                  </a:lnTo>
                  <a:lnTo>
                    <a:pt x="5749611" y="40979"/>
                  </a:lnTo>
                  <a:lnTo>
                    <a:pt x="5804338" y="44493"/>
                  </a:lnTo>
                  <a:lnTo>
                    <a:pt x="5859116" y="48156"/>
                  </a:lnTo>
                  <a:lnTo>
                    <a:pt x="5913939" y="51968"/>
                  </a:lnTo>
                  <a:lnTo>
                    <a:pt x="5961554" y="55463"/>
                  </a:lnTo>
                  <a:lnTo>
                    <a:pt x="6010111" y="59261"/>
                  </a:lnTo>
                  <a:lnTo>
                    <a:pt x="6059569" y="63352"/>
                  </a:lnTo>
                  <a:lnTo>
                    <a:pt x="6109886" y="67727"/>
                  </a:lnTo>
                  <a:lnTo>
                    <a:pt x="6161021" y="72376"/>
                  </a:lnTo>
                  <a:lnTo>
                    <a:pt x="6212932" y="77290"/>
                  </a:lnTo>
                  <a:lnTo>
                    <a:pt x="6265580" y="82458"/>
                  </a:lnTo>
                  <a:lnTo>
                    <a:pt x="6318922" y="87870"/>
                  </a:lnTo>
                  <a:lnTo>
                    <a:pt x="6372918" y="93517"/>
                  </a:lnTo>
                  <a:lnTo>
                    <a:pt x="6427526" y="99389"/>
                  </a:lnTo>
                  <a:lnTo>
                    <a:pt x="6482705" y="105477"/>
                  </a:lnTo>
                  <a:lnTo>
                    <a:pt x="6538413" y="111770"/>
                  </a:lnTo>
                  <a:lnTo>
                    <a:pt x="6594611" y="118258"/>
                  </a:lnTo>
                  <a:lnTo>
                    <a:pt x="6651256" y="124933"/>
                  </a:lnTo>
                  <a:lnTo>
                    <a:pt x="6708307" y="131783"/>
                  </a:lnTo>
                  <a:lnTo>
                    <a:pt x="6765724" y="138800"/>
                  </a:lnTo>
                  <a:lnTo>
                    <a:pt x="6823464" y="145974"/>
                  </a:lnTo>
                  <a:lnTo>
                    <a:pt x="6881487" y="153294"/>
                  </a:lnTo>
                  <a:lnTo>
                    <a:pt x="6939752" y="160751"/>
                  </a:lnTo>
                  <a:lnTo>
                    <a:pt x="6998218" y="168336"/>
                  </a:lnTo>
                  <a:lnTo>
                    <a:pt x="7056842" y="176038"/>
                  </a:lnTo>
                  <a:lnTo>
                    <a:pt x="7115585" y="183847"/>
                  </a:lnTo>
                  <a:lnTo>
                    <a:pt x="7174404" y="191755"/>
                  </a:lnTo>
                  <a:lnTo>
                    <a:pt x="7233260" y="199750"/>
                  </a:lnTo>
                  <a:lnTo>
                    <a:pt x="7292110" y="207824"/>
                  </a:lnTo>
                  <a:lnTo>
                    <a:pt x="7350913" y="215966"/>
                  </a:lnTo>
                  <a:lnTo>
                    <a:pt x="7409628" y="224167"/>
                  </a:lnTo>
                  <a:lnTo>
                    <a:pt x="7468215" y="232416"/>
                  </a:lnTo>
                  <a:lnTo>
                    <a:pt x="7526631" y="240705"/>
                  </a:lnTo>
                  <a:lnTo>
                    <a:pt x="7584836" y="249024"/>
                  </a:lnTo>
                  <a:lnTo>
                    <a:pt x="7642789" y="257361"/>
                  </a:lnTo>
                  <a:lnTo>
                    <a:pt x="7700448" y="265709"/>
                  </a:lnTo>
                  <a:lnTo>
                    <a:pt x="7757772" y="274057"/>
                  </a:lnTo>
                  <a:lnTo>
                    <a:pt x="7814720" y="282395"/>
                  </a:lnTo>
                  <a:lnTo>
                    <a:pt x="7871250" y="290713"/>
                  </a:lnTo>
                  <a:lnTo>
                    <a:pt x="7927323" y="299002"/>
                  </a:lnTo>
                  <a:lnTo>
                    <a:pt x="7982895" y="307251"/>
                  </a:lnTo>
                  <a:lnTo>
                    <a:pt x="8037927" y="315452"/>
                  </a:lnTo>
                  <a:lnTo>
                    <a:pt x="8092377" y="323595"/>
                  </a:lnTo>
                  <a:lnTo>
                    <a:pt x="8146204" y="331668"/>
                  </a:lnTo>
                  <a:lnTo>
                    <a:pt x="8199367" y="339664"/>
                  </a:lnTo>
                  <a:lnTo>
                    <a:pt x="8251824" y="347571"/>
                  </a:lnTo>
                  <a:lnTo>
                    <a:pt x="8303535" y="355380"/>
                  </a:lnTo>
                  <a:lnTo>
                    <a:pt x="8354457" y="363082"/>
                  </a:lnTo>
                  <a:lnTo>
                    <a:pt x="8404551" y="370667"/>
                  </a:lnTo>
                  <a:lnTo>
                    <a:pt x="8453775" y="378124"/>
                  </a:lnTo>
                  <a:lnTo>
                    <a:pt x="8502087" y="385444"/>
                  </a:lnTo>
                  <a:lnTo>
                    <a:pt x="8549447" y="392618"/>
                  </a:lnTo>
                  <a:lnTo>
                    <a:pt x="8595813" y="399635"/>
                  </a:lnTo>
                  <a:lnTo>
                    <a:pt x="8641144" y="406485"/>
                  </a:lnTo>
                  <a:lnTo>
                    <a:pt x="8685399" y="413160"/>
                  </a:lnTo>
                  <a:lnTo>
                    <a:pt x="8728537" y="419648"/>
                  </a:lnTo>
                  <a:lnTo>
                    <a:pt x="8770516" y="425941"/>
                  </a:lnTo>
                  <a:lnTo>
                    <a:pt x="8811296" y="432029"/>
                  </a:lnTo>
                  <a:lnTo>
                    <a:pt x="8850835" y="437901"/>
                  </a:lnTo>
                  <a:lnTo>
                    <a:pt x="8889092" y="443548"/>
                  </a:lnTo>
                  <a:lnTo>
                    <a:pt x="8961595" y="454128"/>
                  </a:lnTo>
                  <a:lnTo>
                    <a:pt x="9028477" y="463691"/>
                  </a:lnTo>
                  <a:lnTo>
                    <a:pt x="9059707" y="468066"/>
                  </a:lnTo>
                  <a:lnTo>
                    <a:pt x="9078271" y="470623"/>
                  </a:lnTo>
                </a:path>
              </a:pathLst>
            </a:custGeom>
            <a:ln w="63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3853" y="5640781"/>
              <a:ext cx="3004820" cy="1211580"/>
            </a:xfrm>
            <a:custGeom>
              <a:avLst/>
              <a:gdLst/>
              <a:ahLst/>
              <a:cxnLst/>
              <a:rect l="l" t="t" r="r" b="b"/>
              <a:pathLst>
                <a:path w="3004820" h="1211579">
                  <a:moveTo>
                    <a:pt x="0" y="0"/>
                  </a:moveTo>
                  <a:lnTo>
                    <a:pt x="51721" y="23517"/>
                  </a:lnTo>
                  <a:lnTo>
                    <a:pt x="103435" y="47027"/>
                  </a:lnTo>
                  <a:lnTo>
                    <a:pt x="155135" y="70525"/>
                  </a:lnTo>
                  <a:lnTo>
                    <a:pt x="206815" y="94002"/>
                  </a:lnTo>
                  <a:lnTo>
                    <a:pt x="258466" y="117452"/>
                  </a:lnTo>
                  <a:lnTo>
                    <a:pt x="310083" y="140868"/>
                  </a:lnTo>
                  <a:lnTo>
                    <a:pt x="361657" y="164244"/>
                  </a:lnTo>
                  <a:lnTo>
                    <a:pt x="413183" y="187573"/>
                  </a:lnTo>
                  <a:lnTo>
                    <a:pt x="464653" y="210849"/>
                  </a:lnTo>
                  <a:lnTo>
                    <a:pt x="516059" y="234063"/>
                  </a:lnTo>
                  <a:lnTo>
                    <a:pt x="567396" y="257211"/>
                  </a:lnTo>
                  <a:lnTo>
                    <a:pt x="618656" y="280284"/>
                  </a:lnTo>
                  <a:lnTo>
                    <a:pt x="669832" y="303277"/>
                  </a:lnTo>
                  <a:lnTo>
                    <a:pt x="720917" y="326182"/>
                  </a:lnTo>
                  <a:lnTo>
                    <a:pt x="771904" y="348994"/>
                  </a:lnTo>
                  <a:lnTo>
                    <a:pt x="822786" y="371704"/>
                  </a:lnTo>
                  <a:lnTo>
                    <a:pt x="873556" y="394306"/>
                  </a:lnTo>
                  <a:lnTo>
                    <a:pt x="924207" y="416795"/>
                  </a:lnTo>
                  <a:lnTo>
                    <a:pt x="974732" y="439162"/>
                  </a:lnTo>
                  <a:lnTo>
                    <a:pt x="1025125" y="461401"/>
                  </a:lnTo>
                  <a:lnTo>
                    <a:pt x="1075377" y="483506"/>
                  </a:lnTo>
                  <a:lnTo>
                    <a:pt x="1125482" y="505470"/>
                  </a:lnTo>
                  <a:lnTo>
                    <a:pt x="1175433" y="527285"/>
                  </a:lnTo>
                  <a:lnTo>
                    <a:pt x="1225224" y="548946"/>
                  </a:lnTo>
                  <a:lnTo>
                    <a:pt x="1274846" y="570446"/>
                  </a:lnTo>
                  <a:lnTo>
                    <a:pt x="1324293" y="591777"/>
                  </a:lnTo>
                  <a:lnTo>
                    <a:pt x="1373558" y="612933"/>
                  </a:lnTo>
                  <a:lnTo>
                    <a:pt x="1422635" y="633908"/>
                  </a:lnTo>
                  <a:lnTo>
                    <a:pt x="1471515" y="654695"/>
                  </a:lnTo>
                  <a:lnTo>
                    <a:pt x="1520192" y="675286"/>
                  </a:lnTo>
                  <a:lnTo>
                    <a:pt x="1568660" y="695675"/>
                  </a:lnTo>
                  <a:lnTo>
                    <a:pt x="1616910" y="715856"/>
                  </a:lnTo>
                  <a:lnTo>
                    <a:pt x="1664936" y="735822"/>
                  </a:lnTo>
                  <a:lnTo>
                    <a:pt x="1712731" y="755566"/>
                  </a:lnTo>
                  <a:lnTo>
                    <a:pt x="1760289" y="775081"/>
                  </a:lnTo>
                  <a:lnTo>
                    <a:pt x="1807601" y="794360"/>
                  </a:lnTo>
                  <a:lnTo>
                    <a:pt x="1854661" y="813398"/>
                  </a:lnTo>
                  <a:lnTo>
                    <a:pt x="1901462" y="832186"/>
                  </a:lnTo>
                  <a:lnTo>
                    <a:pt x="1947997" y="850719"/>
                  </a:lnTo>
                  <a:lnTo>
                    <a:pt x="1994259" y="868989"/>
                  </a:lnTo>
                  <a:lnTo>
                    <a:pt x="2040242" y="886991"/>
                  </a:lnTo>
                  <a:lnTo>
                    <a:pt x="2085937" y="904716"/>
                  </a:lnTo>
                  <a:lnTo>
                    <a:pt x="2131338" y="922159"/>
                  </a:lnTo>
                  <a:lnTo>
                    <a:pt x="2176438" y="939313"/>
                  </a:lnTo>
                  <a:lnTo>
                    <a:pt x="2221229" y="956171"/>
                  </a:lnTo>
                  <a:lnTo>
                    <a:pt x="2265706" y="972726"/>
                  </a:lnTo>
                  <a:lnTo>
                    <a:pt x="2309861" y="988971"/>
                  </a:lnTo>
                  <a:lnTo>
                    <a:pt x="2353687" y="1004901"/>
                  </a:lnTo>
                  <a:lnTo>
                    <a:pt x="2397177" y="1020507"/>
                  </a:lnTo>
                  <a:lnTo>
                    <a:pt x="2440323" y="1035784"/>
                  </a:lnTo>
                  <a:lnTo>
                    <a:pt x="2483120" y="1050724"/>
                  </a:lnTo>
                  <a:lnTo>
                    <a:pt x="2525559" y="1065322"/>
                  </a:lnTo>
                  <a:lnTo>
                    <a:pt x="2567635" y="1079569"/>
                  </a:lnTo>
                  <a:lnTo>
                    <a:pt x="2609339" y="1093460"/>
                  </a:lnTo>
                  <a:lnTo>
                    <a:pt x="2650665" y="1106988"/>
                  </a:lnTo>
                  <a:lnTo>
                    <a:pt x="2691607" y="1120146"/>
                  </a:lnTo>
                  <a:lnTo>
                    <a:pt x="2732156" y="1132927"/>
                  </a:lnTo>
                  <a:lnTo>
                    <a:pt x="2772306" y="1145324"/>
                  </a:lnTo>
                  <a:lnTo>
                    <a:pt x="2812050" y="1157331"/>
                  </a:lnTo>
                  <a:lnTo>
                    <a:pt x="2851381" y="1168942"/>
                  </a:lnTo>
                  <a:lnTo>
                    <a:pt x="2890292" y="1180149"/>
                  </a:lnTo>
                  <a:lnTo>
                    <a:pt x="2928775" y="1190945"/>
                  </a:lnTo>
                  <a:lnTo>
                    <a:pt x="2966825" y="1201324"/>
                  </a:lnTo>
                  <a:lnTo>
                    <a:pt x="3004433" y="1211280"/>
                  </a:lnTo>
                </a:path>
              </a:pathLst>
            </a:custGeom>
            <a:ln w="63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5728" y="5284470"/>
              <a:ext cx="9078595" cy="1467485"/>
            </a:xfrm>
            <a:custGeom>
              <a:avLst/>
              <a:gdLst/>
              <a:ahLst/>
              <a:cxnLst/>
              <a:rect l="l" t="t" r="r" b="b"/>
              <a:pathLst>
                <a:path w="9078595" h="1467484">
                  <a:moveTo>
                    <a:pt x="0" y="0"/>
                  </a:moveTo>
                  <a:lnTo>
                    <a:pt x="37324" y="13040"/>
                  </a:lnTo>
                  <a:lnTo>
                    <a:pt x="74769" y="26102"/>
                  </a:lnTo>
                  <a:lnTo>
                    <a:pt x="112458" y="39209"/>
                  </a:lnTo>
                  <a:lnTo>
                    <a:pt x="150511" y="52381"/>
                  </a:lnTo>
                  <a:lnTo>
                    <a:pt x="189051" y="65642"/>
                  </a:lnTo>
                  <a:lnTo>
                    <a:pt x="228197" y="79012"/>
                  </a:lnTo>
                  <a:lnTo>
                    <a:pt x="268073" y="92514"/>
                  </a:lnTo>
                  <a:lnTo>
                    <a:pt x="308800" y="106170"/>
                  </a:lnTo>
                  <a:lnTo>
                    <a:pt x="350499" y="120003"/>
                  </a:lnTo>
                  <a:lnTo>
                    <a:pt x="393291" y="134033"/>
                  </a:lnTo>
                  <a:lnTo>
                    <a:pt x="437298" y="148282"/>
                  </a:lnTo>
                  <a:lnTo>
                    <a:pt x="482643" y="162774"/>
                  </a:lnTo>
                  <a:lnTo>
                    <a:pt x="529445" y="177530"/>
                  </a:lnTo>
                  <a:lnTo>
                    <a:pt x="577828" y="192571"/>
                  </a:lnTo>
                  <a:lnTo>
                    <a:pt x="627911" y="207921"/>
                  </a:lnTo>
                  <a:lnTo>
                    <a:pt x="679818" y="223600"/>
                  </a:lnTo>
                  <a:lnTo>
                    <a:pt x="733668" y="239631"/>
                  </a:lnTo>
                  <a:lnTo>
                    <a:pt x="789585" y="256036"/>
                  </a:lnTo>
                  <a:lnTo>
                    <a:pt x="847689" y="272836"/>
                  </a:lnTo>
                  <a:lnTo>
                    <a:pt x="908102" y="290054"/>
                  </a:lnTo>
                  <a:lnTo>
                    <a:pt x="970946" y="307713"/>
                  </a:lnTo>
                  <a:lnTo>
                    <a:pt x="1036341" y="325833"/>
                  </a:lnTo>
                  <a:lnTo>
                    <a:pt x="1104411" y="344436"/>
                  </a:lnTo>
                  <a:lnTo>
                    <a:pt x="1142884" y="354885"/>
                  </a:lnTo>
                  <a:lnTo>
                    <a:pt x="1182229" y="365585"/>
                  </a:lnTo>
                  <a:lnTo>
                    <a:pt x="1222422" y="376525"/>
                  </a:lnTo>
                  <a:lnTo>
                    <a:pt x="1263437" y="387692"/>
                  </a:lnTo>
                  <a:lnTo>
                    <a:pt x="1305252" y="399076"/>
                  </a:lnTo>
                  <a:lnTo>
                    <a:pt x="1347842" y="410665"/>
                  </a:lnTo>
                  <a:lnTo>
                    <a:pt x="1391183" y="422448"/>
                  </a:lnTo>
                  <a:lnTo>
                    <a:pt x="1435251" y="434412"/>
                  </a:lnTo>
                  <a:lnTo>
                    <a:pt x="1480022" y="446546"/>
                  </a:lnTo>
                  <a:lnTo>
                    <a:pt x="1525472" y="458839"/>
                  </a:lnTo>
                  <a:lnTo>
                    <a:pt x="1571577" y="471279"/>
                  </a:lnTo>
                  <a:lnTo>
                    <a:pt x="1618313" y="483855"/>
                  </a:lnTo>
                  <a:lnTo>
                    <a:pt x="1665656" y="496555"/>
                  </a:lnTo>
                  <a:lnTo>
                    <a:pt x="1713581" y="509367"/>
                  </a:lnTo>
                  <a:lnTo>
                    <a:pt x="1762065" y="522281"/>
                  </a:lnTo>
                  <a:lnTo>
                    <a:pt x="1811084" y="535284"/>
                  </a:lnTo>
                  <a:lnTo>
                    <a:pt x="1860614" y="548365"/>
                  </a:lnTo>
                  <a:lnTo>
                    <a:pt x="1910630" y="561512"/>
                  </a:lnTo>
                  <a:lnTo>
                    <a:pt x="1961108" y="574714"/>
                  </a:lnTo>
                  <a:lnTo>
                    <a:pt x="2012026" y="587959"/>
                  </a:lnTo>
                  <a:lnTo>
                    <a:pt x="2063357" y="601237"/>
                  </a:lnTo>
                  <a:lnTo>
                    <a:pt x="2115080" y="614534"/>
                  </a:lnTo>
                  <a:lnTo>
                    <a:pt x="2167168" y="627840"/>
                  </a:lnTo>
                  <a:lnTo>
                    <a:pt x="2219599" y="641143"/>
                  </a:lnTo>
                  <a:lnTo>
                    <a:pt x="2272348" y="654432"/>
                  </a:lnTo>
                  <a:lnTo>
                    <a:pt x="2325392" y="667695"/>
                  </a:lnTo>
                  <a:lnTo>
                    <a:pt x="2378705" y="680920"/>
                  </a:lnTo>
                  <a:lnTo>
                    <a:pt x="2432265" y="694096"/>
                  </a:lnTo>
                  <a:lnTo>
                    <a:pt x="2486047" y="707212"/>
                  </a:lnTo>
                  <a:lnTo>
                    <a:pt x="2540027" y="720256"/>
                  </a:lnTo>
                  <a:lnTo>
                    <a:pt x="2594181" y="733216"/>
                  </a:lnTo>
                  <a:lnTo>
                    <a:pt x="2648486" y="746080"/>
                  </a:lnTo>
                  <a:lnTo>
                    <a:pt x="2702916" y="758838"/>
                  </a:lnTo>
                  <a:lnTo>
                    <a:pt x="2757448" y="771478"/>
                  </a:lnTo>
                  <a:lnTo>
                    <a:pt x="2812058" y="783988"/>
                  </a:lnTo>
                  <a:lnTo>
                    <a:pt x="2866721" y="796356"/>
                  </a:lnTo>
                  <a:lnTo>
                    <a:pt x="2921415" y="808572"/>
                  </a:lnTo>
                  <a:lnTo>
                    <a:pt x="2976114" y="820623"/>
                  </a:lnTo>
                  <a:lnTo>
                    <a:pt x="3030795" y="832498"/>
                  </a:lnTo>
                  <a:lnTo>
                    <a:pt x="3085434" y="844186"/>
                  </a:lnTo>
                  <a:lnTo>
                    <a:pt x="3140006" y="855674"/>
                  </a:lnTo>
                  <a:lnTo>
                    <a:pt x="3194488" y="866952"/>
                  </a:lnTo>
                  <a:lnTo>
                    <a:pt x="3240447" y="876340"/>
                  </a:lnTo>
                  <a:lnTo>
                    <a:pt x="3286870" y="885738"/>
                  </a:lnTo>
                  <a:lnTo>
                    <a:pt x="3333739" y="895144"/>
                  </a:lnTo>
                  <a:lnTo>
                    <a:pt x="3381033" y="904554"/>
                  </a:lnTo>
                  <a:lnTo>
                    <a:pt x="3428732" y="913965"/>
                  </a:lnTo>
                  <a:lnTo>
                    <a:pt x="3476818" y="923372"/>
                  </a:lnTo>
                  <a:lnTo>
                    <a:pt x="3525270" y="932774"/>
                  </a:lnTo>
                  <a:lnTo>
                    <a:pt x="3574069" y="942166"/>
                  </a:lnTo>
                  <a:lnTo>
                    <a:pt x="3623195" y="951544"/>
                  </a:lnTo>
                  <a:lnTo>
                    <a:pt x="3672628" y="960907"/>
                  </a:lnTo>
                  <a:lnTo>
                    <a:pt x="3722350" y="970249"/>
                  </a:lnTo>
                  <a:lnTo>
                    <a:pt x="3772339" y="979568"/>
                  </a:lnTo>
                  <a:lnTo>
                    <a:pt x="3822577" y="988860"/>
                  </a:lnTo>
                  <a:lnTo>
                    <a:pt x="3873044" y="998122"/>
                  </a:lnTo>
                  <a:lnTo>
                    <a:pt x="3923719" y="1007351"/>
                  </a:lnTo>
                  <a:lnTo>
                    <a:pt x="3974585" y="1016542"/>
                  </a:lnTo>
                  <a:lnTo>
                    <a:pt x="4025620" y="1025693"/>
                  </a:lnTo>
                  <a:lnTo>
                    <a:pt x="4076805" y="1034800"/>
                  </a:lnTo>
                  <a:lnTo>
                    <a:pt x="4128121" y="1043860"/>
                  </a:lnTo>
                  <a:lnTo>
                    <a:pt x="4179548" y="1052869"/>
                  </a:lnTo>
                  <a:lnTo>
                    <a:pt x="4231067" y="1061824"/>
                  </a:lnTo>
                  <a:lnTo>
                    <a:pt x="4282656" y="1070721"/>
                  </a:lnTo>
                  <a:lnTo>
                    <a:pt x="4334298" y="1079557"/>
                  </a:lnTo>
                  <a:lnTo>
                    <a:pt x="4385972" y="1088329"/>
                  </a:lnTo>
                  <a:lnTo>
                    <a:pt x="4437659" y="1097033"/>
                  </a:lnTo>
                  <a:lnTo>
                    <a:pt x="4489339" y="1105666"/>
                  </a:lnTo>
                  <a:lnTo>
                    <a:pt x="4540992" y="1114225"/>
                  </a:lnTo>
                  <a:lnTo>
                    <a:pt x="4592598" y="1122705"/>
                  </a:lnTo>
                  <a:lnTo>
                    <a:pt x="4644139" y="1131103"/>
                  </a:lnTo>
                  <a:lnTo>
                    <a:pt x="4695594" y="1139417"/>
                  </a:lnTo>
                  <a:lnTo>
                    <a:pt x="4746944" y="1147642"/>
                  </a:lnTo>
                  <a:lnTo>
                    <a:pt x="4798169" y="1155776"/>
                  </a:lnTo>
                  <a:lnTo>
                    <a:pt x="4849249" y="1163814"/>
                  </a:lnTo>
                  <a:lnTo>
                    <a:pt x="4900165" y="1171754"/>
                  </a:lnTo>
                  <a:lnTo>
                    <a:pt x="4950897" y="1179592"/>
                  </a:lnTo>
                  <a:lnTo>
                    <a:pt x="5001426" y="1187324"/>
                  </a:lnTo>
                  <a:lnTo>
                    <a:pt x="5051731" y="1194947"/>
                  </a:lnTo>
                  <a:lnTo>
                    <a:pt x="5101794" y="1202458"/>
                  </a:lnTo>
                  <a:lnTo>
                    <a:pt x="5151594" y="1209854"/>
                  </a:lnTo>
                  <a:lnTo>
                    <a:pt x="5201112" y="1217130"/>
                  </a:lnTo>
                  <a:lnTo>
                    <a:pt x="5250328" y="1224283"/>
                  </a:lnTo>
                  <a:lnTo>
                    <a:pt x="5299223" y="1231311"/>
                  </a:lnTo>
                  <a:lnTo>
                    <a:pt x="5347776" y="1238209"/>
                  </a:lnTo>
                  <a:lnTo>
                    <a:pt x="5395969" y="1244974"/>
                  </a:lnTo>
                  <a:lnTo>
                    <a:pt x="5443781" y="1251603"/>
                  </a:lnTo>
                  <a:lnTo>
                    <a:pt x="5491194" y="1258093"/>
                  </a:lnTo>
                  <a:lnTo>
                    <a:pt x="5538186" y="1264439"/>
                  </a:lnTo>
                  <a:lnTo>
                    <a:pt x="5584739" y="1270639"/>
                  </a:lnTo>
                  <a:lnTo>
                    <a:pt x="5630833" y="1276689"/>
                  </a:lnTo>
                  <a:lnTo>
                    <a:pt x="5676449" y="1282585"/>
                  </a:lnTo>
                  <a:lnTo>
                    <a:pt x="5731868" y="1289579"/>
                  </a:lnTo>
                  <a:lnTo>
                    <a:pt x="5787466" y="1296373"/>
                  </a:lnTo>
                  <a:lnTo>
                    <a:pt x="5843208" y="1302970"/>
                  </a:lnTo>
                  <a:lnTo>
                    <a:pt x="5899059" y="1309374"/>
                  </a:lnTo>
                  <a:lnTo>
                    <a:pt x="5954986" y="1315590"/>
                  </a:lnTo>
                  <a:lnTo>
                    <a:pt x="6010955" y="1321622"/>
                  </a:lnTo>
                  <a:lnTo>
                    <a:pt x="6066930" y="1327474"/>
                  </a:lnTo>
                  <a:lnTo>
                    <a:pt x="6122880" y="1333150"/>
                  </a:lnTo>
                  <a:lnTo>
                    <a:pt x="6178768" y="1338654"/>
                  </a:lnTo>
                  <a:lnTo>
                    <a:pt x="6234561" y="1343991"/>
                  </a:lnTo>
                  <a:lnTo>
                    <a:pt x="6290225" y="1349164"/>
                  </a:lnTo>
                  <a:lnTo>
                    <a:pt x="6345726" y="1354178"/>
                  </a:lnTo>
                  <a:lnTo>
                    <a:pt x="6401029" y="1359036"/>
                  </a:lnTo>
                  <a:lnTo>
                    <a:pt x="6456101" y="1363744"/>
                  </a:lnTo>
                  <a:lnTo>
                    <a:pt x="6510907" y="1368304"/>
                  </a:lnTo>
                  <a:lnTo>
                    <a:pt x="6565413" y="1372722"/>
                  </a:lnTo>
                  <a:lnTo>
                    <a:pt x="6619585" y="1377001"/>
                  </a:lnTo>
                  <a:lnTo>
                    <a:pt x="6673390" y="1381145"/>
                  </a:lnTo>
                  <a:lnTo>
                    <a:pt x="6726792" y="1385159"/>
                  </a:lnTo>
                  <a:lnTo>
                    <a:pt x="6779757" y="1389047"/>
                  </a:lnTo>
                  <a:lnTo>
                    <a:pt x="6832253" y="1392812"/>
                  </a:lnTo>
                  <a:lnTo>
                    <a:pt x="6884243" y="1396460"/>
                  </a:lnTo>
                  <a:lnTo>
                    <a:pt x="6935695" y="1399993"/>
                  </a:lnTo>
                  <a:lnTo>
                    <a:pt x="6986574" y="1403417"/>
                  </a:lnTo>
                  <a:lnTo>
                    <a:pt x="7036847" y="1406735"/>
                  </a:lnTo>
                  <a:lnTo>
                    <a:pt x="7086478" y="1409952"/>
                  </a:lnTo>
                  <a:lnTo>
                    <a:pt x="7135433" y="1413072"/>
                  </a:lnTo>
                  <a:lnTo>
                    <a:pt x="7183680" y="1416098"/>
                  </a:lnTo>
                  <a:lnTo>
                    <a:pt x="7231183" y="1419035"/>
                  </a:lnTo>
                  <a:lnTo>
                    <a:pt x="7277908" y="1421887"/>
                  </a:lnTo>
                  <a:lnTo>
                    <a:pt x="7323821" y="1424659"/>
                  </a:lnTo>
                  <a:lnTo>
                    <a:pt x="7368889" y="1427353"/>
                  </a:lnTo>
                  <a:lnTo>
                    <a:pt x="7413077" y="1429976"/>
                  </a:lnTo>
                  <a:lnTo>
                    <a:pt x="7456350" y="1432530"/>
                  </a:lnTo>
                  <a:lnTo>
                    <a:pt x="7498675" y="1435019"/>
                  </a:lnTo>
                  <a:lnTo>
                    <a:pt x="7540018" y="1437448"/>
                  </a:lnTo>
                  <a:lnTo>
                    <a:pt x="7580344" y="1439822"/>
                  </a:lnTo>
                  <a:lnTo>
                    <a:pt x="7619620" y="1442143"/>
                  </a:lnTo>
                  <a:lnTo>
                    <a:pt x="7657810" y="1444417"/>
                  </a:lnTo>
                  <a:lnTo>
                    <a:pt x="7694882" y="1446648"/>
                  </a:lnTo>
                  <a:lnTo>
                    <a:pt x="7730801" y="1448838"/>
                  </a:lnTo>
                  <a:lnTo>
                    <a:pt x="7812409" y="1453636"/>
                  </a:lnTo>
                  <a:lnTo>
                    <a:pt x="7887152" y="1457595"/>
                  </a:lnTo>
                  <a:lnTo>
                    <a:pt x="7955603" y="1460781"/>
                  </a:lnTo>
                  <a:lnTo>
                    <a:pt x="8018334" y="1463258"/>
                  </a:lnTo>
                  <a:lnTo>
                    <a:pt x="8075917" y="1465093"/>
                  </a:lnTo>
                  <a:lnTo>
                    <a:pt x="8128927" y="1466350"/>
                  </a:lnTo>
                  <a:lnTo>
                    <a:pt x="8177935" y="1467094"/>
                  </a:lnTo>
                  <a:lnTo>
                    <a:pt x="8223515" y="1467392"/>
                  </a:lnTo>
                  <a:lnTo>
                    <a:pt x="8266239" y="1467307"/>
                  </a:lnTo>
                  <a:lnTo>
                    <a:pt x="8306680" y="1466906"/>
                  </a:lnTo>
                  <a:lnTo>
                    <a:pt x="8345410" y="1466253"/>
                  </a:lnTo>
                  <a:lnTo>
                    <a:pt x="8420032" y="1464455"/>
                  </a:lnTo>
                  <a:lnTo>
                    <a:pt x="8457068" y="1463439"/>
                  </a:lnTo>
                  <a:lnTo>
                    <a:pt x="8494685" y="1462434"/>
                  </a:lnTo>
                  <a:lnTo>
                    <a:pt x="8533456" y="1461503"/>
                  </a:lnTo>
                  <a:lnTo>
                    <a:pt x="8573954" y="1460713"/>
                  </a:lnTo>
                  <a:lnTo>
                    <a:pt x="8636561" y="1459348"/>
                  </a:lnTo>
                  <a:lnTo>
                    <a:pt x="8696089" y="1457447"/>
                  </a:lnTo>
                  <a:lnTo>
                    <a:pt x="8752845" y="1455065"/>
                  </a:lnTo>
                  <a:lnTo>
                    <a:pt x="8807136" y="1452254"/>
                  </a:lnTo>
                  <a:lnTo>
                    <a:pt x="8859272" y="1449069"/>
                  </a:lnTo>
                  <a:lnTo>
                    <a:pt x="8909559" y="1445562"/>
                  </a:lnTo>
                  <a:lnTo>
                    <a:pt x="8958307" y="1441789"/>
                  </a:lnTo>
                  <a:lnTo>
                    <a:pt x="9005822" y="1437801"/>
                  </a:lnTo>
                  <a:lnTo>
                    <a:pt x="9052414" y="1433653"/>
                  </a:lnTo>
                  <a:lnTo>
                    <a:pt x="9078271" y="1431261"/>
                  </a:lnTo>
                </a:path>
              </a:pathLst>
            </a:custGeom>
            <a:ln w="63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215133" y="5137796"/>
              <a:ext cx="6929120" cy="1714500"/>
            </a:xfrm>
            <a:custGeom>
              <a:avLst/>
              <a:gdLst/>
              <a:ahLst/>
              <a:cxnLst/>
              <a:rect l="l" t="t" r="r" b="b"/>
              <a:pathLst>
                <a:path w="6929120" h="1714500">
                  <a:moveTo>
                    <a:pt x="0" y="1714264"/>
                  </a:moveTo>
                  <a:lnTo>
                    <a:pt x="32478" y="1677653"/>
                  </a:lnTo>
                  <a:lnTo>
                    <a:pt x="65063" y="1641069"/>
                  </a:lnTo>
                  <a:lnTo>
                    <a:pt x="97859" y="1604537"/>
                  </a:lnTo>
                  <a:lnTo>
                    <a:pt x="130971" y="1568084"/>
                  </a:lnTo>
                  <a:lnTo>
                    <a:pt x="164507" y="1531737"/>
                  </a:lnTo>
                  <a:lnTo>
                    <a:pt x="198571" y="1495521"/>
                  </a:lnTo>
                  <a:lnTo>
                    <a:pt x="233268" y="1459464"/>
                  </a:lnTo>
                  <a:lnTo>
                    <a:pt x="268706" y="1423592"/>
                  </a:lnTo>
                  <a:lnTo>
                    <a:pt x="304988" y="1387931"/>
                  </a:lnTo>
                  <a:lnTo>
                    <a:pt x="342222" y="1352508"/>
                  </a:lnTo>
                  <a:lnTo>
                    <a:pt x="380512" y="1317348"/>
                  </a:lnTo>
                  <a:lnTo>
                    <a:pt x="419965" y="1282480"/>
                  </a:lnTo>
                  <a:lnTo>
                    <a:pt x="460686" y="1247928"/>
                  </a:lnTo>
                  <a:lnTo>
                    <a:pt x="502780" y="1213720"/>
                  </a:lnTo>
                  <a:lnTo>
                    <a:pt x="546354" y="1179881"/>
                  </a:lnTo>
                  <a:lnTo>
                    <a:pt x="584055" y="1151726"/>
                  </a:lnTo>
                  <a:lnTo>
                    <a:pt x="623194" y="1123387"/>
                  </a:lnTo>
                  <a:lnTo>
                    <a:pt x="663629" y="1094938"/>
                  </a:lnTo>
                  <a:lnTo>
                    <a:pt x="705221" y="1066452"/>
                  </a:lnTo>
                  <a:lnTo>
                    <a:pt x="747827" y="1038004"/>
                  </a:lnTo>
                  <a:lnTo>
                    <a:pt x="791308" y="1009665"/>
                  </a:lnTo>
                  <a:lnTo>
                    <a:pt x="835523" y="981509"/>
                  </a:lnTo>
                  <a:lnTo>
                    <a:pt x="880331" y="953610"/>
                  </a:lnTo>
                  <a:lnTo>
                    <a:pt x="925591" y="926041"/>
                  </a:lnTo>
                  <a:lnTo>
                    <a:pt x="971163" y="898876"/>
                  </a:lnTo>
                  <a:lnTo>
                    <a:pt x="1016906" y="872186"/>
                  </a:lnTo>
                  <a:lnTo>
                    <a:pt x="1062679" y="846047"/>
                  </a:lnTo>
                  <a:lnTo>
                    <a:pt x="1108342" y="820531"/>
                  </a:lnTo>
                  <a:lnTo>
                    <a:pt x="1153753" y="795711"/>
                  </a:lnTo>
                  <a:lnTo>
                    <a:pt x="1198772" y="771661"/>
                  </a:lnTo>
                  <a:lnTo>
                    <a:pt x="1243258" y="748454"/>
                  </a:lnTo>
                  <a:lnTo>
                    <a:pt x="1287072" y="726164"/>
                  </a:lnTo>
                  <a:lnTo>
                    <a:pt x="1330070" y="704863"/>
                  </a:lnTo>
                  <a:lnTo>
                    <a:pt x="1376844" y="682270"/>
                  </a:lnTo>
                  <a:lnTo>
                    <a:pt x="1421710" y="661143"/>
                  </a:lnTo>
                  <a:lnTo>
                    <a:pt x="1465076" y="641327"/>
                  </a:lnTo>
                  <a:lnTo>
                    <a:pt x="1507353" y="622665"/>
                  </a:lnTo>
                  <a:lnTo>
                    <a:pt x="1548946" y="605001"/>
                  </a:lnTo>
                  <a:lnTo>
                    <a:pt x="1590266" y="588177"/>
                  </a:lnTo>
                  <a:lnTo>
                    <a:pt x="1631720" y="572039"/>
                  </a:lnTo>
                  <a:lnTo>
                    <a:pt x="1673717" y="556429"/>
                  </a:lnTo>
                  <a:lnTo>
                    <a:pt x="1716664" y="541190"/>
                  </a:lnTo>
                  <a:lnTo>
                    <a:pt x="1760971" y="526167"/>
                  </a:lnTo>
                  <a:lnTo>
                    <a:pt x="1807046" y="511202"/>
                  </a:lnTo>
                  <a:lnTo>
                    <a:pt x="1855297" y="496140"/>
                  </a:lnTo>
                  <a:lnTo>
                    <a:pt x="1906132" y="480824"/>
                  </a:lnTo>
                  <a:lnTo>
                    <a:pt x="1959960" y="465098"/>
                  </a:lnTo>
                  <a:lnTo>
                    <a:pt x="2017189" y="448804"/>
                  </a:lnTo>
                  <a:lnTo>
                    <a:pt x="2078228" y="431788"/>
                  </a:lnTo>
                  <a:lnTo>
                    <a:pt x="2118243" y="420886"/>
                  </a:lnTo>
                  <a:lnTo>
                    <a:pt x="2160523" y="409688"/>
                  </a:lnTo>
                  <a:lnTo>
                    <a:pt x="2204874" y="398231"/>
                  </a:lnTo>
                  <a:lnTo>
                    <a:pt x="2251101" y="386550"/>
                  </a:lnTo>
                  <a:lnTo>
                    <a:pt x="2299009" y="374682"/>
                  </a:lnTo>
                  <a:lnTo>
                    <a:pt x="2348404" y="362664"/>
                  </a:lnTo>
                  <a:lnTo>
                    <a:pt x="2399091" y="350531"/>
                  </a:lnTo>
                  <a:lnTo>
                    <a:pt x="2450875" y="338320"/>
                  </a:lnTo>
                  <a:lnTo>
                    <a:pt x="2503562" y="326068"/>
                  </a:lnTo>
                  <a:lnTo>
                    <a:pt x="2556958" y="313811"/>
                  </a:lnTo>
                  <a:lnTo>
                    <a:pt x="2610868" y="301585"/>
                  </a:lnTo>
                  <a:lnTo>
                    <a:pt x="2665097" y="289426"/>
                  </a:lnTo>
                  <a:lnTo>
                    <a:pt x="2719451" y="277371"/>
                  </a:lnTo>
                  <a:lnTo>
                    <a:pt x="2773734" y="265457"/>
                  </a:lnTo>
                  <a:lnTo>
                    <a:pt x="2827754" y="253720"/>
                  </a:lnTo>
                  <a:lnTo>
                    <a:pt x="2881314" y="242195"/>
                  </a:lnTo>
                  <a:lnTo>
                    <a:pt x="2934220" y="230920"/>
                  </a:lnTo>
                  <a:lnTo>
                    <a:pt x="2986279" y="219931"/>
                  </a:lnTo>
                  <a:lnTo>
                    <a:pt x="3037295" y="209264"/>
                  </a:lnTo>
                  <a:lnTo>
                    <a:pt x="3087073" y="198956"/>
                  </a:lnTo>
                  <a:lnTo>
                    <a:pt x="3135419" y="189042"/>
                  </a:lnTo>
                  <a:lnTo>
                    <a:pt x="3182139" y="179560"/>
                  </a:lnTo>
                  <a:lnTo>
                    <a:pt x="3227038" y="170546"/>
                  </a:lnTo>
                  <a:lnTo>
                    <a:pt x="3269921" y="162035"/>
                  </a:lnTo>
                  <a:lnTo>
                    <a:pt x="3310594" y="154066"/>
                  </a:lnTo>
                  <a:lnTo>
                    <a:pt x="3348863" y="146673"/>
                  </a:lnTo>
                  <a:lnTo>
                    <a:pt x="3418279" y="133601"/>
                  </a:lnTo>
                  <a:lnTo>
                    <a:pt x="3479443" y="122537"/>
                  </a:lnTo>
                  <a:lnTo>
                    <a:pt x="3533735" y="113235"/>
                  </a:lnTo>
                  <a:lnTo>
                    <a:pt x="3582532" y="105452"/>
                  </a:lnTo>
                  <a:lnTo>
                    <a:pt x="3627215" y="98946"/>
                  </a:lnTo>
                  <a:lnTo>
                    <a:pt x="3669162" y="93472"/>
                  </a:lnTo>
                  <a:lnTo>
                    <a:pt x="3709752" y="88788"/>
                  </a:lnTo>
                  <a:lnTo>
                    <a:pt x="3750364" y="84648"/>
                  </a:lnTo>
                  <a:lnTo>
                    <a:pt x="3792377" y="80811"/>
                  </a:lnTo>
                  <a:lnTo>
                    <a:pt x="3837171" y="77033"/>
                  </a:lnTo>
                  <a:lnTo>
                    <a:pt x="3886124" y="73070"/>
                  </a:lnTo>
                  <a:lnTo>
                    <a:pt x="3940615" y="68678"/>
                  </a:lnTo>
                  <a:lnTo>
                    <a:pt x="4002024" y="63615"/>
                  </a:lnTo>
                  <a:lnTo>
                    <a:pt x="4043532" y="60210"/>
                  </a:lnTo>
                  <a:lnTo>
                    <a:pt x="4087086" y="56789"/>
                  </a:lnTo>
                  <a:lnTo>
                    <a:pt x="4132493" y="53364"/>
                  </a:lnTo>
                  <a:lnTo>
                    <a:pt x="4179559" y="49946"/>
                  </a:lnTo>
                  <a:lnTo>
                    <a:pt x="4228092" y="46547"/>
                  </a:lnTo>
                  <a:lnTo>
                    <a:pt x="4277900" y="43178"/>
                  </a:lnTo>
                  <a:lnTo>
                    <a:pt x="4328790" y="39851"/>
                  </a:lnTo>
                  <a:lnTo>
                    <a:pt x="4380569" y="36578"/>
                  </a:lnTo>
                  <a:lnTo>
                    <a:pt x="4433044" y="33370"/>
                  </a:lnTo>
                  <a:lnTo>
                    <a:pt x="4486024" y="30239"/>
                  </a:lnTo>
                  <a:lnTo>
                    <a:pt x="4539315" y="27196"/>
                  </a:lnTo>
                  <a:lnTo>
                    <a:pt x="4592725" y="24253"/>
                  </a:lnTo>
                  <a:lnTo>
                    <a:pt x="4646061" y="21421"/>
                  </a:lnTo>
                  <a:lnTo>
                    <a:pt x="4699131" y="18713"/>
                  </a:lnTo>
                  <a:lnTo>
                    <a:pt x="4751742" y="16140"/>
                  </a:lnTo>
                  <a:lnTo>
                    <a:pt x="4803701" y="13712"/>
                  </a:lnTo>
                  <a:lnTo>
                    <a:pt x="4854816" y="11443"/>
                  </a:lnTo>
                  <a:lnTo>
                    <a:pt x="4904894" y="9344"/>
                  </a:lnTo>
                  <a:lnTo>
                    <a:pt x="4953742" y="7425"/>
                  </a:lnTo>
                  <a:lnTo>
                    <a:pt x="5001168" y="5700"/>
                  </a:lnTo>
                  <a:lnTo>
                    <a:pt x="5046980" y="4179"/>
                  </a:lnTo>
                  <a:lnTo>
                    <a:pt x="5311489" y="0"/>
                  </a:lnTo>
                  <a:lnTo>
                    <a:pt x="5586571" y="464"/>
                  </a:lnTo>
                  <a:lnTo>
                    <a:pt x="5802645" y="2786"/>
                  </a:lnTo>
                  <a:lnTo>
                    <a:pt x="5890133" y="4179"/>
                  </a:lnTo>
                  <a:lnTo>
                    <a:pt x="6495796" y="4179"/>
                  </a:lnTo>
                  <a:lnTo>
                    <a:pt x="6558133" y="6090"/>
                  </a:lnTo>
                  <a:lnTo>
                    <a:pt x="6618476" y="8729"/>
                  </a:lnTo>
                  <a:lnTo>
                    <a:pt x="6676124" y="11883"/>
                  </a:lnTo>
                  <a:lnTo>
                    <a:pt x="6730380" y="15339"/>
                  </a:lnTo>
                  <a:lnTo>
                    <a:pt x="6780547" y="18884"/>
                  </a:lnTo>
                  <a:lnTo>
                    <a:pt x="6825926" y="22306"/>
                  </a:lnTo>
                  <a:lnTo>
                    <a:pt x="6865819" y="25391"/>
                  </a:lnTo>
                  <a:lnTo>
                    <a:pt x="6899529" y="27928"/>
                  </a:lnTo>
                  <a:lnTo>
                    <a:pt x="6928865" y="30148"/>
                  </a:lnTo>
                </a:path>
              </a:pathLst>
            </a:custGeom>
            <a:ln w="63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177158" y="2750057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694055" y="0"/>
                  </a:moveTo>
                  <a:lnTo>
                    <a:pt x="3937" y="402970"/>
                  </a:lnTo>
                  <a:lnTo>
                    <a:pt x="0" y="1202181"/>
                  </a:lnTo>
                  <a:lnTo>
                    <a:pt x="700532" y="1606677"/>
                  </a:lnTo>
                  <a:lnTo>
                    <a:pt x="1390777" y="1203705"/>
                  </a:lnTo>
                  <a:lnTo>
                    <a:pt x="1394587" y="404367"/>
                  </a:lnTo>
                  <a:lnTo>
                    <a:pt x="694055" y="0"/>
                  </a:lnTo>
                  <a:close/>
                </a:path>
              </a:pathLst>
            </a:custGeom>
            <a:solidFill>
              <a:srgbClr val="FFFFFF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177158" y="2750057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937" y="402970"/>
                  </a:moveTo>
                  <a:lnTo>
                    <a:pt x="694055" y="0"/>
                  </a:lnTo>
                  <a:lnTo>
                    <a:pt x="1394587" y="404367"/>
                  </a:lnTo>
                  <a:lnTo>
                    <a:pt x="1390777" y="1203705"/>
                  </a:lnTo>
                  <a:lnTo>
                    <a:pt x="700532" y="1606677"/>
                  </a:lnTo>
                  <a:lnTo>
                    <a:pt x="0" y="1202181"/>
                  </a:lnTo>
                  <a:lnTo>
                    <a:pt x="3937" y="40297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901058" y="4016883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937" y="402971"/>
                  </a:moveTo>
                  <a:lnTo>
                    <a:pt x="694054" y="0"/>
                  </a:lnTo>
                  <a:lnTo>
                    <a:pt x="1394587" y="404368"/>
                  </a:lnTo>
                  <a:lnTo>
                    <a:pt x="1390777" y="1203706"/>
                  </a:lnTo>
                  <a:lnTo>
                    <a:pt x="700531" y="1606651"/>
                  </a:lnTo>
                  <a:lnTo>
                    <a:pt x="0" y="1202182"/>
                  </a:lnTo>
                  <a:lnTo>
                    <a:pt x="3937" y="402971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910583" y="1483233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694054" y="0"/>
                  </a:moveTo>
                  <a:lnTo>
                    <a:pt x="3937" y="402970"/>
                  </a:lnTo>
                  <a:lnTo>
                    <a:pt x="0" y="1202181"/>
                  </a:lnTo>
                  <a:lnTo>
                    <a:pt x="700531" y="1606677"/>
                  </a:lnTo>
                  <a:lnTo>
                    <a:pt x="1390777" y="1203705"/>
                  </a:lnTo>
                  <a:lnTo>
                    <a:pt x="1394587" y="404367"/>
                  </a:lnTo>
                  <a:lnTo>
                    <a:pt x="694054" y="0"/>
                  </a:lnTo>
                  <a:close/>
                </a:path>
              </a:pathLst>
            </a:custGeom>
            <a:solidFill>
              <a:srgbClr val="FFFFFF">
                <a:alpha val="705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910583" y="1483233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937" y="402970"/>
                  </a:moveTo>
                  <a:lnTo>
                    <a:pt x="694054" y="0"/>
                  </a:lnTo>
                  <a:lnTo>
                    <a:pt x="1394587" y="404367"/>
                  </a:lnTo>
                  <a:lnTo>
                    <a:pt x="1390777" y="1203705"/>
                  </a:lnTo>
                  <a:lnTo>
                    <a:pt x="700531" y="1606677"/>
                  </a:lnTo>
                  <a:lnTo>
                    <a:pt x="0" y="1202181"/>
                  </a:lnTo>
                  <a:lnTo>
                    <a:pt x="3937" y="40297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158108" y="216408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694055" y="0"/>
                  </a:moveTo>
                  <a:lnTo>
                    <a:pt x="3937" y="402971"/>
                  </a:lnTo>
                  <a:lnTo>
                    <a:pt x="0" y="1202182"/>
                  </a:lnTo>
                  <a:lnTo>
                    <a:pt x="700532" y="1606677"/>
                  </a:lnTo>
                  <a:lnTo>
                    <a:pt x="1390777" y="1203706"/>
                  </a:lnTo>
                  <a:lnTo>
                    <a:pt x="1394587" y="404368"/>
                  </a:lnTo>
                  <a:lnTo>
                    <a:pt x="694055" y="0"/>
                  </a:lnTo>
                  <a:close/>
                </a:path>
              </a:pathLst>
            </a:custGeom>
            <a:solidFill>
              <a:srgbClr val="FFFFFF">
                <a:alpha val="392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158108" y="216408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937" y="402971"/>
                  </a:moveTo>
                  <a:lnTo>
                    <a:pt x="694055" y="0"/>
                  </a:lnTo>
                  <a:lnTo>
                    <a:pt x="1394587" y="404368"/>
                  </a:lnTo>
                  <a:lnTo>
                    <a:pt x="1390777" y="1203706"/>
                  </a:lnTo>
                  <a:lnTo>
                    <a:pt x="700532" y="1606677"/>
                  </a:lnTo>
                  <a:lnTo>
                    <a:pt x="0" y="1202182"/>
                  </a:lnTo>
                  <a:lnTo>
                    <a:pt x="3937" y="402971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644008" y="5274183"/>
              <a:ext cx="1395095" cy="1584325"/>
            </a:xfrm>
            <a:custGeom>
              <a:avLst/>
              <a:gdLst/>
              <a:ahLst/>
              <a:cxnLst/>
              <a:rect l="l" t="t" r="r" b="b"/>
              <a:pathLst>
                <a:path w="1395095" h="1584325">
                  <a:moveTo>
                    <a:pt x="694054" y="0"/>
                  </a:moveTo>
                  <a:lnTo>
                    <a:pt x="3937" y="402958"/>
                  </a:lnTo>
                  <a:lnTo>
                    <a:pt x="0" y="1202220"/>
                  </a:lnTo>
                  <a:lnTo>
                    <a:pt x="660966" y="1583815"/>
                  </a:lnTo>
                  <a:lnTo>
                    <a:pt x="739656" y="1583815"/>
                  </a:lnTo>
                  <a:lnTo>
                    <a:pt x="1390777" y="1203667"/>
                  </a:lnTo>
                  <a:lnTo>
                    <a:pt x="1394587" y="404406"/>
                  </a:lnTo>
                  <a:lnTo>
                    <a:pt x="694054" y="0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644008" y="5274183"/>
              <a:ext cx="1395095" cy="1584325"/>
            </a:xfrm>
            <a:custGeom>
              <a:avLst/>
              <a:gdLst/>
              <a:ahLst/>
              <a:cxnLst/>
              <a:rect l="l" t="t" r="r" b="b"/>
              <a:pathLst>
                <a:path w="1395095" h="1584325">
                  <a:moveTo>
                    <a:pt x="3937" y="402958"/>
                  </a:moveTo>
                  <a:lnTo>
                    <a:pt x="694054" y="0"/>
                  </a:lnTo>
                  <a:lnTo>
                    <a:pt x="1394587" y="404406"/>
                  </a:lnTo>
                  <a:lnTo>
                    <a:pt x="1390777" y="1203667"/>
                  </a:lnTo>
                  <a:lnTo>
                    <a:pt x="739656" y="1583815"/>
                  </a:lnTo>
                </a:path>
                <a:path w="1395095" h="1584325">
                  <a:moveTo>
                    <a:pt x="660966" y="1583815"/>
                  </a:moveTo>
                  <a:lnTo>
                    <a:pt x="0" y="1202220"/>
                  </a:lnTo>
                  <a:lnTo>
                    <a:pt x="3937" y="402958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4214" y="4007358"/>
              <a:ext cx="802005" cy="1607185"/>
            </a:xfrm>
            <a:custGeom>
              <a:avLst/>
              <a:gdLst/>
              <a:ahLst/>
              <a:cxnLst/>
              <a:rect l="l" t="t" r="r" b="b"/>
              <a:pathLst>
                <a:path w="802005" h="1607185">
                  <a:moveTo>
                    <a:pt x="101349" y="0"/>
                  </a:moveTo>
                  <a:lnTo>
                    <a:pt x="0" y="62865"/>
                  </a:lnTo>
                  <a:lnTo>
                    <a:pt x="3425" y="1545971"/>
                  </a:lnTo>
                  <a:lnTo>
                    <a:pt x="107750" y="1606651"/>
                  </a:lnTo>
                  <a:lnTo>
                    <a:pt x="797982" y="1203706"/>
                  </a:lnTo>
                  <a:lnTo>
                    <a:pt x="801869" y="404368"/>
                  </a:lnTo>
                  <a:lnTo>
                    <a:pt x="101349" y="0"/>
                  </a:lnTo>
                  <a:close/>
                </a:path>
              </a:pathLst>
            </a:custGeom>
            <a:solidFill>
              <a:srgbClr val="FFFFFF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4214" y="4007358"/>
              <a:ext cx="1525905" cy="2851150"/>
            </a:xfrm>
            <a:custGeom>
              <a:avLst/>
              <a:gdLst/>
              <a:ahLst/>
              <a:cxnLst/>
              <a:rect l="l" t="t" r="r" b="b"/>
              <a:pathLst>
                <a:path w="1525905" h="2851150">
                  <a:moveTo>
                    <a:pt x="0" y="62865"/>
                  </a:moveTo>
                  <a:lnTo>
                    <a:pt x="101349" y="0"/>
                  </a:lnTo>
                  <a:lnTo>
                    <a:pt x="801869" y="404368"/>
                  </a:lnTo>
                  <a:lnTo>
                    <a:pt x="797982" y="1203706"/>
                  </a:lnTo>
                  <a:lnTo>
                    <a:pt x="107750" y="1606651"/>
                  </a:lnTo>
                  <a:lnTo>
                    <a:pt x="3425" y="1545971"/>
                  </a:lnTo>
                  <a:lnTo>
                    <a:pt x="0" y="62865"/>
                  </a:lnTo>
                  <a:close/>
                </a:path>
                <a:path w="1525905" h="2851150">
                  <a:moveTo>
                    <a:pt x="135030" y="1688833"/>
                  </a:moveTo>
                  <a:lnTo>
                    <a:pt x="825249" y="1285875"/>
                  </a:lnTo>
                  <a:lnTo>
                    <a:pt x="1525731" y="1690281"/>
                  </a:lnTo>
                  <a:lnTo>
                    <a:pt x="1521921" y="2489542"/>
                  </a:lnTo>
                  <a:lnTo>
                    <a:pt x="903407" y="2850640"/>
                  </a:lnTo>
                </a:path>
                <a:path w="1525905" h="2851150">
                  <a:moveTo>
                    <a:pt x="759090" y="2850640"/>
                  </a:moveTo>
                  <a:lnTo>
                    <a:pt x="131144" y="2488095"/>
                  </a:lnTo>
                  <a:lnTo>
                    <a:pt x="135030" y="1688833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33933" y="2740532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694118" y="0"/>
                  </a:moveTo>
                  <a:lnTo>
                    <a:pt x="3886" y="402970"/>
                  </a:lnTo>
                  <a:lnTo>
                    <a:pt x="0" y="1202181"/>
                  </a:lnTo>
                  <a:lnTo>
                    <a:pt x="700506" y="1606677"/>
                  </a:lnTo>
                  <a:lnTo>
                    <a:pt x="1390777" y="1203705"/>
                  </a:lnTo>
                  <a:lnTo>
                    <a:pt x="1394586" y="404367"/>
                  </a:lnTo>
                  <a:lnTo>
                    <a:pt x="694118" y="0"/>
                  </a:lnTo>
                  <a:close/>
                </a:path>
              </a:pathLst>
            </a:custGeom>
            <a:solidFill>
              <a:srgbClr val="FFFFFF">
                <a:alpha val="705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33933" y="2740532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886" y="402970"/>
                  </a:moveTo>
                  <a:lnTo>
                    <a:pt x="694118" y="0"/>
                  </a:lnTo>
                  <a:lnTo>
                    <a:pt x="1394586" y="404367"/>
                  </a:lnTo>
                  <a:lnTo>
                    <a:pt x="1390777" y="1203705"/>
                  </a:lnTo>
                  <a:lnTo>
                    <a:pt x="700506" y="1606677"/>
                  </a:lnTo>
                  <a:lnTo>
                    <a:pt x="0" y="1202181"/>
                  </a:lnTo>
                  <a:lnTo>
                    <a:pt x="3886" y="40297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957834" y="4016883"/>
              <a:ext cx="2128520" cy="2841625"/>
            </a:xfrm>
            <a:custGeom>
              <a:avLst/>
              <a:gdLst/>
              <a:ahLst/>
              <a:cxnLst/>
              <a:rect l="l" t="t" r="r" b="b"/>
              <a:pathLst>
                <a:path w="2128520" h="2841625">
                  <a:moveTo>
                    <a:pt x="3886" y="402971"/>
                  </a:moveTo>
                  <a:lnTo>
                    <a:pt x="694054" y="0"/>
                  </a:lnTo>
                  <a:lnTo>
                    <a:pt x="1394586" y="404368"/>
                  </a:lnTo>
                  <a:lnTo>
                    <a:pt x="1390777" y="1203706"/>
                  </a:lnTo>
                  <a:lnTo>
                    <a:pt x="700532" y="1606651"/>
                  </a:lnTo>
                  <a:lnTo>
                    <a:pt x="0" y="1202182"/>
                  </a:lnTo>
                  <a:lnTo>
                    <a:pt x="3886" y="402971"/>
                  </a:lnTo>
                  <a:close/>
                </a:path>
                <a:path w="2128520" h="2841625">
                  <a:moveTo>
                    <a:pt x="737361" y="1688833"/>
                  </a:moveTo>
                  <a:lnTo>
                    <a:pt x="1427480" y="1285875"/>
                  </a:lnTo>
                  <a:lnTo>
                    <a:pt x="2128012" y="1690281"/>
                  </a:lnTo>
                  <a:lnTo>
                    <a:pt x="2124202" y="2489542"/>
                  </a:lnTo>
                  <a:lnTo>
                    <a:pt x="1522025" y="2841115"/>
                  </a:lnTo>
                </a:path>
                <a:path w="2128520" h="2841625">
                  <a:moveTo>
                    <a:pt x="1344896" y="2841115"/>
                  </a:moveTo>
                  <a:lnTo>
                    <a:pt x="733424" y="2488095"/>
                  </a:lnTo>
                  <a:lnTo>
                    <a:pt x="737361" y="1688833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710308" y="2750057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694055" y="0"/>
                  </a:moveTo>
                  <a:lnTo>
                    <a:pt x="3937" y="402970"/>
                  </a:lnTo>
                  <a:lnTo>
                    <a:pt x="0" y="1202181"/>
                  </a:lnTo>
                  <a:lnTo>
                    <a:pt x="700532" y="1606677"/>
                  </a:lnTo>
                  <a:lnTo>
                    <a:pt x="1390777" y="1203705"/>
                  </a:lnTo>
                  <a:lnTo>
                    <a:pt x="1394587" y="404367"/>
                  </a:lnTo>
                  <a:lnTo>
                    <a:pt x="694055" y="0"/>
                  </a:lnTo>
                  <a:close/>
                </a:path>
              </a:pathLst>
            </a:custGeom>
            <a:solidFill>
              <a:srgbClr val="FFFFFF">
                <a:alpha val="705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710308" y="2750057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937" y="402970"/>
                  </a:moveTo>
                  <a:lnTo>
                    <a:pt x="694055" y="0"/>
                  </a:lnTo>
                  <a:lnTo>
                    <a:pt x="1394587" y="404367"/>
                  </a:lnTo>
                  <a:lnTo>
                    <a:pt x="1390777" y="1203705"/>
                  </a:lnTo>
                  <a:lnTo>
                    <a:pt x="700532" y="1606677"/>
                  </a:lnTo>
                  <a:lnTo>
                    <a:pt x="0" y="1202181"/>
                  </a:lnTo>
                  <a:lnTo>
                    <a:pt x="3937" y="40297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976884" y="1454658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886" y="402970"/>
                  </a:moveTo>
                  <a:lnTo>
                    <a:pt x="694054" y="0"/>
                  </a:lnTo>
                  <a:lnTo>
                    <a:pt x="1394586" y="404367"/>
                  </a:lnTo>
                  <a:lnTo>
                    <a:pt x="1390777" y="1203705"/>
                  </a:lnTo>
                  <a:lnTo>
                    <a:pt x="700532" y="1606677"/>
                  </a:lnTo>
                  <a:lnTo>
                    <a:pt x="0" y="1202181"/>
                  </a:lnTo>
                  <a:lnTo>
                    <a:pt x="3886" y="40297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987159" y="4035933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694055" y="0"/>
                  </a:moveTo>
                  <a:lnTo>
                    <a:pt x="3937" y="402971"/>
                  </a:lnTo>
                  <a:lnTo>
                    <a:pt x="0" y="1202182"/>
                  </a:lnTo>
                  <a:lnTo>
                    <a:pt x="700532" y="1606651"/>
                  </a:lnTo>
                  <a:lnTo>
                    <a:pt x="1390777" y="1203706"/>
                  </a:lnTo>
                  <a:lnTo>
                    <a:pt x="1394587" y="404368"/>
                  </a:lnTo>
                  <a:lnTo>
                    <a:pt x="694055" y="0"/>
                  </a:lnTo>
                  <a:close/>
                </a:path>
              </a:pathLst>
            </a:custGeom>
            <a:solidFill>
              <a:srgbClr val="FFFFFF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987159" y="4035933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937" y="402971"/>
                  </a:moveTo>
                  <a:lnTo>
                    <a:pt x="694055" y="0"/>
                  </a:lnTo>
                  <a:lnTo>
                    <a:pt x="1394587" y="404368"/>
                  </a:lnTo>
                  <a:lnTo>
                    <a:pt x="1390777" y="1203706"/>
                  </a:lnTo>
                  <a:lnTo>
                    <a:pt x="700532" y="1606651"/>
                  </a:lnTo>
                  <a:lnTo>
                    <a:pt x="0" y="1202182"/>
                  </a:lnTo>
                  <a:lnTo>
                    <a:pt x="3937" y="402971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730109" y="5312283"/>
              <a:ext cx="1395095" cy="1546225"/>
            </a:xfrm>
            <a:custGeom>
              <a:avLst/>
              <a:gdLst/>
              <a:ahLst/>
              <a:cxnLst/>
              <a:rect l="l" t="t" r="r" b="b"/>
              <a:pathLst>
                <a:path w="1395095" h="1546225">
                  <a:moveTo>
                    <a:pt x="3937" y="402958"/>
                  </a:moveTo>
                  <a:lnTo>
                    <a:pt x="694055" y="0"/>
                  </a:lnTo>
                  <a:lnTo>
                    <a:pt x="1394587" y="404406"/>
                  </a:lnTo>
                  <a:lnTo>
                    <a:pt x="1390777" y="1203667"/>
                  </a:lnTo>
                  <a:lnTo>
                    <a:pt x="804914" y="1545715"/>
                  </a:lnTo>
                </a:path>
                <a:path w="1395095" h="1546225">
                  <a:moveTo>
                    <a:pt x="594972" y="1545715"/>
                  </a:moveTo>
                  <a:lnTo>
                    <a:pt x="0" y="1202220"/>
                  </a:lnTo>
                  <a:lnTo>
                    <a:pt x="3937" y="402958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730109" y="2759582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694055" y="0"/>
                  </a:moveTo>
                  <a:lnTo>
                    <a:pt x="3937" y="402970"/>
                  </a:lnTo>
                  <a:lnTo>
                    <a:pt x="0" y="1202181"/>
                  </a:lnTo>
                  <a:lnTo>
                    <a:pt x="700532" y="1606677"/>
                  </a:lnTo>
                  <a:lnTo>
                    <a:pt x="1390777" y="1203705"/>
                  </a:lnTo>
                  <a:lnTo>
                    <a:pt x="1394587" y="404367"/>
                  </a:lnTo>
                  <a:lnTo>
                    <a:pt x="694055" y="0"/>
                  </a:lnTo>
                  <a:close/>
                </a:path>
              </a:pathLst>
            </a:custGeom>
            <a:solidFill>
              <a:srgbClr val="FFFFFF">
                <a:alpha val="705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730109" y="2759582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937" y="402970"/>
                  </a:moveTo>
                  <a:lnTo>
                    <a:pt x="694055" y="0"/>
                  </a:lnTo>
                  <a:lnTo>
                    <a:pt x="1394587" y="404367"/>
                  </a:lnTo>
                  <a:lnTo>
                    <a:pt x="1390777" y="1203705"/>
                  </a:lnTo>
                  <a:lnTo>
                    <a:pt x="700532" y="1606677"/>
                  </a:lnTo>
                  <a:lnTo>
                    <a:pt x="0" y="1202181"/>
                  </a:lnTo>
                  <a:lnTo>
                    <a:pt x="3937" y="40297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463534" y="4043867"/>
              <a:ext cx="680720" cy="1587500"/>
            </a:xfrm>
            <a:custGeom>
              <a:avLst/>
              <a:gdLst/>
              <a:ahLst/>
              <a:cxnLst/>
              <a:rect l="l" t="t" r="r" b="b"/>
              <a:pathLst>
                <a:path w="680720" h="1587500">
                  <a:moveTo>
                    <a:pt x="680466" y="0"/>
                  </a:moveTo>
                  <a:lnTo>
                    <a:pt x="3937" y="395036"/>
                  </a:lnTo>
                  <a:lnTo>
                    <a:pt x="0" y="1194247"/>
                  </a:lnTo>
                  <a:lnTo>
                    <a:pt x="680466" y="1587131"/>
                  </a:lnTo>
                  <a:lnTo>
                    <a:pt x="680466" y="0"/>
                  </a:lnTo>
                  <a:close/>
                </a:path>
              </a:pathLst>
            </a:custGeom>
            <a:solidFill>
              <a:srgbClr val="FFFFFF">
                <a:alpha val="392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463534" y="4043867"/>
              <a:ext cx="680720" cy="1587500"/>
            </a:xfrm>
            <a:custGeom>
              <a:avLst/>
              <a:gdLst/>
              <a:ahLst/>
              <a:cxnLst/>
              <a:rect l="l" t="t" r="r" b="b"/>
              <a:pathLst>
                <a:path w="680720" h="1587500">
                  <a:moveTo>
                    <a:pt x="3937" y="395036"/>
                  </a:moveTo>
                  <a:lnTo>
                    <a:pt x="680466" y="0"/>
                  </a:lnTo>
                </a:path>
                <a:path w="680720" h="1587500">
                  <a:moveTo>
                    <a:pt x="680466" y="1587131"/>
                  </a:moveTo>
                  <a:lnTo>
                    <a:pt x="0" y="1194247"/>
                  </a:lnTo>
                  <a:lnTo>
                    <a:pt x="3937" y="395036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463534" y="1500692"/>
              <a:ext cx="680720" cy="1587500"/>
            </a:xfrm>
            <a:custGeom>
              <a:avLst/>
              <a:gdLst/>
              <a:ahLst/>
              <a:cxnLst/>
              <a:rect l="l" t="t" r="r" b="b"/>
              <a:pathLst>
                <a:path w="680720" h="1587500">
                  <a:moveTo>
                    <a:pt x="3937" y="395036"/>
                  </a:moveTo>
                  <a:lnTo>
                    <a:pt x="680466" y="0"/>
                  </a:lnTo>
                </a:path>
                <a:path w="680720" h="1587500">
                  <a:moveTo>
                    <a:pt x="680466" y="1587155"/>
                  </a:moveTo>
                  <a:lnTo>
                    <a:pt x="0" y="1194247"/>
                  </a:lnTo>
                  <a:lnTo>
                    <a:pt x="3937" y="395036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57200" y="333476"/>
              <a:ext cx="8229600" cy="6186170"/>
            </a:xfrm>
            <a:custGeom>
              <a:avLst/>
              <a:gdLst/>
              <a:ahLst/>
              <a:cxnLst/>
              <a:rect l="l" t="t" r="r" b="b"/>
              <a:pathLst>
                <a:path w="8229600" h="6186170">
                  <a:moveTo>
                    <a:pt x="8229600" y="0"/>
                  </a:moveTo>
                  <a:lnTo>
                    <a:pt x="0" y="0"/>
                  </a:lnTo>
                  <a:lnTo>
                    <a:pt x="0" y="6185661"/>
                  </a:lnTo>
                  <a:lnTo>
                    <a:pt x="8229600" y="6185661"/>
                  </a:lnTo>
                  <a:lnTo>
                    <a:pt x="8229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57200" y="333476"/>
              <a:ext cx="8229600" cy="6186170"/>
            </a:xfrm>
            <a:custGeom>
              <a:avLst/>
              <a:gdLst/>
              <a:ahLst/>
              <a:cxnLst/>
              <a:rect l="l" t="t" r="r" b="b"/>
              <a:pathLst>
                <a:path w="8229600" h="6186170">
                  <a:moveTo>
                    <a:pt x="0" y="6185661"/>
                  </a:moveTo>
                  <a:lnTo>
                    <a:pt x="8229600" y="6185661"/>
                  </a:lnTo>
                  <a:lnTo>
                    <a:pt x="8229600" y="0"/>
                  </a:lnTo>
                  <a:lnTo>
                    <a:pt x="0" y="0"/>
                  </a:lnTo>
                  <a:lnTo>
                    <a:pt x="0" y="6185661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561205" y="0"/>
              <a:ext cx="3679190" cy="678180"/>
            </a:xfrm>
            <a:custGeom>
              <a:avLst/>
              <a:gdLst/>
              <a:ahLst/>
              <a:cxnLst/>
              <a:rect l="l" t="t" r="r" b="b"/>
              <a:pathLst>
                <a:path w="3679190" h="678180">
                  <a:moveTo>
                    <a:pt x="0" y="677672"/>
                  </a:moveTo>
                  <a:lnTo>
                    <a:pt x="3679062" y="677672"/>
                  </a:lnTo>
                  <a:lnTo>
                    <a:pt x="3679062" y="0"/>
                  </a:lnTo>
                  <a:lnTo>
                    <a:pt x="0" y="0"/>
                  </a:lnTo>
                  <a:lnTo>
                    <a:pt x="0" y="677672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561205" y="0"/>
              <a:ext cx="3679190" cy="678180"/>
            </a:xfrm>
            <a:custGeom>
              <a:avLst/>
              <a:gdLst/>
              <a:ahLst/>
              <a:cxnLst/>
              <a:rect l="l" t="t" r="r" b="b"/>
              <a:pathLst>
                <a:path w="3679190" h="678180">
                  <a:moveTo>
                    <a:pt x="0" y="677672"/>
                  </a:moveTo>
                  <a:lnTo>
                    <a:pt x="3679062" y="677672"/>
                  </a:lnTo>
                  <a:lnTo>
                    <a:pt x="3679062" y="0"/>
                  </a:lnTo>
                </a:path>
                <a:path w="3679190" h="678180">
                  <a:moveTo>
                    <a:pt x="0" y="0"/>
                  </a:moveTo>
                  <a:lnTo>
                    <a:pt x="0" y="677672"/>
                  </a:lnTo>
                </a:path>
              </a:pathLst>
            </a:custGeom>
            <a:ln w="15875">
              <a:solidFill>
                <a:srgbClr val="74A40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649088" y="0"/>
              <a:ext cx="3505200" cy="602615"/>
            </a:xfrm>
            <a:custGeom>
              <a:avLst/>
              <a:gdLst/>
              <a:ahLst/>
              <a:cxnLst/>
              <a:rect l="l" t="t" r="r" b="b"/>
              <a:pathLst>
                <a:path w="3505200" h="602615">
                  <a:moveTo>
                    <a:pt x="0" y="602488"/>
                  </a:moveTo>
                  <a:lnTo>
                    <a:pt x="3505199" y="602488"/>
                  </a:lnTo>
                  <a:lnTo>
                    <a:pt x="3505199" y="0"/>
                  </a:lnTo>
                  <a:lnTo>
                    <a:pt x="0" y="0"/>
                  </a:lnTo>
                  <a:lnTo>
                    <a:pt x="0" y="602488"/>
                  </a:lnTo>
                  <a:close/>
                </a:path>
              </a:pathLst>
            </a:custGeom>
            <a:solidFill>
              <a:srgbClr val="7068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>
            <a:spLocks noGrp="1"/>
          </p:cNvSpPr>
          <p:nvPr>
            <p:ph type="title"/>
          </p:nvPr>
        </p:nvSpPr>
        <p:spPr>
          <a:xfrm>
            <a:off x="1122375" y="1123264"/>
            <a:ext cx="370205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>
                <a:solidFill>
                  <a:srgbClr val="FF0000"/>
                </a:solidFill>
              </a:rPr>
              <a:t>2-</a:t>
            </a:r>
            <a:r>
              <a:rPr sz="3600">
                <a:solidFill>
                  <a:srgbClr val="FF0000"/>
                </a:solidFill>
              </a:rPr>
              <a:t>3-</a:t>
            </a:r>
            <a:r>
              <a:rPr sz="3600" spc="-45">
                <a:solidFill>
                  <a:srgbClr val="FF0000"/>
                </a:solidFill>
              </a:rPr>
              <a:t> </a:t>
            </a:r>
            <a:r>
              <a:rPr sz="3600">
                <a:solidFill>
                  <a:srgbClr val="FF0000"/>
                </a:solidFill>
              </a:rPr>
              <a:t>veya</a:t>
            </a:r>
            <a:r>
              <a:rPr sz="3600" spc="-40">
                <a:solidFill>
                  <a:srgbClr val="FF0000"/>
                </a:solidFill>
              </a:rPr>
              <a:t> </a:t>
            </a:r>
            <a:r>
              <a:rPr sz="3600" spc="-10">
                <a:solidFill>
                  <a:srgbClr val="FF0000"/>
                </a:solidFill>
              </a:rPr>
              <a:t>2-3-</a:t>
            </a:r>
            <a:r>
              <a:rPr sz="3600">
                <a:solidFill>
                  <a:srgbClr val="FF0000"/>
                </a:solidFill>
              </a:rPr>
              <a:t>4</a:t>
            </a:r>
            <a:r>
              <a:rPr sz="3600" spc="-40">
                <a:solidFill>
                  <a:srgbClr val="FF0000"/>
                </a:solidFill>
              </a:rPr>
              <a:t> </a:t>
            </a:r>
            <a:r>
              <a:rPr sz="3600" spc="-20">
                <a:solidFill>
                  <a:srgbClr val="FF0000"/>
                </a:solidFill>
              </a:rPr>
              <a:t>tree</a:t>
            </a:r>
            <a:endParaRPr sz="3600"/>
          </a:p>
        </p:txBody>
      </p:sp>
      <p:sp>
        <p:nvSpPr>
          <p:cNvPr id="47" name="object 4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287020" marR="5080" indent="-274955">
              <a:lnSpc>
                <a:spcPct val="80000"/>
              </a:lnSpc>
              <a:spcBef>
                <a:spcPts val="585"/>
              </a:spcBef>
            </a:pP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 spc="335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pc="-25">
                <a:solidFill>
                  <a:srgbClr val="FF0000"/>
                </a:solidFill>
              </a:rPr>
              <a:t>Kural-</a:t>
            </a:r>
            <a:r>
              <a:rPr>
                <a:solidFill>
                  <a:srgbClr val="FF0000"/>
                </a:solidFill>
              </a:rPr>
              <a:t>8:</a:t>
            </a:r>
            <a:r>
              <a:rPr spc="-35">
                <a:solidFill>
                  <a:srgbClr val="FF0000"/>
                </a:solidFill>
              </a:rPr>
              <a:t> </a:t>
            </a:r>
            <a:r>
              <a:rPr spc="-10"/>
              <a:t>B-</a:t>
            </a:r>
            <a:r>
              <a:rPr/>
              <a:t>tree</a:t>
            </a:r>
            <a:r>
              <a:rPr spc="-30"/>
              <a:t> </a:t>
            </a:r>
            <a:r>
              <a:rPr/>
              <a:t>den</a:t>
            </a:r>
            <a:r>
              <a:rPr spc="-30"/>
              <a:t> </a:t>
            </a:r>
            <a:r>
              <a:rPr/>
              <a:t>farkı,</a:t>
            </a:r>
            <a:r>
              <a:rPr spc="-25"/>
              <a:t> </a:t>
            </a:r>
            <a:r>
              <a:rPr/>
              <a:t>Silinen</a:t>
            </a:r>
            <a:r>
              <a:rPr spc="-25"/>
              <a:t> </a:t>
            </a:r>
            <a:r>
              <a:rPr spc="-10"/>
              <a:t>yaprak</a:t>
            </a:r>
            <a:r>
              <a:rPr spc="-40"/>
              <a:t> </a:t>
            </a:r>
            <a:r>
              <a:rPr/>
              <a:t>düğümün</a:t>
            </a:r>
            <a:r>
              <a:rPr spc="-60"/>
              <a:t> </a:t>
            </a:r>
            <a:r>
              <a:rPr/>
              <a:t>atası</a:t>
            </a:r>
            <a:r>
              <a:rPr spc="-25"/>
              <a:t> ve </a:t>
            </a:r>
            <a:r>
              <a:rPr/>
              <a:t>onun</a:t>
            </a:r>
            <a:r>
              <a:rPr spc="-75"/>
              <a:t> </a:t>
            </a:r>
            <a:r>
              <a:rPr spc="-10"/>
              <a:t>kardeşi</a:t>
            </a:r>
            <a:r>
              <a:rPr spc="-40"/>
              <a:t> </a:t>
            </a:r>
            <a:r>
              <a:rPr/>
              <a:t>tek</a:t>
            </a:r>
            <a:r>
              <a:rPr spc="-35"/>
              <a:t> </a:t>
            </a:r>
            <a:r>
              <a:rPr/>
              <a:t>değere</a:t>
            </a:r>
            <a:r>
              <a:rPr spc="-50"/>
              <a:t> </a:t>
            </a:r>
            <a:r>
              <a:rPr/>
              <a:t>sahip</a:t>
            </a:r>
            <a:r>
              <a:rPr spc="-45"/>
              <a:t> </a:t>
            </a:r>
            <a:r>
              <a:rPr/>
              <a:t>ise</a:t>
            </a:r>
            <a:r>
              <a:rPr spc="-40"/>
              <a:t> </a:t>
            </a:r>
            <a:r>
              <a:rPr spc="-10"/>
              <a:t>ebeveyn,</a:t>
            </a:r>
            <a:r>
              <a:rPr spc="-60"/>
              <a:t> </a:t>
            </a:r>
            <a:r>
              <a:rPr spc="-10"/>
              <a:t>kardeş</a:t>
            </a:r>
            <a:r>
              <a:rPr spc="-35"/>
              <a:t> </a:t>
            </a:r>
            <a:r>
              <a:rPr/>
              <a:t>ve</a:t>
            </a:r>
            <a:r>
              <a:rPr spc="-45"/>
              <a:t> </a:t>
            </a:r>
            <a:r>
              <a:rPr spc="-10"/>
              <a:t>çocuk </a:t>
            </a:r>
            <a:r>
              <a:rPr/>
              <a:t>düğümler</a:t>
            </a:r>
            <a:r>
              <a:rPr spc="-15"/>
              <a:t> </a:t>
            </a:r>
            <a:r>
              <a:rPr spc="-20"/>
              <a:t>birleştirilir.(Döndür</a:t>
            </a:r>
            <a:r>
              <a:rPr spc="30"/>
              <a:t> </a:t>
            </a:r>
            <a:r>
              <a:rPr/>
              <a:t>ve </a:t>
            </a:r>
            <a:r>
              <a:rPr spc="-30"/>
              <a:t>birleştir.)(Kural-</a:t>
            </a:r>
            <a:r>
              <a:rPr/>
              <a:t>6</a:t>
            </a:r>
            <a:r>
              <a:rPr spc="35"/>
              <a:t> </a:t>
            </a:r>
            <a:r>
              <a:rPr/>
              <a:t>ya</a:t>
            </a:r>
            <a:r>
              <a:rPr spc="-10"/>
              <a:t> benzer)</a:t>
            </a:r>
            <a:endParaRPr sz="1500">
              <a:latin typeface="Segoe UI Symbol"/>
              <a:cs typeface="Segoe UI Symbol"/>
            </a:endParaRPr>
          </a:p>
          <a:p>
            <a:pPr marL="12700">
              <a:lnSpc>
                <a:spcPct val="100000"/>
              </a:lnSpc>
              <a:spcBef>
                <a:spcPts val="2400"/>
              </a:spcBef>
            </a:pP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 spc="345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/>
              <a:t>Örnek:</a:t>
            </a:r>
            <a:r>
              <a:rPr spc="-30"/>
              <a:t> </a:t>
            </a:r>
            <a:r>
              <a:rPr/>
              <a:t>1</a:t>
            </a:r>
            <a:r>
              <a:rPr spc="-30"/>
              <a:t> </a:t>
            </a:r>
            <a:r>
              <a:rPr/>
              <a:t>nolu</a:t>
            </a:r>
            <a:r>
              <a:rPr spc="-40"/>
              <a:t> </a:t>
            </a:r>
            <a:r>
              <a:rPr/>
              <a:t>düğüm</a:t>
            </a:r>
            <a:r>
              <a:rPr spc="-50"/>
              <a:t> </a:t>
            </a:r>
            <a:r>
              <a:rPr/>
              <a:t>sil</a:t>
            </a:r>
            <a:r>
              <a:rPr spc="-20"/>
              <a:t> </a:t>
            </a:r>
            <a:r>
              <a:rPr/>
              <a:t>(Kural</a:t>
            </a:r>
            <a:r>
              <a:rPr spc="-20"/>
              <a:t> </a:t>
            </a:r>
            <a:r>
              <a:rPr spc="-10"/>
              <a:t>5,6,7)</a:t>
            </a:r>
            <a:endParaRPr sz="1500">
              <a:latin typeface="Segoe UI Symbol"/>
              <a:cs typeface="Segoe UI Symbol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777875" y="3644836"/>
            <a:ext cx="6972300" cy="2727960"/>
            <a:chOff x="777875" y="3644836"/>
            <a:chExt cx="6972300" cy="2727960"/>
          </a:xfrm>
        </p:grpSpPr>
        <p:pic>
          <p:nvPicPr>
            <p:cNvPr id="49" name="object 49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777875" y="3773487"/>
              <a:ext cx="2786126" cy="1227137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5072126" y="5157787"/>
              <a:ext cx="2678049" cy="1214437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4429125" y="3644836"/>
              <a:ext cx="3000375" cy="1265237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6"/>
            <a:stretch>
              <a:fillRect/>
            </a:stretch>
          </p:blipFill>
          <p:spPr>
            <a:xfrm>
              <a:off x="1000125" y="5311775"/>
              <a:ext cx="2428875" cy="984250"/>
            </a:xfrm>
            <a:prstGeom prst="rect">
              <a:avLst/>
            </a:prstGeom>
          </p:spPr>
        </p:pic>
      </p:grpSp>
    </p:spTree>
  </p:cSld>
  <p:clrMapOvr>
    <a:masterClrMapping/>
  </p:clrMapOvr>
  <p:transition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92009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199" y="0"/>
                </a:moveTo>
                <a:lnTo>
                  <a:pt x="0" y="0"/>
                </a:lnTo>
                <a:lnTo>
                  <a:pt x="0" y="6858000"/>
                </a:lnTo>
                <a:lnTo>
                  <a:pt x="1600199" y="6858000"/>
                </a:lnTo>
                <a:lnTo>
                  <a:pt x="1600199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597" y="0"/>
            <a:ext cx="991235" cy="6858000"/>
          </a:xfrm>
          <a:custGeom>
            <a:avLst/>
            <a:gdLst/>
            <a:ahLst/>
            <a:cxnLst/>
            <a:rect l="l" t="t" r="r" b="b"/>
            <a:pathLst>
              <a:path w="991235" h="6858000">
                <a:moveTo>
                  <a:pt x="990612" y="0"/>
                </a:moveTo>
                <a:lnTo>
                  <a:pt x="457200" y="0"/>
                </a:lnTo>
                <a:lnTo>
                  <a:pt x="228612" y="0"/>
                </a:lnTo>
                <a:lnTo>
                  <a:pt x="0" y="0"/>
                </a:lnTo>
                <a:lnTo>
                  <a:pt x="0" y="6858000"/>
                </a:lnTo>
                <a:lnTo>
                  <a:pt x="228612" y="6858000"/>
                </a:lnTo>
                <a:lnTo>
                  <a:pt x="457200" y="6858000"/>
                </a:lnTo>
                <a:lnTo>
                  <a:pt x="990612" y="6858000"/>
                </a:lnTo>
                <a:lnTo>
                  <a:pt x="990612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14907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00519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457200" y="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4572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06996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230997" y="0"/>
            <a:ext cx="913130" cy="6858000"/>
          </a:xfrm>
          <a:custGeom>
            <a:avLst/>
            <a:gdLst/>
            <a:ahLst/>
            <a:cxnLst/>
            <a:rect l="l" t="t" r="r" b="b"/>
            <a:pathLst>
              <a:path w="913128" h="6858000">
                <a:moveTo>
                  <a:pt x="912990" y="0"/>
                </a:moveTo>
                <a:lnTo>
                  <a:pt x="762000" y="0"/>
                </a:lnTo>
                <a:lnTo>
                  <a:pt x="533400" y="0"/>
                </a:lnTo>
                <a:lnTo>
                  <a:pt x="0" y="0"/>
                </a:lnTo>
                <a:lnTo>
                  <a:pt x="0" y="6858000"/>
                </a:lnTo>
                <a:lnTo>
                  <a:pt x="533400" y="6858000"/>
                </a:lnTo>
                <a:lnTo>
                  <a:pt x="762000" y="6858000"/>
                </a:lnTo>
                <a:lnTo>
                  <a:pt x="912990" y="6858000"/>
                </a:lnTo>
                <a:lnTo>
                  <a:pt x="91299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87596" y="0"/>
            <a:ext cx="2819400" cy="6858000"/>
          </a:xfrm>
          <a:custGeom>
            <a:avLst/>
            <a:gdLst/>
            <a:ahLst/>
            <a:cxnLst/>
            <a:rect l="l" t="t" r="r" b="b"/>
            <a:pathLst>
              <a:path w="2819400" h="6858000">
                <a:moveTo>
                  <a:pt x="2819400" y="0"/>
                </a:moveTo>
                <a:lnTo>
                  <a:pt x="0" y="0"/>
                </a:lnTo>
                <a:lnTo>
                  <a:pt x="0" y="6858000"/>
                </a:lnTo>
                <a:lnTo>
                  <a:pt x="2819400" y="6858000"/>
                </a:lnTo>
                <a:lnTo>
                  <a:pt x="28194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50678" y="-7937"/>
            <a:ext cx="9100185" cy="6872605"/>
            <a:chOff x="50678" y="-7937"/>
            <a:chExt cx="9100185" cy="6872605"/>
          </a:xfrm>
        </p:grpSpPr>
        <p:sp>
          <p:nvSpPr>
            <p:cNvPr id="11" name="object 11"/>
            <p:cNvSpPr/>
            <p:nvPr/>
          </p:nvSpPr>
          <p:spPr>
            <a:xfrm>
              <a:off x="2973197" y="0"/>
              <a:ext cx="990600" cy="6858000"/>
            </a:xfrm>
            <a:custGeom>
              <a:avLst/>
              <a:gdLst/>
              <a:ahLst/>
              <a:cxnLst/>
              <a:rect l="l" t="t" r="r" b="b"/>
              <a:pathLst>
                <a:path w="990600" h="6858000">
                  <a:moveTo>
                    <a:pt x="990600" y="0"/>
                  </a:moveTo>
                  <a:lnTo>
                    <a:pt x="457200" y="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6858000"/>
                  </a:lnTo>
                  <a:lnTo>
                    <a:pt x="228600" y="6858000"/>
                  </a:lnTo>
                  <a:lnTo>
                    <a:pt x="457200" y="6858000"/>
                  </a:lnTo>
                  <a:lnTo>
                    <a:pt x="990600" y="6858000"/>
                  </a:lnTo>
                  <a:lnTo>
                    <a:pt x="990600" y="0"/>
                  </a:lnTo>
                  <a:close/>
                </a:path>
              </a:pathLst>
            </a:custGeom>
            <a:solidFill>
              <a:srgbClr val="FFFFFF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5728" y="3486886"/>
              <a:ext cx="9078595" cy="2715260"/>
            </a:xfrm>
            <a:custGeom>
              <a:avLst/>
              <a:gdLst/>
              <a:ahLst/>
              <a:cxnLst/>
              <a:rect l="l" t="t" r="r" b="b"/>
              <a:pathLst>
                <a:path w="9078595" h="2715260">
                  <a:moveTo>
                    <a:pt x="0" y="2664523"/>
                  </a:moveTo>
                  <a:lnTo>
                    <a:pt x="44898" y="2667221"/>
                  </a:lnTo>
                  <a:lnTo>
                    <a:pt x="89828" y="2669913"/>
                  </a:lnTo>
                  <a:lnTo>
                    <a:pt x="134823" y="2672590"/>
                  </a:lnTo>
                  <a:lnTo>
                    <a:pt x="179914" y="2675246"/>
                  </a:lnTo>
                  <a:lnTo>
                    <a:pt x="225134" y="2677875"/>
                  </a:lnTo>
                  <a:lnTo>
                    <a:pt x="270515" y="2680469"/>
                  </a:lnTo>
                  <a:lnTo>
                    <a:pt x="316090" y="2683022"/>
                  </a:lnTo>
                  <a:lnTo>
                    <a:pt x="361890" y="2685526"/>
                  </a:lnTo>
                  <a:lnTo>
                    <a:pt x="407948" y="2687974"/>
                  </a:lnTo>
                  <a:lnTo>
                    <a:pt x="454295" y="2690360"/>
                  </a:lnTo>
                  <a:lnTo>
                    <a:pt x="500965" y="2692676"/>
                  </a:lnTo>
                  <a:lnTo>
                    <a:pt x="547990" y="2694916"/>
                  </a:lnTo>
                  <a:lnTo>
                    <a:pt x="595400" y="2697073"/>
                  </a:lnTo>
                  <a:lnTo>
                    <a:pt x="643230" y="2699140"/>
                  </a:lnTo>
                  <a:lnTo>
                    <a:pt x="691511" y="2701109"/>
                  </a:lnTo>
                  <a:lnTo>
                    <a:pt x="740275" y="2702975"/>
                  </a:lnTo>
                  <a:lnTo>
                    <a:pt x="789554" y="2704729"/>
                  </a:lnTo>
                  <a:lnTo>
                    <a:pt x="839382" y="2706365"/>
                  </a:lnTo>
                  <a:lnTo>
                    <a:pt x="889789" y="2707877"/>
                  </a:lnTo>
                  <a:lnTo>
                    <a:pt x="940808" y="2709256"/>
                  </a:lnTo>
                  <a:lnTo>
                    <a:pt x="992472" y="2710497"/>
                  </a:lnTo>
                  <a:lnTo>
                    <a:pt x="1044812" y="2711592"/>
                  </a:lnTo>
                  <a:lnTo>
                    <a:pt x="1097861" y="2712535"/>
                  </a:lnTo>
                  <a:lnTo>
                    <a:pt x="1151651" y="2713317"/>
                  </a:lnTo>
                  <a:lnTo>
                    <a:pt x="1206215" y="2713933"/>
                  </a:lnTo>
                  <a:lnTo>
                    <a:pt x="1261583" y="2714376"/>
                  </a:lnTo>
                  <a:lnTo>
                    <a:pt x="1317790" y="2714638"/>
                  </a:lnTo>
                  <a:lnTo>
                    <a:pt x="1374866" y="2714713"/>
                  </a:lnTo>
                  <a:lnTo>
                    <a:pt x="1432845" y="2714594"/>
                  </a:lnTo>
                  <a:lnTo>
                    <a:pt x="1491758" y="2714273"/>
                  </a:lnTo>
                  <a:lnTo>
                    <a:pt x="1551637" y="2713744"/>
                  </a:lnTo>
                  <a:lnTo>
                    <a:pt x="1612515" y="2713000"/>
                  </a:lnTo>
                  <a:lnTo>
                    <a:pt x="1674425" y="2712034"/>
                  </a:lnTo>
                  <a:lnTo>
                    <a:pt x="1717553" y="2711288"/>
                  </a:lnTo>
                  <a:lnTo>
                    <a:pt x="1761085" y="2710534"/>
                  </a:lnTo>
                  <a:lnTo>
                    <a:pt x="1805014" y="2709765"/>
                  </a:lnTo>
                  <a:lnTo>
                    <a:pt x="1849338" y="2708979"/>
                  </a:lnTo>
                  <a:lnTo>
                    <a:pt x="1894050" y="2708171"/>
                  </a:lnTo>
                  <a:lnTo>
                    <a:pt x="1939146" y="2707337"/>
                  </a:lnTo>
                  <a:lnTo>
                    <a:pt x="1984623" y="2706473"/>
                  </a:lnTo>
                  <a:lnTo>
                    <a:pt x="2030476" y="2705574"/>
                  </a:lnTo>
                  <a:lnTo>
                    <a:pt x="2076699" y="2704637"/>
                  </a:lnTo>
                  <a:lnTo>
                    <a:pt x="2123289" y="2703656"/>
                  </a:lnTo>
                  <a:lnTo>
                    <a:pt x="2170241" y="2702629"/>
                  </a:lnTo>
                  <a:lnTo>
                    <a:pt x="2217550" y="2701550"/>
                  </a:lnTo>
                  <a:lnTo>
                    <a:pt x="2265212" y="2700416"/>
                  </a:lnTo>
                  <a:lnTo>
                    <a:pt x="2313223" y="2699223"/>
                  </a:lnTo>
                  <a:lnTo>
                    <a:pt x="2361578" y="2697965"/>
                  </a:lnTo>
                  <a:lnTo>
                    <a:pt x="2410272" y="2696640"/>
                  </a:lnTo>
                  <a:lnTo>
                    <a:pt x="2459301" y="2695242"/>
                  </a:lnTo>
                  <a:lnTo>
                    <a:pt x="2508661" y="2693769"/>
                  </a:lnTo>
                  <a:lnTo>
                    <a:pt x="2558346" y="2692214"/>
                  </a:lnTo>
                  <a:lnTo>
                    <a:pt x="2608353" y="2690575"/>
                  </a:lnTo>
                  <a:lnTo>
                    <a:pt x="2658676" y="2688847"/>
                  </a:lnTo>
                  <a:lnTo>
                    <a:pt x="2709312" y="2687026"/>
                  </a:lnTo>
                  <a:lnTo>
                    <a:pt x="2760256" y="2685107"/>
                  </a:lnTo>
                  <a:lnTo>
                    <a:pt x="2811503" y="2683087"/>
                  </a:lnTo>
                  <a:lnTo>
                    <a:pt x="2863049" y="2680962"/>
                  </a:lnTo>
                  <a:lnTo>
                    <a:pt x="2914889" y="2678726"/>
                  </a:lnTo>
                  <a:lnTo>
                    <a:pt x="2967020" y="2676377"/>
                  </a:lnTo>
                  <a:lnTo>
                    <a:pt x="3019435" y="2673909"/>
                  </a:lnTo>
                  <a:lnTo>
                    <a:pt x="3072131" y="2671319"/>
                  </a:lnTo>
                  <a:lnTo>
                    <a:pt x="3125103" y="2668602"/>
                  </a:lnTo>
                  <a:lnTo>
                    <a:pt x="3178347" y="2665754"/>
                  </a:lnTo>
                  <a:lnTo>
                    <a:pt x="3231859" y="2662772"/>
                  </a:lnTo>
                  <a:lnTo>
                    <a:pt x="3285633" y="2659650"/>
                  </a:lnTo>
                  <a:lnTo>
                    <a:pt x="3339665" y="2656385"/>
                  </a:lnTo>
                  <a:lnTo>
                    <a:pt x="3393951" y="2652973"/>
                  </a:lnTo>
                  <a:lnTo>
                    <a:pt x="3448486" y="2649408"/>
                  </a:lnTo>
                  <a:lnTo>
                    <a:pt x="3503265" y="2645688"/>
                  </a:lnTo>
                  <a:lnTo>
                    <a:pt x="3558285" y="2641807"/>
                  </a:lnTo>
                  <a:lnTo>
                    <a:pt x="3613541" y="2637763"/>
                  </a:lnTo>
                  <a:lnTo>
                    <a:pt x="3669027" y="2633550"/>
                  </a:lnTo>
                  <a:lnTo>
                    <a:pt x="3724740" y="2629164"/>
                  </a:lnTo>
                  <a:lnTo>
                    <a:pt x="3780676" y="2624601"/>
                  </a:lnTo>
                  <a:lnTo>
                    <a:pt x="3836829" y="2619857"/>
                  </a:lnTo>
                  <a:lnTo>
                    <a:pt x="3893195" y="2614928"/>
                  </a:lnTo>
                  <a:lnTo>
                    <a:pt x="3949769" y="2609810"/>
                  </a:lnTo>
                  <a:lnTo>
                    <a:pt x="4006548" y="2604498"/>
                  </a:lnTo>
                  <a:lnTo>
                    <a:pt x="4063526" y="2598988"/>
                  </a:lnTo>
                  <a:lnTo>
                    <a:pt x="4120699" y="2593276"/>
                  </a:lnTo>
                  <a:lnTo>
                    <a:pt x="4166073" y="2588638"/>
                  </a:lnTo>
                  <a:lnTo>
                    <a:pt x="4212041" y="2583873"/>
                  </a:lnTo>
                  <a:lnTo>
                    <a:pt x="4258581" y="2578986"/>
                  </a:lnTo>
                  <a:lnTo>
                    <a:pt x="4305669" y="2573976"/>
                  </a:lnTo>
                  <a:lnTo>
                    <a:pt x="4353284" y="2568847"/>
                  </a:lnTo>
                  <a:lnTo>
                    <a:pt x="4401403" y="2563601"/>
                  </a:lnTo>
                  <a:lnTo>
                    <a:pt x="4450004" y="2558240"/>
                  </a:lnTo>
                  <a:lnTo>
                    <a:pt x="4499066" y="2552765"/>
                  </a:lnTo>
                  <a:lnTo>
                    <a:pt x="4548564" y="2547178"/>
                  </a:lnTo>
                  <a:lnTo>
                    <a:pt x="4598478" y="2541483"/>
                  </a:lnTo>
                  <a:lnTo>
                    <a:pt x="4648785" y="2535680"/>
                  </a:lnTo>
                  <a:lnTo>
                    <a:pt x="4699462" y="2529772"/>
                  </a:lnTo>
                  <a:lnTo>
                    <a:pt x="4750488" y="2523761"/>
                  </a:lnTo>
                  <a:lnTo>
                    <a:pt x="4801840" y="2517649"/>
                  </a:lnTo>
                  <a:lnTo>
                    <a:pt x="4853496" y="2511437"/>
                  </a:lnTo>
                  <a:lnTo>
                    <a:pt x="4905433" y="2505129"/>
                  </a:lnTo>
                  <a:lnTo>
                    <a:pt x="4957629" y="2498725"/>
                  </a:lnTo>
                  <a:lnTo>
                    <a:pt x="5010063" y="2492229"/>
                  </a:lnTo>
                  <a:lnTo>
                    <a:pt x="5062711" y="2485642"/>
                  </a:lnTo>
                  <a:lnTo>
                    <a:pt x="5115551" y="2478965"/>
                  </a:lnTo>
                  <a:lnTo>
                    <a:pt x="5168562" y="2472202"/>
                  </a:lnTo>
                  <a:lnTo>
                    <a:pt x="5221720" y="2465355"/>
                  </a:lnTo>
                  <a:lnTo>
                    <a:pt x="5275004" y="2458424"/>
                  </a:lnTo>
                  <a:lnTo>
                    <a:pt x="5328391" y="2451413"/>
                  </a:lnTo>
                  <a:lnTo>
                    <a:pt x="5381859" y="2444323"/>
                  </a:lnTo>
                  <a:lnTo>
                    <a:pt x="5435386" y="2437156"/>
                  </a:lnTo>
                  <a:lnTo>
                    <a:pt x="5488949" y="2429915"/>
                  </a:lnTo>
                  <a:lnTo>
                    <a:pt x="5542527" y="2422601"/>
                  </a:lnTo>
                  <a:lnTo>
                    <a:pt x="5596096" y="2415217"/>
                  </a:lnTo>
                  <a:lnTo>
                    <a:pt x="5649634" y="2407764"/>
                  </a:lnTo>
                  <a:lnTo>
                    <a:pt x="5703120" y="2400245"/>
                  </a:lnTo>
                  <a:lnTo>
                    <a:pt x="5756531" y="2392661"/>
                  </a:lnTo>
                  <a:lnTo>
                    <a:pt x="5809844" y="2385015"/>
                  </a:lnTo>
                  <a:lnTo>
                    <a:pt x="5863038" y="2377309"/>
                  </a:lnTo>
                  <a:lnTo>
                    <a:pt x="5916090" y="2369545"/>
                  </a:lnTo>
                  <a:lnTo>
                    <a:pt x="5968978" y="2361724"/>
                  </a:lnTo>
                  <a:lnTo>
                    <a:pt x="6021680" y="2353849"/>
                  </a:lnTo>
                  <a:lnTo>
                    <a:pt x="6074172" y="2345922"/>
                  </a:lnTo>
                  <a:lnTo>
                    <a:pt x="6126434" y="2337944"/>
                  </a:lnTo>
                  <a:lnTo>
                    <a:pt x="6178442" y="2329919"/>
                  </a:lnTo>
                  <a:lnTo>
                    <a:pt x="6230175" y="2321848"/>
                  </a:lnTo>
                  <a:lnTo>
                    <a:pt x="6281610" y="2313732"/>
                  </a:lnTo>
                  <a:lnTo>
                    <a:pt x="6332724" y="2305575"/>
                  </a:lnTo>
                  <a:lnTo>
                    <a:pt x="6383496" y="2297378"/>
                  </a:lnTo>
                  <a:lnTo>
                    <a:pt x="6433904" y="2289143"/>
                  </a:lnTo>
                  <a:lnTo>
                    <a:pt x="6483924" y="2280872"/>
                  </a:lnTo>
                  <a:lnTo>
                    <a:pt x="6533536" y="2272567"/>
                  </a:lnTo>
                  <a:lnTo>
                    <a:pt x="6582715" y="2264230"/>
                  </a:lnTo>
                  <a:lnTo>
                    <a:pt x="6631441" y="2255864"/>
                  </a:lnTo>
                  <a:lnTo>
                    <a:pt x="6679690" y="2247470"/>
                  </a:lnTo>
                  <a:lnTo>
                    <a:pt x="6727441" y="2239051"/>
                  </a:lnTo>
                  <a:lnTo>
                    <a:pt x="6774672" y="2230608"/>
                  </a:lnTo>
                  <a:lnTo>
                    <a:pt x="6821359" y="2222143"/>
                  </a:lnTo>
                  <a:lnTo>
                    <a:pt x="6867481" y="2213659"/>
                  </a:lnTo>
                  <a:lnTo>
                    <a:pt x="6913016" y="2205157"/>
                  </a:lnTo>
                  <a:lnTo>
                    <a:pt x="6957940" y="2196640"/>
                  </a:lnTo>
                  <a:lnTo>
                    <a:pt x="7002233" y="2188109"/>
                  </a:lnTo>
                  <a:lnTo>
                    <a:pt x="7045871" y="2179568"/>
                  </a:lnTo>
                  <a:lnTo>
                    <a:pt x="7088832" y="2171016"/>
                  </a:lnTo>
                  <a:lnTo>
                    <a:pt x="7131095" y="2162458"/>
                  </a:lnTo>
                  <a:lnTo>
                    <a:pt x="7172636" y="2153894"/>
                  </a:lnTo>
                  <a:lnTo>
                    <a:pt x="7233929" y="2140968"/>
                  </a:lnTo>
                  <a:lnTo>
                    <a:pt x="7295240" y="2127694"/>
                  </a:lnTo>
                  <a:lnTo>
                    <a:pt x="7356517" y="2114092"/>
                  </a:lnTo>
                  <a:lnTo>
                    <a:pt x="7417708" y="2100182"/>
                  </a:lnTo>
                  <a:lnTo>
                    <a:pt x="7478760" y="2085982"/>
                  </a:lnTo>
                  <a:lnTo>
                    <a:pt x="7539621" y="2071514"/>
                  </a:lnTo>
                  <a:lnTo>
                    <a:pt x="7600240" y="2056797"/>
                  </a:lnTo>
                  <a:lnTo>
                    <a:pt x="7660563" y="2041849"/>
                  </a:lnTo>
                  <a:lnTo>
                    <a:pt x="7720539" y="2026691"/>
                  </a:lnTo>
                  <a:lnTo>
                    <a:pt x="7780116" y="2011343"/>
                  </a:lnTo>
                  <a:lnTo>
                    <a:pt x="7839241" y="1995824"/>
                  </a:lnTo>
                  <a:lnTo>
                    <a:pt x="7897862" y="1980154"/>
                  </a:lnTo>
                  <a:lnTo>
                    <a:pt x="7955927" y="1964352"/>
                  </a:lnTo>
                  <a:lnTo>
                    <a:pt x="8013384" y="1948439"/>
                  </a:lnTo>
                  <a:lnTo>
                    <a:pt x="8070180" y="1932433"/>
                  </a:lnTo>
                  <a:lnTo>
                    <a:pt x="8126263" y="1916354"/>
                  </a:lnTo>
                  <a:lnTo>
                    <a:pt x="8181582" y="1900223"/>
                  </a:lnTo>
                  <a:lnTo>
                    <a:pt x="8236083" y="1884058"/>
                  </a:lnTo>
                  <a:lnTo>
                    <a:pt x="8289716" y="1867880"/>
                  </a:lnTo>
                  <a:lnTo>
                    <a:pt x="8342426" y="1851708"/>
                  </a:lnTo>
                  <a:lnTo>
                    <a:pt x="8394164" y="1835561"/>
                  </a:lnTo>
                  <a:lnTo>
                    <a:pt x="8444875" y="1819460"/>
                  </a:lnTo>
                  <a:lnTo>
                    <a:pt x="8494508" y="1803424"/>
                  </a:lnTo>
                  <a:lnTo>
                    <a:pt x="8543011" y="1787472"/>
                  </a:lnTo>
                  <a:lnTo>
                    <a:pt x="8590332" y="1771624"/>
                  </a:lnTo>
                  <a:lnTo>
                    <a:pt x="8636418" y="1755901"/>
                  </a:lnTo>
                  <a:lnTo>
                    <a:pt x="8681217" y="1740321"/>
                  </a:lnTo>
                  <a:lnTo>
                    <a:pt x="8724677" y="1724904"/>
                  </a:lnTo>
                  <a:lnTo>
                    <a:pt x="8766746" y="1709670"/>
                  </a:lnTo>
                  <a:lnTo>
                    <a:pt x="8807371" y="1694639"/>
                  </a:lnTo>
                  <a:lnTo>
                    <a:pt x="8846501" y="1679830"/>
                  </a:lnTo>
                  <a:lnTo>
                    <a:pt x="8884083" y="1665263"/>
                  </a:lnTo>
                  <a:lnTo>
                    <a:pt x="8920065" y="1650957"/>
                  </a:lnTo>
                  <a:lnTo>
                    <a:pt x="8987020" y="1623208"/>
                  </a:lnTo>
                  <a:lnTo>
                    <a:pt x="9046949" y="1596742"/>
                  </a:lnTo>
                  <a:lnTo>
                    <a:pt x="9074148" y="1584038"/>
                  </a:lnTo>
                  <a:lnTo>
                    <a:pt x="9078271" y="1582028"/>
                  </a:lnTo>
                </a:path>
                <a:path w="9078595" h="2715260">
                  <a:moveTo>
                    <a:pt x="0" y="871372"/>
                  </a:moveTo>
                  <a:lnTo>
                    <a:pt x="35920" y="852340"/>
                  </a:lnTo>
                  <a:lnTo>
                    <a:pt x="71984" y="833309"/>
                  </a:lnTo>
                  <a:lnTo>
                    <a:pt x="108335" y="814282"/>
                  </a:lnTo>
                  <a:lnTo>
                    <a:pt x="145119" y="795260"/>
                  </a:lnTo>
                  <a:lnTo>
                    <a:pt x="182477" y="776244"/>
                  </a:lnTo>
                  <a:lnTo>
                    <a:pt x="220555" y="757238"/>
                  </a:lnTo>
                  <a:lnTo>
                    <a:pt x="259496" y="738241"/>
                  </a:lnTo>
                  <a:lnTo>
                    <a:pt x="299444" y="719257"/>
                  </a:lnTo>
                  <a:lnTo>
                    <a:pt x="340543" y="700287"/>
                  </a:lnTo>
                  <a:lnTo>
                    <a:pt x="382937" y="681331"/>
                  </a:lnTo>
                  <a:lnTo>
                    <a:pt x="426770" y="662394"/>
                  </a:lnTo>
                  <a:lnTo>
                    <a:pt x="472184" y="643474"/>
                  </a:lnTo>
                  <a:lnTo>
                    <a:pt x="519326" y="624576"/>
                  </a:lnTo>
                  <a:lnTo>
                    <a:pt x="568338" y="605700"/>
                  </a:lnTo>
                  <a:lnTo>
                    <a:pt x="619363" y="586848"/>
                  </a:lnTo>
                  <a:lnTo>
                    <a:pt x="672547" y="568022"/>
                  </a:lnTo>
                  <a:lnTo>
                    <a:pt x="728033" y="549223"/>
                  </a:lnTo>
                  <a:lnTo>
                    <a:pt x="785964" y="530453"/>
                  </a:lnTo>
                  <a:lnTo>
                    <a:pt x="846485" y="511714"/>
                  </a:lnTo>
                  <a:lnTo>
                    <a:pt x="909740" y="493008"/>
                  </a:lnTo>
                  <a:lnTo>
                    <a:pt x="975872" y="474337"/>
                  </a:lnTo>
                  <a:lnTo>
                    <a:pt x="1045025" y="455701"/>
                  </a:lnTo>
                  <a:lnTo>
                    <a:pt x="1082432" y="445844"/>
                  </a:lnTo>
                  <a:lnTo>
                    <a:pt x="1120567" y="435788"/>
                  </a:lnTo>
                  <a:lnTo>
                    <a:pt x="1159420" y="425547"/>
                  </a:lnTo>
                  <a:lnTo>
                    <a:pt x="1198980" y="415139"/>
                  </a:lnTo>
                  <a:lnTo>
                    <a:pt x="1239234" y="404578"/>
                  </a:lnTo>
                  <a:lnTo>
                    <a:pt x="1280171" y="393882"/>
                  </a:lnTo>
                  <a:lnTo>
                    <a:pt x="1321780" y="383065"/>
                  </a:lnTo>
                  <a:lnTo>
                    <a:pt x="1364049" y="372143"/>
                  </a:lnTo>
                  <a:lnTo>
                    <a:pt x="1406966" y="361133"/>
                  </a:lnTo>
                  <a:lnTo>
                    <a:pt x="1450520" y="350050"/>
                  </a:lnTo>
                  <a:lnTo>
                    <a:pt x="1494699" y="338911"/>
                  </a:lnTo>
                  <a:lnTo>
                    <a:pt x="1539492" y="327730"/>
                  </a:lnTo>
                  <a:lnTo>
                    <a:pt x="1584887" y="316524"/>
                  </a:lnTo>
                  <a:lnTo>
                    <a:pt x="1630872" y="305310"/>
                  </a:lnTo>
                  <a:lnTo>
                    <a:pt x="1677437" y="294101"/>
                  </a:lnTo>
                  <a:lnTo>
                    <a:pt x="1724569" y="282915"/>
                  </a:lnTo>
                  <a:lnTo>
                    <a:pt x="1772257" y="271768"/>
                  </a:lnTo>
                  <a:lnTo>
                    <a:pt x="1820489" y="260675"/>
                  </a:lnTo>
                  <a:lnTo>
                    <a:pt x="1869254" y="249651"/>
                  </a:lnTo>
                  <a:lnTo>
                    <a:pt x="1918540" y="238714"/>
                  </a:lnTo>
                  <a:lnTo>
                    <a:pt x="1968336" y="227879"/>
                  </a:lnTo>
                  <a:lnTo>
                    <a:pt x="2018630" y="217161"/>
                  </a:lnTo>
                  <a:lnTo>
                    <a:pt x="2069410" y="206577"/>
                  </a:lnTo>
                  <a:lnTo>
                    <a:pt x="2120666" y="196143"/>
                  </a:lnTo>
                  <a:lnTo>
                    <a:pt x="2172385" y="185873"/>
                  </a:lnTo>
                  <a:lnTo>
                    <a:pt x="2224555" y="175785"/>
                  </a:lnTo>
                  <a:lnTo>
                    <a:pt x="2277166" y="165894"/>
                  </a:lnTo>
                  <a:lnTo>
                    <a:pt x="2330206" y="156216"/>
                  </a:lnTo>
                  <a:lnTo>
                    <a:pt x="2383663" y="146767"/>
                  </a:lnTo>
                  <a:lnTo>
                    <a:pt x="2437525" y="137562"/>
                  </a:lnTo>
                  <a:lnTo>
                    <a:pt x="2491782" y="128618"/>
                  </a:lnTo>
                  <a:lnTo>
                    <a:pt x="2546421" y="119951"/>
                  </a:lnTo>
                  <a:lnTo>
                    <a:pt x="2601431" y="111575"/>
                  </a:lnTo>
                  <a:lnTo>
                    <a:pt x="2656800" y="103508"/>
                  </a:lnTo>
                  <a:lnTo>
                    <a:pt x="2712517" y="95765"/>
                  </a:lnTo>
                  <a:lnTo>
                    <a:pt x="2768570" y="88361"/>
                  </a:lnTo>
                  <a:lnTo>
                    <a:pt x="2824948" y="81314"/>
                  </a:lnTo>
                  <a:lnTo>
                    <a:pt x="2881639" y="74638"/>
                  </a:lnTo>
                  <a:lnTo>
                    <a:pt x="2938631" y="68350"/>
                  </a:lnTo>
                  <a:lnTo>
                    <a:pt x="2995914" y="62465"/>
                  </a:lnTo>
                  <a:lnTo>
                    <a:pt x="3053475" y="56999"/>
                  </a:lnTo>
                  <a:lnTo>
                    <a:pt x="3111303" y="51968"/>
                  </a:lnTo>
                  <a:lnTo>
                    <a:pt x="3155740" y="48359"/>
                  </a:lnTo>
                  <a:lnTo>
                    <a:pt x="3200516" y="44877"/>
                  </a:lnTo>
                  <a:lnTo>
                    <a:pt x="3245628" y="41521"/>
                  </a:lnTo>
                  <a:lnTo>
                    <a:pt x="3291067" y="38292"/>
                  </a:lnTo>
                  <a:lnTo>
                    <a:pt x="3336830" y="35191"/>
                  </a:lnTo>
                  <a:lnTo>
                    <a:pt x="3382910" y="32217"/>
                  </a:lnTo>
                  <a:lnTo>
                    <a:pt x="3429303" y="29372"/>
                  </a:lnTo>
                  <a:lnTo>
                    <a:pt x="3476001" y="26655"/>
                  </a:lnTo>
                  <a:lnTo>
                    <a:pt x="3523001" y="24067"/>
                  </a:lnTo>
                  <a:lnTo>
                    <a:pt x="3570296" y="21609"/>
                  </a:lnTo>
                  <a:lnTo>
                    <a:pt x="3617880" y="19281"/>
                  </a:lnTo>
                  <a:lnTo>
                    <a:pt x="3665749" y="17084"/>
                  </a:lnTo>
                  <a:lnTo>
                    <a:pt x="3713896" y="15017"/>
                  </a:lnTo>
                  <a:lnTo>
                    <a:pt x="3762316" y="13081"/>
                  </a:lnTo>
                  <a:lnTo>
                    <a:pt x="3811004" y="11277"/>
                  </a:lnTo>
                  <a:lnTo>
                    <a:pt x="3859954" y="9605"/>
                  </a:lnTo>
                  <a:lnTo>
                    <a:pt x="3909160" y="8066"/>
                  </a:lnTo>
                  <a:lnTo>
                    <a:pt x="3958616" y="6659"/>
                  </a:lnTo>
                  <a:lnTo>
                    <a:pt x="4008318" y="5386"/>
                  </a:lnTo>
                  <a:lnTo>
                    <a:pt x="4058260" y="4247"/>
                  </a:lnTo>
                  <a:lnTo>
                    <a:pt x="4108435" y="3241"/>
                  </a:lnTo>
                  <a:lnTo>
                    <a:pt x="4158839" y="2371"/>
                  </a:lnTo>
                  <a:lnTo>
                    <a:pt x="4209466" y="1636"/>
                  </a:lnTo>
                  <a:lnTo>
                    <a:pt x="4260311" y="1036"/>
                  </a:lnTo>
                  <a:lnTo>
                    <a:pt x="4311367" y="572"/>
                  </a:lnTo>
                  <a:lnTo>
                    <a:pt x="4362629" y="244"/>
                  </a:lnTo>
                  <a:lnTo>
                    <a:pt x="4414092" y="53"/>
                  </a:lnTo>
                  <a:lnTo>
                    <a:pt x="4465750" y="0"/>
                  </a:lnTo>
                  <a:lnTo>
                    <a:pt x="4517598" y="83"/>
                  </a:lnTo>
                  <a:lnTo>
                    <a:pt x="4569630" y="305"/>
                  </a:lnTo>
                  <a:lnTo>
                    <a:pt x="4621840" y="666"/>
                  </a:lnTo>
                  <a:lnTo>
                    <a:pt x="4674223" y="1165"/>
                  </a:lnTo>
                  <a:lnTo>
                    <a:pt x="4726773" y="1804"/>
                  </a:lnTo>
                  <a:lnTo>
                    <a:pt x="4779485" y="2583"/>
                  </a:lnTo>
                  <a:lnTo>
                    <a:pt x="4832353" y="3501"/>
                  </a:lnTo>
                  <a:lnTo>
                    <a:pt x="4885372" y="4560"/>
                  </a:lnTo>
                  <a:lnTo>
                    <a:pt x="4938536" y="5761"/>
                  </a:lnTo>
                  <a:lnTo>
                    <a:pt x="4991839" y="7102"/>
                  </a:lnTo>
                  <a:lnTo>
                    <a:pt x="5045276" y="8586"/>
                  </a:lnTo>
                  <a:lnTo>
                    <a:pt x="5098841" y="10212"/>
                  </a:lnTo>
                  <a:lnTo>
                    <a:pt x="5152530" y="11981"/>
                  </a:lnTo>
                  <a:lnTo>
                    <a:pt x="5206335" y="13893"/>
                  </a:lnTo>
                  <a:lnTo>
                    <a:pt x="5260252" y="15948"/>
                  </a:lnTo>
                  <a:lnTo>
                    <a:pt x="5314275" y="18147"/>
                  </a:lnTo>
                  <a:lnTo>
                    <a:pt x="5368399" y="20491"/>
                  </a:lnTo>
                  <a:lnTo>
                    <a:pt x="5422617" y="22980"/>
                  </a:lnTo>
                  <a:lnTo>
                    <a:pt x="5476925" y="25614"/>
                  </a:lnTo>
                  <a:lnTo>
                    <a:pt x="5531317" y="28394"/>
                  </a:lnTo>
                  <a:lnTo>
                    <a:pt x="5585787" y="31320"/>
                  </a:lnTo>
                  <a:lnTo>
                    <a:pt x="5640330" y="34392"/>
                  </a:lnTo>
                  <a:lnTo>
                    <a:pt x="5694940" y="37612"/>
                  </a:lnTo>
                  <a:lnTo>
                    <a:pt x="5749611" y="40979"/>
                  </a:lnTo>
                  <a:lnTo>
                    <a:pt x="5804338" y="44493"/>
                  </a:lnTo>
                  <a:lnTo>
                    <a:pt x="5859116" y="48156"/>
                  </a:lnTo>
                  <a:lnTo>
                    <a:pt x="5913939" y="51968"/>
                  </a:lnTo>
                  <a:lnTo>
                    <a:pt x="5961554" y="55463"/>
                  </a:lnTo>
                  <a:lnTo>
                    <a:pt x="6010111" y="59261"/>
                  </a:lnTo>
                  <a:lnTo>
                    <a:pt x="6059569" y="63352"/>
                  </a:lnTo>
                  <a:lnTo>
                    <a:pt x="6109886" y="67727"/>
                  </a:lnTo>
                  <a:lnTo>
                    <a:pt x="6161021" y="72376"/>
                  </a:lnTo>
                  <a:lnTo>
                    <a:pt x="6212932" y="77290"/>
                  </a:lnTo>
                  <a:lnTo>
                    <a:pt x="6265580" y="82458"/>
                  </a:lnTo>
                  <a:lnTo>
                    <a:pt x="6318922" y="87870"/>
                  </a:lnTo>
                  <a:lnTo>
                    <a:pt x="6372918" y="93517"/>
                  </a:lnTo>
                  <a:lnTo>
                    <a:pt x="6427526" y="99389"/>
                  </a:lnTo>
                  <a:lnTo>
                    <a:pt x="6482705" y="105477"/>
                  </a:lnTo>
                  <a:lnTo>
                    <a:pt x="6538413" y="111770"/>
                  </a:lnTo>
                  <a:lnTo>
                    <a:pt x="6594611" y="118258"/>
                  </a:lnTo>
                  <a:lnTo>
                    <a:pt x="6651256" y="124933"/>
                  </a:lnTo>
                  <a:lnTo>
                    <a:pt x="6708307" y="131783"/>
                  </a:lnTo>
                  <a:lnTo>
                    <a:pt x="6765724" y="138800"/>
                  </a:lnTo>
                  <a:lnTo>
                    <a:pt x="6823464" y="145974"/>
                  </a:lnTo>
                  <a:lnTo>
                    <a:pt x="6881487" y="153294"/>
                  </a:lnTo>
                  <a:lnTo>
                    <a:pt x="6939752" y="160751"/>
                  </a:lnTo>
                  <a:lnTo>
                    <a:pt x="6998218" y="168336"/>
                  </a:lnTo>
                  <a:lnTo>
                    <a:pt x="7056842" y="176038"/>
                  </a:lnTo>
                  <a:lnTo>
                    <a:pt x="7115585" y="183847"/>
                  </a:lnTo>
                  <a:lnTo>
                    <a:pt x="7174404" y="191755"/>
                  </a:lnTo>
                  <a:lnTo>
                    <a:pt x="7233260" y="199750"/>
                  </a:lnTo>
                  <a:lnTo>
                    <a:pt x="7292110" y="207824"/>
                  </a:lnTo>
                  <a:lnTo>
                    <a:pt x="7350913" y="215966"/>
                  </a:lnTo>
                  <a:lnTo>
                    <a:pt x="7409628" y="224167"/>
                  </a:lnTo>
                  <a:lnTo>
                    <a:pt x="7468215" y="232416"/>
                  </a:lnTo>
                  <a:lnTo>
                    <a:pt x="7526631" y="240705"/>
                  </a:lnTo>
                  <a:lnTo>
                    <a:pt x="7584836" y="249024"/>
                  </a:lnTo>
                  <a:lnTo>
                    <a:pt x="7642789" y="257361"/>
                  </a:lnTo>
                  <a:lnTo>
                    <a:pt x="7700448" y="265709"/>
                  </a:lnTo>
                  <a:lnTo>
                    <a:pt x="7757772" y="274057"/>
                  </a:lnTo>
                  <a:lnTo>
                    <a:pt x="7814720" y="282395"/>
                  </a:lnTo>
                  <a:lnTo>
                    <a:pt x="7871250" y="290713"/>
                  </a:lnTo>
                  <a:lnTo>
                    <a:pt x="7927323" y="299002"/>
                  </a:lnTo>
                  <a:lnTo>
                    <a:pt x="7982895" y="307251"/>
                  </a:lnTo>
                  <a:lnTo>
                    <a:pt x="8037927" y="315452"/>
                  </a:lnTo>
                  <a:lnTo>
                    <a:pt x="8092377" y="323595"/>
                  </a:lnTo>
                  <a:lnTo>
                    <a:pt x="8146204" y="331668"/>
                  </a:lnTo>
                  <a:lnTo>
                    <a:pt x="8199367" y="339664"/>
                  </a:lnTo>
                  <a:lnTo>
                    <a:pt x="8251824" y="347571"/>
                  </a:lnTo>
                  <a:lnTo>
                    <a:pt x="8303535" y="355380"/>
                  </a:lnTo>
                  <a:lnTo>
                    <a:pt x="8354457" y="363082"/>
                  </a:lnTo>
                  <a:lnTo>
                    <a:pt x="8404551" y="370667"/>
                  </a:lnTo>
                  <a:lnTo>
                    <a:pt x="8453775" y="378124"/>
                  </a:lnTo>
                  <a:lnTo>
                    <a:pt x="8502087" y="385444"/>
                  </a:lnTo>
                  <a:lnTo>
                    <a:pt x="8549447" y="392618"/>
                  </a:lnTo>
                  <a:lnTo>
                    <a:pt x="8595813" y="399635"/>
                  </a:lnTo>
                  <a:lnTo>
                    <a:pt x="8641144" y="406485"/>
                  </a:lnTo>
                  <a:lnTo>
                    <a:pt x="8685399" y="413160"/>
                  </a:lnTo>
                  <a:lnTo>
                    <a:pt x="8728537" y="419648"/>
                  </a:lnTo>
                  <a:lnTo>
                    <a:pt x="8770516" y="425941"/>
                  </a:lnTo>
                  <a:lnTo>
                    <a:pt x="8811296" y="432029"/>
                  </a:lnTo>
                  <a:lnTo>
                    <a:pt x="8850835" y="437901"/>
                  </a:lnTo>
                  <a:lnTo>
                    <a:pt x="8889092" y="443548"/>
                  </a:lnTo>
                  <a:lnTo>
                    <a:pt x="8961595" y="454128"/>
                  </a:lnTo>
                  <a:lnTo>
                    <a:pt x="9028477" y="463691"/>
                  </a:lnTo>
                  <a:lnTo>
                    <a:pt x="9059707" y="468066"/>
                  </a:lnTo>
                  <a:lnTo>
                    <a:pt x="9078271" y="470623"/>
                  </a:lnTo>
                </a:path>
              </a:pathLst>
            </a:custGeom>
            <a:ln w="63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3853" y="5640781"/>
              <a:ext cx="3004820" cy="1211580"/>
            </a:xfrm>
            <a:custGeom>
              <a:avLst/>
              <a:gdLst/>
              <a:ahLst/>
              <a:cxnLst/>
              <a:rect l="l" t="t" r="r" b="b"/>
              <a:pathLst>
                <a:path w="3004820" h="1211579">
                  <a:moveTo>
                    <a:pt x="0" y="0"/>
                  </a:moveTo>
                  <a:lnTo>
                    <a:pt x="51721" y="23517"/>
                  </a:lnTo>
                  <a:lnTo>
                    <a:pt x="103435" y="47027"/>
                  </a:lnTo>
                  <a:lnTo>
                    <a:pt x="155135" y="70525"/>
                  </a:lnTo>
                  <a:lnTo>
                    <a:pt x="206815" y="94002"/>
                  </a:lnTo>
                  <a:lnTo>
                    <a:pt x="258466" y="117452"/>
                  </a:lnTo>
                  <a:lnTo>
                    <a:pt x="310083" y="140868"/>
                  </a:lnTo>
                  <a:lnTo>
                    <a:pt x="361657" y="164244"/>
                  </a:lnTo>
                  <a:lnTo>
                    <a:pt x="413183" y="187573"/>
                  </a:lnTo>
                  <a:lnTo>
                    <a:pt x="464653" y="210849"/>
                  </a:lnTo>
                  <a:lnTo>
                    <a:pt x="516059" y="234063"/>
                  </a:lnTo>
                  <a:lnTo>
                    <a:pt x="567396" y="257211"/>
                  </a:lnTo>
                  <a:lnTo>
                    <a:pt x="618656" y="280284"/>
                  </a:lnTo>
                  <a:lnTo>
                    <a:pt x="669832" y="303277"/>
                  </a:lnTo>
                  <a:lnTo>
                    <a:pt x="720917" y="326182"/>
                  </a:lnTo>
                  <a:lnTo>
                    <a:pt x="771904" y="348994"/>
                  </a:lnTo>
                  <a:lnTo>
                    <a:pt x="822786" y="371704"/>
                  </a:lnTo>
                  <a:lnTo>
                    <a:pt x="873556" y="394306"/>
                  </a:lnTo>
                  <a:lnTo>
                    <a:pt x="924207" y="416795"/>
                  </a:lnTo>
                  <a:lnTo>
                    <a:pt x="974732" y="439162"/>
                  </a:lnTo>
                  <a:lnTo>
                    <a:pt x="1025125" y="461401"/>
                  </a:lnTo>
                  <a:lnTo>
                    <a:pt x="1075377" y="483506"/>
                  </a:lnTo>
                  <a:lnTo>
                    <a:pt x="1125482" y="505470"/>
                  </a:lnTo>
                  <a:lnTo>
                    <a:pt x="1175433" y="527285"/>
                  </a:lnTo>
                  <a:lnTo>
                    <a:pt x="1225224" y="548946"/>
                  </a:lnTo>
                  <a:lnTo>
                    <a:pt x="1274846" y="570446"/>
                  </a:lnTo>
                  <a:lnTo>
                    <a:pt x="1324293" y="591777"/>
                  </a:lnTo>
                  <a:lnTo>
                    <a:pt x="1373558" y="612933"/>
                  </a:lnTo>
                  <a:lnTo>
                    <a:pt x="1422635" y="633908"/>
                  </a:lnTo>
                  <a:lnTo>
                    <a:pt x="1471515" y="654695"/>
                  </a:lnTo>
                  <a:lnTo>
                    <a:pt x="1520192" y="675286"/>
                  </a:lnTo>
                  <a:lnTo>
                    <a:pt x="1568660" y="695675"/>
                  </a:lnTo>
                  <a:lnTo>
                    <a:pt x="1616910" y="715856"/>
                  </a:lnTo>
                  <a:lnTo>
                    <a:pt x="1664936" y="735822"/>
                  </a:lnTo>
                  <a:lnTo>
                    <a:pt x="1712731" y="755566"/>
                  </a:lnTo>
                  <a:lnTo>
                    <a:pt x="1760289" y="775081"/>
                  </a:lnTo>
                  <a:lnTo>
                    <a:pt x="1807601" y="794360"/>
                  </a:lnTo>
                  <a:lnTo>
                    <a:pt x="1854661" y="813398"/>
                  </a:lnTo>
                  <a:lnTo>
                    <a:pt x="1901462" y="832186"/>
                  </a:lnTo>
                  <a:lnTo>
                    <a:pt x="1947997" y="850719"/>
                  </a:lnTo>
                  <a:lnTo>
                    <a:pt x="1994259" y="868989"/>
                  </a:lnTo>
                  <a:lnTo>
                    <a:pt x="2040242" y="886991"/>
                  </a:lnTo>
                  <a:lnTo>
                    <a:pt x="2085937" y="904716"/>
                  </a:lnTo>
                  <a:lnTo>
                    <a:pt x="2131338" y="922159"/>
                  </a:lnTo>
                  <a:lnTo>
                    <a:pt x="2176438" y="939313"/>
                  </a:lnTo>
                  <a:lnTo>
                    <a:pt x="2221229" y="956171"/>
                  </a:lnTo>
                  <a:lnTo>
                    <a:pt x="2265706" y="972726"/>
                  </a:lnTo>
                  <a:lnTo>
                    <a:pt x="2309861" y="988971"/>
                  </a:lnTo>
                  <a:lnTo>
                    <a:pt x="2353687" y="1004901"/>
                  </a:lnTo>
                  <a:lnTo>
                    <a:pt x="2397177" y="1020507"/>
                  </a:lnTo>
                  <a:lnTo>
                    <a:pt x="2440323" y="1035784"/>
                  </a:lnTo>
                  <a:lnTo>
                    <a:pt x="2483120" y="1050724"/>
                  </a:lnTo>
                  <a:lnTo>
                    <a:pt x="2525559" y="1065322"/>
                  </a:lnTo>
                  <a:lnTo>
                    <a:pt x="2567635" y="1079569"/>
                  </a:lnTo>
                  <a:lnTo>
                    <a:pt x="2609339" y="1093460"/>
                  </a:lnTo>
                  <a:lnTo>
                    <a:pt x="2650665" y="1106988"/>
                  </a:lnTo>
                  <a:lnTo>
                    <a:pt x="2691607" y="1120146"/>
                  </a:lnTo>
                  <a:lnTo>
                    <a:pt x="2732156" y="1132927"/>
                  </a:lnTo>
                  <a:lnTo>
                    <a:pt x="2772306" y="1145324"/>
                  </a:lnTo>
                  <a:lnTo>
                    <a:pt x="2812050" y="1157331"/>
                  </a:lnTo>
                  <a:lnTo>
                    <a:pt x="2851381" y="1168942"/>
                  </a:lnTo>
                  <a:lnTo>
                    <a:pt x="2890292" y="1180149"/>
                  </a:lnTo>
                  <a:lnTo>
                    <a:pt x="2928775" y="1190945"/>
                  </a:lnTo>
                  <a:lnTo>
                    <a:pt x="2966825" y="1201324"/>
                  </a:lnTo>
                  <a:lnTo>
                    <a:pt x="3004433" y="1211280"/>
                  </a:lnTo>
                </a:path>
              </a:pathLst>
            </a:custGeom>
            <a:ln w="63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5728" y="5284470"/>
              <a:ext cx="9078595" cy="1467485"/>
            </a:xfrm>
            <a:custGeom>
              <a:avLst/>
              <a:gdLst/>
              <a:ahLst/>
              <a:cxnLst/>
              <a:rect l="l" t="t" r="r" b="b"/>
              <a:pathLst>
                <a:path w="9078595" h="1467484">
                  <a:moveTo>
                    <a:pt x="0" y="0"/>
                  </a:moveTo>
                  <a:lnTo>
                    <a:pt x="37324" y="13040"/>
                  </a:lnTo>
                  <a:lnTo>
                    <a:pt x="74769" y="26102"/>
                  </a:lnTo>
                  <a:lnTo>
                    <a:pt x="112458" y="39209"/>
                  </a:lnTo>
                  <a:lnTo>
                    <a:pt x="150511" y="52381"/>
                  </a:lnTo>
                  <a:lnTo>
                    <a:pt x="189051" y="65642"/>
                  </a:lnTo>
                  <a:lnTo>
                    <a:pt x="228197" y="79012"/>
                  </a:lnTo>
                  <a:lnTo>
                    <a:pt x="268073" y="92514"/>
                  </a:lnTo>
                  <a:lnTo>
                    <a:pt x="308800" y="106170"/>
                  </a:lnTo>
                  <a:lnTo>
                    <a:pt x="350499" y="120003"/>
                  </a:lnTo>
                  <a:lnTo>
                    <a:pt x="393291" y="134033"/>
                  </a:lnTo>
                  <a:lnTo>
                    <a:pt x="437298" y="148282"/>
                  </a:lnTo>
                  <a:lnTo>
                    <a:pt x="482643" y="162774"/>
                  </a:lnTo>
                  <a:lnTo>
                    <a:pt x="529445" y="177530"/>
                  </a:lnTo>
                  <a:lnTo>
                    <a:pt x="577828" y="192571"/>
                  </a:lnTo>
                  <a:lnTo>
                    <a:pt x="627911" y="207921"/>
                  </a:lnTo>
                  <a:lnTo>
                    <a:pt x="679818" y="223600"/>
                  </a:lnTo>
                  <a:lnTo>
                    <a:pt x="733668" y="239631"/>
                  </a:lnTo>
                  <a:lnTo>
                    <a:pt x="789585" y="256036"/>
                  </a:lnTo>
                  <a:lnTo>
                    <a:pt x="847689" y="272836"/>
                  </a:lnTo>
                  <a:lnTo>
                    <a:pt x="908102" y="290054"/>
                  </a:lnTo>
                  <a:lnTo>
                    <a:pt x="970946" y="307713"/>
                  </a:lnTo>
                  <a:lnTo>
                    <a:pt x="1036341" y="325833"/>
                  </a:lnTo>
                  <a:lnTo>
                    <a:pt x="1104411" y="344436"/>
                  </a:lnTo>
                  <a:lnTo>
                    <a:pt x="1142884" y="354885"/>
                  </a:lnTo>
                  <a:lnTo>
                    <a:pt x="1182229" y="365585"/>
                  </a:lnTo>
                  <a:lnTo>
                    <a:pt x="1222422" y="376525"/>
                  </a:lnTo>
                  <a:lnTo>
                    <a:pt x="1263437" y="387692"/>
                  </a:lnTo>
                  <a:lnTo>
                    <a:pt x="1305252" y="399076"/>
                  </a:lnTo>
                  <a:lnTo>
                    <a:pt x="1347842" y="410665"/>
                  </a:lnTo>
                  <a:lnTo>
                    <a:pt x="1391183" y="422448"/>
                  </a:lnTo>
                  <a:lnTo>
                    <a:pt x="1435251" y="434412"/>
                  </a:lnTo>
                  <a:lnTo>
                    <a:pt x="1480022" y="446546"/>
                  </a:lnTo>
                  <a:lnTo>
                    <a:pt x="1525472" y="458839"/>
                  </a:lnTo>
                  <a:lnTo>
                    <a:pt x="1571577" y="471279"/>
                  </a:lnTo>
                  <a:lnTo>
                    <a:pt x="1618313" y="483855"/>
                  </a:lnTo>
                  <a:lnTo>
                    <a:pt x="1665656" y="496555"/>
                  </a:lnTo>
                  <a:lnTo>
                    <a:pt x="1713581" y="509367"/>
                  </a:lnTo>
                  <a:lnTo>
                    <a:pt x="1762065" y="522281"/>
                  </a:lnTo>
                  <a:lnTo>
                    <a:pt x="1811084" y="535284"/>
                  </a:lnTo>
                  <a:lnTo>
                    <a:pt x="1860614" y="548365"/>
                  </a:lnTo>
                  <a:lnTo>
                    <a:pt x="1910630" y="561512"/>
                  </a:lnTo>
                  <a:lnTo>
                    <a:pt x="1961108" y="574714"/>
                  </a:lnTo>
                  <a:lnTo>
                    <a:pt x="2012026" y="587959"/>
                  </a:lnTo>
                  <a:lnTo>
                    <a:pt x="2063357" y="601237"/>
                  </a:lnTo>
                  <a:lnTo>
                    <a:pt x="2115080" y="614534"/>
                  </a:lnTo>
                  <a:lnTo>
                    <a:pt x="2167168" y="627840"/>
                  </a:lnTo>
                  <a:lnTo>
                    <a:pt x="2219599" y="641143"/>
                  </a:lnTo>
                  <a:lnTo>
                    <a:pt x="2272348" y="654432"/>
                  </a:lnTo>
                  <a:lnTo>
                    <a:pt x="2325392" y="667695"/>
                  </a:lnTo>
                  <a:lnTo>
                    <a:pt x="2378705" y="680920"/>
                  </a:lnTo>
                  <a:lnTo>
                    <a:pt x="2432265" y="694096"/>
                  </a:lnTo>
                  <a:lnTo>
                    <a:pt x="2486047" y="707212"/>
                  </a:lnTo>
                  <a:lnTo>
                    <a:pt x="2540027" y="720256"/>
                  </a:lnTo>
                  <a:lnTo>
                    <a:pt x="2594181" y="733216"/>
                  </a:lnTo>
                  <a:lnTo>
                    <a:pt x="2648486" y="746080"/>
                  </a:lnTo>
                  <a:lnTo>
                    <a:pt x="2702916" y="758838"/>
                  </a:lnTo>
                  <a:lnTo>
                    <a:pt x="2757448" y="771478"/>
                  </a:lnTo>
                  <a:lnTo>
                    <a:pt x="2812058" y="783988"/>
                  </a:lnTo>
                  <a:lnTo>
                    <a:pt x="2866721" y="796356"/>
                  </a:lnTo>
                  <a:lnTo>
                    <a:pt x="2921415" y="808572"/>
                  </a:lnTo>
                  <a:lnTo>
                    <a:pt x="2976114" y="820623"/>
                  </a:lnTo>
                  <a:lnTo>
                    <a:pt x="3030795" y="832498"/>
                  </a:lnTo>
                  <a:lnTo>
                    <a:pt x="3085434" y="844186"/>
                  </a:lnTo>
                  <a:lnTo>
                    <a:pt x="3140006" y="855674"/>
                  </a:lnTo>
                  <a:lnTo>
                    <a:pt x="3194488" y="866952"/>
                  </a:lnTo>
                  <a:lnTo>
                    <a:pt x="3240447" y="876340"/>
                  </a:lnTo>
                  <a:lnTo>
                    <a:pt x="3286870" y="885738"/>
                  </a:lnTo>
                  <a:lnTo>
                    <a:pt x="3333739" y="895144"/>
                  </a:lnTo>
                  <a:lnTo>
                    <a:pt x="3381033" y="904554"/>
                  </a:lnTo>
                  <a:lnTo>
                    <a:pt x="3428732" y="913965"/>
                  </a:lnTo>
                  <a:lnTo>
                    <a:pt x="3476818" y="923372"/>
                  </a:lnTo>
                  <a:lnTo>
                    <a:pt x="3525270" y="932774"/>
                  </a:lnTo>
                  <a:lnTo>
                    <a:pt x="3574069" y="942166"/>
                  </a:lnTo>
                  <a:lnTo>
                    <a:pt x="3623195" y="951544"/>
                  </a:lnTo>
                  <a:lnTo>
                    <a:pt x="3672628" y="960907"/>
                  </a:lnTo>
                  <a:lnTo>
                    <a:pt x="3722350" y="970249"/>
                  </a:lnTo>
                  <a:lnTo>
                    <a:pt x="3772339" y="979568"/>
                  </a:lnTo>
                  <a:lnTo>
                    <a:pt x="3822577" y="988860"/>
                  </a:lnTo>
                  <a:lnTo>
                    <a:pt x="3873044" y="998122"/>
                  </a:lnTo>
                  <a:lnTo>
                    <a:pt x="3923719" y="1007351"/>
                  </a:lnTo>
                  <a:lnTo>
                    <a:pt x="3974585" y="1016542"/>
                  </a:lnTo>
                  <a:lnTo>
                    <a:pt x="4025620" y="1025693"/>
                  </a:lnTo>
                  <a:lnTo>
                    <a:pt x="4076805" y="1034800"/>
                  </a:lnTo>
                  <a:lnTo>
                    <a:pt x="4128121" y="1043860"/>
                  </a:lnTo>
                  <a:lnTo>
                    <a:pt x="4179548" y="1052869"/>
                  </a:lnTo>
                  <a:lnTo>
                    <a:pt x="4231067" y="1061824"/>
                  </a:lnTo>
                  <a:lnTo>
                    <a:pt x="4282656" y="1070721"/>
                  </a:lnTo>
                  <a:lnTo>
                    <a:pt x="4334298" y="1079557"/>
                  </a:lnTo>
                  <a:lnTo>
                    <a:pt x="4385972" y="1088329"/>
                  </a:lnTo>
                  <a:lnTo>
                    <a:pt x="4437659" y="1097033"/>
                  </a:lnTo>
                  <a:lnTo>
                    <a:pt x="4489339" y="1105666"/>
                  </a:lnTo>
                  <a:lnTo>
                    <a:pt x="4540992" y="1114225"/>
                  </a:lnTo>
                  <a:lnTo>
                    <a:pt x="4592598" y="1122705"/>
                  </a:lnTo>
                  <a:lnTo>
                    <a:pt x="4644139" y="1131103"/>
                  </a:lnTo>
                  <a:lnTo>
                    <a:pt x="4695594" y="1139417"/>
                  </a:lnTo>
                  <a:lnTo>
                    <a:pt x="4746944" y="1147642"/>
                  </a:lnTo>
                  <a:lnTo>
                    <a:pt x="4798169" y="1155776"/>
                  </a:lnTo>
                  <a:lnTo>
                    <a:pt x="4849249" y="1163814"/>
                  </a:lnTo>
                  <a:lnTo>
                    <a:pt x="4900165" y="1171754"/>
                  </a:lnTo>
                  <a:lnTo>
                    <a:pt x="4950897" y="1179592"/>
                  </a:lnTo>
                  <a:lnTo>
                    <a:pt x="5001426" y="1187324"/>
                  </a:lnTo>
                  <a:lnTo>
                    <a:pt x="5051731" y="1194947"/>
                  </a:lnTo>
                  <a:lnTo>
                    <a:pt x="5101794" y="1202458"/>
                  </a:lnTo>
                  <a:lnTo>
                    <a:pt x="5151594" y="1209854"/>
                  </a:lnTo>
                  <a:lnTo>
                    <a:pt x="5201112" y="1217130"/>
                  </a:lnTo>
                  <a:lnTo>
                    <a:pt x="5250328" y="1224283"/>
                  </a:lnTo>
                  <a:lnTo>
                    <a:pt x="5299223" y="1231311"/>
                  </a:lnTo>
                  <a:lnTo>
                    <a:pt x="5347776" y="1238209"/>
                  </a:lnTo>
                  <a:lnTo>
                    <a:pt x="5395969" y="1244974"/>
                  </a:lnTo>
                  <a:lnTo>
                    <a:pt x="5443781" y="1251603"/>
                  </a:lnTo>
                  <a:lnTo>
                    <a:pt x="5491194" y="1258093"/>
                  </a:lnTo>
                  <a:lnTo>
                    <a:pt x="5538186" y="1264439"/>
                  </a:lnTo>
                  <a:lnTo>
                    <a:pt x="5584739" y="1270639"/>
                  </a:lnTo>
                  <a:lnTo>
                    <a:pt x="5630833" y="1276689"/>
                  </a:lnTo>
                  <a:lnTo>
                    <a:pt x="5676449" y="1282585"/>
                  </a:lnTo>
                  <a:lnTo>
                    <a:pt x="5731868" y="1289579"/>
                  </a:lnTo>
                  <a:lnTo>
                    <a:pt x="5787466" y="1296373"/>
                  </a:lnTo>
                  <a:lnTo>
                    <a:pt x="5843208" y="1302970"/>
                  </a:lnTo>
                  <a:lnTo>
                    <a:pt x="5899059" y="1309374"/>
                  </a:lnTo>
                  <a:lnTo>
                    <a:pt x="5954986" y="1315590"/>
                  </a:lnTo>
                  <a:lnTo>
                    <a:pt x="6010955" y="1321622"/>
                  </a:lnTo>
                  <a:lnTo>
                    <a:pt x="6066930" y="1327474"/>
                  </a:lnTo>
                  <a:lnTo>
                    <a:pt x="6122880" y="1333150"/>
                  </a:lnTo>
                  <a:lnTo>
                    <a:pt x="6178768" y="1338654"/>
                  </a:lnTo>
                  <a:lnTo>
                    <a:pt x="6234561" y="1343991"/>
                  </a:lnTo>
                  <a:lnTo>
                    <a:pt x="6290225" y="1349164"/>
                  </a:lnTo>
                  <a:lnTo>
                    <a:pt x="6345726" y="1354178"/>
                  </a:lnTo>
                  <a:lnTo>
                    <a:pt x="6401029" y="1359036"/>
                  </a:lnTo>
                  <a:lnTo>
                    <a:pt x="6456101" y="1363744"/>
                  </a:lnTo>
                  <a:lnTo>
                    <a:pt x="6510907" y="1368304"/>
                  </a:lnTo>
                  <a:lnTo>
                    <a:pt x="6565413" y="1372722"/>
                  </a:lnTo>
                  <a:lnTo>
                    <a:pt x="6619585" y="1377001"/>
                  </a:lnTo>
                  <a:lnTo>
                    <a:pt x="6673390" y="1381145"/>
                  </a:lnTo>
                  <a:lnTo>
                    <a:pt x="6726792" y="1385159"/>
                  </a:lnTo>
                  <a:lnTo>
                    <a:pt x="6779757" y="1389047"/>
                  </a:lnTo>
                  <a:lnTo>
                    <a:pt x="6832253" y="1392812"/>
                  </a:lnTo>
                  <a:lnTo>
                    <a:pt x="6884243" y="1396460"/>
                  </a:lnTo>
                  <a:lnTo>
                    <a:pt x="6935695" y="1399993"/>
                  </a:lnTo>
                  <a:lnTo>
                    <a:pt x="6986574" y="1403417"/>
                  </a:lnTo>
                  <a:lnTo>
                    <a:pt x="7036847" y="1406735"/>
                  </a:lnTo>
                  <a:lnTo>
                    <a:pt x="7086478" y="1409952"/>
                  </a:lnTo>
                  <a:lnTo>
                    <a:pt x="7135433" y="1413072"/>
                  </a:lnTo>
                  <a:lnTo>
                    <a:pt x="7183680" y="1416098"/>
                  </a:lnTo>
                  <a:lnTo>
                    <a:pt x="7231183" y="1419035"/>
                  </a:lnTo>
                  <a:lnTo>
                    <a:pt x="7277908" y="1421887"/>
                  </a:lnTo>
                  <a:lnTo>
                    <a:pt x="7323821" y="1424659"/>
                  </a:lnTo>
                  <a:lnTo>
                    <a:pt x="7368889" y="1427353"/>
                  </a:lnTo>
                  <a:lnTo>
                    <a:pt x="7413077" y="1429976"/>
                  </a:lnTo>
                  <a:lnTo>
                    <a:pt x="7456350" y="1432530"/>
                  </a:lnTo>
                  <a:lnTo>
                    <a:pt x="7498675" y="1435019"/>
                  </a:lnTo>
                  <a:lnTo>
                    <a:pt x="7540018" y="1437448"/>
                  </a:lnTo>
                  <a:lnTo>
                    <a:pt x="7580344" y="1439822"/>
                  </a:lnTo>
                  <a:lnTo>
                    <a:pt x="7619620" y="1442143"/>
                  </a:lnTo>
                  <a:lnTo>
                    <a:pt x="7657810" y="1444417"/>
                  </a:lnTo>
                  <a:lnTo>
                    <a:pt x="7694882" y="1446648"/>
                  </a:lnTo>
                  <a:lnTo>
                    <a:pt x="7730801" y="1448838"/>
                  </a:lnTo>
                  <a:lnTo>
                    <a:pt x="7812409" y="1453636"/>
                  </a:lnTo>
                  <a:lnTo>
                    <a:pt x="7887152" y="1457595"/>
                  </a:lnTo>
                  <a:lnTo>
                    <a:pt x="7955603" y="1460781"/>
                  </a:lnTo>
                  <a:lnTo>
                    <a:pt x="8018334" y="1463258"/>
                  </a:lnTo>
                  <a:lnTo>
                    <a:pt x="8075917" y="1465093"/>
                  </a:lnTo>
                  <a:lnTo>
                    <a:pt x="8128927" y="1466350"/>
                  </a:lnTo>
                  <a:lnTo>
                    <a:pt x="8177935" y="1467094"/>
                  </a:lnTo>
                  <a:lnTo>
                    <a:pt x="8223515" y="1467392"/>
                  </a:lnTo>
                  <a:lnTo>
                    <a:pt x="8266239" y="1467307"/>
                  </a:lnTo>
                  <a:lnTo>
                    <a:pt x="8306680" y="1466906"/>
                  </a:lnTo>
                  <a:lnTo>
                    <a:pt x="8345410" y="1466253"/>
                  </a:lnTo>
                  <a:lnTo>
                    <a:pt x="8420032" y="1464455"/>
                  </a:lnTo>
                  <a:lnTo>
                    <a:pt x="8457068" y="1463439"/>
                  </a:lnTo>
                  <a:lnTo>
                    <a:pt x="8494685" y="1462434"/>
                  </a:lnTo>
                  <a:lnTo>
                    <a:pt x="8533456" y="1461503"/>
                  </a:lnTo>
                  <a:lnTo>
                    <a:pt x="8573954" y="1460713"/>
                  </a:lnTo>
                  <a:lnTo>
                    <a:pt x="8636561" y="1459348"/>
                  </a:lnTo>
                  <a:lnTo>
                    <a:pt x="8696089" y="1457447"/>
                  </a:lnTo>
                  <a:lnTo>
                    <a:pt x="8752845" y="1455065"/>
                  </a:lnTo>
                  <a:lnTo>
                    <a:pt x="8807136" y="1452254"/>
                  </a:lnTo>
                  <a:lnTo>
                    <a:pt x="8859272" y="1449069"/>
                  </a:lnTo>
                  <a:lnTo>
                    <a:pt x="8909559" y="1445562"/>
                  </a:lnTo>
                  <a:lnTo>
                    <a:pt x="8958307" y="1441789"/>
                  </a:lnTo>
                  <a:lnTo>
                    <a:pt x="9005822" y="1437801"/>
                  </a:lnTo>
                  <a:lnTo>
                    <a:pt x="9052414" y="1433653"/>
                  </a:lnTo>
                  <a:lnTo>
                    <a:pt x="9078271" y="1431261"/>
                  </a:lnTo>
                </a:path>
              </a:pathLst>
            </a:custGeom>
            <a:ln w="63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215133" y="5137796"/>
              <a:ext cx="6929120" cy="1714500"/>
            </a:xfrm>
            <a:custGeom>
              <a:avLst/>
              <a:gdLst/>
              <a:ahLst/>
              <a:cxnLst/>
              <a:rect l="l" t="t" r="r" b="b"/>
              <a:pathLst>
                <a:path w="6929120" h="1714500">
                  <a:moveTo>
                    <a:pt x="0" y="1714264"/>
                  </a:moveTo>
                  <a:lnTo>
                    <a:pt x="32478" y="1677653"/>
                  </a:lnTo>
                  <a:lnTo>
                    <a:pt x="65063" y="1641069"/>
                  </a:lnTo>
                  <a:lnTo>
                    <a:pt x="97859" y="1604537"/>
                  </a:lnTo>
                  <a:lnTo>
                    <a:pt x="130971" y="1568084"/>
                  </a:lnTo>
                  <a:lnTo>
                    <a:pt x="164507" y="1531737"/>
                  </a:lnTo>
                  <a:lnTo>
                    <a:pt x="198571" y="1495521"/>
                  </a:lnTo>
                  <a:lnTo>
                    <a:pt x="233268" y="1459464"/>
                  </a:lnTo>
                  <a:lnTo>
                    <a:pt x="268706" y="1423592"/>
                  </a:lnTo>
                  <a:lnTo>
                    <a:pt x="304988" y="1387931"/>
                  </a:lnTo>
                  <a:lnTo>
                    <a:pt x="342222" y="1352508"/>
                  </a:lnTo>
                  <a:lnTo>
                    <a:pt x="380512" y="1317348"/>
                  </a:lnTo>
                  <a:lnTo>
                    <a:pt x="419965" y="1282480"/>
                  </a:lnTo>
                  <a:lnTo>
                    <a:pt x="460686" y="1247928"/>
                  </a:lnTo>
                  <a:lnTo>
                    <a:pt x="502780" y="1213720"/>
                  </a:lnTo>
                  <a:lnTo>
                    <a:pt x="546354" y="1179881"/>
                  </a:lnTo>
                  <a:lnTo>
                    <a:pt x="584055" y="1151726"/>
                  </a:lnTo>
                  <a:lnTo>
                    <a:pt x="623194" y="1123387"/>
                  </a:lnTo>
                  <a:lnTo>
                    <a:pt x="663629" y="1094938"/>
                  </a:lnTo>
                  <a:lnTo>
                    <a:pt x="705221" y="1066452"/>
                  </a:lnTo>
                  <a:lnTo>
                    <a:pt x="747827" y="1038004"/>
                  </a:lnTo>
                  <a:lnTo>
                    <a:pt x="791308" y="1009665"/>
                  </a:lnTo>
                  <a:lnTo>
                    <a:pt x="835523" y="981509"/>
                  </a:lnTo>
                  <a:lnTo>
                    <a:pt x="880331" y="953610"/>
                  </a:lnTo>
                  <a:lnTo>
                    <a:pt x="925591" y="926041"/>
                  </a:lnTo>
                  <a:lnTo>
                    <a:pt x="971163" y="898876"/>
                  </a:lnTo>
                  <a:lnTo>
                    <a:pt x="1016906" y="872186"/>
                  </a:lnTo>
                  <a:lnTo>
                    <a:pt x="1062679" y="846047"/>
                  </a:lnTo>
                  <a:lnTo>
                    <a:pt x="1108342" y="820531"/>
                  </a:lnTo>
                  <a:lnTo>
                    <a:pt x="1153753" y="795711"/>
                  </a:lnTo>
                  <a:lnTo>
                    <a:pt x="1198772" y="771661"/>
                  </a:lnTo>
                  <a:lnTo>
                    <a:pt x="1243258" y="748454"/>
                  </a:lnTo>
                  <a:lnTo>
                    <a:pt x="1287072" y="726164"/>
                  </a:lnTo>
                  <a:lnTo>
                    <a:pt x="1330070" y="704863"/>
                  </a:lnTo>
                  <a:lnTo>
                    <a:pt x="1376844" y="682270"/>
                  </a:lnTo>
                  <a:lnTo>
                    <a:pt x="1421710" y="661143"/>
                  </a:lnTo>
                  <a:lnTo>
                    <a:pt x="1465076" y="641327"/>
                  </a:lnTo>
                  <a:lnTo>
                    <a:pt x="1507353" y="622665"/>
                  </a:lnTo>
                  <a:lnTo>
                    <a:pt x="1548946" y="605001"/>
                  </a:lnTo>
                  <a:lnTo>
                    <a:pt x="1590266" y="588177"/>
                  </a:lnTo>
                  <a:lnTo>
                    <a:pt x="1631720" y="572039"/>
                  </a:lnTo>
                  <a:lnTo>
                    <a:pt x="1673717" y="556429"/>
                  </a:lnTo>
                  <a:lnTo>
                    <a:pt x="1716664" y="541190"/>
                  </a:lnTo>
                  <a:lnTo>
                    <a:pt x="1760971" y="526167"/>
                  </a:lnTo>
                  <a:lnTo>
                    <a:pt x="1807046" y="511202"/>
                  </a:lnTo>
                  <a:lnTo>
                    <a:pt x="1855297" y="496140"/>
                  </a:lnTo>
                  <a:lnTo>
                    <a:pt x="1906132" y="480824"/>
                  </a:lnTo>
                  <a:lnTo>
                    <a:pt x="1959960" y="465098"/>
                  </a:lnTo>
                  <a:lnTo>
                    <a:pt x="2017189" y="448804"/>
                  </a:lnTo>
                  <a:lnTo>
                    <a:pt x="2078228" y="431788"/>
                  </a:lnTo>
                  <a:lnTo>
                    <a:pt x="2118243" y="420886"/>
                  </a:lnTo>
                  <a:lnTo>
                    <a:pt x="2160523" y="409688"/>
                  </a:lnTo>
                  <a:lnTo>
                    <a:pt x="2204874" y="398231"/>
                  </a:lnTo>
                  <a:lnTo>
                    <a:pt x="2251101" y="386550"/>
                  </a:lnTo>
                  <a:lnTo>
                    <a:pt x="2299009" y="374682"/>
                  </a:lnTo>
                  <a:lnTo>
                    <a:pt x="2348404" y="362664"/>
                  </a:lnTo>
                  <a:lnTo>
                    <a:pt x="2399091" y="350531"/>
                  </a:lnTo>
                  <a:lnTo>
                    <a:pt x="2450875" y="338320"/>
                  </a:lnTo>
                  <a:lnTo>
                    <a:pt x="2503562" y="326068"/>
                  </a:lnTo>
                  <a:lnTo>
                    <a:pt x="2556958" y="313811"/>
                  </a:lnTo>
                  <a:lnTo>
                    <a:pt x="2610868" y="301585"/>
                  </a:lnTo>
                  <a:lnTo>
                    <a:pt x="2665097" y="289426"/>
                  </a:lnTo>
                  <a:lnTo>
                    <a:pt x="2719451" y="277371"/>
                  </a:lnTo>
                  <a:lnTo>
                    <a:pt x="2773734" y="265457"/>
                  </a:lnTo>
                  <a:lnTo>
                    <a:pt x="2827754" y="253720"/>
                  </a:lnTo>
                  <a:lnTo>
                    <a:pt x="2881314" y="242195"/>
                  </a:lnTo>
                  <a:lnTo>
                    <a:pt x="2934220" y="230920"/>
                  </a:lnTo>
                  <a:lnTo>
                    <a:pt x="2986279" y="219931"/>
                  </a:lnTo>
                  <a:lnTo>
                    <a:pt x="3037295" y="209264"/>
                  </a:lnTo>
                  <a:lnTo>
                    <a:pt x="3087073" y="198956"/>
                  </a:lnTo>
                  <a:lnTo>
                    <a:pt x="3135419" y="189042"/>
                  </a:lnTo>
                  <a:lnTo>
                    <a:pt x="3182139" y="179560"/>
                  </a:lnTo>
                  <a:lnTo>
                    <a:pt x="3227038" y="170546"/>
                  </a:lnTo>
                  <a:lnTo>
                    <a:pt x="3269921" y="162035"/>
                  </a:lnTo>
                  <a:lnTo>
                    <a:pt x="3310594" y="154066"/>
                  </a:lnTo>
                  <a:lnTo>
                    <a:pt x="3348863" y="146673"/>
                  </a:lnTo>
                  <a:lnTo>
                    <a:pt x="3418279" y="133601"/>
                  </a:lnTo>
                  <a:lnTo>
                    <a:pt x="3479443" y="122537"/>
                  </a:lnTo>
                  <a:lnTo>
                    <a:pt x="3533735" y="113235"/>
                  </a:lnTo>
                  <a:lnTo>
                    <a:pt x="3582532" y="105452"/>
                  </a:lnTo>
                  <a:lnTo>
                    <a:pt x="3627215" y="98946"/>
                  </a:lnTo>
                  <a:lnTo>
                    <a:pt x="3669162" y="93472"/>
                  </a:lnTo>
                  <a:lnTo>
                    <a:pt x="3709752" y="88788"/>
                  </a:lnTo>
                  <a:lnTo>
                    <a:pt x="3750364" y="84648"/>
                  </a:lnTo>
                  <a:lnTo>
                    <a:pt x="3792377" y="80811"/>
                  </a:lnTo>
                  <a:lnTo>
                    <a:pt x="3837171" y="77033"/>
                  </a:lnTo>
                  <a:lnTo>
                    <a:pt x="3886124" y="73070"/>
                  </a:lnTo>
                  <a:lnTo>
                    <a:pt x="3940615" y="68678"/>
                  </a:lnTo>
                  <a:lnTo>
                    <a:pt x="4002024" y="63615"/>
                  </a:lnTo>
                  <a:lnTo>
                    <a:pt x="4043532" y="60210"/>
                  </a:lnTo>
                  <a:lnTo>
                    <a:pt x="4087086" y="56789"/>
                  </a:lnTo>
                  <a:lnTo>
                    <a:pt x="4132493" y="53364"/>
                  </a:lnTo>
                  <a:lnTo>
                    <a:pt x="4179559" y="49946"/>
                  </a:lnTo>
                  <a:lnTo>
                    <a:pt x="4228092" y="46547"/>
                  </a:lnTo>
                  <a:lnTo>
                    <a:pt x="4277900" y="43178"/>
                  </a:lnTo>
                  <a:lnTo>
                    <a:pt x="4328790" y="39851"/>
                  </a:lnTo>
                  <a:lnTo>
                    <a:pt x="4380569" y="36578"/>
                  </a:lnTo>
                  <a:lnTo>
                    <a:pt x="4433044" y="33370"/>
                  </a:lnTo>
                  <a:lnTo>
                    <a:pt x="4486024" y="30239"/>
                  </a:lnTo>
                  <a:lnTo>
                    <a:pt x="4539315" y="27196"/>
                  </a:lnTo>
                  <a:lnTo>
                    <a:pt x="4592725" y="24253"/>
                  </a:lnTo>
                  <a:lnTo>
                    <a:pt x="4646061" y="21421"/>
                  </a:lnTo>
                  <a:lnTo>
                    <a:pt x="4699131" y="18713"/>
                  </a:lnTo>
                  <a:lnTo>
                    <a:pt x="4751742" y="16140"/>
                  </a:lnTo>
                  <a:lnTo>
                    <a:pt x="4803701" y="13712"/>
                  </a:lnTo>
                  <a:lnTo>
                    <a:pt x="4854816" y="11443"/>
                  </a:lnTo>
                  <a:lnTo>
                    <a:pt x="4904894" y="9344"/>
                  </a:lnTo>
                  <a:lnTo>
                    <a:pt x="4953742" y="7425"/>
                  </a:lnTo>
                  <a:lnTo>
                    <a:pt x="5001168" y="5700"/>
                  </a:lnTo>
                  <a:lnTo>
                    <a:pt x="5046980" y="4179"/>
                  </a:lnTo>
                  <a:lnTo>
                    <a:pt x="5311489" y="0"/>
                  </a:lnTo>
                  <a:lnTo>
                    <a:pt x="5586571" y="464"/>
                  </a:lnTo>
                  <a:lnTo>
                    <a:pt x="5802645" y="2786"/>
                  </a:lnTo>
                  <a:lnTo>
                    <a:pt x="5890133" y="4179"/>
                  </a:lnTo>
                  <a:lnTo>
                    <a:pt x="6495796" y="4179"/>
                  </a:lnTo>
                  <a:lnTo>
                    <a:pt x="6558133" y="6090"/>
                  </a:lnTo>
                  <a:lnTo>
                    <a:pt x="6618476" y="8729"/>
                  </a:lnTo>
                  <a:lnTo>
                    <a:pt x="6676124" y="11883"/>
                  </a:lnTo>
                  <a:lnTo>
                    <a:pt x="6730380" y="15339"/>
                  </a:lnTo>
                  <a:lnTo>
                    <a:pt x="6780547" y="18884"/>
                  </a:lnTo>
                  <a:lnTo>
                    <a:pt x="6825926" y="22306"/>
                  </a:lnTo>
                  <a:lnTo>
                    <a:pt x="6865819" y="25391"/>
                  </a:lnTo>
                  <a:lnTo>
                    <a:pt x="6899529" y="27928"/>
                  </a:lnTo>
                  <a:lnTo>
                    <a:pt x="6928865" y="30148"/>
                  </a:lnTo>
                </a:path>
              </a:pathLst>
            </a:custGeom>
            <a:ln w="63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177158" y="2750057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694055" y="0"/>
                  </a:moveTo>
                  <a:lnTo>
                    <a:pt x="3937" y="402970"/>
                  </a:lnTo>
                  <a:lnTo>
                    <a:pt x="0" y="1202181"/>
                  </a:lnTo>
                  <a:lnTo>
                    <a:pt x="700532" y="1606677"/>
                  </a:lnTo>
                  <a:lnTo>
                    <a:pt x="1390777" y="1203705"/>
                  </a:lnTo>
                  <a:lnTo>
                    <a:pt x="1394587" y="404367"/>
                  </a:lnTo>
                  <a:lnTo>
                    <a:pt x="694055" y="0"/>
                  </a:lnTo>
                  <a:close/>
                </a:path>
              </a:pathLst>
            </a:custGeom>
            <a:solidFill>
              <a:srgbClr val="FFFFFF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177158" y="2750057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937" y="402970"/>
                  </a:moveTo>
                  <a:lnTo>
                    <a:pt x="694055" y="0"/>
                  </a:lnTo>
                  <a:lnTo>
                    <a:pt x="1394587" y="404367"/>
                  </a:lnTo>
                  <a:lnTo>
                    <a:pt x="1390777" y="1203705"/>
                  </a:lnTo>
                  <a:lnTo>
                    <a:pt x="700532" y="1606677"/>
                  </a:lnTo>
                  <a:lnTo>
                    <a:pt x="0" y="1202181"/>
                  </a:lnTo>
                  <a:lnTo>
                    <a:pt x="3937" y="40297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901058" y="4016883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937" y="402971"/>
                  </a:moveTo>
                  <a:lnTo>
                    <a:pt x="694054" y="0"/>
                  </a:lnTo>
                  <a:lnTo>
                    <a:pt x="1394587" y="404368"/>
                  </a:lnTo>
                  <a:lnTo>
                    <a:pt x="1390777" y="1203706"/>
                  </a:lnTo>
                  <a:lnTo>
                    <a:pt x="700531" y="1606651"/>
                  </a:lnTo>
                  <a:lnTo>
                    <a:pt x="0" y="1202182"/>
                  </a:lnTo>
                  <a:lnTo>
                    <a:pt x="3937" y="402971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910583" y="1483233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694054" y="0"/>
                  </a:moveTo>
                  <a:lnTo>
                    <a:pt x="3937" y="402970"/>
                  </a:lnTo>
                  <a:lnTo>
                    <a:pt x="0" y="1202181"/>
                  </a:lnTo>
                  <a:lnTo>
                    <a:pt x="700531" y="1606677"/>
                  </a:lnTo>
                  <a:lnTo>
                    <a:pt x="1390777" y="1203705"/>
                  </a:lnTo>
                  <a:lnTo>
                    <a:pt x="1394587" y="404367"/>
                  </a:lnTo>
                  <a:lnTo>
                    <a:pt x="694054" y="0"/>
                  </a:lnTo>
                  <a:close/>
                </a:path>
              </a:pathLst>
            </a:custGeom>
            <a:solidFill>
              <a:srgbClr val="FFFFFF">
                <a:alpha val="705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910583" y="1483233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937" y="402970"/>
                  </a:moveTo>
                  <a:lnTo>
                    <a:pt x="694054" y="0"/>
                  </a:lnTo>
                  <a:lnTo>
                    <a:pt x="1394587" y="404367"/>
                  </a:lnTo>
                  <a:lnTo>
                    <a:pt x="1390777" y="1203705"/>
                  </a:lnTo>
                  <a:lnTo>
                    <a:pt x="700531" y="1606677"/>
                  </a:lnTo>
                  <a:lnTo>
                    <a:pt x="0" y="1202181"/>
                  </a:lnTo>
                  <a:lnTo>
                    <a:pt x="3937" y="40297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158108" y="216408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694055" y="0"/>
                  </a:moveTo>
                  <a:lnTo>
                    <a:pt x="3937" y="402971"/>
                  </a:lnTo>
                  <a:lnTo>
                    <a:pt x="0" y="1202182"/>
                  </a:lnTo>
                  <a:lnTo>
                    <a:pt x="700532" y="1606677"/>
                  </a:lnTo>
                  <a:lnTo>
                    <a:pt x="1390777" y="1203706"/>
                  </a:lnTo>
                  <a:lnTo>
                    <a:pt x="1394587" y="404368"/>
                  </a:lnTo>
                  <a:lnTo>
                    <a:pt x="694055" y="0"/>
                  </a:lnTo>
                  <a:close/>
                </a:path>
              </a:pathLst>
            </a:custGeom>
            <a:solidFill>
              <a:srgbClr val="FFFFFF">
                <a:alpha val="392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158108" y="216408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937" y="402971"/>
                  </a:moveTo>
                  <a:lnTo>
                    <a:pt x="694055" y="0"/>
                  </a:lnTo>
                  <a:lnTo>
                    <a:pt x="1394587" y="404368"/>
                  </a:lnTo>
                  <a:lnTo>
                    <a:pt x="1390777" y="1203706"/>
                  </a:lnTo>
                  <a:lnTo>
                    <a:pt x="700532" y="1606677"/>
                  </a:lnTo>
                  <a:lnTo>
                    <a:pt x="0" y="1202182"/>
                  </a:lnTo>
                  <a:lnTo>
                    <a:pt x="3937" y="402971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644008" y="5274183"/>
              <a:ext cx="1395095" cy="1584325"/>
            </a:xfrm>
            <a:custGeom>
              <a:avLst/>
              <a:gdLst/>
              <a:ahLst/>
              <a:cxnLst/>
              <a:rect l="l" t="t" r="r" b="b"/>
              <a:pathLst>
                <a:path w="1395095" h="1584325">
                  <a:moveTo>
                    <a:pt x="694054" y="0"/>
                  </a:moveTo>
                  <a:lnTo>
                    <a:pt x="3937" y="402958"/>
                  </a:lnTo>
                  <a:lnTo>
                    <a:pt x="0" y="1202220"/>
                  </a:lnTo>
                  <a:lnTo>
                    <a:pt x="660966" y="1583815"/>
                  </a:lnTo>
                  <a:lnTo>
                    <a:pt x="739656" y="1583815"/>
                  </a:lnTo>
                  <a:lnTo>
                    <a:pt x="1390777" y="1203667"/>
                  </a:lnTo>
                  <a:lnTo>
                    <a:pt x="1394587" y="404406"/>
                  </a:lnTo>
                  <a:lnTo>
                    <a:pt x="694054" y="0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644008" y="5274183"/>
              <a:ext cx="1395095" cy="1584325"/>
            </a:xfrm>
            <a:custGeom>
              <a:avLst/>
              <a:gdLst/>
              <a:ahLst/>
              <a:cxnLst/>
              <a:rect l="l" t="t" r="r" b="b"/>
              <a:pathLst>
                <a:path w="1395095" h="1584325">
                  <a:moveTo>
                    <a:pt x="3937" y="402958"/>
                  </a:moveTo>
                  <a:lnTo>
                    <a:pt x="694054" y="0"/>
                  </a:lnTo>
                  <a:lnTo>
                    <a:pt x="1394587" y="404406"/>
                  </a:lnTo>
                  <a:lnTo>
                    <a:pt x="1390777" y="1203667"/>
                  </a:lnTo>
                  <a:lnTo>
                    <a:pt x="739656" y="1583815"/>
                  </a:lnTo>
                </a:path>
                <a:path w="1395095" h="1584325">
                  <a:moveTo>
                    <a:pt x="660966" y="1583815"/>
                  </a:moveTo>
                  <a:lnTo>
                    <a:pt x="0" y="1202220"/>
                  </a:lnTo>
                  <a:lnTo>
                    <a:pt x="3937" y="402958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4214" y="4007358"/>
              <a:ext cx="802005" cy="1607185"/>
            </a:xfrm>
            <a:custGeom>
              <a:avLst/>
              <a:gdLst/>
              <a:ahLst/>
              <a:cxnLst/>
              <a:rect l="l" t="t" r="r" b="b"/>
              <a:pathLst>
                <a:path w="802005" h="1607185">
                  <a:moveTo>
                    <a:pt x="101349" y="0"/>
                  </a:moveTo>
                  <a:lnTo>
                    <a:pt x="0" y="62865"/>
                  </a:lnTo>
                  <a:lnTo>
                    <a:pt x="3425" y="1545971"/>
                  </a:lnTo>
                  <a:lnTo>
                    <a:pt x="107750" y="1606651"/>
                  </a:lnTo>
                  <a:lnTo>
                    <a:pt x="797982" y="1203706"/>
                  </a:lnTo>
                  <a:lnTo>
                    <a:pt x="801869" y="404368"/>
                  </a:lnTo>
                  <a:lnTo>
                    <a:pt x="101349" y="0"/>
                  </a:lnTo>
                  <a:close/>
                </a:path>
              </a:pathLst>
            </a:custGeom>
            <a:solidFill>
              <a:srgbClr val="FFFFFF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4214" y="4007358"/>
              <a:ext cx="1525905" cy="2851150"/>
            </a:xfrm>
            <a:custGeom>
              <a:avLst/>
              <a:gdLst/>
              <a:ahLst/>
              <a:cxnLst/>
              <a:rect l="l" t="t" r="r" b="b"/>
              <a:pathLst>
                <a:path w="1525905" h="2851150">
                  <a:moveTo>
                    <a:pt x="0" y="62865"/>
                  </a:moveTo>
                  <a:lnTo>
                    <a:pt x="101349" y="0"/>
                  </a:lnTo>
                  <a:lnTo>
                    <a:pt x="801869" y="404368"/>
                  </a:lnTo>
                  <a:lnTo>
                    <a:pt x="797982" y="1203706"/>
                  </a:lnTo>
                  <a:lnTo>
                    <a:pt x="107750" y="1606651"/>
                  </a:lnTo>
                  <a:lnTo>
                    <a:pt x="3425" y="1545971"/>
                  </a:lnTo>
                  <a:lnTo>
                    <a:pt x="0" y="62865"/>
                  </a:lnTo>
                  <a:close/>
                </a:path>
                <a:path w="1525905" h="2851150">
                  <a:moveTo>
                    <a:pt x="135030" y="1688833"/>
                  </a:moveTo>
                  <a:lnTo>
                    <a:pt x="825249" y="1285875"/>
                  </a:lnTo>
                  <a:lnTo>
                    <a:pt x="1525731" y="1690281"/>
                  </a:lnTo>
                  <a:lnTo>
                    <a:pt x="1521921" y="2489542"/>
                  </a:lnTo>
                  <a:lnTo>
                    <a:pt x="903407" y="2850640"/>
                  </a:lnTo>
                </a:path>
                <a:path w="1525905" h="2851150">
                  <a:moveTo>
                    <a:pt x="759090" y="2850640"/>
                  </a:moveTo>
                  <a:lnTo>
                    <a:pt x="131144" y="2488095"/>
                  </a:lnTo>
                  <a:lnTo>
                    <a:pt x="135030" y="1688833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33933" y="2740532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694118" y="0"/>
                  </a:moveTo>
                  <a:lnTo>
                    <a:pt x="3886" y="402970"/>
                  </a:lnTo>
                  <a:lnTo>
                    <a:pt x="0" y="1202181"/>
                  </a:lnTo>
                  <a:lnTo>
                    <a:pt x="700506" y="1606677"/>
                  </a:lnTo>
                  <a:lnTo>
                    <a:pt x="1390777" y="1203705"/>
                  </a:lnTo>
                  <a:lnTo>
                    <a:pt x="1394586" y="404367"/>
                  </a:lnTo>
                  <a:lnTo>
                    <a:pt x="694118" y="0"/>
                  </a:lnTo>
                  <a:close/>
                </a:path>
              </a:pathLst>
            </a:custGeom>
            <a:solidFill>
              <a:srgbClr val="FFFFFF">
                <a:alpha val="705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33933" y="2740532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886" y="402970"/>
                  </a:moveTo>
                  <a:lnTo>
                    <a:pt x="694118" y="0"/>
                  </a:lnTo>
                  <a:lnTo>
                    <a:pt x="1394586" y="404367"/>
                  </a:lnTo>
                  <a:lnTo>
                    <a:pt x="1390777" y="1203705"/>
                  </a:lnTo>
                  <a:lnTo>
                    <a:pt x="700506" y="1606677"/>
                  </a:lnTo>
                  <a:lnTo>
                    <a:pt x="0" y="1202181"/>
                  </a:lnTo>
                  <a:lnTo>
                    <a:pt x="3886" y="40297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957834" y="4016883"/>
              <a:ext cx="2128520" cy="2841625"/>
            </a:xfrm>
            <a:custGeom>
              <a:avLst/>
              <a:gdLst/>
              <a:ahLst/>
              <a:cxnLst/>
              <a:rect l="l" t="t" r="r" b="b"/>
              <a:pathLst>
                <a:path w="2128520" h="2841625">
                  <a:moveTo>
                    <a:pt x="3886" y="402971"/>
                  </a:moveTo>
                  <a:lnTo>
                    <a:pt x="694054" y="0"/>
                  </a:lnTo>
                  <a:lnTo>
                    <a:pt x="1394586" y="404368"/>
                  </a:lnTo>
                  <a:lnTo>
                    <a:pt x="1390777" y="1203706"/>
                  </a:lnTo>
                  <a:lnTo>
                    <a:pt x="700532" y="1606651"/>
                  </a:lnTo>
                  <a:lnTo>
                    <a:pt x="0" y="1202182"/>
                  </a:lnTo>
                  <a:lnTo>
                    <a:pt x="3886" y="402971"/>
                  </a:lnTo>
                  <a:close/>
                </a:path>
                <a:path w="2128520" h="2841625">
                  <a:moveTo>
                    <a:pt x="737361" y="1688833"/>
                  </a:moveTo>
                  <a:lnTo>
                    <a:pt x="1427480" y="1285875"/>
                  </a:lnTo>
                  <a:lnTo>
                    <a:pt x="2128012" y="1690281"/>
                  </a:lnTo>
                  <a:lnTo>
                    <a:pt x="2124202" y="2489542"/>
                  </a:lnTo>
                  <a:lnTo>
                    <a:pt x="1522025" y="2841115"/>
                  </a:lnTo>
                </a:path>
                <a:path w="2128520" h="2841625">
                  <a:moveTo>
                    <a:pt x="1344896" y="2841115"/>
                  </a:moveTo>
                  <a:lnTo>
                    <a:pt x="733424" y="2488095"/>
                  </a:lnTo>
                  <a:lnTo>
                    <a:pt x="737361" y="1688833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710308" y="2750057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694055" y="0"/>
                  </a:moveTo>
                  <a:lnTo>
                    <a:pt x="3937" y="402970"/>
                  </a:lnTo>
                  <a:lnTo>
                    <a:pt x="0" y="1202181"/>
                  </a:lnTo>
                  <a:lnTo>
                    <a:pt x="700532" y="1606677"/>
                  </a:lnTo>
                  <a:lnTo>
                    <a:pt x="1390777" y="1203705"/>
                  </a:lnTo>
                  <a:lnTo>
                    <a:pt x="1394587" y="404367"/>
                  </a:lnTo>
                  <a:lnTo>
                    <a:pt x="694055" y="0"/>
                  </a:lnTo>
                  <a:close/>
                </a:path>
              </a:pathLst>
            </a:custGeom>
            <a:solidFill>
              <a:srgbClr val="FFFFFF">
                <a:alpha val="705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710308" y="2750057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937" y="402970"/>
                  </a:moveTo>
                  <a:lnTo>
                    <a:pt x="694055" y="0"/>
                  </a:lnTo>
                  <a:lnTo>
                    <a:pt x="1394587" y="404367"/>
                  </a:lnTo>
                  <a:lnTo>
                    <a:pt x="1390777" y="1203705"/>
                  </a:lnTo>
                  <a:lnTo>
                    <a:pt x="700532" y="1606677"/>
                  </a:lnTo>
                  <a:lnTo>
                    <a:pt x="0" y="1202181"/>
                  </a:lnTo>
                  <a:lnTo>
                    <a:pt x="3937" y="40297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976884" y="1454658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886" y="402970"/>
                  </a:moveTo>
                  <a:lnTo>
                    <a:pt x="694054" y="0"/>
                  </a:lnTo>
                  <a:lnTo>
                    <a:pt x="1394586" y="404367"/>
                  </a:lnTo>
                  <a:lnTo>
                    <a:pt x="1390777" y="1203705"/>
                  </a:lnTo>
                  <a:lnTo>
                    <a:pt x="700532" y="1606677"/>
                  </a:lnTo>
                  <a:lnTo>
                    <a:pt x="0" y="1202181"/>
                  </a:lnTo>
                  <a:lnTo>
                    <a:pt x="3886" y="40297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987159" y="4035933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694055" y="0"/>
                  </a:moveTo>
                  <a:lnTo>
                    <a:pt x="3937" y="402971"/>
                  </a:lnTo>
                  <a:lnTo>
                    <a:pt x="0" y="1202182"/>
                  </a:lnTo>
                  <a:lnTo>
                    <a:pt x="700532" y="1606651"/>
                  </a:lnTo>
                  <a:lnTo>
                    <a:pt x="1390777" y="1203706"/>
                  </a:lnTo>
                  <a:lnTo>
                    <a:pt x="1394587" y="404368"/>
                  </a:lnTo>
                  <a:lnTo>
                    <a:pt x="694055" y="0"/>
                  </a:lnTo>
                  <a:close/>
                </a:path>
              </a:pathLst>
            </a:custGeom>
            <a:solidFill>
              <a:srgbClr val="FFFFFF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987159" y="4035933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937" y="402971"/>
                  </a:moveTo>
                  <a:lnTo>
                    <a:pt x="694055" y="0"/>
                  </a:lnTo>
                  <a:lnTo>
                    <a:pt x="1394587" y="404368"/>
                  </a:lnTo>
                  <a:lnTo>
                    <a:pt x="1390777" y="1203706"/>
                  </a:lnTo>
                  <a:lnTo>
                    <a:pt x="700532" y="1606651"/>
                  </a:lnTo>
                  <a:lnTo>
                    <a:pt x="0" y="1202182"/>
                  </a:lnTo>
                  <a:lnTo>
                    <a:pt x="3937" y="402971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730109" y="5312283"/>
              <a:ext cx="1395095" cy="1546225"/>
            </a:xfrm>
            <a:custGeom>
              <a:avLst/>
              <a:gdLst/>
              <a:ahLst/>
              <a:cxnLst/>
              <a:rect l="l" t="t" r="r" b="b"/>
              <a:pathLst>
                <a:path w="1395095" h="1546225">
                  <a:moveTo>
                    <a:pt x="3937" y="402958"/>
                  </a:moveTo>
                  <a:lnTo>
                    <a:pt x="694055" y="0"/>
                  </a:lnTo>
                  <a:lnTo>
                    <a:pt x="1394587" y="404406"/>
                  </a:lnTo>
                  <a:lnTo>
                    <a:pt x="1390777" y="1203667"/>
                  </a:lnTo>
                  <a:lnTo>
                    <a:pt x="804914" y="1545715"/>
                  </a:lnTo>
                </a:path>
                <a:path w="1395095" h="1546225">
                  <a:moveTo>
                    <a:pt x="594972" y="1545715"/>
                  </a:moveTo>
                  <a:lnTo>
                    <a:pt x="0" y="1202220"/>
                  </a:lnTo>
                  <a:lnTo>
                    <a:pt x="3937" y="402958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730109" y="2759582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694055" y="0"/>
                  </a:moveTo>
                  <a:lnTo>
                    <a:pt x="3937" y="402970"/>
                  </a:lnTo>
                  <a:lnTo>
                    <a:pt x="0" y="1202181"/>
                  </a:lnTo>
                  <a:lnTo>
                    <a:pt x="700532" y="1606677"/>
                  </a:lnTo>
                  <a:lnTo>
                    <a:pt x="1390777" y="1203705"/>
                  </a:lnTo>
                  <a:lnTo>
                    <a:pt x="1394587" y="404367"/>
                  </a:lnTo>
                  <a:lnTo>
                    <a:pt x="694055" y="0"/>
                  </a:lnTo>
                  <a:close/>
                </a:path>
              </a:pathLst>
            </a:custGeom>
            <a:solidFill>
              <a:srgbClr val="FFFFFF">
                <a:alpha val="705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730109" y="2759582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937" y="402970"/>
                  </a:moveTo>
                  <a:lnTo>
                    <a:pt x="694055" y="0"/>
                  </a:lnTo>
                  <a:lnTo>
                    <a:pt x="1394587" y="404367"/>
                  </a:lnTo>
                  <a:lnTo>
                    <a:pt x="1390777" y="1203705"/>
                  </a:lnTo>
                  <a:lnTo>
                    <a:pt x="700532" y="1606677"/>
                  </a:lnTo>
                  <a:lnTo>
                    <a:pt x="0" y="1202181"/>
                  </a:lnTo>
                  <a:lnTo>
                    <a:pt x="3937" y="40297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463534" y="4043867"/>
              <a:ext cx="680720" cy="1587500"/>
            </a:xfrm>
            <a:custGeom>
              <a:avLst/>
              <a:gdLst/>
              <a:ahLst/>
              <a:cxnLst/>
              <a:rect l="l" t="t" r="r" b="b"/>
              <a:pathLst>
                <a:path w="680720" h="1587500">
                  <a:moveTo>
                    <a:pt x="680466" y="0"/>
                  </a:moveTo>
                  <a:lnTo>
                    <a:pt x="3937" y="395036"/>
                  </a:lnTo>
                  <a:lnTo>
                    <a:pt x="0" y="1194247"/>
                  </a:lnTo>
                  <a:lnTo>
                    <a:pt x="680466" y="1587131"/>
                  </a:lnTo>
                  <a:lnTo>
                    <a:pt x="680466" y="0"/>
                  </a:lnTo>
                  <a:close/>
                </a:path>
              </a:pathLst>
            </a:custGeom>
            <a:solidFill>
              <a:srgbClr val="FFFFFF">
                <a:alpha val="392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463534" y="4043867"/>
              <a:ext cx="680720" cy="1587500"/>
            </a:xfrm>
            <a:custGeom>
              <a:avLst/>
              <a:gdLst/>
              <a:ahLst/>
              <a:cxnLst/>
              <a:rect l="l" t="t" r="r" b="b"/>
              <a:pathLst>
                <a:path w="680720" h="1587500">
                  <a:moveTo>
                    <a:pt x="3937" y="395036"/>
                  </a:moveTo>
                  <a:lnTo>
                    <a:pt x="680466" y="0"/>
                  </a:lnTo>
                </a:path>
                <a:path w="680720" h="1587500">
                  <a:moveTo>
                    <a:pt x="680466" y="1587131"/>
                  </a:moveTo>
                  <a:lnTo>
                    <a:pt x="0" y="1194247"/>
                  </a:lnTo>
                  <a:lnTo>
                    <a:pt x="3937" y="395036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463534" y="1500692"/>
              <a:ext cx="680720" cy="1587500"/>
            </a:xfrm>
            <a:custGeom>
              <a:avLst/>
              <a:gdLst/>
              <a:ahLst/>
              <a:cxnLst/>
              <a:rect l="l" t="t" r="r" b="b"/>
              <a:pathLst>
                <a:path w="680720" h="1587500">
                  <a:moveTo>
                    <a:pt x="3937" y="395036"/>
                  </a:moveTo>
                  <a:lnTo>
                    <a:pt x="680466" y="0"/>
                  </a:lnTo>
                </a:path>
                <a:path w="680720" h="1587500">
                  <a:moveTo>
                    <a:pt x="680466" y="1587155"/>
                  </a:moveTo>
                  <a:lnTo>
                    <a:pt x="0" y="1194247"/>
                  </a:lnTo>
                  <a:lnTo>
                    <a:pt x="3937" y="395036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57200" y="333476"/>
              <a:ext cx="8229600" cy="6186170"/>
            </a:xfrm>
            <a:custGeom>
              <a:avLst/>
              <a:gdLst/>
              <a:ahLst/>
              <a:cxnLst/>
              <a:rect l="l" t="t" r="r" b="b"/>
              <a:pathLst>
                <a:path w="8229600" h="6186170">
                  <a:moveTo>
                    <a:pt x="8229600" y="0"/>
                  </a:moveTo>
                  <a:lnTo>
                    <a:pt x="0" y="0"/>
                  </a:lnTo>
                  <a:lnTo>
                    <a:pt x="0" y="6185661"/>
                  </a:lnTo>
                  <a:lnTo>
                    <a:pt x="8229600" y="6185661"/>
                  </a:lnTo>
                  <a:lnTo>
                    <a:pt x="8229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57200" y="333476"/>
              <a:ext cx="8229600" cy="6186170"/>
            </a:xfrm>
            <a:custGeom>
              <a:avLst/>
              <a:gdLst/>
              <a:ahLst/>
              <a:cxnLst/>
              <a:rect l="l" t="t" r="r" b="b"/>
              <a:pathLst>
                <a:path w="8229600" h="6186170">
                  <a:moveTo>
                    <a:pt x="0" y="6185661"/>
                  </a:moveTo>
                  <a:lnTo>
                    <a:pt x="8229600" y="6185661"/>
                  </a:lnTo>
                  <a:lnTo>
                    <a:pt x="8229600" y="0"/>
                  </a:lnTo>
                  <a:lnTo>
                    <a:pt x="0" y="0"/>
                  </a:lnTo>
                  <a:lnTo>
                    <a:pt x="0" y="6185661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561205" y="0"/>
              <a:ext cx="3679190" cy="678180"/>
            </a:xfrm>
            <a:custGeom>
              <a:avLst/>
              <a:gdLst/>
              <a:ahLst/>
              <a:cxnLst/>
              <a:rect l="l" t="t" r="r" b="b"/>
              <a:pathLst>
                <a:path w="3679190" h="678180">
                  <a:moveTo>
                    <a:pt x="0" y="677672"/>
                  </a:moveTo>
                  <a:lnTo>
                    <a:pt x="3679062" y="677672"/>
                  </a:lnTo>
                  <a:lnTo>
                    <a:pt x="3679062" y="0"/>
                  </a:lnTo>
                  <a:lnTo>
                    <a:pt x="0" y="0"/>
                  </a:lnTo>
                  <a:lnTo>
                    <a:pt x="0" y="677672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561205" y="0"/>
              <a:ext cx="3679190" cy="678180"/>
            </a:xfrm>
            <a:custGeom>
              <a:avLst/>
              <a:gdLst/>
              <a:ahLst/>
              <a:cxnLst/>
              <a:rect l="l" t="t" r="r" b="b"/>
              <a:pathLst>
                <a:path w="3679190" h="678180">
                  <a:moveTo>
                    <a:pt x="0" y="677672"/>
                  </a:moveTo>
                  <a:lnTo>
                    <a:pt x="3679062" y="677672"/>
                  </a:lnTo>
                  <a:lnTo>
                    <a:pt x="3679062" y="0"/>
                  </a:lnTo>
                </a:path>
                <a:path w="3679190" h="678180">
                  <a:moveTo>
                    <a:pt x="0" y="0"/>
                  </a:moveTo>
                  <a:lnTo>
                    <a:pt x="0" y="677672"/>
                  </a:lnTo>
                </a:path>
              </a:pathLst>
            </a:custGeom>
            <a:ln w="15875">
              <a:solidFill>
                <a:srgbClr val="74A40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649088" y="0"/>
              <a:ext cx="3505200" cy="602615"/>
            </a:xfrm>
            <a:custGeom>
              <a:avLst/>
              <a:gdLst/>
              <a:ahLst/>
              <a:cxnLst/>
              <a:rect l="l" t="t" r="r" b="b"/>
              <a:pathLst>
                <a:path w="3505200" h="602615">
                  <a:moveTo>
                    <a:pt x="0" y="602488"/>
                  </a:moveTo>
                  <a:lnTo>
                    <a:pt x="3505199" y="602488"/>
                  </a:lnTo>
                  <a:lnTo>
                    <a:pt x="3505199" y="0"/>
                  </a:lnTo>
                  <a:lnTo>
                    <a:pt x="0" y="0"/>
                  </a:lnTo>
                  <a:lnTo>
                    <a:pt x="0" y="602488"/>
                  </a:lnTo>
                  <a:close/>
                </a:path>
              </a:pathLst>
            </a:custGeom>
            <a:solidFill>
              <a:srgbClr val="7068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>
            <a:spLocks noGrp="1"/>
          </p:cNvSpPr>
          <p:nvPr>
            <p:ph type="title"/>
          </p:nvPr>
        </p:nvSpPr>
        <p:spPr>
          <a:xfrm>
            <a:off x="1122375" y="1044016"/>
            <a:ext cx="410717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>
                <a:solidFill>
                  <a:srgbClr val="FF0000"/>
                </a:solidFill>
              </a:rPr>
              <a:t>2-</a:t>
            </a:r>
            <a:r>
              <a:rPr sz="4000">
                <a:solidFill>
                  <a:srgbClr val="FF0000"/>
                </a:solidFill>
              </a:rPr>
              <a:t>3-</a:t>
            </a:r>
            <a:r>
              <a:rPr sz="4000" spc="-65">
                <a:solidFill>
                  <a:srgbClr val="FF0000"/>
                </a:solidFill>
              </a:rPr>
              <a:t> </a:t>
            </a:r>
            <a:r>
              <a:rPr sz="4000">
                <a:solidFill>
                  <a:srgbClr val="FF0000"/>
                </a:solidFill>
              </a:rPr>
              <a:t>veya</a:t>
            </a:r>
            <a:r>
              <a:rPr sz="4000" spc="-80">
                <a:solidFill>
                  <a:srgbClr val="FF0000"/>
                </a:solidFill>
              </a:rPr>
              <a:t> </a:t>
            </a:r>
            <a:r>
              <a:rPr sz="4000" spc="-10">
                <a:solidFill>
                  <a:srgbClr val="FF0000"/>
                </a:solidFill>
              </a:rPr>
              <a:t>2-3-</a:t>
            </a:r>
            <a:r>
              <a:rPr sz="4000">
                <a:solidFill>
                  <a:srgbClr val="FF0000"/>
                </a:solidFill>
              </a:rPr>
              <a:t>4</a:t>
            </a:r>
            <a:r>
              <a:rPr sz="4000" spc="-60">
                <a:solidFill>
                  <a:srgbClr val="FF0000"/>
                </a:solidFill>
              </a:rPr>
              <a:t> </a:t>
            </a:r>
            <a:r>
              <a:rPr sz="4000" spc="-20">
                <a:solidFill>
                  <a:srgbClr val="FF0000"/>
                </a:solidFill>
              </a:rPr>
              <a:t>tree</a:t>
            </a:r>
            <a:endParaRPr sz="4000"/>
          </a:p>
        </p:txBody>
      </p:sp>
      <p:sp>
        <p:nvSpPr>
          <p:cNvPr id="47" name="object 47"/>
          <p:cNvSpPr txBox="1"/>
          <p:nvPr/>
        </p:nvSpPr>
        <p:spPr>
          <a:xfrm>
            <a:off x="1122375" y="1663064"/>
            <a:ext cx="4467225" cy="10655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>
                <a:solidFill>
                  <a:srgbClr val="93C500"/>
                </a:solidFill>
                <a:latin typeface="Calibri"/>
                <a:cs typeface="Calibri"/>
              </a:rPr>
              <a:t>Soldaki</a:t>
            </a:r>
            <a:r>
              <a:rPr sz="2800" spc="-80">
                <a:solidFill>
                  <a:srgbClr val="93C500"/>
                </a:solidFill>
                <a:latin typeface="Calibri"/>
                <a:cs typeface="Calibri"/>
              </a:rPr>
              <a:t> </a:t>
            </a:r>
            <a:r>
              <a:rPr sz="2800">
                <a:solidFill>
                  <a:srgbClr val="93C500"/>
                </a:solidFill>
                <a:latin typeface="Calibri"/>
                <a:cs typeface="Calibri"/>
              </a:rPr>
              <a:t>en</a:t>
            </a:r>
            <a:r>
              <a:rPr sz="2800" spc="-70">
                <a:solidFill>
                  <a:srgbClr val="93C500"/>
                </a:solidFill>
                <a:latin typeface="Calibri"/>
                <a:cs typeface="Calibri"/>
              </a:rPr>
              <a:t> </a:t>
            </a:r>
            <a:r>
              <a:rPr sz="2800">
                <a:solidFill>
                  <a:srgbClr val="93C500"/>
                </a:solidFill>
                <a:latin typeface="Calibri"/>
                <a:cs typeface="Calibri"/>
              </a:rPr>
              <a:t>büyük</a:t>
            </a:r>
            <a:r>
              <a:rPr sz="2800" spc="-55">
                <a:solidFill>
                  <a:srgbClr val="93C500"/>
                </a:solidFill>
                <a:latin typeface="Calibri"/>
                <a:cs typeface="Calibri"/>
              </a:rPr>
              <a:t> </a:t>
            </a:r>
            <a:r>
              <a:rPr sz="2800">
                <a:solidFill>
                  <a:srgbClr val="93C500"/>
                </a:solidFill>
                <a:latin typeface="Calibri"/>
                <a:cs typeface="Calibri"/>
              </a:rPr>
              <a:t>düğüme</a:t>
            </a:r>
            <a:r>
              <a:rPr sz="2800" spc="-55">
                <a:solidFill>
                  <a:srgbClr val="93C500"/>
                </a:solidFill>
                <a:latin typeface="Calibri"/>
                <a:cs typeface="Calibri"/>
              </a:rPr>
              <a:t> </a:t>
            </a:r>
            <a:r>
              <a:rPr sz="2800" spc="-20">
                <a:solidFill>
                  <a:srgbClr val="93C500"/>
                </a:solidFill>
                <a:latin typeface="Calibri"/>
                <a:cs typeface="Calibri"/>
              </a:rPr>
              <a:t>göre</a:t>
            </a:r>
            <a:endParaRPr sz="2800">
              <a:latin typeface="Calibri"/>
              <a:cs typeface="Calibri"/>
            </a:endParaRPr>
          </a:p>
          <a:p>
            <a:pPr marL="80645">
              <a:lnSpc>
                <a:spcPct val="100000"/>
              </a:lnSpc>
              <a:spcBef>
                <a:spcPts val="1955"/>
              </a:spcBef>
            </a:pPr>
            <a:r>
              <a:rPr sz="18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800" spc="35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Örnek:</a:t>
            </a:r>
            <a:r>
              <a:rPr sz="2400" spc="-1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10</a:t>
            </a:r>
            <a:r>
              <a:rPr sz="2400" spc="-1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nolu</a:t>
            </a:r>
            <a:r>
              <a:rPr sz="2400" spc="-1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düğüm</a:t>
            </a:r>
            <a:r>
              <a:rPr sz="2400" spc="-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 spc="-25">
                <a:solidFill>
                  <a:srgbClr val="3D3C2C"/>
                </a:solidFill>
                <a:latin typeface="Calibri"/>
                <a:cs typeface="Calibri"/>
              </a:rPr>
              <a:t>sil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971600" y="3572954"/>
            <a:ext cx="6167755" cy="2878455"/>
            <a:chOff x="971600" y="3572954"/>
            <a:chExt cx="6167755" cy="2878455"/>
          </a:xfrm>
        </p:grpSpPr>
        <p:pic>
          <p:nvPicPr>
            <p:cNvPr id="49" name="object 49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971600" y="3572954"/>
              <a:ext cx="2678049" cy="1214437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4572000" y="3572954"/>
              <a:ext cx="2566924" cy="1214437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2915792" y="4960200"/>
              <a:ext cx="3000375" cy="1490598"/>
            </a:xfrm>
            <a:prstGeom prst="rect">
              <a:avLst/>
            </a:prstGeom>
          </p:spPr>
        </p:pic>
      </p:grpSp>
    </p:spTree>
  </p:cSld>
  <p:clrMapOvr>
    <a:masterClrMapping/>
  </p:clrMapOvr>
  <p:transition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92009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199" y="0"/>
                </a:moveTo>
                <a:lnTo>
                  <a:pt x="0" y="0"/>
                </a:lnTo>
                <a:lnTo>
                  <a:pt x="0" y="6858000"/>
                </a:lnTo>
                <a:lnTo>
                  <a:pt x="1600199" y="6858000"/>
                </a:lnTo>
                <a:lnTo>
                  <a:pt x="1600199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597" y="0"/>
            <a:ext cx="991235" cy="6858000"/>
          </a:xfrm>
          <a:custGeom>
            <a:avLst/>
            <a:gdLst/>
            <a:ahLst/>
            <a:cxnLst/>
            <a:rect l="l" t="t" r="r" b="b"/>
            <a:pathLst>
              <a:path w="991235" h="6858000">
                <a:moveTo>
                  <a:pt x="990612" y="0"/>
                </a:moveTo>
                <a:lnTo>
                  <a:pt x="457200" y="0"/>
                </a:lnTo>
                <a:lnTo>
                  <a:pt x="228612" y="0"/>
                </a:lnTo>
                <a:lnTo>
                  <a:pt x="0" y="0"/>
                </a:lnTo>
                <a:lnTo>
                  <a:pt x="0" y="6858000"/>
                </a:lnTo>
                <a:lnTo>
                  <a:pt x="228612" y="6858000"/>
                </a:lnTo>
                <a:lnTo>
                  <a:pt x="457200" y="6858000"/>
                </a:lnTo>
                <a:lnTo>
                  <a:pt x="990612" y="6858000"/>
                </a:lnTo>
                <a:lnTo>
                  <a:pt x="990612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14907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00519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457200" y="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4572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06996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230997" y="0"/>
            <a:ext cx="913130" cy="6858000"/>
          </a:xfrm>
          <a:custGeom>
            <a:avLst/>
            <a:gdLst/>
            <a:ahLst/>
            <a:cxnLst/>
            <a:rect l="l" t="t" r="r" b="b"/>
            <a:pathLst>
              <a:path w="913128" h="6858000">
                <a:moveTo>
                  <a:pt x="912990" y="0"/>
                </a:moveTo>
                <a:lnTo>
                  <a:pt x="762000" y="0"/>
                </a:lnTo>
                <a:lnTo>
                  <a:pt x="533400" y="0"/>
                </a:lnTo>
                <a:lnTo>
                  <a:pt x="0" y="0"/>
                </a:lnTo>
                <a:lnTo>
                  <a:pt x="0" y="6858000"/>
                </a:lnTo>
                <a:lnTo>
                  <a:pt x="533400" y="6858000"/>
                </a:lnTo>
                <a:lnTo>
                  <a:pt x="762000" y="6858000"/>
                </a:lnTo>
                <a:lnTo>
                  <a:pt x="912990" y="6858000"/>
                </a:lnTo>
                <a:lnTo>
                  <a:pt x="91299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87596" y="0"/>
            <a:ext cx="2819400" cy="6858000"/>
          </a:xfrm>
          <a:custGeom>
            <a:avLst/>
            <a:gdLst/>
            <a:ahLst/>
            <a:cxnLst/>
            <a:rect l="l" t="t" r="r" b="b"/>
            <a:pathLst>
              <a:path w="2819400" h="6858000">
                <a:moveTo>
                  <a:pt x="2819400" y="0"/>
                </a:moveTo>
                <a:lnTo>
                  <a:pt x="0" y="0"/>
                </a:lnTo>
                <a:lnTo>
                  <a:pt x="0" y="6858000"/>
                </a:lnTo>
                <a:lnTo>
                  <a:pt x="2819400" y="6858000"/>
                </a:lnTo>
                <a:lnTo>
                  <a:pt x="28194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50678" y="-7937"/>
            <a:ext cx="9100185" cy="6872605"/>
            <a:chOff x="50678" y="-7937"/>
            <a:chExt cx="9100185" cy="6872605"/>
          </a:xfrm>
        </p:grpSpPr>
        <p:sp>
          <p:nvSpPr>
            <p:cNvPr id="11" name="object 11"/>
            <p:cNvSpPr/>
            <p:nvPr/>
          </p:nvSpPr>
          <p:spPr>
            <a:xfrm>
              <a:off x="2973197" y="0"/>
              <a:ext cx="990600" cy="6858000"/>
            </a:xfrm>
            <a:custGeom>
              <a:avLst/>
              <a:gdLst/>
              <a:ahLst/>
              <a:cxnLst/>
              <a:rect l="l" t="t" r="r" b="b"/>
              <a:pathLst>
                <a:path w="990600" h="6858000">
                  <a:moveTo>
                    <a:pt x="990600" y="0"/>
                  </a:moveTo>
                  <a:lnTo>
                    <a:pt x="457200" y="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6858000"/>
                  </a:lnTo>
                  <a:lnTo>
                    <a:pt x="228600" y="6858000"/>
                  </a:lnTo>
                  <a:lnTo>
                    <a:pt x="457200" y="6858000"/>
                  </a:lnTo>
                  <a:lnTo>
                    <a:pt x="990600" y="6858000"/>
                  </a:lnTo>
                  <a:lnTo>
                    <a:pt x="990600" y="0"/>
                  </a:lnTo>
                  <a:close/>
                </a:path>
              </a:pathLst>
            </a:custGeom>
            <a:solidFill>
              <a:srgbClr val="FFFFFF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5728" y="3486886"/>
              <a:ext cx="9078595" cy="2715260"/>
            </a:xfrm>
            <a:custGeom>
              <a:avLst/>
              <a:gdLst/>
              <a:ahLst/>
              <a:cxnLst/>
              <a:rect l="l" t="t" r="r" b="b"/>
              <a:pathLst>
                <a:path w="9078595" h="2715260">
                  <a:moveTo>
                    <a:pt x="0" y="2664523"/>
                  </a:moveTo>
                  <a:lnTo>
                    <a:pt x="44898" y="2667221"/>
                  </a:lnTo>
                  <a:lnTo>
                    <a:pt x="89828" y="2669913"/>
                  </a:lnTo>
                  <a:lnTo>
                    <a:pt x="134823" y="2672590"/>
                  </a:lnTo>
                  <a:lnTo>
                    <a:pt x="179914" y="2675246"/>
                  </a:lnTo>
                  <a:lnTo>
                    <a:pt x="225134" y="2677875"/>
                  </a:lnTo>
                  <a:lnTo>
                    <a:pt x="270515" y="2680469"/>
                  </a:lnTo>
                  <a:lnTo>
                    <a:pt x="316090" y="2683022"/>
                  </a:lnTo>
                  <a:lnTo>
                    <a:pt x="361890" y="2685526"/>
                  </a:lnTo>
                  <a:lnTo>
                    <a:pt x="407948" y="2687974"/>
                  </a:lnTo>
                  <a:lnTo>
                    <a:pt x="454295" y="2690360"/>
                  </a:lnTo>
                  <a:lnTo>
                    <a:pt x="500965" y="2692676"/>
                  </a:lnTo>
                  <a:lnTo>
                    <a:pt x="547990" y="2694916"/>
                  </a:lnTo>
                  <a:lnTo>
                    <a:pt x="595400" y="2697073"/>
                  </a:lnTo>
                  <a:lnTo>
                    <a:pt x="643230" y="2699140"/>
                  </a:lnTo>
                  <a:lnTo>
                    <a:pt x="691511" y="2701109"/>
                  </a:lnTo>
                  <a:lnTo>
                    <a:pt x="740275" y="2702975"/>
                  </a:lnTo>
                  <a:lnTo>
                    <a:pt x="789554" y="2704729"/>
                  </a:lnTo>
                  <a:lnTo>
                    <a:pt x="839382" y="2706365"/>
                  </a:lnTo>
                  <a:lnTo>
                    <a:pt x="889789" y="2707877"/>
                  </a:lnTo>
                  <a:lnTo>
                    <a:pt x="940808" y="2709256"/>
                  </a:lnTo>
                  <a:lnTo>
                    <a:pt x="992472" y="2710497"/>
                  </a:lnTo>
                  <a:lnTo>
                    <a:pt x="1044812" y="2711592"/>
                  </a:lnTo>
                  <a:lnTo>
                    <a:pt x="1097861" y="2712535"/>
                  </a:lnTo>
                  <a:lnTo>
                    <a:pt x="1151651" y="2713317"/>
                  </a:lnTo>
                  <a:lnTo>
                    <a:pt x="1206215" y="2713933"/>
                  </a:lnTo>
                  <a:lnTo>
                    <a:pt x="1261583" y="2714376"/>
                  </a:lnTo>
                  <a:lnTo>
                    <a:pt x="1317790" y="2714638"/>
                  </a:lnTo>
                  <a:lnTo>
                    <a:pt x="1374866" y="2714713"/>
                  </a:lnTo>
                  <a:lnTo>
                    <a:pt x="1432845" y="2714594"/>
                  </a:lnTo>
                  <a:lnTo>
                    <a:pt x="1491758" y="2714273"/>
                  </a:lnTo>
                  <a:lnTo>
                    <a:pt x="1551637" y="2713744"/>
                  </a:lnTo>
                  <a:lnTo>
                    <a:pt x="1612515" y="2713000"/>
                  </a:lnTo>
                  <a:lnTo>
                    <a:pt x="1674425" y="2712034"/>
                  </a:lnTo>
                  <a:lnTo>
                    <a:pt x="1717553" y="2711288"/>
                  </a:lnTo>
                  <a:lnTo>
                    <a:pt x="1761085" y="2710534"/>
                  </a:lnTo>
                  <a:lnTo>
                    <a:pt x="1805014" y="2709765"/>
                  </a:lnTo>
                  <a:lnTo>
                    <a:pt x="1849338" y="2708979"/>
                  </a:lnTo>
                  <a:lnTo>
                    <a:pt x="1894050" y="2708171"/>
                  </a:lnTo>
                  <a:lnTo>
                    <a:pt x="1939146" y="2707337"/>
                  </a:lnTo>
                  <a:lnTo>
                    <a:pt x="1984623" y="2706473"/>
                  </a:lnTo>
                  <a:lnTo>
                    <a:pt x="2030476" y="2705574"/>
                  </a:lnTo>
                  <a:lnTo>
                    <a:pt x="2076699" y="2704637"/>
                  </a:lnTo>
                  <a:lnTo>
                    <a:pt x="2123289" y="2703656"/>
                  </a:lnTo>
                  <a:lnTo>
                    <a:pt x="2170241" y="2702629"/>
                  </a:lnTo>
                  <a:lnTo>
                    <a:pt x="2217550" y="2701550"/>
                  </a:lnTo>
                  <a:lnTo>
                    <a:pt x="2265212" y="2700416"/>
                  </a:lnTo>
                  <a:lnTo>
                    <a:pt x="2313223" y="2699223"/>
                  </a:lnTo>
                  <a:lnTo>
                    <a:pt x="2361578" y="2697965"/>
                  </a:lnTo>
                  <a:lnTo>
                    <a:pt x="2410272" y="2696640"/>
                  </a:lnTo>
                  <a:lnTo>
                    <a:pt x="2459301" y="2695242"/>
                  </a:lnTo>
                  <a:lnTo>
                    <a:pt x="2508661" y="2693769"/>
                  </a:lnTo>
                  <a:lnTo>
                    <a:pt x="2558346" y="2692214"/>
                  </a:lnTo>
                  <a:lnTo>
                    <a:pt x="2608353" y="2690575"/>
                  </a:lnTo>
                  <a:lnTo>
                    <a:pt x="2658676" y="2688847"/>
                  </a:lnTo>
                  <a:lnTo>
                    <a:pt x="2709312" y="2687026"/>
                  </a:lnTo>
                  <a:lnTo>
                    <a:pt x="2760256" y="2685107"/>
                  </a:lnTo>
                  <a:lnTo>
                    <a:pt x="2811503" y="2683087"/>
                  </a:lnTo>
                  <a:lnTo>
                    <a:pt x="2863049" y="2680962"/>
                  </a:lnTo>
                  <a:lnTo>
                    <a:pt x="2914889" y="2678726"/>
                  </a:lnTo>
                  <a:lnTo>
                    <a:pt x="2967020" y="2676377"/>
                  </a:lnTo>
                  <a:lnTo>
                    <a:pt x="3019435" y="2673909"/>
                  </a:lnTo>
                  <a:lnTo>
                    <a:pt x="3072131" y="2671319"/>
                  </a:lnTo>
                  <a:lnTo>
                    <a:pt x="3125103" y="2668602"/>
                  </a:lnTo>
                  <a:lnTo>
                    <a:pt x="3178347" y="2665754"/>
                  </a:lnTo>
                  <a:lnTo>
                    <a:pt x="3231859" y="2662772"/>
                  </a:lnTo>
                  <a:lnTo>
                    <a:pt x="3285633" y="2659650"/>
                  </a:lnTo>
                  <a:lnTo>
                    <a:pt x="3339665" y="2656385"/>
                  </a:lnTo>
                  <a:lnTo>
                    <a:pt x="3393951" y="2652973"/>
                  </a:lnTo>
                  <a:lnTo>
                    <a:pt x="3448486" y="2649408"/>
                  </a:lnTo>
                  <a:lnTo>
                    <a:pt x="3503265" y="2645688"/>
                  </a:lnTo>
                  <a:lnTo>
                    <a:pt x="3558285" y="2641807"/>
                  </a:lnTo>
                  <a:lnTo>
                    <a:pt x="3613541" y="2637763"/>
                  </a:lnTo>
                  <a:lnTo>
                    <a:pt x="3669027" y="2633550"/>
                  </a:lnTo>
                  <a:lnTo>
                    <a:pt x="3724740" y="2629164"/>
                  </a:lnTo>
                  <a:lnTo>
                    <a:pt x="3780676" y="2624601"/>
                  </a:lnTo>
                  <a:lnTo>
                    <a:pt x="3836829" y="2619857"/>
                  </a:lnTo>
                  <a:lnTo>
                    <a:pt x="3893195" y="2614928"/>
                  </a:lnTo>
                  <a:lnTo>
                    <a:pt x="3949769" y="2609810"/>
                  </a:lnTo>
                  <a:lnTo>
                    <a:pt x="4006548" y="2604498"/>
                  </a:lnTo>
                  <a:lnTo>
                    <a:pt x="4063526" y="2598988"/>
                  </a:lnTo>
                  <a:lnTo>
                    <a:pt x="4120699" y="2593276"/>
                  </a:lnTo>
                  <a:lnTo>
                    <a:pt x="4166073" y="2588638"/>
                  </a:lnTo>
                  <a:lnTo>
                    <a:pt x="4212041" y="2583873"/>
                  </a:lnTo>
                  <a:lnTo>
                    <a:pt x="4258581" y="2578986"/>
                  </a:lnTo>
                  <a:lnTo>
                    <a:pt x="4305669" y="2573976"/>
                  </a:lnTo>
                  <a:lnTo>
                    <a:pt x="4353284" y="2568847"/>
                  </a:lnTo>
                  <a:lnTo>
                    <a:pt x="4401403" y="2563601"/>
                  </a:lnTo>
                  <a:lnTo>
                    <a:pt x="4450004" y="2558240"/>
                  </a:lnTo>
                  <a:lnTo>
                    <a:pt x="4499066" y="2552765"/>
                  </a:lnTo>
                  <a:lnTo>
                    <a:pt x="4548564" y="2547178"/>
                  </a:lnTo>
                  <a:lnTo>
                    <a:pt x="4598478" y="2541483"/>
                  </a:lnTo>
                  <a:lnTo>
                    <a:pt x="4648785" y="2535680"/>
                  </a:lnTo>
                  <a:lnTo>
                    <a:pt x="4699462" y="2529772"/>
                  </a:lnTo>
                  <a:lnTo>
                    <a:pt x="4750488" y="2523761"/>
                  </a:lnTo>
                  <a:lnTo>
                    <a:pt x="4801840" y="2517649"/>
                  </a:lnTo>
                  <a:lnTo>
                    <a:pt x="4853496" y="2511437"/>
                  </a:lnTo>
                  <a:lnTo>
                    <a:pt x="4905433" y="2505129"/>
                  </a:lnTo>
                  <a:lnTo>
                    <a:pt x="4957629" y="2498725"/>
                  </a:lnTo>
                  <a:lnTo>
                    <a:pt x="5010063" y="2492229"/>
                  </a:lnTo>
                  <a:lnTo>
                    <a:pt x="5062711" y="2485642"/>
                  </a:lnTo>
                  <a:lnTo>
                    <a:pt x="5115551" y="2478965"/>
                  </a:lnTo>
                  <a:lnTo>
                    <a:pt x="5168562" y="2472202"/>
                  </a:lnTo>
                  <a:lnTo>
                    <a:pt x="5221720" y="2465355"/>
                  </a:lnTo>
                  <a:lnTo>
                    <a:pt x="5275004" y="2458424"/>
                  </a:lnTo>
                  <a:lnTo>
                    <a:pt x="5328391" y="2451413"/>
                  </a:lnTo>
                  <a:lnTo>
                    <a:pt x="5381859" y="2444323"/>
                  </a:lnTo>
                  <a:lnTo>
                    <a:pt x="5435386" y="2437156"/>
                  </a:lnTo>
                  <a:lnTo>
                    <a:pt x="5488949" y="2429915"/>
                  </a:lnTo>
                  <a:lnTo>
                    <a:pt x="5542527" y="2422601"/>
                  </a:lnTo>
                  <a:lnTo>
                    <a:pt x="5596096" y="2415217"/>
                  </a:lnTo>
                  <a:lnTo>
                    <a:pt x="5649634" y="2407764"/>
                  </a:lnTo>
                  <a:lnTo>
                    <a:pt x="5703120" y="2400245"/>
                  </a:lnTo>
                  <a:lnTo>
                    <a:pt x="5756531" y="2392661"/>
                  </a:lnTo>
                  <a:lnTo>
                    <a:pt x="5809844" y="2385015"/>
                  </a:lnTo>
                  <a:lnTo>
                    <a:pt x="5863038" y="2377309"/>
                  </a:lnTo>
                  <a:lnTo>
                    <a:pt x="5916090" y="2369545"/>
                  </a:lnTo>
                  <a:lnTo>
                    <a:pt x="5968978" y="2361724"/>
                  </a:lnTo>
                  <a:lnTo>
                    <a:pt x="6021680" y="2353849"/>
                  </a:lnTo>
                  <a:lnTo>
                    <a:pt x="6074172" y="2345922"/>
                  </a:lnTo>
                  <a:lnTo>
                    <a:pt x="6126434" y="2337944"/>
                  </a:lnTo>
                  <a:lnTo>
                    <a:pt x="6178442" y="2329919"/>
                  </a:lnTo>
                  <a:lnTo>
                    <a:pt x="6230175" y="2321848"/>
                  </a:lnTo>
                  <a:lnTo>
                    <a:pt x="6281610" y="2313732"/>
                  </a:lnTo>
                  <a:lnTo>
                    <a:pt x="6332724" y="2305575"/>
                  </a:lnTo>
                  <a:lnTo>
                    <a:pt x="6383496" y="2297378"/>
                  </a:lnTo>
                  <a:lnTo>
                    <a:pt x="6433904" y="2289143"/>
                  </a:lnTo>
                  <a:lnTo>
                    <a:pt x="6483924" y="2280872"/>
                  </a:lnTo>
                  <a:lnTo>
                    <a:pt x="6533536" y="2272567"/>
                  </a:lnTo>
                  <a:lnTo>
                    <a:pt x="6582715" y="2264230"/>
                  </a:lnTo>
                  <a:lnTo>
                    <a:pt x="6631441" y="2255864"/>
                  </a:lnTo>
                  <a:lnTo>
                    <a:pt x="6679690" y="2247470"/>
                  </a:lnTo>
                  <a:lnTo>
                    <a:pt x="6727441" y="2239051"/>
                  </a:lnTo>
                  <a:lnTo>
                    <a:pt x="6774672" y="2230608"/>
                  </a:lnTo>
                  <a:lnTo>
                    <a:pt x="6821359" y="2222143"/>
                  </a:lnTo>
                  <a:lnTo>
                    <a:pt x="6867481" y="2213659"/>
                  </a:lnTo>
                  <a:lnTo>
                    <a:pt x="6913016" y="2205157"/>
                  </a:lnTo>
                  <a:lnTo>
                    <a:pt x="6957940" y="2196640"/>
                  </a:lnTo>
                  <a:lnTo>
                    <a:pt x="7002233" y="2188109"/>
                  </a:lnTo>
                  <a:lnTo>
                    <a:pt x="7045871" y="2179568"/>
                  </a:lnTo>
                  <a:lnTo>
                    <a:pt x="7088832" y="2171016"/>
                  </a:lnTo>
                  <a:lnTo>
                    <a:pt x="7131095" y="2162458"/>
                  </a:lnTo>
                  <a:lnTo>
                    <a:pt x="7172636" y="2153894"/>
                  </a:lnTo>
                  <a:lnTo>
                    <a:pt x="7233929" y="2140968"/>
                  </a:lnTo>
                  <a:lnTo>
                    <a:pt x="7295240" y="2127694"/>
                  </a:lnTo>
                  <a:lnTo>
                    <a:pt x="7356517" y="2114092"/>
                  </a:lnTo>
                  <a:lnTo>
                    <a:pt x="7417708" y="2100182"/>
                  </a:lnTo>
                  <a:lnTo>
                    <a:pt x="7478760" y="2085982"/>
                  </a:lnTo>
                  <a:lnTo>
                    <a:pt x="7539621" y="2071514"/>
                  </a:lnTo>
                  <a:lnTo>
                    <a:pt x="7600240" y="2056797"/>
                  </a:lnTo>
                  <a:lnTo>
                    <a:pt x="7660563" y="2041849"/>
                  </a:lnTo>
                  <a:lnTo>
                    <a:pt x="7720539" y="2026691"/>
                  </a:lnTo>
                  <a:lnTo>
                    <a:pt x="7780116" y="2011343"/>
                  </a:lnTo>
                  <a:lnTo>
                    <a:pt x="7839241" y="1995824"/>
                  </a:lnTo>
                  <a:lnTo>
                    <a:pt x="7897862" y="1980154"/>
                  </a:lnTo>
                  <a:lnTo>
                    <a:pt x="7955927" y="1964352"/>
                  </a:lnTo>
                  <a:lnTo>
                    <a:pt x="8013384" y="1948439"/>
                  </a:lnTo>
                  <a:lnTo>
                    <a:pt x="8070180" y="1932433"/>
                  </a:lnTo>
                  <a:lnTo>
                    <a:pt x="8126263" y="1916354"/>
                  </a:lnTo>
                  <a:lnTo>
                    <a:pt x="8181582" y="1900223"/>
                  </a:lnTo>
                  <a:lnTo>
                    <a:pt x="8236083" y="1884058"/>
                  </a:lnTo>
                  <a:lnTo>
                    <a:pt x="8289716" y="1867880"/>
                  </a:lnTo>
                  <a:lnTo>
                    <a:pt x="8342426" y="1851708"/>
                  </a:lnTo>
                  <a:lnTo>
                    <a:pt x="8394164" y="1835561"/>
                  </a:lnTo>
                  <a:lnTo>
                    <a:pt x="8444875" y="1819460"/>
                  </a:lnTo>
                  <a:lnTo>
                    <a:pt x="8494508" y="1803424"/>
                  </a:lnTo>
                  <a:lnTo>
                    <a:pt x="8543011" y="1787472"/>
                  </a:lnTo>
                  <a:lnTo>
                    <a:pt x="8590332" y="1771624"/>
                  </a:lnTo>
                  <a:lnTo>
                    <a:pt x="8636418" y="1755901"/>
                  </a:lnTo>
                  <a:lnTo>
                    <a:pt x="8681217" y="1740321"/>
                  </a:lnTo>
                  <a:lnTo>
                    <a:pt x="8724677" y="1724904"/>
                  </a:lnTo>
                  <a:lnTo>
                    <a:pt x="8766746" y="1709670"/>
                  </a:lnTo>
                  <a:lnTo>
                    <a:pt x="8807371" y="1694639"/>
                  </a:lnTo>
                  <a:lnTo>
                    <a:pt x="8846501" y="1679830"/>
                  </a:lnTo>
                  <a:lnTo>
                    <a:pt x="8884083" y="1665263"/>
                  </a:lnTo>
                  <a:lnTo>
                    <a:pt x="8920065" y="1650957"/>
                  </a:lnTo>
                  <a:lnTo>
                    <a:pt x="8987020" y="1623208"/>
                  </a:lnTo>
                  <a:lnTo>
                    <a:pt x="9046949" y="1596742"/>
                  </a:lnTo>
                  <a:lnTo>
                    <a:pt x="9074148" y="1584038"/>
                  </a:lnTo>
                  <a:lnTo>
                    <a:pt x="9078271" y="1582028"/>
                  </a:lnTo>
                </a:path>
                <a:path w="9078595" h="2715260">
                  <a:moveTo>
                    <a:pt x="0" y="871372"/>
                  </a:moveTo>
                  <a:lnTo>
                    <a:pt x="35920" y="852340"/>
                  </a:lnTo>
                  <a:lnTo>
                    <a:pt x="71984" y="833309"/>
                  </a:lnTo>
                  <a:lnTo>
                    <a:pt x="108335" y="814282"/>
                  </a:lnTo>
                  <a:lnTo>
                    <a:pt x="145119" y="795260"/>
                  </a:lnTo>
                  <a:lnTo>
                    <a:pt x="182477" y="776244"/>
                  </a:lnTo>
                  <a:lnTo>
                    <a:pt x="220555" y="757238"/>
                  </a:lnTo>
                  <a:lnTo>
                    <a:pt x="259496" y="738241"/>
                  </a:lnTo>
                  <a:lnTo>
                    <a:pt x="299444" y="719257"/>
                  </a:lnTo>
                  <a:lnTo>
                    <a:pt x="340543" y="700287"/>
                  </a:lnTo>
                  <a:lnTo>
                    <a:pt x="382937" y="681331"/>
                  </a:lnTo>
                  <a:lnTo>
                    <a:pt x="426770" y="662394"/>
                  </a:lnTo>
                  <a:lnTo>
                    <a:pt x="472184" y="643474"/>
                  </a:lnTo>
                  <a:lnTo>
                    <a:pt x="519326" y="624576"/>
                  </a:lnTo>
                  <a:lnTo>
                    <a:pt x="568338" y="605700"/>
                  </a:lnTo>
                  <a:lnTo>
                    <a:pt x="619363" y="586848"/>
                  </a:lnTo>
                  <a:lnTo>
                    <a:pt x="672547" y="568022"/>
                  </a:lnTo>
                  <a:lnTo>
                    <a:pt x="728033" y="549223"/>
                  </a:lnTo>
                  <a:lnTo>
                    <a:pt x="785964" y="530453"/>
                  </a:lnTo>
                  <a:lnTo>
                    <a:pt x="846485" y="511714"/>
                  </a:lnTo>
                  <a:lnTo>
                    <a:pt x="909740" y="493008"/>
                  </a:lnTo>
                  <a:lnTo>
                    <a:pt x="975872" y="474337"/>
                  </a:lnTo>
                  <a:lnTo>
                    <a:pt x="1045025" y="455701"/>
                  </a:lnTo>
                  <a:lnTo>
                    <a:pt x="1082432" y="445844"/>
                  </a:lnTo>
                  <a:lnTo>
                    <a:pt x="1120567" y="435788"/>
                  </a:lnTo>
                  <a:lnTo>
                    <a:pt x="1159420" y="425547"/>
                  </a:lnTo>
                  <a:lnTo>
                    <a:pt x="1198980" y="415139"/>
                  </a:lnTo>
                  <a:lnTo>
                    <a:pt x="1239234" y="404578"/>
                  </a:lnTo>
                  <a:lnTo>
                    <a:pt x="1280171" y="393882"/>
                  </a:lnTo>
                  <a:lnTo>
                    <a:pt x="1321780" y="383065"/>
                  </a:lnTo>
                  <a:lnTo>
                    <a:pt x="1364049" y="372143"/>
                  </a:lnTo>
                  <a:lnTo>
                    <a:pt x="1406966" y="361133"/>
                  </a:lnTo>
                  <a:lnTo>
                    <a:pt x="1450520" y="350050"/>
                  </a:lnTo>
                  <a:lnTo>
                    <a:pt x="1494699" y="338911"/>
                  </a:lnTo>
                  <a:lnTo>
                    <a:pt x="1539492" y="327730"/>
                  </a:lnTo>
                  <a:lnTo>
                    <a:pt x="1584887" y="316524"/>
                  </a:lnTo>
                  <a:lnTo>
                    <a:pt x="1630872" y="305310"/>
                  </a:lnTo>
                  <a:lnTo>
                    <a:pt x="1677437" y="294101"/>
                  </a:lnTo>
                  <a:lnTo>
                    <a:pt x="1724569" y="282915"/>
                  </a:lnTo>
                  <a:lnTo>
                    <a:pt x="1772257" y="271768"/>
                  </a:lnTo>
                  <a:lnTo>
                    <a:pt x="1820489" y="260675"/>
                  </a:lnTo>
                  <a:lnTo>
                    <a:pt x="1869254" y="249651"/>
                  </a:lnTo>
                  <a:lnTo>
                    <a:pt x="1918540" y="238714"/>
                  </a:lnTo>
                  <a:lnTo>
                    <a:pt x="1968336" y="227879"/>
                  </a:lnTo>
                  <a:lnTo>
                    <a:pt x="2018630" y="217161"/>
                  </a:lnTo>
                  <a:lnTo>
                    <a:pt x="2069410" y="206577"/>
                  </a:lnTo>
                  <a:lnTo>
                    <a:pt x="2120666" y="196143"/>
                  </a:lnTo>
                  <a:lnTo>
                    <a:pt x="2172385" y="185873"/>
                  </a:lnTo>
                  <a:lnTo>
                    <a:pt x="2224555" y="175785"/>
                  </a:lnTo>
                  <a:lnTo>
                    <a:pt x="2277166" y="165894"/>
                  </a:lnTo>
                  <a:lnTo>
                    <a:pt x="2330206" y="156216"/>
                  </a:lnTo>
                  <a:lnTo>
                    <a:pt x="2383663" y="146767"/>
                  </a:lnTo>
                  <a:lnTo>
                    <a:pt x="2437525" y="137562"/>
                  </a:lnTo>
                  <a:lnTo>
                    <a:pt x="2491782" y="128618"/>
                  </a:lnTo>
                  <a:lnTo>
                    <a:pt x="2546421" y="119951"/>
                  </a:lnTo>
                  <a:lnTo>
                    <a:pt x="2601431" y="111575"/>
                  </a:lnTo>
                  <a:lnTo>
                    <a:pt x="2656800" y="103508"/>
                  </a:lnTo>
                  <a:lnTo>
                    <a:pt x="2712517" y="95765"/>
                  </a:lnTo>
                  <a:lnTo>
                    <a:pt x="2768570" y="88361"/>
                  </a:lnTo>
                  <a:lnTo>
                    <a:pt x="2824948" y="81314"/>
                  </a:lnTo>
                  <a:lnTo>
                    <a:pt x="2881639" y="74638"/>
                  </a:lnTo>
                  <a:lnTo>
                    <a:pt x="2938631" y="68350"/>
                  </a:lnTo>
                  <a:lnTo>
                    <a:pt x="2995914" y="62465"/>
                  </a:lnTo>
                  <a:lnTo>
                    <a:pt x="3053475" y="56999"/>
                  </a:lnTo>
                  <a:lnTo>
                    <a:pt x="3111303" y="51968"/>
                  </a:lnTo>
                  <a:lnTo>
                    <a:pt x="3155740" y="48359"/>
                  </a:lnTo>
                  <a:lnTo>
                    <a:pt x="3200516" y="44877"/>
                  </a:lnTo>
                  <a:lnTo>
                    <a:pt x="3245628" y="41521"/>
                  </a:lnTo>
                  <a:lnTo>
                    <a:pt x="3291067" y="38292"/>
                  </a:lnTo>
                  <a:lnTo>
                    <a:pt x="3336830" y="35191"/>
                  </a:lnTo>
                  <a:lnTo>
                    <a:pt x="3382910" y="32217"/>
                  </a:lnTo>
                  <a:lnTo>
                    <a:pt x="3429303" y="29372"/>
                  </a:lnTo>
                  <a:lnTo>
                    <a:pt x="3476001" y="26655"/>
                  </a:lnTo>
                  <a:lnTo>
                    <a:pt x="3523001" y="24067"/>
                  </a:lnTo>
                  <a:lnTo>
                    <a:pt x="3570296" y="21609"/>
                  </a:lnTo>
                  <a:lnTo>
                    <a:pt x="3617880" y="19281"/>
                  </a:lnTo>
                  <a:lnTo>
                    <a:pt x="3665749" y="17084"/>
                  </a:lnTo>
                  <a:lnTo>
                    <a:pt x="3713896" y="15017"/>
                  </a:lnTo>
                  <a:lnTo>
                    <a:pt x="3762316" y="13081"/>
                  </a:lnTo>
                  <a:lnTo>
                    <a:pt x="3811004" y="11277"/>
                  </a:lnTo>
                  <a:lnTo>
                    <a:pt x="3859954" y="9605"/>
                  </a:lnTo>
                  <a:lnTo>
                    <a:pt x="3909160" y="8066"/>
                  </a:lnTo>
                  <a:lnTo>
                    <a:pt x="3958616" y="6659"/>
                  </a:lnTo>
                  <a:lnTo>
                    <a:pt x="4008318" y="5386"/>
                  </a:lnTo>
                  <a:lnTo>
                    <a:pt x="4058260" y="4247"/>
                  </a:lnTo>
                  <a:lnTo>
                    <a:pt x="4108435" y="3241"/>
                  </a:lnTo>
                  <a:lnTo>
                    <a:pt x="4158839" y="2371"/>
                  </a:lnTo>
                  <a:lnTo>
                    <a:pt x="4209466" y="1636"/>
                  </a:lnTo>
                  <a:lnTo>
                    <a:pt x="4260311" y="1036"/>
                  </a:lnTo>
                  <a:lnTo>
                    <a:pt x="4311367" y="572"/>
                  </a:lnTo>
                  <a:lnTo>
                    <a:pt x="4362629" y="244"/>
                  </a:lnTo>
                  <a:lnTo>
                    <a:pt x="4414092" y="53"/>
                  </a:lnTo>
                  <a:lnTo>
                    <a:pt x="4465750" y="0"/>
                  </a:lnTo>
                  <a:lnTo>
                    <a:pt x="4517598" y="83"/>
                  </a:lnTo>
                  <a:lnTo>
                    <a:pt x="4569630" y="305"/>
                  </a:lnTo>
                  <a:lnTo>
                    <a:pt x="4621840" y="666"/>
                  </a:lnTo>
                  <a:lnTo>
                    <a:pt x="4674223" y="1165"/>
                  </a:lnTo>
                  <a:lnTo>
                    <a:pt x="4726773" y="1804"/>
                  </a:lnTo>
                  <a:lnTo>
                    <a:pt x="4779485" y="2583"/>
                  </a:lnTo>
                  <a:lnTo>
                    <a:pt x="4832353" y="3501"/>
                  </a:lnTo>
                  <a:lnTo>
                    <a:pt x="4885372" y="4560"/>
                  </a:lnTo>
                  <a:lnTo>
                    <a:pt x="4938536" y="5761"/>
                  </a:lnTo>
                  <a:lnTo>
                    <a:pt x="4991839" y="7102"/>
                  </a:lnTo>
                  <a:lnTo>
                    <a:pt x="5045276" y="8586"/>
                  </a:lnTo>
                  <a:lnTo>
                    <a:pt x="5098841" y="10212"/>
                  </a:lnTo>
                  <a:lnTo>
                    <a:pt x="5152530" y="11981"/>
                  </a:lnTo>
                  <a:lnTo>
                    <a:pt x="5206335" y="13893"/>
                  </a:lnTo>
                  <a:lnTo>
                    <a:pt x="5260252" y="15948"/>
                  </a:lnTo>
                  <a:lnTo>
                    <a:pt x="5314275" y="18147"/>
                  </a:lnTo>
                  <a:lnTo>
                    <a:pt x="5368399" y="20491"/>
                  </a:lnTo>
                  <a:lnTo>
                    <a:pt x="5422617" y="22980"/>
                  </a:lnTo>
                  <a:lnTo>
                    <a:pt x="5476925" y="25614"/>
                  </a:lnTo>
                  <a:lnTo>
                    <a:pt x="5531317" y="28394"/>
                  </a:lnTo>
                  <a:lnTo>
                    <a:pt x="5585787" y="31320"/>
                  </a:lnTo>
                  <a:lnTo>
                    <a:pt x="5640330" y="34392"/>
                  </a:lnTo>
                  <a:lnTo>
                    <a:pt x="5694940" y="37612"/>
                  </a:lnTo>
                  <a:lnTo>
                    <a:pt x="5749611" y="40979"/>
                  </a:lnTo>
                  <a:lnTo>
                    <a:pt x="5804338" y="44493"/>
                  </a:lnTo>
                  <a:lnTo>
                    <a:pt x="5859116" y="48156"/>
                  </a:lnTo>
                  <a:lnTo>
                    <a:pt x="5913939" y="51968"/>
                  </a:lnTo>
                  <a:lnTo>
                    <a:pt x="5961554" y="55463"/>
                  </a:lnTo>
                  <a:lnTo>
                    <a:pt x="6010111" y="59261"/>
                  </a:lnTo>
                  <a:lnTo>
                    <a:pt x="6059569" y="63352"/>
                  </a:lnTo>
                  <a:lnTo>
                    <a:pt x="6109886" y="67727"/>
                  </a:lnTo>
                  <a:lnTo>
                    <a:pt x="6161021" y="72376"/>
                  </a:lnTo>
                  <a:lnTo>
                    <a:pt x="6212932" y="77290"/>
                  </a:lnTo>
                  <a:lnTo>
                    <a:pt x="6265580" y="82458"/>
                  </a:lnTo>
                  <a:lnTo>
                    <a:pt x="6318922" y="87870"/>
                  </a:lnTo>
                  <a:lnTo>
                    <a:pt x="6372918" y="93517"/>
                  </a:lnTo>
                  <a:lnTo>
                    <a:pt x="6427526" y="99389"/>
                  </a:lnTo>
                  <a:lnTo>
                    <a:pt x="6482705" y="105477"/>
                  </a:lnTo>
                  <a:lnTo>
                    <a:pt x="6538413" y="111770"/>
                  </a:lnTo>
                  <a:lnTo>
                    <a:pt x="6594611" y="118258"/>
                  </a:lnTo>
                  <a:lnTo>
                    <a:pt x="6651256" y="124933"/>
                  </a:lnTo>
                  <a:lnTo>
                    <a:pt x="6708307" y="131783"/>
                  </a:lnTo>
                  <a:lnTo>
                    <a:pt x="6765724" y="138800"/>
                  </a:lnTo>
                  <a:lnTo>
                    <a:pt x="6823464" y="145974"/>
                  </a:lnTo>
                  <a:lnTo>
                    <a:pt x="6881487" y="153294"/>
                  </a:lnTo>
                  <a:lnTo>
                    <a:pt x="6939752" y="160751"/>
                  </a:lnTo>
                  <a:lnTo>
                    <a:pt x="6998218" y="168336"/>
                  </a:lnTo>
                  <a:lnTo>
                    <a:pt x="7056842" y="176038"/>
                  </a:lnTo>
                  <a:lnTo>
                    <a:pt x="7115585" y="183847"/>
                  </a:lnTo>
                  <a:lnTo>
                    <a:pt x="7174404" y="191755"/>
                  </a:lnTo>
                  <a:lnTo>
                    <a:pt x="7233260" y="199750"/>
                  </a:lnTo>
                  <a:lnTo>
                    <a:pt x="7292110" y="207824"/>
                  </a:lnTo>
                  <a:lnTo>
                    <a:pt x="7350913" y="215966"/>
                  </a:lnTo>
                  <a:lnTo>
                    <a:pt x="7409628" y="224167"/>
                  </a:lnTo>
                  <a:lnTo>
                    <a:pt x="7468215" y="232416"/>
                  </a:lnTo>
                  <a:lnTo>
                    <a:pt x="7526631" y="240705"/>
                  </a:lnTo>
                  <a:lnTo>
                    <a:pt x="7584836" y="249024"/>
                  </a:lnTo>
                  <a:lnTo>
                    <a:pt x="7642789" y="257361"/>
                  </a:lnTo>
                  <a:lnTo>
                    <a:pt x="7700448" y="265709"/>
                  </a:lnTo>
                  <a:lnTo>
                    <a:pt x="7757772" y="274057"/>
                  </a:lnTo>
                  <a:lnTo>
                    <a:pt x="7814720" y="282395"/>
                  </a:lnTo>
                  <a:lnTo>
                    <a:pt x="7871250" y="290713"/>
                  </a:lnTo>
                  <a:lnTo>
                    <a:pt x="7927323" y="299002"/>
                  </a:lnTo>
                  <a:lnTo>
                    <a:pt x="7982895" y="307251"/>
                  </a:lnTo>
                  <a:lnTo>
                    <a:pt x="8037927" y="315452"/>
                  </a:lnTo>
                  <a:lnTo>
                    <a:pt x="8092377" y="323595"/>
                  </a:lnTo>
                  <a:lnTo>
                    <a:pt x="8146204" y="331668"/>
                  </a:lnTo>
                  <a:lnTo>
                    <a:pt x="8199367" y="339664"/>
                  </a:lnTo>
                  <a:lnTo>
                    <a:pt x="8251824" y="347571"/>
                  </a:lnTo>
                  <a:lnTo>
                    <a:pt x="8303535" y="355380"/>
                  </a:lnTo>
                  <a:lnTo>
                    <a:pt x="8354457" y="363082"/>
                  </a:lnTo>
                  <a:lnTo>
                    <a:pt x="8404551" y="370667"/>
                  </a:lnTo>
                  <a:lnTo>
                    <a:pt x="8453775" y="378124"/>
                  </a:lnTo>
                  <a:lnTo>
                    <a:pt x="8502087" y="385444"/>
                  </a:lnTo>
                  <a:lnTo>
                    <a:pt x="8549447" y="392618"/>
                  </a:lnTo>
                  <a:lnTo>
                    <a:pt x="8595813" y="399635"/>
                  </a:lnTo>
                  <a:lnTo>
                    <a:pt x="8641144" y="406485"/>
                  </a:lnTo>
                  <a:lnTo>
                    <a:pt x="8685399" y="413160"/>
                  </a:lnTo>
                  <a:lnTo>
                    <a:pt x="8728537" y="419648"/>
                  </a:lnTo>
                  <a:lnTo>
                    <a:pt x="8770516" y="425941"/>
                  </a:lnTo>
                  <a:lnTo>
                    <a:pt x="8811296" y="432029"/>
                  </a:lnTo>
                  <a:lnTo>
                    <a:pt x="8850835" y="437901"/>
                  </a:lnTo>
                  <a:lnTo>
                    <a:pt x="8889092" y="443548"/>
                  </a:lnTo>
                  <a:lnTo>
                    <a:pt x="8961595" y="454128"/>
                  </a:lnTo>
                  <a:lnTo>
                    <a:pt x="9028477" y="463691"/>
                  </a:lnTo>
                  <a:lnTo>
                    <a:pt x="9059707" y="468066"/>
                  </a:lnTo>
                  <a:lnTo>
                    <a:pt x="9078271" y="470623"/>
                  </a:lnTo>
                </a:path>
              </a:pathLst>
            </a:custGeom>
            <a:ln w="63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3853" y="5640781"/>
              <a:ext cx="3004820" cy="1211580"/>
            </a:xfrm>
            <a:custGeom>
              <a:avLst/>
              <a:gdLst/>
              <a:ahLst/>
              <a:cxnLst/>
              <a:rect l="l" t="t" r="r" b="b"/>
              <a:pathLst>
                <a:path w="3004820" h="1211579">
                  <a:moveTo>
                    <a:pt x="0" y="0"/>
                  </a:moveTo>
                  <a:lnTo>
                    <a:pt x="51721" y="23517"/>
                  </a:lnTo>
                  <a:lnTo>
                    <a:pt x="103435" y="47027"/>
                  </a:lnTo>
                  <a:lnTo>
                    <a:pt x="155135" y="70525"/>
                  </a:lnTo>
                  <a:lnTo>
                    <a:pt x="206815" y="94002"/>
                  </a:lnTo>
                  <a:lnTo>
                    <a:pt x="258466" y="117452"/>
                  </a:lnTo>
                  <a:lnTo>
                    <a:pt x="310083" y="140868"/>
                  </a:lnTo>
                  <a:lnTo>
                    <a:pt x="361657" y="164244"/>
                  </a:lnTo>
                  <a:lnTo>
                    <a:pt x="413183" y="187573"/>
                  </a:lnTo>
                  <a:lnTo>
                    <a:pt x="464653" y="210849"/>
                  </a:lnTo>
                  <a:lnTo>
                    <a:pt x="516059" y="234063"/>
                  </a:lnTo>
                  <a:lnTo>
                    <a:pt x="567396" y="257211"/>
                  </a:lnTo>
                  <a:lnTo>
                    <a:pt x="618656" y="280284"/>
                  </a:lnTo>
                  <a:lnTo>
                    <a:pt x="669832" y="303277"/>
                  </a:lnTo>
                  <a:lnTo>
                    <a:pt x="720917" y="326182"/>
                  </a:lnTo>
                  <a:lnTo>
                    <a:pt x="771904" y="348994"/>
                  </a:lnTo>
                  <a:lnTo>
                    <a:pt x="822786" y="371704"/>
                  </a:lnTo>
                  <a:lnTo>
                    <a:pt x="873556" y="394306"/>
                  </a:lnTo>
                  <a:lnTo>
                    <a:pt x="924207" y="416795"/>
                  </a:lnTo>
                  <a:lnTo>
                    <a:pt x="974732" y="439162"/>
                  </a:lnTo>
                  <a:lnTo>
                    <a:pt x="1025125" y="461401"/>
                  </a:lnTo>
                  <a:lnTo>
                    <a:pt x="1075377" y="483506"/>
                  </a:lnTo>
                  <a:lnTo>
                    <a:pt x="1125482" y="505470"/>
                  </a:lnTo>
                  <a:lnTo>
                    <a:pt x="1175433" y="527285"/>
                  </a:lnTo>
                  <a:lnTo>
                    <a:pt x="1225224" y="548946"/>
                  </a:lnTo>
                  <a:lnTo>
                    <a:pt x="1274846" y="570446"/>
                  </a:lnTo>
                  <a:lnTo>
                    <a:pt x="1324293" y="591777"/>
                  </a:lnTo>
                  <a:lnTo>
                    <a:pt x="1373558" y="612933"/>
                  </a:lnTo>
                  <a:lnTo>
                    <a:pt x="1422635" y="633908"/>
                  </a:lnTo>
                  <a:lnTo>
                    <a:pt x="1471515" y="654695"/>
                  </a:lnTo>
                  <a:lnTo>
                    <a:pt x="1520192" y="675286"/>
                  </a:lnTo>
                  <a:lnTo>
                    <a:pt x="1568660" y="695675"/>
                  </a:lnTo>
                  <a:lnTo>
                    <a:pt x="1616910" y="715856"/>
                  </a:lnTo>
                  <a:lnTo>
                    <a:pt x="1664936" y="735822"/>
                  </a:lnTo>
                  <a:lnTo>
                    <a:pt x="1712731" y="755566"/>
                  </a:lnTo>
                  <a:lnTo>
                    <a:pt x="1760289" y="775081"/>
                  </a:lnTo>
                  <a:lnTo>
                    <a:pt x="1807601" y="794360"/>
                  </a:lnTo>
                  <a:lnTo>
                    <a:pt x="1854661" y="813398"/>
                  </a:lnTo>
                  <a:lnTo>
                    <a:pt x="1901462" y="832186"/>
                  </a:lnTo>
                  <a:lnTo>
                    <a:pt x="1947997" y="850719"/>
                  </a:lnTo>
                  <a:lnTo>
                    <a:pt x="1994259" y="868989"/>
                  </a:lnTo>
                  <a:lnTo>
                    <a:pt x="2040242" y="886991"/>
                  </a:lnTo>
                  <a:lnTo>
                    <a:pt x="2085937" y="904716"/>
                  </a:lnTo>
                  <a:lnTo>
                    <a:pt x="2131338" y="922159"/>
                  </a:lnTo>
                  <a:lnTo>
                    <a:pt x="2176438" y="939313"/>
                  </a:lnTo>
                  <a:lnTo>
                    <a:pt x="2221229" y="956171"/>
                  </a:lnTo>
                  <a:lnTo>
                    <a:pt x="2265706" y="972726"/>
                  </a:lnTo>
                  <a:lnTo>
                    <a:pt x="2309861" y="988971"/>
                  </a:lnTo>
                  <a:lnTo>
                    <a:pt x="2353687" y="1004901"/>
                  </a:lnTo>
                  <a:lnTo>
                    <a:pt x="2397177" y="1020507"/>
                  </a:lnTo>
                  <a:lnTo>
                    <a:pt x="2440323" y="1035784"/>
                  </a:lnTo>
                  <a:lnTo>
                    <a:pt x="2483120" y="1050724"/>
                  </a:lnTo>
                  <a:lnTo>
                    <a:pt x="2525559" y="1065322"/>
                  </a:lnTo>
                  <a:lnTo>
                    <a:pt x="2567635" y="1079569"/>
                  </a:lnTo>
                  <a:lnTo>
                    <a:pt x="2609339" y="1093460"/>
                  </a:lnTo>
                  <a:lnTo>
                    <a:pt x="2650665" y="1106988"/>
                  </a:lnTo>
                  <a:lnTo>
                    <a:pt x="2691607" y="1120146"/>
                  </a:lnTo>
                  <a:lnTo>
                    <a:pt x="2732156" y="1132927"/>
                  </a:lnTo>
                  <a:lnTo>
                    <a:pt x="2772306" y="1145324"/>
                  </a:lnTo>
                  <a:lnTo>
                    <a:pt x="2812050" y="1157331"/>
                  </a:lnTo>
                  <a:lnTo>
                    <a:pt x="2851381" y="1168942"/>
                  </a:lnTo>
                  <a:lnTo>
                    <a:pt x="2890292" y="1180149"/>
                  </a:lnTo>
                  <a:lnTo>
                    <a:pt x="2928775" y="1190945"/>
                  </a:lnTo>
                  <a:lnTo>
                    <a:pt x="2966825" y="1201324"/>
                  </a:lnTo>
                  <a:lnTo>
                    <a:pt x="3004433" y="1211280"/>
                  </a:lnTo>
                </a:path>
              </a:pathLst>
            </a:custGeom>
            <a:ln w="63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5728" y="5284470"/>
              <a:ext cx="9078595" cy="1467485"/>
            </a:xfrm>
            <a:custGeom>
              <a:avLst/>
              <a:gdLst/>
              <a:ahLst/>
              <a:cxnLst/>
              <a:rect l="l" t="t" r="r" b="b"/>
              <a:pathLst>
                <a:path w="9078595" h="1467484">
                  <a:moveTo>
                    <a:pt x="0" y="0"/>
                  </a:moveTo>
                  <a:lnTo>
                    <a:pt x="37324" y="13040"/>
                  </a:lnTo>
                  <a:lnTo>
                    <a:pt x="74769" y="26102"/>
                  </a:lnTo>
                  <a:lnTo>
                    <a:pt x="112458" y="39209"/>
                  </a:lnTo>
                  <a:lnTo>
                    <a:pt x="150511" y="52381"/>
                  </a:lnTo>
                  <a:lnTo>
                    <a:pt x="189051" y="65642"/>
                  </a:lnTo>
                  <a:lnTo>
                    <a:pt x="228197" y="79012"/>
                  </a:lnTo>
                  <a:lnTo>
                    <a:pt x="268073" y="92514"/>
                  </a:lnTo>
                  <a:lnTo>
                    <a:pt x="308800" y="106170"/>
                  </a:lnTo>
                  <a:lnTo>
                    <a:pt x="350499" y="120003"/>
                  </a:lnTo>
                  <a:lnTo>
                    <a:pt x="393291" y="134033"/>
                  </a:lnTo>
                  <a:lnTo>
                    <a:pt x="437298" y="148282"/>
                  </a:lnTo>
                  <a:lnTo>
                    <a:pt x="482643" y="162774"/>
                  </a:lnTo>
                  <a:lnTo>
                    <a:pt x="529445" y="177530"/>
                  </a:lnTo>
                  <a:lnTo>
                    <a:pt x="577828" y="192571"/>
                  </a:lnTo>
                  <a:lnTo>
                    <a:pt x="627911" y="207921"/>
                  </a:lnTo>
                  <a:lnTo>
                    <a:pt x="679818" y="223600"/>
                  </a:lnTo>
                  <a:lnTo>
                    <a:pt x="733668" y="239631"/>
                  </a:lnTo>
                  <a:lnTo>
                    <a:pt x="789585" y="256036"/>
                  </a:lnTo>
                  <a:lnTo>
                    <a:pt x="847689" y="272836"/>
                  </a:lnTo>
                  <a:lnTo>
                    <a:pt x="908102" y="290054"/>
                  </a:lnTo>
                  <a:lnTo>
                    <a:pt x="970946" y="307713"/>
                  </a:lnTo>
                  <a:lnTo>
                    <a:pt x="1036341" y="325833"/>
                  </a:lnTo>
                  <a:lnTo>
                    <a:pt x="1104411" y="344436"/>
                  </a:lnTo>
                  <a:lnTo>
                    <a:pt x="1142884" y="354885"/>
                  </a:lnTo>
                  <a:lnTo>
                    <a:pt x="1182229" y="365585"/>
                  </a:lnTo>
                  <a:lnTo>
                    <a:pt x="1222422" y="376525"/>
                  </a:lnTo>
                  <a:lnTo>
                    <a:pt x="1263437" y="387692"/>
                  </a:lnTo>
                  <a:lnTo>
                    <a:pt x="1305252" y="399076"/>
                  </a:lnTo>
                  <a:lnTo>
                    <a:pt x="1347842" y="410665"/>
                  </a:lnTo>
                  <a:lnTo>
                    <a:pt x="1391183" y="422448"/>
                  </a:lnTo>
                  <a:lnTo>
                    <a:pt x="1435251" y="434412"/>
                  </a:lnTo>
                  <a:lnTo>
                    <a:pt x="1480022" y="446546"/>
                  </a:lnTo>
                  <a:lnTo>
                    <a:pt x="1525472" y="458839"/>
                  </a:lnTo>
                  <a:lnTo>
                    <a:pt x="1571577" y="471279"/>
                  </a:lnTo>
                  <a:lnTo>
                    <a:pt x="1618313" y="483855"/>
                  </a:lnTo>
                  <a:lnTo>
                    <a:pt x="1665656" y="496555"/>
                  </a:lnTo>
                  <a:lnTo>
                    <a:pt x="1713581" y="509367"/>
                  </a:lnTo>
                  <a:lnTo>
                    <a:pt x="1762065" y="522281"/>
                  </a:lnTo>
                  <a:lnTo>
                    <a:pt x="1811084" y="535284"/>
                  </a:lnTo>
                  <a:lnTo>
                    <a:pt x="1860614" y="548365"/>
                  </a:lnTo>
                  <a:lnTo>
                    <a:pt x="1910630" y="561512"/>
                  </a:lnTo>
                  <a:lnTo>
                    <a:pt x="1961108" y="574714"/>
                  </a:lnTo>
                  <a:lnTo>
                    <a:pt x="2012026" y="587959"/>
                  </a:lnTo>
                  <a:lnTo>
                    <a:pt x="2063357" y="601237"/>
                  </a:lnTo>
                  <a:lnTo>
                    <a:pt x="2115080" y="614534"/>
                  </a:lnTo>
                  <a:lnTo>
                    <a:pt x="2167168" y="627840"/>
                  </a:lnTo>
                  <a:lnTo>
                    <a:pt x="2219599" y="641143"/>
                  </a:lnTo>
                  <a:lnTo>
                    <a:pt x="2272348" y="654432"/>
                  </a:lnTo>
                  <a:lnTo>
                    <a:pt x="2325392" y="667695"/>
                  </a:lnTo>
                  <a:lnTo>
                    <a:pt x="2378705" y="680920"/>
                  </a:lnTo>
                  <a:lnTo>
                    <a:pt x="2432265" y="694096"/>
                  </a:lnTo>
                  <a:lnTo>
                    <a:pt x="2486047" y="707212"/>
                  </a:lnTo>
                  <a:lnTo>
                    <a:pt x="2540027" y="720256"/>
                  </a:lnTo>
                  <a:lnTo>
                    <a:pt x="2594181" y="733216"/>
                  </a:lnTo>
                  <a:lnTo>
                    <a:pt x="2648486" y="746080"/>
                  </a:lnTo>
                  <a:lnTo>
                    <a:pt x="2702916" y="758838"/>
                  </a:lnTo>
                  <a:lnTo>
                    <a:pt x="2757448" y="771478"/>
                  </a:lnTo>
                  <a:lnTo>
                    <a:pt x="2812058" y="783988"/>
                  </a:lnTo>
                  <a:lnTo>
                    <a:pt x="2866721" y="796356"/>
                  </a:lnTo>
                  <a:lnTo>
                    <a:pt x="2921415" y="808572"/>
                  </a:lnTo>
                  <a:lnTo>
                    <a:pt x="2976114" y="820623"/>
                  </a:lnTo>
                  <a:lnTo>
                    <a:pt x="3030795" y="832498"/>
                  </a:lnTo>
                  <a:lnTo>
                    <a:pt x="3085434" y="844186"/>
                  </a:lnTo>
                  <a:lnTo>
                    <a:pt x="3140006" y="855674"/>
                  </a:lnTo>
                  <a:lnTo>
                    <a:pt x="3194488" y="866952"/>
                  </a:lnTo>
                  <a:lnTo>
                    <a:pt x="3240447" y="876340"/>
                  </a:lnTo>
                  <a:lnTo>
                    <a:pt x="3286870" y="885738"/>
                  </a:lnTo>
                  <a:lnTo>
                    <a:pt x="3333739" y="895144"/>
                  </a:lnTo>
                  <a:lnTo>
                    <a:pt x="3381033" y="904554"/>
                  </a:lnTo>
                  <a:lnTo>
                    <a:pt x="3428732" y="913965"/>
                  </a:lnTo>
                  <a:lnTo>
                    <a:pt x="3476818" y="923372"/>
                  </a:lnTo>
                  <a:lnTo>
                    <a:pt x="3525270" y="932774"/>
                  </a:lnTo>
                  <a:lnTo>
                    <a:pt x="3574069" y="942166"/>
                  </a:lnTo>
                  <a:lnTo>
                    <a:pt x="3623195" y="951544"/>
                  </a:lnTo>
                  <a:lnTo>
                    <a:pt x="3672628" y="960907"/>
                  </a:lnTo>
                  <a:lnTo>
                    <a:pt x="3722350" y="970249"/>
                  </a:lnTo>
                  <a:lnTo>
                    <a:pt x="3772339" y="979568"/>
                  </a:lnTo>
                  <a:lnTo>
                    <a:pt x="3822577" y="988860"/>
                  </a:lnTo>
                  <a:lnTo>
                    <a:pt x="3873044" y="998122"/>
                  </a:lnTo>
                  <a:lnTo>
                    <a:pt x="3923719" y="1007351"/>
                  </a:lnTo>
                  <a:lnTo>
                    <a:pt x="3974585" y="1016542"/>
                  </a:lnTo>
                  <a:lnTo>
                    <a:pt x="4025620" y="1025693"/>
                  </a:lnTo>
                  <a:lnTo>
                    <a:pt x="4076805" y="1034800"/>
                  </a:lnTo>
                  <a:lnTo>
                    <a:pt x="4128121" y="1043860"/>
                  </a:lnTo>
                  <a:lnTo>
                    <a:pt x="4179548" y="1052869"/>
                  </a:lnTo>
                  <a:lnTo>
                    <a:pt x="4231067" y="1061824"/>
                  </a:lnTo>
                  <a:lnTo>
                    <a:pt x="4282656" y="1070721"/>
                  </a:lnTo>
                  <a:lnTo>
                    <a:pt x="4334298" y="1079557"/>
                  </a:lnTo>
                  <a:lnTo>
                    <a:pt x="4385972" y="1088329"/>
                  </a:lnTo>
                  <a:lnTo>
                    <a:pt x="4437659" y="1097033"/>
                  </a:lnTo>
                  <a:lnTo>
                    <a:pt x="4489339" y="1105666"/>
                  </a:lnTo>
                  <a:lnTo>
                    <a:pt x="4540992" y="1114225"/>
                  </a:lnTo>
                  <a:lnTo>
                    <a:pt x="4592598" y="1122705"/>
                  </a:lnTo>
                  <a:lnTo>
                    <a:pt x="4644139" y="1131103"/>
                  </a:lnTo>
                  <a:lnTo>
                    <a:pt x="4695594" y="1139417"/>
                  </a:lnTo>
                  <a:lnTo>
                    <a:pt x="4746944" y="1147642"/>
                  </a:lnTo>
                  <a:lnTo>
                    <a:pt x="4798169" y="1155776"/>
                  </a:lnTo>
                  <a:lnTo>
                    <a:pt x="4849249" y="1163814"/>
                  </a:lnTo>
                  <a:lnTo>
                    <a:pt x="4900165" y="1171754"/>
                  </a:lnTo>
                  <a:lnTo>
                    <a:pt x="4950897" y="1179592"/>
                  </a:lnTo>
                  <a:lnTo>
                    <a:pt x="5001426" y="1187324"/>
                  </a:lnTo>
                  <a:lnTo>
                    <a:pt x="5051731" y="1194947"/>
                  </a:lnTo>
                  <a:lnTo>
                    <a:pt x="5101794" y="1202458"/>
                  </a:lnTo>
                  <a:lnTo>
                    <a:pt x="5151594" y="1209854"/>
                  </a:lnTo>
                  <a:lnTo>
                    <a:pt x="5201112" y="1217130"/>
                  </a:lnTo>
                  <a:lnTo>
                    <a:pt x="5250328" y="1224283"/>
                  </a:lnTo>
                  <a:lnTo>
                    <a:pt x="5299223" y="1231311"/>
                  </a:lnTo>
                  <a:lnTo>
                    <a:pt x="5347776" y="1238209"/>
                  </a:lnTo>
                  <a:lnTo>
                    <a:pt x="5395969" y="1244974"/>
                  </a:lnTo>
                  <a:lnTo>
                    <a:pt x="5443781" y="1251603"/>
                  </a:lnTo>
                  <a:lnTo>
                    <a:pt x="5491194" y="1258093"/>
                  </a:lnTo>
                  <a:lnTo>
                    <a:pt x="5538186" y="1264439"/>
                  </a:lnTo>
                  <a:lnTo>
                    <a:pt x="5584739" y="1270639"/>
                  </a:lnTo>
                  <a:lnTo>
                    <a:pt x="5630833" y="1276689"/>
                  </a:lnTo>
                  <a:lnTo>
                    <a:pt x="5676449" y="1282585"/>
                  </a:lnTo>
                  <a:lnTo>
                    <a:pt x="5731868" y="1289579"/>
                  </a:lnTo>
                  <a:lnTo>
                    <a:pt x="5787466" y="1296373"/>
                  </a:lnTo>
                  <a:lnTo>
                    <a:pt x="5843208" y="1302970"/>
                  </a:lnTo>
                  <a:lnTo>
                    <a:pt x="5899059" y="1309374"/>
                  </a:lnTo>
                  <a:lnTo>
                    <a:pt x="5954986" y="1315590"/>
                  </a:lnTo>
                  <a:lnTo>
                    <a:pt x="6010955" y="1321622"/>
                  </a:lnTo>
                  <a:lnTo>
                    <a:pt x="6066930" y="1327474"/>
                  </a:lnTo>
                  <a:lnTo>
                    <a:pt x="6122880" y="1333150"/>
                  </a:lnTo>
                  <a:lnTo>
                    <a:pt x="6178768" y="1338654"/>
                  </a:lnTo>
                  <a:lnTo>
                    <a:pt x="6234561" y="1343991"/>
                  </a:lnTo>
                  <a:lnTo>
                    <a:pt x="6290225" y="1349164"/>
                  </a:lnTo>
                  <a:lnTo>
                    <a:pt x="6345726" y="1354178"/>
                  </a:lnTo>
                  <a:lnTo>
                    <a:pt x="6401029" y="1359036"/>
                  </a:lnTo>
                  <a:lnTo>
                    <a:pt x="6456101" y="1363744"/>
                  </a:lnTo>
                  <a:lnTo>
                    <a:pt x="6510907" y="1368304"/>
                  </a:lnTo>
                  <a:lnTo>
                    <a:pt x="6565413" y="1372722"/>
                  </a:lnTo>
                  <a:lnTo>
                    <a:pt x="6619585" y="1377001"/>
                  </a:lnTo>
                  <a:lnTo>
                    <a:pt x="6673390" y="1381145"/>
                  </a:lnTo>
                  <a:lnTo>
                    <a:pt x="6726792" y="1385159"/>
                  </a:lnTo>
                  <a:lnTo>
                    <a:pt x="6779757" y="1389047"/>
                  </a:lnTo>
                  <a:lnTo>
                    <a:pt x="6832253" y="1392812"/>
                  </a:lnTo>
                  <a:lnTo>
                    <a:pt x="6884243" y="1396460"/>
                  </a:lnTo>
                  <a:lnTo>
                    <a:pt x="6935695" y="1399993"/>
                  </a:lnTo>
                  <a:lnTo>
                    <a:pt x="6986574" y="1403417"/>
                  </a:lnTo>
                  <a:lnTo>
                    <a:pt x="7036847" y="1406735"/>
                  </a:lnTo>
                  <a:lnTo>
                    <a:pt x="7086478" y="1409952"/>
                  </a:lnTo>
                  <a:lnTo>
                    <a:pt x="7135433" y="1413072"/>
                  </a:lnTo>
                  <a:lnTo>
                    <a:pt x="7183680" y="1416098"/>
                  </a:lnTo>
                  <a:lnTo>
                    <a:pt x="7231183" y="1419035"/>
                  </a:lnTo>
                  <a:lnTo>
                    <a:pt x="7277908" y="1421887"/>
                  </a:lnTo>
                  <a:lnTo>
                    <a:pt x="7323821" y="1424659"/>
                  </a:lnTo>
                  <a:lnTo>
                    <a:pt x="7368889" y="1427353"/>
                  </a:lnTo>
                  <a:lnTo>
                    <a:pt x="7413077" y="1429976"/>
                  </a:lnTo>
                  <a:lnTo>
                    <a:pt x="7456350" y="1432530"/>
                  </a:lnTo>
                  <a:lnTo>
                    <a:pt x="7498675" y="1435019"/>
                  </a:lnTo>
                  <a:lnTo>
                    <a:pt x="7540018" y="1437448"/>
                  </a:lnTo>
                  <a:lnTo>
                    <a:pt x="7580344" y="1439822"/>
                  </a:lnTo>
                  <a:lnTo>
                    <a:pt x="7619620" y="1442143"/>
                  </a:lnTo>
                  <a:lnTo>
                    <a:pt x="7657810" y="1444417"/>
                  </a:lnTo>
                  <a:lnTo>
                    <a:pt x="7694882" y="1446648"/>
                  </a:lnTo>
                  <a:lnTo>
                    <a:pt x="7730801" y="1448838"/>
                  </a:lnTo>
                  <a:lnTo>
                    <a:pt x="7812409" y="1453636"/>
                  </a:lnTo>
                  <a:lnTo>
                    <a:pt x="7887152" y="1457595"/>
                  </a:lnTo>
                  <a:lnTo>
                    <a:pt x="7955603" y="1460781"/>
                  </a:lnTo>
                  <a:lnTo>
                    <a:pt x="8018334" y="1463258"/>
                  </a:lnTo>
                  <a:lnTo>
                    <a:pt x="8075917" y="1465093"/>
                  </a:lnTo>
                  <a:lnTo>
                    <a:pt x="8128927" y="1466350"/>
                  </a:lnTo>
                  <a:lnTo>
                    <a:pt x="8177935" y="1467094"/>
                  </a:lnTo>
                  <a:lnTo>
                    <a:pt x="8223515" y="1467392"/>
                  </a:lnTo>
                  <a:lnTo>
                    <a:pt x="8266239" y="1467307"/>
                  </a:lnTo>
                  <a:lnTo>
                    <a:pt x="8306680" y="1466906"/>
                  </a:lnTo>
                  <a:lnTo>
                    <a:pt x="8345410" y="1466253"/>
                  </a:lnTo>
                  <a:lnTo>
                    <a:pt x="8420032" y="1464455"/>
                  </a:lnTo>
                  <a:lnTo>
                    <a:pt x="8457068" y="1463439"/>
                  </a:lnTo>
                  <a:lnTo>
                    <a:pt x="8494685" y="1462434"/>
                  </a:lnTo>
                  <a:lnTo>
                    <a:pt x="8533456" y="1461503"/>
                  </a:lnTo>
                  <a:lnTo>
                    <a:pt x="8573954" y="1460713"/>
                  </a:lnTo>
                  <a:lnTo>
                    <a:pt x="8636561" y="1459348"/>
                  </a:lnTo>
                  <a:lnTo>
                    <a:pt x="8696089" y="1457447"/>
                  </a:lnTo>
                  <a:lnTo>
                    <a:pt x="8752845" y="1455065"/>
                  </a:lnTo>
                  <a:lnTo>
                    <a:pt x="8807136" y="1452254"/>
                  </a:lnTo>
                  <a:lnTo>
                    <a:pt x="8859272" y="1449069"/>
                  </a:lnTo>
                  <a:lnTo>
                    <a:pt x="8909559" y="1445562"/>
                  </a:lnTo>
                  <a:lnTo>
                    <a:pt x="8958307" y="1441789"/>
                  </a:lnTo>
                  <a:lnTo>
                    <a:pt x="9005822" y="1437801"/>
                  </a:lnTo>
                  <a:lnTo>
                    <a:pt x="9052414" y="1433653"/>
                  </a:lnTo>
                  <a:lnTo>
                    <a:pt x="9078271" y="1431261"/>
                  </a:lnTo>
                </a:path>
              </a:pathLst>
            </a:custGeom>
            <a:ln w="63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215133" y="5137796"/>
              <a:ext cx="6929120" cy="1714500"/>
            </a:xfrm>
            <a:custGeom>
              <a:avLst/>
              <a:gdLst/>
              <a:ahLst/>
              <a:cxnLst/>
              <a:rect l="l" t="t" r="r" b="b"/>
              <a:pathLst>
                <a:path w="6929120" h="1714500">
                  <a:moveTo>
                    <a:pt x="0" y="1714264"/>
                  </a:moveTo>
                  <a:lnTo>
                    <a:pt x="32478" y="1677653"/>
                  </a:lnTo>
                  <a:lnTo>
                    <a:pt x="65063" y="1641069"/>
                  </a:lnTo>
                  <a:lnTo>
                    <a:pt x="97859" y="1604537"/>
                  </a:lnTo>
                  <a:lnTo>
                    <a:pt x="130971" y="1568084"/>
                  </a:lnTo>
                  <a:lnTo>
                    <a:pt x="164507" y="1531737"/>
                  </a:lnTo>
                  <a:lnTo>
                    <a:pt x="198571" y="1495521"/>
                  </a:lnTo>
                  <a:lnTo>
                    <a:pt x="233268" y="1459464"/>
                  </a:lnTo>
                  <a:lnTo>
                    <a:pt x="268706" y="1423592"/>
                  </a:lnTo>
                  <a:lnTo>
                    <a:pt x="304988" y="1387931"/>
                  </a:lnTo>
                  <a:lnTo>
                    <a:pt x="342222" y="1352508"/>
                  </a:lnTo>
                  <a:lnTo>
                    <a:pt x="380512" y="1317348"/>
                  </a:lnTo>
                  <a:lnTo>
                    <a:pt x="419965" y="1282480"/>
                  </a:lnTo>
                  <a:lnTo>
                    <a:pt x="460686" y="1247928"/>
                  </a:lnTo>
                  <a:lnTo>
                    <a:pt x="502780" y="1213720"/>
                  </a:lnTo>
                  <a:lnTo>
                    <a:pt x="546354" y="1179881"/>
                  </a:lnTo>
                  <a:lnTo>
                    <a:pt x="584055" y="1151726"/>
                  </a:lnTo>
                  <a:lnTo>
                    <a:pt x="623194" y="1123387"/>
                  </a:lnTo>
                  <a:lnTo>
                    <a:pt x="663629" y="1094938"/>
                  </a:lnTo>
                  <a:lnTo>
                    <a:pt x="705221" y="1066452"/>
                  </a:lnTo>
                  <a:lnTo>
                    <a:pt x="747827" y="1038004"/>
                  </a:lnTo>
                  <a:lnTo>
                    <a:pt x="791308" y="1009665"/>
                  </a:lnTo>
                  <a:lnTo>
                    <a:pt x="835523" y="981509"/>
                  </a:lnTo>
                  <a:lnTo>
                    <a:pt x="880331" y="953610"/>
                  </a:lnTo>
                  <a:lnTo>
                    <a:pt x="925591" y="926041"/>
                  </a:lnTo>
                  <a:lnTo>
                    <a:pt x="971163" y="898876"/>
                  </a:lnTo>
                  <a:lnTo>
                    <a:pt x="1016906" y="872186"/>
                  </a:lnTo>
                  <a:lnTo>
                    <a:pt x="1062679" y="846047"/>
                  </a:lnTo>
                  <a:lnTo>
                    <a:pt x="1108342" y="820531"/>
                  </a:lnTo>
                  <a:lnTo>
                    <a:pt x="1153753" y="795711"/>
                  </a:lnTo>
                  <a:lnTo>
                    <a:pt x="1198772" y="771661"/>
                  </a:lnTo>
                  <a:lnTo>
                    <a:pt x="1243258" y="748454"/>
                  </a:lnTo>
                  <a:lnTo>
                    <a:pt x="1287072" y="726164"/>
                  </a:lnTo>
                  <a:lnTo>
                    <a:pt x="1330070" y="704863"/>
                  </a:lnTo>
                  <a:lnTo>
                    <a:pt x="1376844" y="682270"/>
                  </a:lnTo>
                  <a:lnTo>
                    <a:pt x="1421710" y="661143"/>
                  </a:lnTo>
                  <a:lnTo>
                    <a:pt x="1465076" y="641327"/>
                  </a:lnTo>
                  <a:lnTo>
                    <a:pt x="1507353" y="622665"/>
                  </a:lnTo>
                  <a:lnTo>
                    <a:pt x="1548946" y="605001"/>
                  </a:lnTo>
                  <a:lnTo>
                    <a:pt x="1590266" y="588177"/>
                  </a:lnTo>
                  <a:lnTo>
                    <a:pt x="1631720" y="572039"/>
                  </a:lnTo>
                  <a:lnTo>
                    <a:pt x="1673717" y="556429"/>
                  </a:lnTo>
                  <a:lnTo>
                    <a:pt x="1716664" y="541190"/>
                  </a:lnTo>
                  <a:lnTo>
                    <a:pt x="1760971" y="526167"/>
                  </a:lnTo>
                  <a:lnTo>
                    <a:pt x="1807046" y="511202"/>
                  </a:lnTo>
                  <a:lnTo>
                    <a:pt x="1855297" y="496140"/>
                  </a:lnTo>
                  <a:lnTo>
                    <a:pt x="1906132" y="480824"/>
                  </a:lnTo>
                  <a:lnTo>
                    <a:pt x="1959960" y="465098"/>
                  </a:lnTo>
                  <a:lnTo>
                    <a:pt x="2017189" y="448804"/>
                  </a:lnTo>
                  <a:lnTo>
                    <a:pt x="2078228" y="431788"/>
                  </a:lnTo>
                  <a:lnTo>
                    <a:pt x="2118243" y="420886"/>
                  </a:lnTo>
                  <a:lnTo>
                    <a:pt x="2160523" y="409688"/>
                  </a:lnTo>
                  <a:lnTo>
                    <a:pt x="2204874" y="398231"/>
                  </a:lnTo>
                  <a:lnTo>
                    <a:pt x="2251101" y="386550"/>
                  </a:lnTo>
                  <a:lnTo>
                    <a:pt x="2299009" y="374682"/>
                  </a:lnTo>
                  <a:lnTo>
                    <a:pt x="2348404" y="362664"/>
                  </a:lnTo>
                  <a:lnTo>
                    <a:pt x="2399091" y="350531"/>
                  </a:lnTo>
                  <a:lnTo>
                    <a:pt x="2450875" y="338320"/>
                  </a:lnTo>
                  <a:lnTo>
                    <a:pt x="2503562" y="326068"/>
                  </a:lnTo>
                  <a:lnTo>
                    <a:pt x="2556958" y="313811"/>
                  </a:lnTo>
                  <a:lnTo>
                    <a:pt x="2610868" y="301585"/>
                  </a:lnTo>
                  <a:lnTo>
                    <a:pt x="2665097" y="289426"/>
                  </a:lnTo>
                  <a:lnTo>
                    <a:pt x="2719451" y="277371"/>
                  </a:lnTo>
                  <a:lnTo>
                    <a:pt x="2773734" y="265457"/>
                  </a:lnTo>
                  <a:lnTo>
                    <a:pt x="2827754" y="253720"/>
                  </a:lnTo>
                  <a:lnTo>
                    <a:pt x="2881314" y="242195"/>
                  </a:lnTo>
                  <a:lnTo>
                    <a:pt x="2934220" y="230920"/>
                  </a:lnTo>
                  <a:lnTo>
                    <a:pt x="2986279" y="219931"/>
                  </a:lnTo>
                  <a:lnTo>
                    <a:pt x="3037295" y="209264"/>
                  </a:lnTo>
                  <a:lnTo>
                    <a:pt x="3087073" y="198956"/>
                  </a:lnTo>
                  <a:lnTo>
                    <a:pt x="3135419" y="189042"/>
                  </a:lnTo>
                  <a:lnTo>
                    <a:pt x="3182139" y="179560"/>
                  </a:lnTo>
                  <a:lnTo>
                    <a:pt x="3227038" y="170546"/>
                  </a:lnTo>
                  <a:lnTo>
                    <a:pt x="3269921" y="162035"/>
                  </a:lnTo>
                  <a:lnTo>
                    <a:pt x="3310594" y="154066"/>
                  </a:lnTo>
                  <a:lnTo>
                    <a:pt x="3348863" y="146673"/>
                  </a:lnTo>
                  <a:lnTo>
                    <a:pt x="3418279" y="133601"/>
                  </a:lnTo>
                  <a:lnTo>
                    <a:pt x="3479443" y="122537"/>
                  </a:lnTo>
                  <a:lnTo>
                    <a:pt x="3533735" y="113235"/>
                  </a:lnTo>
                  <a:lnTo>
                    <a:pt x="3582532" y="105452"/>
                  </a:lnTo>
                  <a:lnTo>
                    <a:pt x="3627215" y="98946"/>
                  </a:lnTo>
                  <a:lnTo>
                    <a:pt x="3669162" y="93472"/>
                  </a:lnTo>
                  <a:lnTo>
                    <a:pt x="3709752" y="88788"/>
                  </a:lnTo>
                  <a:lnTo>
                    <a:pt x="3750364" y="84648"/>
                  </a:lnTo>
                  <a:lnTo>
                    <a:pt x="3792377" y="80811"/>
                  </a:lnTo>
                  <a:lnTo>
                    <a:pt x="3837171" y="77033"/>
                  </a:lnTo>
                  <a:lnTo>
                    <a:pt x="3886124" y="73070"/>
                  </a:lnTo>
                  <a:lnTo>
                    <a:pt x="3940615" y="68678"/>
                  </a:lnTo>
                  <a:lnTo>
                    <a:pt x="4002024" y="63615"/>
                  </a:lnTo>
                  <a:lnTo>
                    <a:pt x="4043532" y="60210"/>
                  </a:lnTo>
                  <a:lnTo>
                    <a:pt x="4087086" y="56789"/>
                  </a:lnTo>
                  <a:lnTo>
                    <a:pt x="4132493" y="53364"/>
                  </a:lnTo>
                  <a:lnTo>
                    <a:pt x="4179559" y="49946"/>
                  </a:lnTo>
                  <a:lnTo>
                    <a:pt x="4228092" y="46547"/>
                  </a:lnTo>
                  <a:lnTo>
                    <a:pt x="4277900" y="43178"/>
                  </a:lnTo>
                  <a:lnTo>
                    <a:pt x="4328790" y="39851"/>
                  </a:lnTo>
                  <a:lnTo>
                    <a:pt x="4380569" y="36578"/>
                  </a:lnTo>
                  <a:lnTo>
                    <a:pt x="4433044" y="33370"/>
                  </a:lnTo>
                  <a:lnTo>
                    <a:pt x="4486024" y="30239"/>
                  </a:lnTo>
                  <a:lnTo>
                    <a:pt x="4539315" y="27196"/>
                  </a:lnTo>
                  <a:lnTo>
                    <a:pt x="4592725" y="24253"/>
                  </a:lnTo>
                  <a:lnTo>
                    <a:pt x="4646061" y="21421"/>
                  </a:lnTo>
                  <a:lnTo>
                    <a:pt x="4699131" y="18713"/>
                  </a:lnTo>
                  <a:lnTo>
                    <a:pt x="4751742" y="16140"/>
                  </a:lnTo>
                  <a:lnTo>
                    <a:pt x="4803701" y="13712"/>
                  </a:lnTo>
                  <a:lnTo>
                    <a:pt x="4854816" y="11443"/>
                  </a:lnTo>
                  <a:lnTo>
                    <a:pt x="4904894" y="9344"/>
                  </a:lnTo>
                  <a:lnTo>
                    <a:pt x="4953742" y="7425"/>
                  </a:lnTo>
                  <a:lnTo>
                    <a:pt x="5001168" y="5700"/>
                  </a:lnTo>
                  <a:lnTo>
                    <a:pt x="5046980" y="4179"/>
                  </a:lnTo>
                  <a:lnTo>
                    <a:pt x="5311489" y="0"/>
                  </a:lnTo>
                  <a:lnTo>
                    <a:pt x="5586571" y="464"/>
                  </a:lnTo>
                  <a:lnTo>
                    <a:pt x="5802645" y="2786"/>
                  </a:lnTo>
                  <a:lnTo>
                    <a:pt x="5890133" y="4179"/>
                  </a:lnTo>
                  <a:lnTo>
                    <a:pt x="6495796" y="4179"/>
                  </a:lnTo>
                  <a:lnTo>
                    <a:pt x="6558133" y="6090"/>
                  </a:lnTo>
                  <a:lnTo>
                    <a:pt x="6618476" y="8729"/>
                  </a:lnTo>
                  <a:lnTo>
                    <a:pt x="6676124" y="11883"/>
                  </a:lnTo>
                  <a:lnTo>
                    <a:pt x="6730380" y="15339"/>
                  </a:lnTo>
                  <a:lnTo>
                    <a:pt x="6780547" y="18884"/>
                  </a:lnTo>
                  <a:lnTo>
                    <a:pt x="6825926" y="22306"/>
                  </a:lnTo>
                  <a:lnTo>
                    <a:pt x="6865819" y="25391"/>
                  </a:lnTo>
                  <a:lnTo>
                    <a:pt x="6899529" y="27928"/>
                  </a:lnTo>
                  <a:lnTo>
                    <a:pt x="6928865" y="30148"/>
                  </a:lnTo>
                </a:path>
              </a:pathLst>
            </a:custGeom>
            <a:ln w="63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177158" y="2750057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694055" y="0"/>
                  </a:moveTo>
                  <a:lnTo>
                    <a:pt x="3937" y="402970"/>
                  </a:lnTo>
                  <a:lnTo>
                    <a:pt x="0" y="1202181"/>
                  </a:lnTo>
                  <a:lnTo>
                    <a:pt x="700532" y="1606677"/>
                  </a:lnTo>
                  <a:lnTo>
                    <a:pt x="1390777" y="1203705"/>
                  </a:lnTo>
                  <a:lnTo>
                    <a:pt x="1394587" y="404367"/>
                  </a:lnTo>
                  <a:lnTo>
                    <a:pt x="694055" y="0"/>
                  </a:lnTo>
                  <a:close/>
                </a:path>
              </a:pathLst>
            </a:custGeom>
            <a:solidFill>
              <a:srgbClr val="FFFFFF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177158" y="2750057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937" y="402970"/>
                  </a:moveTo>
                  <a:lnTo>
                    <a:pt x="694055" y="0"/>
                  </a:lnTo>
                  <a:lnTo>
                    <a:pt x="1394587" y="404367"/>
                  </a:lnTo>
                  <a:lnTo>
                    <a:pt x="1390777" y="1203705"/>
                  </a:lnTo>
                  <a:lnTo>
                    <a:pt x="700532" y="1606677"/>
                  </a:lnTo>
                  <a:lnTo>
                    <a:pt x="0" y="1202181"/>
                  </a:lnTo>
                  <a:lnTo>
                    <a:pt x="3937" y="40297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901058" y="4016883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937" y="402971"/>
                  </a:moveTo>
                  <a:lnTo>
                    <a:pt x="694054" y="0"/>
                  </a:lnTo>
                  <a:lnTo>
                    <a:pt x="1394587" y="404368"/>
                  </a:lnTo>
                  <a:lnTo>
                    <a:pt x="1390777" y="1203706"/>
                  </a:lnTo>
                  <a:lnTo>
                    <a:pt x="700531" y="1606651"/>
                  </a:lnTo>
                  <a:lnTo>
                    <a:pt x="0" y="1202182"/>
                  </a:lnTo>
                  <a:lnTo>
                    <a:pt x="3937" y="402971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910583" y="1483233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694054" y="0"/>
                  </a:moveTo>
                  <a:lnTo>
                    <a:pt x="3937" y="402970"/>
                  </a:lnTo>
                  <a:lnTo>
                    <a:pt x="0" y="1202181"/>
                  </a:lnTo>
                  <a:lnTo>
                    <a:pt x="700531" y="1606677"/>
                  </a:lnTo>
                  <a:lnTo>
                    <a:pt x="1390777" y="1203705"/>
                  </a:lnTo>
                  <a:lnTo>
                    <a:pt x="1394587" y="404367"/>
                  </a:lnTo>
                  <a:lnTo>
                    <a:pt x="694054" y="0"/>
                  </a:lnTo>
                  <a:close/>
                </a:path>
              </a:pathLst>
            </a:custGeom>
            <a:solidFill>
              <a:srgbClr val="FFFFFF">
                <a:alpha val="705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910583" y="1483233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937" y="402970"/>
                  </a:moveTo>
                  <a:lnTo>
                    <a:pt x="694054" y="0"/>
                  </a:lnTo>
                  <a:lnTo>
                    <a:pt x="1394587" y="404367"/>
                  </a:lnTo>
                  <a:lnTo>
                    <a:pt x="1390777" y="1203705"/>
                  </a:lnTo>
                  <a:lnTo>
                    <a:pt x="700531" y="1606677"/>
                  </a:lnTo>
                  <a:lnTo>
                    <a:pt x="0" y="1202181"/>
                  </a:lnTo>
                  <a:lnTo>
                    <a:pt x="3937" y="40297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158108" y="216408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694055" y="0"/>
                  </a:moveTo>
                  <a:lnTo>
                    <a:pt x="3937" y="402971"/>
                  </a:lnTo>
                  <a:lnTo>
                    <a:pt x="0" y="1202182"/>
                  </a:lnTo>
                  <a:lnTo>
                    <a:pt x="700532" y="1606677"/>
                  </a:lnTo>
                  <a:lnTo>
                    <a:pt x="1390777" y="1203706"/>
                  </a:lnTo>
                  <a:lnTo>
                    <a:pt x="1394587" y="404368"/>
                  </a:lnTo>
                  <a:lnTo>
                    <a:pt x="694055" y="0"/>
                  </a:lnTo>
                  <a:close/>
                </a:path>
              </a:pathLst>
            </a:custGeom>
            <a:solidFill>
              <a:srgbClr val="FFFFFF">
                <a:alpha val="392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158108" y="216408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937" y="402971"/>
                  </a:moveTo>
                  <a:lnTo>
                    <a:pt x="694055" y="0"/>
                  </a:lnTo>
                  <a:lnTo>
                    <a:pt x="1394587" y="404368"/>
                  </a:lnTo>
                  <a:lnTo>
                    <a:pt x="1390777" y="1203706"/>
                  </a:lnTo>
                  <a:lnTo>
                    <a:pt x="700532" y="1606677"/>
                  </a:lnTo>
                  <a:lnTo>
                    <a:pt x="0" y="1202182"/>
                  </a:lnTo>
                  <a:lnTo>
                    <a:pt x="3937" y="402971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644008" y="5274183"/>
              <a:ext cx="1395095" cy="1584325"/>
            </a:xfrm>
            <a:custGeom>
              <a:avLst/>
              <a:gdLst/>
              <a:ahLst/>
              <a:cxnLst/>
              <a:rect l="l" t="t" r="r" b="b"/>
              <a:pathLst>
                <a:path w="1395095" h="1584325">
                  <a:moveTo>
                    <a:pt x="694054" y="0"/>
                  </a:moveTo>
                  <a:lnTo>
                    <a:pt x="3937" y="402958"/>
                  </a:lnTo>
                  <a:lnTo>
                    <a:pt x="0" y="1202220"/>
                  </a:lnTo>
                  <a:lnTo>
                    <a:pt x="660966" y="1583815"/>
                  </a:lnTo>
                  <a:lnTo>
                    <a:pt x="739656" y="1583815"/>
                  </a:lnTo>
                  <a:lnTo>
                    <a:pt x="1390777" y="1203667"/>
                  </a:lnTo>
                  <a:lnTo>
                    <a:pt x="1394587" y="404406"/>
                  </a:lnTo>
                  <a:lnTo>
                    <a:pt x="694054" y="0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644008" y="5274183"/>
              <a:ext cx="1395095" cy="1584325"/>
            </a:xfrm>
            <a:custGeom>
              <a:avLst/>
              <a:gdLst/>
              <a:ahLst/>
              <a:cxnLst/>
              <a:rect l="l" t="t" r="r" b="b"/>
              <a:pathLst>
                <a:path w="1395095" h="1584325">
                  <a:moveTo>
                    <a:pt x="3937" y="402958"/>
                  </a:moveTo>
                  <a:lnTo>
                    <a:pt x="694054" y="0"/>
                  </a:lnTo>
                  <a:lnTo>
                    <a:pt x="1394587" y="404406"/>
                  </a:lnTo>
                  <a:lnTo>
                    <a:pt x="1390777" y="1203667"/>
                  </a:lnTo>
                  <a:lnTo>
                    <a:pt x="739656" y="1583815"/>
                  </a:lnTo>
                </a:path>
                <a:path w="1395095" h="1584325">
                  <a:moveTo>
                    <a:pt x="660966" y="1583815"/>
                  </a:moveTo>
                  <a:lnTo>
                    <a:pt x="0" y="1202220"/>
                  </a:lnTo>
                  <a:lnTo>
                    <a:pt x="3937" y="402958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4214" y="4007358"/>
              <a:ext cx="802005" cy="1607185"/>
            </a:xfrm>
            <a:custGeom>
              <a:avLst/>
              <a:gdLst/>
              <a:ahLst/>
              <a:cxnLst/>
              <a:rect l="l" t="t" r="r" b="b"/>
              <a:pathLst>
                <a:path w="802005" h="1607185">
                  <a:moveTo>
                    <a:pt x="101349" y="0"/>
                  </a:moveTo>
                  <a:lnTo>
                    <a:pt x="0" y="62865"/>
                  </a:lnTo>
                  <a:lnTo>
                    <a:pt x="3425" y="1545971"/>
                  </a:lnTo>
                  <a:lnTo>
                    <a:pt x="107750" y="1606651"/>
                  </a:lnTo>
                  <a:lnTo>
                    <a:pt x="797982" y="1203706"/>
                  </a:lnTo>
                  <a:lnTo>
                    <a:pt x="801869" y="404368"/>
                  </a:lnTo>
                  <a:lnTo>
                    <a:pt x="101349" y="0"/>
                  </a:lnTo>
                  <a:close/>
                </a:path>
              </a:pathLst>
            </a:custGeom>
            <a:solidFill>
              <a:srgbClr val="FFFFFF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4214" y="4007358"/>
              <a:ext cx="1525905" cy="2851150"/>
            </a:xfrm>
            <a:custGeom>
              <a:avLst/>
              <a:gdLst/>
              <a:ahLst/>
              <a:cxnLst/>
              <a:rect l="l" t="t" r="r" b="b"/>
              <a:pathLst>
                <a:path w="1525905" h="2851150">
                  <a:moveTo>
                    <a:pt x="0" y="62865"/>
                  </a:moveTo>
                  <a:lnTo>
                    <a:pt x="101349" y="0"/>
                  </a:lnTo>
                  <a:lnTo>
                    <a:pt x="801869" y="404368"/>
                  </a:lnTo>
                  <a:lnTo>
                    <a:pt x="797982" y="1203706"/>
                  </a:lnTo>
                  <a:lnTo>
                    <a:pt x="107750" y="1606651"/>
                  </a:lnTo>
                  <a:lnTo>
                    <a:pt x="3425" y="1545971"/>
                  </a:lnTo>
                  <a:lnTo>
                    <a:pt x="0" y="62865"/>
                  </a:lnTo>
                  <a:close/>
                </a:path>
                <a:path w="1525905" h="2851150">
                  <a:moveTo>
                    <a:pt x="135030" y="1688833"/>
                  </a:moveTo>
                  <a:lnTo>
                    <a:pt x="825249" y="1285875"/>
                  </a:lnTo>
                  <a:lnTo>
                    <a:pt x="1525731" y="1690281"/>
                  </a:lnTo>
                  <a:lnTo>
                    <a:pt x="1521921" y="2489542"/>
                  </a:lnTo>
                  <a:lnTo>
                    <a:pt x="903407" y="2850640"/>
                  </a:lnTo>
                </a:path>
                <a:path w="1525905" h="2851150">
                  <a:moveTo>
                    <a:pt x="759090" y="2850640"/>
                  </a:moveTo>
                  <a:lnTo>
                    <a:pt x="131144" y="2488095"/>
                  </a:lnTo>
                  <a:lnTo>
                    <a:pt x="135030" y="1688833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33933" y="2740532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694118" y="0"/>
                  </a:moveTo>
                  <a:lnTo>
                    <a:pt x="3886" y="402970"/>
                  </a:lnTo>
                  <a:lnTo>
                    <a:pt x="0" y="1202181"/>
                  </a:lnTo>
                  <a:lnTo>
                    <a:pt x="700506" y="1606677"/>
                  </a:lnTo>
                  <a:lnTo>
                    <a:pt x="1390777" y="1203705"/>
                  </a:lnTo>
                  <a:lnTo>
                    <a:pt x="1394586" y="404367"/>
                  </a:lnTo>
                  <a:lnTo>
                    <a:pt x="694118" y="0"/>
                  </a:lnTo>
                  <a:close/>
                </a:path>
              </a:pathLst>
            </a:custGeom>
            <a:solidFill>
              <a:srgbClr val="FFFFFF">
                <a:alpha val="705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33933" y="2740532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886" y="402970"/>
                  </a:moveTo>
                  <a:lnTo>
                    <a:pt x="694118" y="0"/>
                  </a:lnTo>
                  <a:lnTo>
                    <a:pt x="1394586" y="404367"/>
                  </a:lnTo>
                  <a:lnTo>
                    <a:pt x="1390777" y="1203705"/>
                  </a:lnTo>
                  <a:lnTo>
                    <a:pt x="700506" y="1606677"/>
                  </a:lnTo>
                  <a:lnTo>
                    <a:pt x="0" y="1202181"/>
                  </a:lnTo>
                  <a:lnTo>
                    <a:pt x="3886" y="40297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957834" y="4016883"/>
              <a:ext cx="2128520" cy="2841625"/>
            </a:xfrm>
            <a:custGeom>
              <a:avLst/>
              <a:gdLst/>
              <a:ahLst/>
              <a:cxnLst/>
              <a:rect l="l" t="t" r="r" b="b"/>
              <a:pathLst>
                <a:path w="2128520" h="2841625">
                  <a:moveTo>
                    <a:pt x="3886" y="402971"/>
                  </a:moveTo>
                  <a:lnTo>
                    <a:pt x="694054" y="0"/>
                  </a:lnTo>
                  <a:lnTo>
                    <a:pt x="1394586" y="404368"/>
                  </a:lnTo>
                  <a:lnTo>
                    <a:pt x="1390777" y="1203706"/>
                  </a:lnTo>
                  <a:lnTo>
                    <a:pt x="700532" y="1606651"/>
                  </a:lnTo>
                  <a:lnTo>
                    <a:pt x="0" y="1202182"/>
                  </a:lnTo>
                  <a:lnTo>
                    <a:pt x="3886" y="402971"/>
                  </a:lnTo>
                  <a:close/>
                </a:path>
                <a:path w="2128520" h="2841625">
                  <a:moveTo>
                    <a:pt x="737361" y="1688833"/>
                  </a:moveTo>
                  <a:lnTo>
                    <a:pt x="1427480" y="1285875"/>
                  </a:lnTo>
                  <a:lnTo>
                    <a:pt x="2128012" y="1690281"/>
                  </a:lnTo>
                  <a:lnTo>
                    <a:pt x="2124202" y="2489542"/>
                  </a:lnTo>
                  <a:lnTo>
                    <a:pt x="1522025" y="2841115"/>
                  </a:lnTo>
                </a:path>
                <a:path w="2128520" h="2841625">
                  <a:moveTo>
                    <a:pt x="1344896" y="2841115"/>
                  </a:moveTo>
                  <a:lnTo>
                    <a:pt x="733424" y="2488095"/>
                  </a:lnTo>
                  <a:lnTo>
                    <a:pt x="737361" y="1688833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710308" y="2750057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694055" y="0"/>
                  </a:moveTo>
                  <a:lnTo>
                    <a:pt x="3937" y="402970"/>
                  </a:lnTo>
                  <a:lnTo>
                    <a:pt x="0" y="1202181"/>
                  </a:lnTo>
                  <a:lnTo>
                    <a:pt x="700532" y="1606677"/>
                  </a:lnTo>
                  <a:lnTo>
                    <a:pt x="1390777" y="1203705"/>
                  </a:lnTo>
                  <a:lnTo>
                    <a:pt x="1394587" y="404367"/>
                  </a:lnTo>
                  <a:lnTo>
                    <a:pt x="694055" y="0"/>
                  </a:lnTo>
                  <a:close/>
                </a:path>
              </a:pathLst>
            </a:custGeom>
            <a:solidFill>
              <a:srgbClr val="FFFFFF">
                <a:alpha val="705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710308" y="2750057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937" y="402970"/>
                  </a:moveTo>
                  <a:lnTo>
                    <a:pt x="694055" y="0"/>
                  </a:lnTo>
                  <a:lnTo>
                    <a:pt x="1394587" y="404367"/>
                  </a:lnTo>
                  <a:lnTo>
                    <a:pt x="1390777" y="1203705"/>
                  </a:lnTo>
                  <a:lnTo>
                    <a:pt x="700532" y="1606677"/>
                  </a:lnTo>
                  <a:lnTo>
                    <a:pt x="0" y="1202181"/>
                  </a:lnTo>
                  <a:lnTo>
                    <a:pt x="3937" y="40297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976884" y="1454658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886" y="402970"/>
                  </a:moveTo>
                  <a:lnTo>
                    <a:pt x="694054" y="0"/>
                  </a:lnTo>
                  <a:lnTo>
                    <a:pt x="1394586" y="404367"/>
                  </a:lnTo>
                  <a:lnTo>
                    <a:pt x="1390777" y="1203705"/>
                  </a:lnTo>
                  <a:lnTo>
                    <a:pt x="700532" y="1606677"/>
                  </a:lnTo>
                  <a:lnTo>
                    <a:pt x="0" y="1202181"/>
                  </a:lnTo>
                  <a:lnTo>
                    <a:pt x="3886" y="40297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987159" y="4035933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694055" y="0"/>
                  </a:moveTo>
                  <a:lnTo>
                    <a:pt x="3937" y="402971"/>
                  </a:lnTo>
                  <a:lnTo>
                    <a:pt x="0" y="1202182"/>
                  </a:lnTo>
                  <a:lnTo>
                    <a:pt x="700532" y="1606651"/>
                  </a:lnTo>
                  <a:lnTo>
                    <a:pt x="1390777" y="1203706"/>
                  </a:lnTo>
                  <a:lnTo>
                    <a:pt x="1394587" y="404368"/>
                  </a:lnTo>
                  <a:lnTo>
                    <a:pt x="694055" y="0"/>
                  </a:lnTo>
                  <a:close/>
                </a:path>
              </a:pathLst>
            </a:custGeom>
            <a:solidFill>
              <a:srgbClr val="FFFFFF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987159" y="4035933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937" y="402971"/>
                  </a:moveTo>
                  <a:lnTo>
                    <a:pt x="694055" y="0"/>
                  </a:lnTo>
                  <a:lnTo>
                    <a:pt x="1394587" y="404368"/>
                  </a:lnTo>
                  <a:lnTo>
                    <a:pt x="1390777" y="1203706"/>
                  </a:lnTo>
                  <a:lnTo>
                    <a:pt x="700532" y="1606651"/>
                  </a:lnTo>
                  <a:lnTo>
                    <a:pt x="0" y="1202182"/>
                  </a:lnTo>
                  <a:lnTo>
                    <a:pt x="3937" y="402971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730109" y="5312283"/>
              <a:ext cx="1395095" cy="1546225"/>
            </a:xfrm>
            <a:custGeom>
              <a:avLst/>
              <a:gdLst/>
              <a:ahLst/>
              <a:cxnLst/>
              <a:rect l="l" t="t" r="r" b="b"/>
              <a:pathLst>
                <a:path w="1395095" h="1546225">
                  <a:moveTo>
                    <a:pt x="3937" y="402958"/>
                  </a:moveTo>
                  <a:lnTo>
                    <a:pt x="694055" y="0"/>
                  </a:lnTo>
                  <a:lnTo>
                    <a:pt x="1394587" y="404406"/>
                  </a:lnTo>
                  <a:lnTo>
                    <a:pt x="1390777" y="1203667"/>
                  </a:lnTo>
                  <a:lnTo>
                    <a:pt x="804914" y="1545715"/>
                  </a:lnTo>
                </a:path>
                <a:path w="1395095" h="1546225">
                  <a:moveTo>
                    <a:pt x="594972" y="1545715"/>
                  </a:moveTo>
                  <a:lnTo>
                    <a:pt x="0" y="1202220"/>
                  </a:lnTo>
                  <a:lnTo>
                    <a:pt x="3937" y="402958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730109" y="2759582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694055" y="0"/>
                  </a:moveTo>
                  <a:lnTo>
                    <a:pt x="3937" y="402970"/>
                  </a:lnTo>
                  <a:lnTo>
                    <a:pt x="0" y="1202181"/>
                  </a:lnTo>
                  <a:lnTo>
                    <a:pt x="700532" y="1606677"/>
                  </a:lnTo>
                  <a:lnTo>
                    <a:pt x="1390777" y="1203705"/>
                  </a:lnTo>
                  <a:lnTo>
                    <a:pt x="1394587" y="404367"/>
                  </a:lnTo>
                  <a:lnTo>
                    <a:pt x="694055" y="0"/>
                  </a:lnTo>
                  <a:close/>
                </a:path>
              </a:pathLst>
            </a:custGeom>
            <a:solidFill>
              <a:srgbClr val="FFFFFF">
                <a:alpha val="705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730109" y="2759582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937" y="402970"/>
                  </a:moveTo>
                  <a:lnTo>
                    <a:pt x="694055" y="0"/>
                  </a:lnTo>
                  <a:lnTo>
                    <a:pt x="1394587" y="404367"/>
                  </a:lnTo>
                  <a:lnTo>
                    <a:pt x="1390777" y="1203705"/>
                  </a:lnTo>
                  <a:lnTo>
                    <a:pt x="700532" y="1606677"/>
                  </a:lnTo>
                  <a:lnTo>
                    <a:pt x="0" y="1202181"/>
                  </a:lnTo>
                  <a:lnTo>
                    <a:pt x="3937" y="40297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463534" y="4043867"/>
              <a:ext cx="680720" cy="1587500"/>
            </a:xfrm>
            <a:custGeom>
              <a:avLst/>
              <a:gdLst/>
              <a:ahLst/>
              <a:cxnLst/>
              <a:rect l="l" t="t" r="r" b="b"/>
              <a:pathLst>
                <a:path w="680720" h="1587500">
                  <a:moveTo>
                    <a:pt x="680466" y="0"/>
                  </a:moveTo>
                  <a:lnTo>
                    <a:pt x="3937" y="395036"/>
                  </a:lnTo>
                  <a:lnTo>
                    <a:pt x="0" y="1194247"/>
                  </a:lnTo>
                  <a:lnTo>
                    <a:pt x="680466" y="1587131"/>
                  </a:lnTo>
                  <a:lnTo>
                    <a:pt x="680466" y="0"/>
                  </a:lnTo>
                  <a:close/>
                </a:path>
              </a:pathLst>
            </a:custGeom>
            <a:solidFill>
              <a:srgbClr val="FFFFFF">
                <a:alpha val="392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463534" y="4043867"/>
              <a:ext cx="680720" cy="1587500"/>
            </a:xfrm>
            <a:custGeom>
              <a:avLst/>
              <a:gdLst/>
              <a:ahLst/>
              <a:cxnLst/>
              <a:rect l="l" t="t" r="r" b="b"/>
              <a:pathLst>
                <a:path w="680720" h="1587500">
                  <a:moveTo>
                    <a:pt x="3937" y="395036"/>
                  </a:moveTo>
                  <a:lnTo>
                    <a:pt x="680466" y="0"/>
                  </a:lnTo>
                </a:path>
                <a:path w="680720" h="1587500">
                  <a:moveTo>
                    <a:pt x="680466" y="1587131"/>
                  </a:moveTo>
                  <a:lnTo>
                    <a:pt x="0" y="1194247"/>
                  </a:lnTo>
                  <a:lnTo>
                    <a:pt x="3937" y="395036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463534" y="1500692"/>
              <a:ext cx="680720" cy="1587500"/>
            </a:xfrm>
            <a:custGeom>
              <a:avLst/>
              <a:gdLst/>
              <a:ahLst/>
              <a:cxnLst/>
              <a:rect l="l" t="t" r="r" b="b"/>
              <a:pathLst>
                <a:path w="680720" h="1587500">
                  <a:moveTo>
                    <a:pt x="3937" y="395036"/>
                  </a:moveTo>
                  <a:lnTo>
                    <a:pt x="680466" y="0"/>
                  </a:lnTo>
                </a:path>
                <a:path w="680720" h="1587500">
                  <a:moveTo>
                    <a:pt x="680466" y="1587155"/>
                  </a:moveTo>
                  <a:lnTo>
                    <a:pt x="0" y="1194247"/>
                  </a:lnTo>
                  <a:lnTo>
                    <a:pt x="3937" y="395036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57200" y="333476"/>
              <a:ext cx="8229600" cy="6186170"/>
            </a:xfrm>
            <a:custGeom>
              <a:avLst/>
              <a:gdLst/>
              <a:ahLst/>
              <a:cxnLst/>
              <a:rect l="l" t="t" r="r" b="b"/>
              <a:pathLst>
                <a:path w="8229600" h="6186170">
                  <a:moveTo>
                    <a:pt x="8229600" y="0"/>
                  </a:moveTo>
                  <a:lnTo>
                    <a:pt x="0" y="0"/>
                  </a:lnTo>
                  <a:lnTo>
                    <a:pt x="0" y="6185661"/>
                  </a:lnTo>
                  <a:lnTo>
                    <a:pt x="8229600" y="6185661"/>
                  </a:lnTo>
                  <a:lnTo>
                    <a:pt x="8229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57200" y="333476"/>
              <a:ext cx="8229600" cy="6186170"/>
            </a:xfrm>
            <a:custGeom>
              <a:avLst/>
              <a:gdLst/>
              <a:ahLst/>
              <a:cxnLst/>
              <a:rect l="l" t="t" r="r" b="b"/>
              <a:pathLst>
                <a:path w="8229600" h="6186170">
                  <a:moveTo>
                    <a:pt x="0" y="6185661"/>
                  </a:moveTo>
                  <a:lnTo>
                    <a:pt x="8229600" y="6185661"/>
                  </a:lnTo>
                  <a:lnTo>
                    <a:pt x="8229600" y="0"/>
                  </a:lnTo>
                  <a:lnTo>
                    <a:pt x="0" y="0"/>
                  </a:lnTo>
                  <a:lnTo>
                    <a:pt x="0" y="6185661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561205" y="0"/>
              <a:ext cx="3679190" cy="678180"/>
            </a:xfrm>
            <a:custGeom>
              <a:avLst/>
              <a:gdLst/>
              <a:ahLst/>
              <a:cxnLst/>
              <a:rect l="l" t="t" r="r" b="b"/>
              <a:pathLst>
                <a:path w="3679190" h="678180">
                  <a:moveTo>
                    <a:pt x="0" y="677672"/>
                  </a:moveTo>
                  <a:lnTo>
                    <a:pt x="3679062" y="677672"/>
                  </a:lnTo>
                  <a:lnTo>
                    <a:pt x="3679062" y="0"/>
                  </a:lnTo>
                  <a:lnTo>
                    <a:pt x="0" y="0"/>
                  </a:lnTo>
                  <a:lnTo>
                    <a:pt x="0" y="677672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561205" y="0"/>
              <a:ext cx="3679190" cy="678180"/>
            </a:xfrm>
            <a:custGeom>
              <a:avLst/>
              <a:gdLst/>
              <a:ahLst/>
              <a:cxnLst/>
              <a:rect l="l" t="t" r="r" b="b"/>
              <a:pathLst>
                <a:path w="3679190" h="678180">
                  <a:moveTo>
                    <a:pt x="0" y="677672"/>
                  </a:moveTo>
                  <a:lnTo>
                    <a:pt x="3679062" y="677672"/>
                  </a:lnTo>
                  <a:lnTo>
                    <a:pt x="3679062" y="0"/>
                  </a:lnTo>
                </a:path>
                <a:path w="3679190" h="678180">
                  <a:moveTo>
                    <a:pt x="0" y="0"/>
                  </a:moveTo>
                  <a:lnTo>
                    <a:pt x="0" y="677672"/>
                  </a:lnTo>
                </a:path>
              </a:pathLst>
            </a:custGeom>
            <a:ln w="15875">
              <a:solidFill>
                <a:srgbClr val="74A40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649088" y="0"/>
              <a:ext cx="3505200" cy="602615"/>
            </a:xfrm>
            <a:custGeom>
              <a:avLst/>
              <a:gdLst/>
              <a:ahLst/>
              <a:cxnLst/>
              <a:rect l="l" t="t" r="r" b="b"/>
              <a:pathLst>
                <a:path w="3505200" h="602615">
                  <a:moveTo>
                    <a:pt x="0" y="602488"/>
                  </a:moveTo>
                  <a:lnTo>
                    <a:pt x="3505199" y="602488"/>
                  </a:lnTo>
                  <a:lnTo>
                    <a:pt x="3505199" y="0"/>
                  </a:lnTo>
                  <a:lnTo>
                    <a:pt x="0" y="0"/>
                  </a:lnTo>
                  <a:lnTo>
                    <a:pt x="0" y="602488"/>
                  </a:lnTo>
                  <a:close/>
                </a:path>
              </a:pathLst>
            </a:custGeom>
            <a:solidFill>
              <a:srgbClr val="7068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5463" rIns="0" bIns="0" rtlCol="0">
            <a:spAutoFit/>
          </a:bodyPr>
          <a:lstStyle/>
          <a:p>
            <a:pPr marL="516255">
              <a:lnSpc>
                <a:spcPct val="100000"/>
              </a:lnSpc>
              <a:spcBef>
                <a:spcPts val="100"/>
              </a:spcBef>
            </a:pPr>
            <a:r>
              <a:rPr sz="3600" spc="-10">
                <a:solidFill>
                  <a:srgbClr val="FF0000"/>
                </a:solidFill>
              </a:rPr>
              <a:t>2-</a:t>
            </a:r>
            <a:r>
              <a:rPr sz="3600">
                <a:solidFill>
                  <a:srgbClr val="FF0000"/>
                </a:solidFill>
              </a:rPr>
              <a:t>3-</a:t>
            </a:r>
            <a:r>
              <a:rPr sz="3600" spc="-45">
                <a:solidFill>
                  <a:srgbClr val="FF0000"/>
                </a:solidFill>
              </a:rPr>
              <a:t> </a:t>
            </a:r>
            <a:r>
              <a:rPr sz="3600">
                <a:solidFill>
                  <a:srgbClr val="FF0000"/>
                </a:solidFill>
              </a:rPr>
              <a:t>veya</a:t>
            </a:r>
            <a:r>
              <a:rPr sz="3600" spc="-40">
                <a:solidFill>
                  <a:srgbClr val="FF0000"/>
                </a:solidFill>
              </a:rPr>
              <a:t> </a:t>
            </a:r>
            <a:r>
              <a:rPr sz="3600" spc="-10">
                <a:solidFill>
                  <a:srgbClr val="FF0000"/>
                </a:solidFill>
              </a:rPr>
              <a:t>2-3-</a:t>
            </a:r>
            <a:r>
              <a:rPr sz="3600">
                <a:solidFill>
                  <a:srgbClr val="FF0000"/>
                </a:solidFill>
              </a:rPr>
              <a:t>4</a:t>
            </a:r>
            <a:r>
              <a:rPr sz="3600" spc="-40">
                <a:solidFill>
                  <a:srgbClr val="FF0000"/>
                </a:solidFill>
              </a:rPr>
              <a:t> </a:t>
            </a:r>
            <a:r>
              <a:rPr sz="3600" spc="-20">
                <a:solidFill>
                  <a:srgbClr val="FF0000"/>
                </a:solidFill>
              </a:rPr>
              <a:t>tree</a:t>
            </a:r>
            <a:endParaRPr sz="3600"/>
          </a:p>
        </p:txBody>
      </p:sp>
      <p:sp>
        <p:nvSpPr>
          <p:cNvPr id="47" name="object 47"/>
          <p:cNvSpPr txBox="1"/>
          <p:nvPr/>
        </p:nvSpPr>
        <p:spPr>
          <a:xfrm>
            <a:off x="1190955" y="2337308"/>
            <a:ext cx="615950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marR="5080" indent="-274955">
              <a:lnSpc>
                <a:spcPct val="100000"/>
              </a:lnSpc>
              <a:spcBef>
                <a:spcPts val="100"/>
              </a:spcBef>
            </a:pPr>
            <a:r>
              <a:rPr sz="18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800" spc="15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Örnek:</a:t>
            </a:r>
            <a:r>
              <a:rPr sz="24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70,30,50,20,40,65,75,35</a:t>
            </a:r>
            <a:r>
              <a:rPr sz="24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nolu</a:t>
            </a:r>
            <a:r>
              <a:rPr sz="2400" spc="-2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 spc="-10">
                <a:solidFill>
                  <a:srgbClr val="3D3C2C"/>
                </a:solidFill>
                <a:latin typeface="Calibri"/>
                <a:cs typeface="Calibri"/>
              </a:rPr>
              <a:t>düğümleri siliniz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8" name="object 48"/>
          <p:cNvPicPr/>
          <p:nvPr/>
        </p:nvPicPr>
        <p:blipFill>
          <a:blip r:embed="rId3"/>
          <a:stretch>
            <a:fillRect/>
          </a:stretch>
        </p:blipFill>
        <p:spPr>
          <a:xfrm>
            <a:off x="1331594" y="3429000"/>
            <a:ext cx="6707124" cy="287972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92009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199" y="0"/>
                </a:moveTo>
                <a:lnTo>
                  <a:pt x="0" y="0"/>
                </a:lnTo>
                <a:lnTo>
                  <a:pt x="0" y="6858000"/>
                </a:lnTo>
                <a:lnTo>
                  <a:pt x="1600199" y="6858000"/>
                </a:lnTo>
                <a:lnTo>
                  <a:pt x="1600199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597" y="0"/>
            <a:ext cx="991235" cy="6858000"/>
          </a:xfrm>
          <a:custGeom>
            <a:avLst/>
            <a:gdLst/>
            <a:ahLst/>
            <a:cxnLst/>
            <a:rect l="l" t="t" r="r" b="b"/>
            <a:pathLst>
              <a:path w="991235" h="6858000">
                <a:moveTo>
                  <a:pt x="990612" y="0"/>
                </a:moveTo>
                <a:lnTo>
                  <a:pt x="457200" y="0"/>
                </a:lnTo>
                <a:lnTo>
                  <a:pt x="228612" y="0"/>
                </a:lnTo>
                <a:lnTo>
                  <a:pt x="0" y="0"/>
                </a:lnTo>
                <a:lnTo>
                  <a:pt x="0" y="6858000"/>
                </a:lnTo>
                <a:lnTo>
                  <a:pt x="228612" y="6858000"/>
                </a:lnTo>
                <a:lnTo>
                  <a:pt x="457200" y="6858000"/>
                </a:lnTo>
                <a:lnTo>
                  <a:pt x="990612" y="6858000"/>
                </a:lnTo>
                <a:lnTo>
                  <a:pt x="990612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14907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00519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457200" y="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4572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06996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230997" y="0"/>
            <a:ext cx="913130" cy="6858000"/>
          </a:xfrm>
          <a:custGeom>
            <a:avLst/>
            <a:gdLst/>
            <a:ahLst/>
            <a:cxnLst/>
            <a:rect l="l" t="t" r="r" b="b"/>
            <a:pathLst>
              <a:path w="913128" h="6858000">
                <a:moveTo>
                  <a:pt x="912990" y="0"/>
                </a:moveTo>
                <a:lnTo>
                  <a:pt x="762000" y="0"/>
                </a:lnTo>
                <a:lnTo>
                  <a:pt x="533400" y="0"/>
                </a:lnTo>
                <a:lnTo>
                  <a:pt x="0" y="0"/>
                </a:lnTo>
                <a:lnTo>
                  <a:pt x="0" y="6858000"/>
                </a:lnTo>
                <a:lnTo>
                  <a:pt x="533400" y="6858000"/>
                </a:lnTo>
                <a:lnTo>
                  <a:pt x="762000" y="6858000"/>
                </a:lnTo>
                <a:lnTo>
                  <a:pt x="912990" y="6858000"/>
                </a:lnTo>
                <a:lnTo>
                  <a:pt x="91299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87596" y="0"/>
            <a:ext cx="2819400" cy="6858000"/>
          </a:xfrm>
          <a:custGeom>
            <a:avLst/>
            <a:gdLst/>
            <a:ahLst/>
            <a:cxnLst/>
            <a:rect l="l" t="t" r="r" b="b"/>
            <a:pathLst>
              <a:path w="2819400" h="6858000">
                <a:moveTo>
                  <a:pt x="2819400" y="0"/>
                </a:moveTo>
                <a:lnTo>
                  <a:pt x="0" y="0"/>
                </a:lnTo>
                <a:lnTo>
                  <a:pt x="0" y="6858000"/>
                </a:lnTo>
                <a:lnTo>
                  <a:pt x="2819400" y="6858000"/>
                </a:lnTo>
                <a:lnTo>
                  <a:pt x="28194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50678" y="-7937"/>
            <a:ext cx="9100185" cy="6872605"/>
            <a:chOff x="50678" y="-7937"/>
            <a:chExt cx="9100185" cy="6872605"/>
          </a:xfrm>
        </p:grpSpPr>
        <p:sp>
          <p:nvSpPr>
            <p:cNvPr id="11" name="object 11"/>
            <p:cNvSpPr/>
            <p:nvPr/>
          </p:nvSpPr>
          <p:spPr>
            <a:xfrm>
              <a:off x="2973197" y="0"/>
              <a:ext cx="990600" cy="6858000"/>
            </a:xfrm>
            <a:custGeom>
              <a:avLst/>
              <a:gdLst/>
              <a:ahLst/>
              <a:cxnLst/>
              <a:rect l="l" t="t" r="r" b="b"/>
              <a:pathLst>
                <a:path w="990600" h="6858000">
                  <a:moveTo>
                    <a:pt x="990600" y="0"/>
                  </a:moveTo>
                  <a:lnTo>
                    <a:pt x="457200" y="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6858000"/>
                  </a:lnTo>
                  <a:lnTo>
                    <a:pt x="228600" y="6858000"/>
                  </a:lnTo>
                  <a:lnTo>
                    <a:pt x="457200" y="6858000"/>
                  </a:lnTo>
                  <a:lnTo>
                    <a:pt x="990600" y="6858000"/>
                  </a:lnTo>
                  <a:lnTo>
                    <a:pt x="990600" y="0"/>
                  </a:lnTo>
                  <a:close/>
                </a:path>
              </a:pathLst>
            </a:custGeom>
            <a:solidFill>
              <a:srgbClr val="FFFFFF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5728" y="3486886"/>
              <a:ext cx="9078595" cy="2715260"/>
            </a:xfrm>
            <a:custGeom>
              <a:avLst/>
              <a:gdLst/>
              <a:ahLst/>
              <a:cxnLst/>
              <a:rect l="l" t="t" r="r" b="b"/>
              <a:pathLst>
                <a:path w="9078595" h="2715260">
                  <a:moveTo>
                    <a:pt x="0" y="2664523"/>
                  </a:moveTo>
                  <a:lnTo>
                    <a:pt x="44898" y="2667221"/>
                  </a:lnTo>
                  <a:lnTo>
                    <a:pt x="89828" y="2669913"/>
                  </a:lnTo>
                  <a:lnTo>
                    <a:pt x="134823" y="2672590"/>
                  </a:lnTo>
                  <a:lnTo>
                    <a:pt x="179914" y="2675246"/>
                  </a:lnTo>
                  <a:lnTo>
                    <a:pt x="225134" y="2677875"/>
                  </a:lnTo>
                  <a:lnTo>
                    <a:pt x="270515" y="2680469"/>
                  </a:lnTo>
                  <a:lnTo>
                    <a:pt x="316090" y="2683022"/>
                  </a:lnTo>
                  <a:lnTo>
                    <a:pt x="361890" y="2685526"/>
                  </a:lnTo>
                  <a:lnTo>
                    <a:pt x="407948" y="2687974"/>
                  </a:lnTo>
                  <a:lnTo>
                    <a:pt x="454295" y="2690360"/>
                  </a:lnTo>
                  <a:lnTo>
                    <a:pt x="500965" y="2692676"/>
                  </a:lnTo>
                  <a:lnTo>
                    <a:pt x="547990" y="2694916"/>
                  </a:lnTo>
                  <a:lnTo>
                    <a:pt x="595400" y="2697073"/>
                  </a:lnTo>
                  <a:lnTo>
                    <a:pt x="643230" y="2699140"/>
                  </a:lnTo>
                  <a:lnTo>
                    <a:pt x="691511" y="2701109"/>
                  </a:lnTo>
                  <a:lnTo>
                    <a:pt x="740275" y="2702975"/>
                  </a:lnTo>
                  <a:lnTo>
                    <a:pt x="789554" y="2704729"/>
                  </a:lnTo>
                  <a:lnTo>
                    <a:pt x="839382" y="2706365"/>
                  </a:lnTo>
                  <a:lnTo>
                    <a:pt x="889789" y="2707877"/>
                  </a:lnTo>
                  <a:lnTo>
                    <a:pt x="940808" y="2709256"/>
                  </a:lnTo>
                  <a:lnTo>
                    <a:pt x="992472" y="2710497"/>
                  </a:lnTo>
                  <a:lnTo>
                    <a:pt x="1044812" y="2711592"/>
                  </a:lnTo>
                  <a:lnTo>
                    <a:pt x="1097861" y="2712535"/>
                  </a:lnTo>
                  <a:lnTo>
                    <a:pt x="1151651" y="2713317"/>
                  </a:lnTo>
                  <a:lnTo>
                    <a:pt x="1206215" y="2713933"/>
                  </a:lnTo>
                  <a:lnTo>
                    <a:pt x="1261583" y="2714376"/>
                  </a:lnTo>
                  <a:lnTo>
                    <a:pt x="1317790" y="2714638"/>
                  </a:lnTo>
                  <a:lnTo>
                    <a:pt x="1374866" y="2714713"/>
                  </a:lnTo>
                  <a:lnTo>
                    <a:pt x="1432845" y="2714594"/>
                  </a:lnTo>
                  <a:lnTo>
                    <a:pt x="1491758" y="2714273"/>
                  </a:lnTo>
                  <a:lnTo>
                    <a:pt x="1551637" y="2713744"/>
                  </a:lnTo>
                  <a:lnTo>
                    <a:pt x="1612515" y="2713000"/>
                  </a:lnTo>
                  <a:lnTo>
                    <a:pt x="1674425" y="2712034"/>
                  </a:lnTo>
                  <a:lnTo>
                    <a:pt x="1717553" y="2711288"/>
                  </a:lnTo>
                  <a:lnTo>
                    <a:pt x="1761085" y="2710534"/>
                  </a:lnTo>
                  <a:lnTo>
                    <a:pt x="1805014" y="2709765"/>
                  </a:lnTo>
                  <a:lnTo>
                    <a:pt x="1849338" y="2708979"/>
                  </a:lnTo>
                  <a:lnTo>
                    <a:pt x="1894050" y="2708171"/>
                  </a:lnTo>
                  <a:lnTo>
                    <a:pt x="1939146" y="2707337"/>
                  </a:lnTo>
                  <a:lnTo>
                    <a:pt x="1984623" y="2706473"/>
                  </a:lnTo>
                  <a:lnTo>
                    <a:pt x="2030476" y="2705574"/>
                  </a:lnTo>
                  <a:lnTo>
                    <a:pt x="2076699" y="2704637"/>
                  </a:lnTo>
                  <a:lnTo>
                    <a:pt x="2123289" y="2703656"/>
                  </a:lnTo>
                  <a:lnTo>
                    <a:pt x="2170241" y="2702629"/>
                  </a:lnTo>
                  <a:lnTo>
                    <a:pt x="2217550" y="2701550"/>
                  </a:lnTo>
                  <a:lnTo>
                    <a:pt x="2265212" y="2700416"/>
                  </a:lnTo>
                  <a:lnTo>
                    <a:pt x="2313223" y="2699223"/>
                  </a:lnTo>
                  <a:lnTo>
                    <a:pt x="2361578" y="2697965"/>
                  </a:lnTo>
                  <a:lnTo>
                    <a:pt x="2410272" y="2696640"/>
                  </a:lnTo>
                  <a:lnTo>
                    <a:pt x="2459301" y="2695242"/>
                  </a:lnTo>
                  <a:lnTo>
                    <a:pt x="2508661" y="2693769"/>
                  </a:lnTo>
                  <a:lnTo>
                    <a:pt x="2558346" y="2692214"/>
                  </a:lnTo>
                  <a:lnTo>
                    <a:pt x="2608353" y="2690575"/>
                  </a:lnTo>
                  <a:lnTo>
                    <a:pt x="2658676" y="2688847"/>
                  </a:lnTo>
                  <a:lnTo>
                    <a:pt x="2709312" y="2687026"/>
                  </a:lnTo>
                  <a:lnTo>
                    <a:pt x="2760256" y="2685107"/>
                  </a:lnTo>
                  <a:lnTo>
                    <a:pt x="2811503" y="2683087"/>
                  </a:lnTo>
                  <a:lnTo>
                    <a:pt x="2863049" y="2680962"/>
                  </a:lnTo>
                  <a:lnTo>
                    <a:pt x="2914889" y="2678726"/>
                  </a:lnTo>
                  <a:lnTo>
                    <a:pt x="2967020" y="2676377"/>
                  </a:lnTo>
                  <a:lnTo>
                    <a:pt x="3019435" y="2673909"/>
                  </a:lnTo>
                  <a:lnTo>
                    <a:pt x="3072131" y="2671319"/>
                  </a:lnTo>
                  <a:lnTo>
                    <a:pt x="3125103" y="2668602"/>
                  </a:lnTo>
                  <a:lnTo>
                    <a:pt x="3178347" y="2665754"/>
                  </a:lnTo>
                  <a:lnTo>
                    <a:pt x="3231859" y="2662772"/>
                  </a:lnTo>
                  <a:lnTo>
                    <a:pt x="3285633" y="2659650"/>
                  </a:lnTo>
                  <a:lnTo>
                    <a:pt x="3339665" y="2656385"/>
                  </a:lnTo>
                  <a:lnTo>
                    <a:pt x="3393951" y="2652973"/>
                  </a:lnTo>
                  <a:lnTo>
                    <a:pt x="3448486" y="2649408"/>
                  </a:lnTo>
                  <a:lnTo>
                    <a:pt x="3503265" y="2645688"/>
                  </a:lnTo>
                  <a:lnTo>
                    <a:pt x="3558285" y="2641807"/>
                  </a:lnTo>
                  <a:lnTo>
                    <a:pt x="3613541" y="2637763"/>
                  </a:lnTo>
                  <a:lnTo>
                    <a:pt x="3669027" y="2633550"/>
                  </a:lnTo>
                  <a:lnTo>
                    <a:pt x="3724740" y="2629164"/>
                  </a:lnTo>
                  <a:lnTo>
                    <a:pt x="3780676" y="2624601"/>
                  </a:lnTo>
                  <a:lnTo>
                    <a:pt x="3836829" y="2619857"/>
                  </a:lnTo>
                  <a:lnTo>
                    <a:pt x="3893195" y="2614928"/>
                  </a:lnTo>
                  <a:lnTo>
                    <a:pt x="3949769" y="2609810"/>
                  </a:lnTo>
                  <a:lnTo>
                    <a:pt x="4006548" y="2604498"/>
                  </a:lnTo>
                  <a:lnTo>
                    <a:pt x="4063526" y="2598988"/>
                  </a:lnTo>
                  <a:lnTo>
                    <a:pt x="4120699" y="2593276"/>
                  </a:lnTo>
                  <a:lnTo>
                    <a:pt x="4166073" y="2588638"/>
                  </a:lnTo>
                  <a:lnTo>
                    <a:pt x="4212041" y="2583873"/>
                  </a:lnTo>
                  <a:lnTo>
                    <a:pt x="4258581" y="2578986"/>
                  </a:lnTo>
                  <a:lnTo>
                    <a:pt x="4305669" y="2573976"/>
                  </a:lnTo>
                  <a:lnTo>
                    <a:pt x="4353284" y="2568847"/>
                  </a:lnTo>
                  <a:lnTo>
                    <a:pt x="4401403" y="2563601"/>
                  </a:lnTo>
                  <a:lnTo>
                    <a:pt x="4450004" y="2558240"/>
                  </a:lnTo>
                  <a:lnTo>
                    <a:pt x="4499066" y="2552765"/>
                  </a:lnTo>
                  <a:lnTo>
                    <a:pt x="4548564" y="2547178"/>
                  </a:lnTo>
                  <a:lnTo>
                    <a:pt x="4598478" y="2541483"/>
                  </a:lnTo>
                  <a:lnTo>
                    <a:pt x="4648785" y="2535680"/>
                  </a:lnTo>
                  <a:lnTo>
                    <a:pt x="4699462" y="2529772"/>
                  </a:lnTo>
                  <a:lnTo>
                    <a:pt x="4750488" y="2523761"/>
                  </a:lnTo>
                  <a:lnTo>
                    <a:pt x="4801840" y="2517649"/>
                  </a:lnTo>
                  <a:lnTo>
                    <a:pt x="4853496" y="2511437"/>
                  </a:lnTo>
                  <a:lnTo>
                    <a:pt x="4905433" y="2505129"/>
                  </a:lnTo>
                  <a:lnTo>
                    <a:pt x="4957629" y="2498725"/>
                  </a:lnTo>
                  <a:lnTo>
                    <a:pt x="5010063" y="2492229"/>
                  </a:lnTo>
                  <a:lnTo>
                    <a:pt x="5062711" y="2485642"/>
                  </a:lnTo>
                  <a:lnTo>
                    <a:pt x="5115551" y="2478965"/>
                  </a:lnTo>
                  <a:lnTo>
                    <a:pt x="5168562" y="2472202"/>
                  </a:lnTo>
                  <a:lnTo>
                    <a:pt x="5221720" y="2465355"/>
                  </a:lnTo>
                  <a:lnTo>
                    <a:pt x="5275004" y="2458424"/>
                  </a:lnTo>
                  <a:lnTo>
                    <a:pt x="5328391" y="2451413"/>
                  </a:lnTo>
                  <a:lnTo>
                    <a:pt x="5381859" y="2444323"/>
                  </a:lnTo>
                  <a:lnTo>
                    <a:pt x="5435386" y="2437156"/>
                  </a:lnTo>
                  <a:lnTo>
                    <a:pt x="5488949" y="2429915"/>
                  </a:lnTo>
                  <a:lnTo>
                    <a:pt x="5542527" y="2422601"/>
                  </a:lnTo>
                  <a:lnTo>
                    <a:pt x="5596096" y="2415217"/>
                  </a:lnTo>
                  <a:lnTo>
                    <a:pt x="5649634" y="2407764"/>
                  </a:lnTo>
                  <a:lnTo>
                    <a:pt x="5703120" y="2400245"/>
                  </a:lnTo>
                  <a:lnTo>
                    <a:pt x="5756531" y="2392661"/>
                  </a:lnTo>
                  <a:lnTo>
                    <a:pt x="5809844" y="2385015"/>
                  </a:lnTo>
                  <a:lnTo>
                    <a:pt x="5863038" y="2377309"/>
                  </a:lnTo>
                  <a:lnTo>
                    <a:pt x="5916090" y="2369545"/>
                  </a:lnTo>
                  <a:lnTo>
                    <a:pt x="5968978" y="2361724"/>
                  </a:lnTo>
                  <a:lnTo>
                    <a:pt x="6021680" y="2353849"/>
                  </a:lnTo>
                  <a:lnTo>
                    <a:pt x="6074172" y="2345922"/>
                  </a:lnTo>
                  <a:lnTo>
                    <a:pt x="6126434" y="2337944"/>
                  </a:lnTo>
                  <a:lnTo>
                    <a:pt x="6178442" y="2329919"/>
                  </a:lnTo>
                  <a:lnTo>
                    <a:pt x="6230175" y="2321848"/>
                  </a:lnTo>
                  <a:lnTo>
                    <a:pt x="6281610" y="2313732"/>
                  </a:lnTo>
                  <a:lnTo>
                    <a:pt x="6332724" y="2305575"/>
                  </a:lnTo>
                  <a:lnTo>
                    <a:pt x="6383496" y="2297378"/>
                  </a:lnTo>
                  <a:lnTo>
                    <a:pt x="6433904" y="2289143"/>
                  </a:lnTo>
                  <a:lnTo>
                    <a:pt x="6483924" y="2280872"/>
                  </a:lnTo>
                  <a:lnTo>
                    <a:pt x="6533536" y="2272567"/>
                  </a:lnTo>
                  <a:lnTo>
                    <a:pt x="6582715" y="2264230"/>
                  </a:lnTo>
                  <a:lnTo>
                    <a:pt x="6631441" y="2255864"/>
                  </a:lnTo>
                  <a:lnTo>
                    <a:pt x="6679690" y="2247470"/>
                  </a:lnTo>
                  <a:lnTo>
                    <a:pt x="6727441" y="2239051"/>
                  </a:lnTo>
                  <a:lnTo>
                    <a:pt x="6774672" y="2230608"/>
                  </a:lnTo>
                  <a:lnTo>
                    <a:pt x="6821359" y="2222143"/>
                  </a:lnTo>
                  <a:lnTo>
                    <a:pt x="6867481" y="2213659"/>
                  </a:lnTo>
                  <a:lnTo>
                    <a:pt x="6913016" y="2205157"/>
                  </a:lnTo>
                  <a:lnTo>
                    <a:pt x="6957940" y="2196640"/>
                  </a:lnTo>
                  <a:lnTo>
                    <a:pt x="7002233" y="2188109"/>
                  </a:lnTo>
                  <a:lnTo>
                    <a:pt x="7045871" y="2179568"/>
                  </a:lnTo>
                  <a:lnTo>
                    <a:pt x="7088832" y="2171016"/>
                  </a:lnTo>
                  <a:lnTo>
                    <a:pt x="7131095" y="2162458"/>
                  </a:lnTo>
                  <a:lnTo>
                    <a:pt x="7172636" y="2153894"/>
                  </a:lnTo>
                  <a:lnTo>
                    <a:pt x="7233929" y="2140968"/>
                  </a:lnTo>
                  <a:lnTo>
                    <a:pt x="7295240" y="2127694"/>
                  </a:lnTo>
                  <a:lnTo>
                    <a:pt x="7356517" y="2114092"/>
                  </a:lnTo>
                  <a:lnTo>
                    <a:pt x="7417708" y="2100182"/>
                  </a:lnTo>
                  <a:lnTo>
                    <a:pt x="7478760" y="2085982"/>
                  </a:lnTo>
                  <a:lnTo>
                    <a:pt x="7539621" y="2071514"/>
                  </a:lnTo>
                  <a:lnTo>
                    <a:pt x="7600240" y="2056797"/>
                  </a:lnTo>
                  <a:lnTo>
                    <a:pt x="7660563" y="2041849"/>
                  </a:lnTo>
                  <a:lnTo>
                    <a:pt x="7720539" y="2026691"/>
                  </a:lnTo>
                  <a:lnTo>
                    <a:pt x="7780116" y="2011343"/>
                  </a:lnTo>
                  <a:lnTo>
                    <a:pt x="7839241" y="1995824"/>
                  </a:lnTo>
                  <a:lnTo>
                    <a:pt x="7897862" y="1980154"/>
                  </a:lnTo>
                  <a:lnTo>
                    <a:pt x="7955927" y="1964352"/>
                  </a:lnTo>
                  <a:lnTo>
                    <a:pt x="8013384" y="1948439"/>
                  </a:lnTo>
                  <a:lnTo>
                    <a:pt x="8070180" y="1932433"/>
                  </a:lnTo>
                  <a:lnTo>
                    <a:pt x="8126263" y="1916354"/>
                  </a:lnTo>
                  <a:lnTo>
                    <a:pt x="8181582" y="1900223"/>
                  </a:lnTo>
                  <a:lnTo>
                    <a:pt x="8236083" y="1884058"/>
                  </a:lnTo>
                  <a:lnTo>
                    <a:pt x="8289716" y="1867880"/>
                  </a:lnTo>
                  <a:lnTo>
                    <a:pt x="8342426" y="1851708"/>
                  </a:lnTo>
                  <a:lnTo>
                    <a:pt x="8394164" y="1835561"/>
                  </a:lnTo>
                  <a:lnTo>
                    <a:pt x="8444875" y="1819460"/>
                  </a:lnTo>
                  <a:lnTo>
                    <a:pt x="8494508" y="1803424"/>
                  </a:lnTo>
                  <a:lnTo>
                    <a:pt x="8543011" y="1787472"/>
                  </a:lnTo>
                  <a:lnTo>
                    <a:pt x="8590332" y="1771624"/>
                  </a:lnTo>
                  <a:lnTo>
                    <a:pt x="8636418" y="1755901"/>
                  </a:lnTo>
                  <a:lnTo>
                    <a:pt x="8681217" y="1740321"/>
                  </a:lnTo>
                  <a:lnTo>
                    <a:pt x="8724677" y="1724904"/>
                  </a:lnTo>
                  <a:lnTo>
                    <a:pt x="8766746" y="1709670"/>
                  </a:lnTo>
                  <a:lnTo>
                    <a:pt x="8807371" y="1694639"/>
                  </a:lnTo>
                  <a:lnTo>
                    <a:pt x="8846501" y="1679830"/>
                  </a:lnTo>
                  <a:lnTo>
                    <a:pt x="8884083" y="1665263"/>
                  </a:lnTo>
                  <a:lnTo>
                    <a:pt x="8920065" y="1650957"/>
                  </a:lnTo>
                  <a:lnTo>
                    <a:pt x="8987020" y="1623208"/>
                  </a:lnTo>
                  <a:lnTo>
                    <a:pt x="9046949" y="1596742"/>
                  </a:lnTo>
                  <a:lnTo>
                    <a:pt x="9074148" y="1584038"/>
                  </a:lnTo>
                  <a:lnTo>
                    <a:pt x="9078271" y="1582028"/>
                  </a:lnTo>
                </a:path>
                <a:path w="9078595" h="2715260">
                  <a:moveTo>
                    <a:pt x="0" y="871372"/>
                  </a:moveTo>
                  <a:lnTo>
                    <a:pt x="35920" y="852340"/>
                  </a:lnTo>
                  <a:lnTo>
                    <a:pt x="71984" y="833309"/>
                  </a:lnTo>
                  <a:lnTo>
                    <a:pt x="108335" y="814282"/>
                  </a:lnTo>
                  <a:lnTo>
                    <a:pt x="145119" y="795260"/>
                  </a:lnTo>
                  <a:lnTo>
                    <a:pt x="182477" y="776244"/>
                  </a:lnTo>
                  <a:lnTo>
                    <a:pt x="220555" y="757238"/>
                  </a:lnTo>
                  <a:lnTo>
                    <a:pt x="259496" y="738241"/>
                  </a:lnTo>
                  <a:lnTo>
                    <a:pt x="299444" y="719257"/>
                  </a:lnTo>
                  <a:lnTo>
                    <a:pt x="340543" y="700287"/>
                  </a:lnTo>
                  <a:lnTo>
                    <a:pt x="382937" y="681331"/>
                  </a:lnTo>
                  <a:lnTo>
                    <a:pt x="426770" y="662394"/>
                  </a:lnTo>
                  <a:lnTo>
                    <a:pt x="472184" y="643474"/>
                  </a:lnTo>
                  <a:lnTo>
                    <a:pt x="519326" y="624576"/>
                  </a:lnTo>
                  <a:lnTo>
                    <a:pt x="568338" y="605700"/>
                  </a:lnTo>
                  <a:lnTo>
                    <a:pt x="619363" y="586848"/>
                  </a:lnTo>
                  <a:lnTo>
                    <a:pt x="672547" y="568022"/>
                  </a:lnTo>
                  <a:lnTo>
                    <a:pt x="728033" y="549223"/>
                  </a:lnTo>
                  <a:lnTo>
                    <a:pt x="785964" y="530453"/>
                  </a:lnTo>
                  <a:lnTo>
                    <a:pt x="846485" y="511714"/>
                  </a:lnTo>
                  <a:lnTo>
                    <a:pt x="909740" y="493008"/>
                  </a:lnTo>
                  <a:lnTo>
                    <a:pt x="975872" y="474337"/>
                  </a:lnTo>
                  <a:lnTo>
                    <a:pt x="1045025" y="455701"/>
                  </a:lnTo>
                  <a:lnTo>
                    <a:pt x="1082432" y="445844"/>
                  </a:lnTo>
                  <a:lnTo>
                    <a:pt x="1120567" y="435788"/>
                  </a:lnTo>
                  <a:lnTo>
                    <a:pt x="1159420" y="425547"/>
                  </a:lnTo>
                  <a:lnTo>
                    <a:pt x="1198980" y="415139"/>
                  </a:lnTo>
                  <a:lnTo>
                    <a:pt x="1239234" y="404578"/>
                  </a:lnTo>
                  <a:lnTo>
                    <a:pt x="1280171" y="393882"/>
                  </a:lnTo>
                  <a:lnTo>
                    <a:pt x="1321780" y="383065"/>
                  </a:lnTo>
                  <a:lnTo>
                    <a:pt x="1364049" y="372143"/>
                  </a:lnTo>
                  <a:lnTo>
                    <a:pt x="1406966" y="361133"/>
                  </a:lnTo>
                  <a:lnTo>
                    <a:pt x="1450520" y="350050"/>
                  </a:lnTo>
                  <a:lnTo>
                    <a:pt x="1494699" y="338911"/>
                  </a:lnTo>
                  <a:lnTo>
                    <a:pt x="1539492" y="327730"/>
                  </a:lnTo>
                  <a:lnTo>
                    <a:pt x="1584887" y="316524"/>
                  </a:lnTo>
                  <a:lnTo>
                    <a:pt x="1630872" y="305310"/>
                  </a:lnTo>
                  <a:lnTo>
                    <a:pt x="1677437" y="294101"/>
                  </a:lnTo>
                  <a:lnTo>
                    <a:pt x="1724569" y="282915"/>
                  </a:lnTo>
                  <a:lnTo>
                    <a:pt x="1772257" y="271768"/>
                  </a:lnTo>
                  <a:lnTo>
                    <a:pt x="1820489" y="260675"/>
                  </a:lnTo>
                  <a:lnTo>
                    <a:pt x="1869254" y="249651"/>
                  </a:lnTo>
                  <a:lnTo>
                    <a:pt x="1918540" y="238714"/>
                  </a:lnTo>
                  <a:lnTo>
                    <a:pt x="1968336" y="227879"/>
                  </a:lnTo>
                  <a:lnTo>
                    <a:pt x="2018630" y="217161"/>
                  </a:lnTo>
                  <a:lnTo>
                    <a:pt x="2069410" y="206577"/>
                  </a:lnTo>
                  <a:lnTo>
                    <a:pt x="2120666" y="196143"/>
                  </a:lnTo>
                  <a:lnTo>
                    <a:pt x="2172385" y="185873"/>
                  </a:lnTo>
                  <a:lnTo>
                    <a:pt x="2224555" y="175785"/>
                  </a:lnTo>
                  <a:lnTo>
                    <a:pt x="2277166" y="165894"/>
                  </a:lnTo>
                  <a:lnTo>
                    <a:pt x="2330206" y="156216"/>
                  </a:lnTo>
                  <a:lnTo>
                    <a:pt x="2383663" y="146767"/>
                  </a:lnTo>
                  <a:lnTo>
                    <a:pt x="2437525" y="137562"/>
                  </a:lnTo>
                  <a:lnTo>
                    <a:pt x="2491782" y="128618"/>
                  </a:lnTo>
                  <a:lnTo>
                    <a:pt x="2546421" y="119951"/>
                  </a:lnTo>
                  <a:lnTo>
                    <a:pt x="2601431" y="111575"/>
                  </a:lnTo>
                  <a:lnTo>
                    <a:pt x="2656800" y="103508"/>
                  </a:lnTo>
                  <a:lnTo>
                    <a:pt x="2712517" y="95765"/>
                  </a:lnTo>
                  <a:lnTo>
                    <a:pt x="2768570" y="88361"/>
                  </a:lnTo>
                  <a:lnTo>
                    <a:pt x="2824948" y="81314"/>
                  </a:lnTo>
                  <a:lnTo>
                    <a:pt x="2881639" y="74638"/>
                  </a:lnTo>
                  <a:lnTo>
                    <a:pt x="2938631" y="68350"/>
                  </a:lnTo>
                  <a:lnTo>
                    <a:pt x="2995914" y="62465"/>
                  </a:lnTo>
                  <a:lnTo>
                    <a:pt x="3053475" y="56999"/>
                  </a:lnTo>
                  <a:lnTo>
                    <a:pt x="3111303" y="51968"/>
                  </a:lnTo>
                  <a:lnTo>
                    <a:pt x="3155740" y="48359"/>
                  </a:lnTo>
                  <a:lnTo>
                    <a:pt x="3200516" y="44877"/>
                  </a:lnTo>
                  <a:lnTo>
                    <a:pt x="3245628" y="41521"/>
                  </a:lnTo>
                  <a:lnTo>
                    <a:pt x="3291067" y="38292"/>
                  </a:lnTo>
                  <a:lnTo>
                    <a:pt x="3336830" y="35191"/>
                  </a:lnTo>
                  <a:lnTo>
                    <a:pt x="3382910" y="32217"/>
                  </a:lnTo>
                  <a:lnTo>
                    <a:pt x="3429303" y="29372"/>
                  </a:lnTo>
                  <a:lnTo>
                    <a:pt x="3476001" y="26655"/>
                  </a:lnTo>
                  <a:lnTo>
                    <a:pt x="3523001" y="24067"/>
                  </a:lnTo>
                  <a:lnTo>
                    <a:pt x="3570296" y="21609"/>
                  </a:lnTo>
                  <a:lnTo>
                    <a:pt x="3617880" y="19281"/>
                  </a:lnTo>
                  <a:lnTo>
                    <a:pt x="3665749" y="17084"/>
                  </a:lnTo>
                  <a:lnTo>
                    <a:pt x="3713896" y="15017"/>
                  </a:lnTo>
                  <a:lnTo>
                    <a:pt x="3762316" y="13081"/>
                  </a:lnTo>
                  <a:lnTo>
                    <a:pt x="3811004" y="11277"/>
                  </a:lnTo>
                  <a:lnTo>
                    <a:pt x="3859954" y="9605"/>
                  </a:lnTo>
                  <a:lnTo>
                    <a:pt x="3909160" y="8066"/>
                  </a:lnTo>
                  <a:lnTo>
                    <a:pt x="3958616" y="6659"/>
                  </a:lnTo>
                  <a:lnTo>
                    <a:pt x="4008318" y="5386"/>
                  </a:lnTo>
                  <a:lnTo>
                    <a:pt x="4058260" y="4247"/>
                  </a:lnTo>
                  <a:lnTo>
                    <a:pt x="4108435" y="3241"/>
                  </a:lnTo>
                  <a:lnTo>
                    <a:pt x="4158839" y="2371"/>
                  </a:lnTo>
                  <a:lnTo>
                    <a:pt x="4209466" y="1636"/>
                  </a:lnTo>
                  <a:lnTo>
                    <a:pt x="4260311" y="1036"/>
                  </a:lnTo>
                  <a:lnTo>
                    <a:pt x="4311367" y="572"/>
                  </a:lnTo>
                  <a:lnTo>
                    <a:pt x="4362629" y="244"/>
                  </a:lnTo>
                  <a:lnTo>
                    <a:pt x="4414092" y="53"/>
                  </a:lnTo>
                  <a:lnTo>
                    <a:pt x="4465750" y="0"/>
                  </a:lnTo>
                  <a:lnTo>
                    <a:pt x="4517598" y="83"/>
                  </a:lnTo>
                  <a:lnTo>
                    <a:pt x="4569630" y="305"/>
                  </a:lnTo>
                  <a:lnTo>
                    <a:pt x="4621840" y="666"/>
                  </a:lnTo>
                  <a:lnTo>
                    <a:pt x="4674223" y="1165"/>
                  </a:lnTo>
                  <a:lnTo>
                    <a:pt x="4726773" y="1804"/>
                  </a:lnTo>
                  <a:lnTo>
                    <a:pt x="4779485" y="2583"/>
                  </a:lnTo>
                  <a:lnTo>
                    <a:pt x="4832353" y="3501"/>
                  </a:lnTo>
                  <a:lnTo>
                    <a:pt x="4885372" y="4560"/>
                  </a:lnTo>
                  <a:lnTo>
                    <a:pt x="4938536" y="5761"/>
                  </a:lnTo>
                  <a:lnTo>
                    <a:pt x="4991839" y="7102"/>
                  </a:lnTo>
                  <a:lnTo>
                    <a:pt x="5045276" y="8586"/>
                  </a:lnTo>
                  <a:lnTo>
                    <a:pt x="5098841" y="10212"/>
                  </a:lnTo>
                  <a:lnTo>
                    <a:pt x="5152530" y="11981"/>
                  </a:lnTo>
                  <a:lnTo>
                    <a:pt x="5206335" y="13893"/>
                  </a:lnTo>
                  <a:lnTo>
                    <a:pt x="5260252" y="15948"/>
                  </a:lnTo>
                  <a:lnTo>
                    <a:pt x="5314275" y="18147"/>
                  </a:lnTo>
                  <a:lnTo>
                    <a:pt x="5368399" y="20491"/>
                  </a:lnTo>
                  <a:lnTo>
                    <a:pt x="5422617" y="22980"/>
                  </a:lnTo>
                  <a:lnTo>
                    <a:pt x="5476925" y="25614"/>
                  </a:lnTo>
                  <a:lnTo>
                    <a:pt x="5531317" y="28394"/>
                  </a:lnTo>
                  <a:lnTo>
                    <a:pt x="5585787" y="31320"/>
                  </a:lnTo>
                  <a:lnTo>
                    <a:pt x="5640330" y="34392"/>
                  </a:lnTo>
                  <a:lnTo>
                    <a:pt x="5694940" y="37612"/>
                  </a:lnTo>
                  <a:lnTo>
                    <a:pt x="5749611" y="40979"/>
                  </a:lnTo>
                  <a:lnTo>
                    <a:pt x="5804338" y="44493"/>
                  </a:lnTo>
                  <a:lnTo>
                    <a:pt x="5859116" y="48156"/>
                  </a:lnTo>
                  <a:lnTo>
                    <a:pt x="5913939" y="51968"/>
                  </a:lnTo>
                  <a:lnTo>
                    <a:pt x="5961554" y="55463"/>
                  </a:lnTo>
                  <a:lnTo>
                    <a:pt x="6010111" y="59261"/>
                  </a:lnTo>
                  <a:lnTo>
                    <a:pt x="6059569" y="63352"/>
                  </a:lnTo>
                  <a:lnTo>
                    <a:pt x="6109886" y="67727"/>
                  </a:lnTo>
                  <a:lnTo>
                    <a:pt x="6161021" y="72376"/>
                  </a:lnTo>
                  <a:lnTo>
                    <a:pt x="6212932" y="77290"/>
                  </a:lnTo>
                  <a:lnTo>
                    <a:pt x="6265580" y="82458"/>
                  </a:lnTo>
                  <a:lnTo>
                    <a:pt x="6318922" y="87870"/>
                  </a:lnTo>
                  <a:lnTo>
                    <a:pt x="6372918" y="93517"/>
                  </a:lnTo>
                  <a:lnTo>
                    <a:pt x="6427526" y="99389"/>
                  </a:lnTo>
                  <a:lnTo>
                    <a:pt x="6482705" y="105477"/>
                  </a:lnTo>
                  <a:lnTo>
                    <a:pt x="6538413" y="111770"/>
                  </a:lnTo>
                  <a:lnTo>
                    <a:pt x="6594611" y="118258"/>
                  </a:lnTo>
                  <a:lnTo>
                    <a:pt x="6651256" y="124933"/>
                  </a:lnTo>
                  <a:lnTo>
                    <a:pt x="6708307" y="131783"/>
                  </a:lnTo>
                  <a:lnTo>
                    <a:pt x="6765724" y="138800"/>
                  </a:lnTo>
                  <a:lnTo>
                    <a:pt x="6823464" y="145974"/>
                  </a:lnTo>
                  <a:lnTo>
                    <a:pt x="6881487" y="153294"/>
                  </a:lnTo>
                  <a:lnTo>
                    <a:pt x="6939752" y="160751"/>
                  </a:lnTo>
                  <a:lnTo>
                    <a:pt x="6998218" y="168336"/>
                  </a:lnTo>
                  <a:lnTo>
                    <a:pt x="7056842" y="176038"/>
                  </a:lnTo>
                  <a:lnTo>
                    <a:pt x="7115585" y="183847"/>
                  </a:lnTo>
                  <a:lnTo>
                    <a:pt x="7174404" y="191755"/>
                  </a:lnTo>
                  <a:lnTo>
                    <a:pt x="7233260" y="199750"/>
                  </a:lnTo>
                  <a:lnTo>
                    <a:pt x="7292110" y="207824"/>
                  </a:lnTo>
                  <a:lnTo>
                    <a:pt x="7350913" y="215966"/>
                  </a:lnTo>
                  <a:lnTo>
                    <a:pt x="7409628" y="224167"/>
                  </a:lnTo>
                  <a:lnTo>
                    <a:pt x="7468215" y="232416"/>
                  </a:lnTo>
                  <a:lnTo>
                    <a:pt x="7526631" y="240705"/>
                  </a:lnTo>
                  <a:lnTo>
                    <a:pt x="7584836" y="249024"/>
                  </a:lnTo>
                  <a:lnTo>
                    <a:pt x="7642789" y="257361"/>
                  </a:lnTo>
                  <a:lnTo>
                    <a:pt x="7700448" y="265709"/>
                  </a:lnTo>
                  <a:lnTo>
                    <a:pt x="7757772" y="274057"/>
                  </a:lnTo>
                  <a:lnTo>
                    <a:pt x="7814720" y="282395"/>
                  </a:lnTo>
                  <a:lnTo>
                    <a:pt x="7871250" y="290713"/>
                  </a:lnTo>
                  <a:lnTo>
                    <a:pt x="7927323" y="299002"/>
                  </a:lnTo>
                  <a:lnTo>
                    <a:pt x="7982895" y="307251"/>
                  </a:lnTo>
                  <a:lnTo>
                    <a:pt x="8037927" y="315452"/>
                  </a:lnTo>
                  <a:lnTo>
                    <a:pt x="8092377" y="323595"/>
                  </a:lnTo>
                  <a:lnTo>
                    <a:pt x="8146204" y="331668"/>
                  </a:lnTo>
                  <a:lnTo>
                    <a:pt x="8199367" y="339664"/>
                  </a:lnTo>
                  <a:lnTo>
                    <a:pt x="8251824" y="347571"/>
                  </a:lnTo>
                  <a:lnTo>
                    <a:pt x="8303535" y="355380"/>
                  </a:lnTo>
                  <a:lnTo>
                    <a:pt x="8354457" y="363082"/>
                  </a:lnTo>
                  <a:lnTo>
                    <a:pt x="8404551" y="370667"/>
                  </a:lnTo>
                  <a:lnTo>
                    <a:pt x="8453775" y="378124"/>
                  </a:lnTo>
                  <a:lnTo>
                    <a:pt x="8502087" y="385444"/>
                  </a:lnTo>
                  <a:lnTo>
                    <a:pt x="8549447" y="392618"/>
                  </a:lnTo>
                  <a:lnTo>
                    <a:pt x="8595813" y="399635"/>
                  </a:lnTo>
                  <a:lnTo>
                    <a:pt x="8641144" y="406485"/>
                  </a:lnTo>
                  <a:lnTo>
                    <a:pt x="8685399" y="413160"/>
                  </a:lnTo>
                  <a:lnTo>
                    <a:pt x="8728537" y="419648"/>
                  </a:lnTo>
                  <a:lnTo>
                    <a:pt x="8770516" y="425941"/>
                  </a:lnTo>
                  <a:lnTo>
                    <a:pt x="8811296" y="432029"/>
                  </a:lnTo>
                  <a:lnTo>
                    <a:pt x="8850835" y="437901"/>
                  </a:lnTo>
                  <a:lnTo>
                    <a:pt x="8889092" y="443548"/>
                  </a:lnTo>
                  <a:lnTo>
                    <a:pt x="8961595" y="454128"/>
                  </a:lnTo>
                  <a:lnTo>
                    <a:pt x="9028477" y="463691"/>
                  </a:lnTo>
                  <a:lnTo>
                    <a:pt x="9059707" y="468066"/>
                  </a:lnTo>
                  <a:lnTo>
                    <a:pt x="9078271" y="470623"/>
                  </a:lnTo>
                </a:path>
              </a:pathLst>
            </a:custGeom>
            <a:ln w="63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3853" y="5640781"/>
              <a:ext cx="3004820" cy="1211580"/>
            </a:xfrm>
            <a:custGeom>
              <a:avLst/>
              <a:gdLst/>
              <a:ahLst/>
              <a:cxnLst/>
              <a:rect l="l" t="t" r="r" b="b"/>
              <a:pathLst>
                <a:path w="3004820" h="1211579">
                  <a:moveTo>
                    <a:pt x="0" y="0"/>
                  </a:moveTo>
                  <a:lnTo>
                    <a:pt x="51721" y="23517"/>
                  </a:lnTo>
                  <a:lnTo>
                    <a:pt x="103435" y="47027"/>
                  </a:lnTo>
                  <a:lnTo>
                    <a:pt x="155135" y="70525"/>
                  </a:lnTo>
                  <a:lnTo>
                    <a:pt x="206815" y="94002"/>
                  </a:lnTo>
                  <a:lnTo>
                    <a:pt x="258466" y="117452"/>
                  </a:lnTo>
                  <a:lnTo>
                    <a:pt x="310083" y="140868"/>
                  </a:lnTo>
                  <a:lnTo>
                    <a:pt x="361657" y="164244"/>
                  </a:lnTo>
                  <a:lnTo>
                    <a:pt x="413183" y="187573"/>
                  </a:lnTo>
                  <a:lnTo>
                    <a:pt x="464653" y="210849"/>
                  </a:lnTo>
                  <a:lnTo>
                    <a:pt x="516059" y="234063"/>
                  </a:lnTo>
                  <a:lnTo>
                    <a:pt x="567396" y="257211"/>
                  </a:lnTo>
                  <a:lnTo>
                    <a:pt x="618656" y="280284"/>
                  </a:lnTo>
                  <a:lnTo>
                    <a:pt x="669832" y="303277"/>
                  </a:lnTo>
                  <a:lnTo>
                    <a:pt x="720917" y="326182"/>
                  </a:lnTo>
                  <a:lnTo>
                    <a:pt x="771904" y="348994"/>
                  </a:lnTo>
                  <a:lnTo>
                    <a:pt x="822786" y="371704"/>
                  </a:lnTo>
                  <a:lnTo>
                    <a:pt x="873556" y="394306"/>
                  </a:lnTo>
                  <a:lnTo>
                    <a:pt x="924207" y="416795"/>
                  </a:lnTo>
                  <a:lnTo>
                    <a:pt x="974732" y="439162"/>
                  </a:lnTo>
                  <a:lnTo>
                    <a:pt x="1025125" y="461401"/>
                  </a:lnTo>
                  <a:lnTo>
                    <a:pt x="1075377" y="483506"/>
                  </a:lnTo>
                  <a:lnTo>
                    <a:pt x="1125482" y="505470"/>
                  </a:lnTo>
                  <a:lnTo>
                    <a:pt x="1175433" y="527285"/>
                  </a:lnTo>
                  <a:lnTo>
                    <a:pt x="1225224" y="548946"/>
                  </a:lnTo>
                  <a:lnTo>
                    <a:pt x="1274846" y="570446"/>
                  </a:lnTo>
                  <a:lnTo>
                    <a:pt x="1324293" y="591777"/>
                  </a:lnTo>
                  <a:lnTo>
                    <a:pt x="1373558" y="612933"/>
                  </a:lnTo>
                  <a:lnTo>
                    <a:pt x="1422635" y="633908"/>
                  </a:lnTo>
                  <a:lnTo>
                    <a:pt x="1471515" y="654695"/>
                  </a:lnTo>
                  <a:lnTo>
                    <a:pt x="1520192" y="675286"/>
                  </a:lnTo>
                  <a:lnTo>
                    <a:pt x="1568660" y="695675"/>
                  </a:lnTo>
                  <a:lnTo>
                    <a:pt x="1616910" y="715856"/>
                  </a:lnTo>
                  <a:lnTo>
                    <a:pt x="1664936" y="735822"/>
                  </a:lnTo>
                  <a:lnTo>
                    <a:pt x="1712731" y="755566"/>
                  </a:lnTo>
                  <a:lnTo>
                    <a:pt x="1760289" y="775081"/>
                  </a:lnTo>
                  <a:lnTo>
                    <a:pt x="1807601" y="794360"/>
                  </a:lnTo>
                  <a:lnTo>
                    <a:pt x="1854661" y="813398"/>
                  </a:lnTo>
                  <a:lnTo>
                    <a:pt x="1901462" y="832186"/>
                  </a:lnTo>
                  <a:lnTo>
                    <a:pt x="1947997" y="850719"/>
                  </a:lnTo>
                  <a:lnTo>
                    <a:pt x="1994259" y="868989"/>
                  </a:lnTo>
                  <a:lnTo>
                    <a:pt x="2040242" y="886991"/>
                  </a:lnTo>
                  <a:lnTo>
                    <a:pt x="2085937" y="904716"/>
                  </a:lnTo>
                  <a:lnTo>
                    <a:pt x="2131338" y="922159"/>
                  </a:lnTo>
                  <a:lnTo>
                    <a:pt x="2176438" y="939313"/>
                  </a:lnTo>
                  <a:lnTo>
                    <a:pt x="2221229" y="956171"/>
                  </a:lnTo>
                  <a:lnTo>
                    <a:pt x="2265706" y="972726"/>
                  </a:lnTo>
                  <a:lnTo>
                    <a:pt x="2309861" y="988971"/>
                  </a:lnTo>
                  <a:lnTo>
                    <a:pt x="2353687" y="1004901"/>
                  </a:lnTo>
                  <a:lnTo>
                    <a:pt x="2397177" y="1020507"/>
                  </a:lnTo>
                  <a:lnTo>
                    <a:pt x="2440323" y="1035784"/>
                  </a:lnTo>
                  <a:lnTo>
                    <a:pt x="2483120" y="1050724"/>
                  </a:lnTo>
                  <a:lnTo>
                    <a:pt x="2525559" y="1065322"/>
                  </a:lnTo>
                  <a:lnTo>
                    <a:pt x="2567635" y="1079569"/>
                  </a:lnTo>
                  <a:lnTo>
                    <a:pt x="2609339" y="1093460"/>
                  </a:lnTo>
                  <a:lnTo>
                    <a:pt x="2650665" y="1106988"/>
                  </a:lnTo>
                  <a:lnTo>
                    <a:pt x="2691607" y="1120146"/>
                  </a:lnTo>
                  <a:lnTo>
                    <a:pt x="2732156" y="1132927"/>
                  </a:lnTo>
                  <a:lnTo>
                    <a:pt x="2772306" y="1145324"/>
                  </a:lnTo>
                  <a:lnTo>
                    <a:pt x="2812050" y="1157331"/>
                  </a:lnTo>
                  <a:lnTo>
                    <a:pt x="2851381" y="1168942"/>
                  </a:lnTo>
                  <a:lnTo>
                    <a:pt x="2890292" y="1180149"/>
                  </a:lnTo>
                  <a:lnTo>
                    <a:pt x="2928775" y="1190945"/>
                  </a:lnTo>
                  <a:lnTo>
                    <a:pt x="2966825" y="1201324"/>
                  </a:lnTo>
                  <a:lnTo>
                    <a:pt x="3004433" y="1211280"/>
                  </a:lnTo>
                </a:path>
              </a:pathLst>
            </a:custGeom>
            <a:ln w="63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5728" y="5284470"/>
              <a:ext cx="9078595" cy="1467485"/>
            </a:xfrm>
            <a:custGeom>
              <a:avLst/>
              <a:gdLst/>
              <a:ahLst/>
              <a:cxnLst/>
              <a:rect l="l" t="t" r="r" b="b"/>
              <a:pathLst>
                <a:path w="9078595" h="1467484">
                  <a:moveTo>
                    <a:pt x="0" y="0"/>
                  </a:moveTo>
                  <a:lnTo>
                    <a:pt x="37324" y="13040"/>
                  </a:lnTo>
                  <a:lnTo>
                    <a:pt x="74769" y="26102"/>
                  </a:lnTo>
                  <a:lnTo>
                    <a:pt x="112458" y="39209"/>
                  </a:lnTo>
                  <a:lnTo>
                    <a:pt x="150511" y="52381"/>
                  </a:lnTo>
                  <a:lnTo>
                    <a:pt x="189051" y="65642"/>
                  </a:lnTo>
                  <a:lnTo>
                    <a:pt x="228197" y="79012"/>
                  </a:lnTo>
                  <a:lnTo>
                    <a:pt x="268073" y="92514"/>
                  </a:lnTo>
                  <a:lnTo>
                    <a:pt x="308800" y="106170"/>
                  </a:lnTo>
                  <a:lnTo>
                    <a:pt x="350499" y="120003"/>
                  </a:lnTo>
                  <a:lnTo>
                    <a:pt x="393291" y="134033"/>
                  </a:lnTo>
                  <a:lnTo>
                    <a:pt x="437298" y="148282"/>
                  </a:lnTo>
                  <a:lnTo>
                    <a:pt x="482643" y="162774"/>
                  </a:lnTo>
                  <a:lnTo>
                    <a:pt x="529445" y="177530"/>
                  </a:lnTo>
                  <a:lnTo>
                    <a:pt x="577828" y="192571"/>
                  </a:lnTo>
                  <a:lnTo>
                    <a:pt x="627911" y="207921"/>
                  </a:lnTo>
                  <a:lnTo>
                    <a:pt x="679818" y="223600"/>
                  </a:lnTo>
                  <a:lnTo>
                    <a:pt x="733668" y="239631"/>
                  </a:lnTo>
                  <a:lnTo>
                    <a:pt x="789585" y="256036"/>
                  </a:lnTo>
                  <a:lnTo>
                    <a:pt x="847689" y="272836"/>
                  </a:lnTo>
                  <a:lnTo>
                    <a:pt x="908102" y="290054"/>
                  </a:lnTo>
                  <a:lnTo>
                    <a:pt x="970946" y="307713"/>
                  </a:lnTo>
                  <a:lnTo>
                    <a:pt x="1036341" y="325833"/>
                  </a:lnTo>
                  <a:lnTo>
                    <a:pt x="1104411" y="344436"/>
                  </a:lnTo>
                  <a:lnTo>
                    <a:pt x="1142884" y="354885"/>
                  </a:lnTo>
                  <a:lnTo>
                    <a:pt x="1182229" y="365585"/>
                  </a:lnTo>
                  <a:lnTo>
                    <a:pt x="1222422" y="376525"/>
                  </a:lnTo>
                  <a:lnTo>
                    <a:pt x="1263437" y="387692"/>
                  </a:lnTo>
                  <a:lnTo>
                    <a:pt x="1305252" y="399076"/>
                  </a:lnTo>
                  <a:lnTo>
                    <a:pt x="1347842" y="410665"/>
                  </a:lnTo>
                  <a:lnTo>
                    <a:pt x="1391183" y="422448"/>
                  </a:lnTo>
                  <a:lnTo>
                    <a:pt x="1435251" y="434412"/>
                  </a:lnTo>
                  <a:lnTo>
                    <a:pt x="1480022" y="446546"/>
                  </a:lnTo>
                  <a:lnTo>
                    <a:pt x="1525472" y="458839"/>
                  </a:lnTo>
                  <a:lnTo>
                    <a:pt x="1571577" y="471279"/>
                  </a:lnTo>
                  <a:lnTo>
                    <a:pt x="1618313" y="483855"/>
                  </a:lnTo>
                  <a:lnTo>
                    <a:pt x="1665656" y="496555"/>
                  </a:lnTo>
                  <a:lnTo>
                    <a:pt x="1713581" y="509367"/>
                  </a:lnTo>
                  <a:lnTo>
                    <a:pt x="1762065" y="522281"/>
                  </a:lnTo>
                  <a:lnTo>
                    <a:pt x="1811084" y="535284"/>
                  </a:lnTo>
                  <a:lnTo>
                    <a:pt x="1860614" y="548365"/>
                  </a:lnTo>
                  <a:lnTo>
                    <a:pt x="1910630" y="561512"/>
                  </a:lnTo>
                  <a:lnTo>
                    <a:pt x="1961108" y="574714"/>
                  </a:lnTo>
                  <a:lnTo>
                    <a:pt x="2012026" y="587959"/>
                  </a:lnTo>
                  <a:lnTo>
                    <a:pt x="2063357" y="601237"/>
                  </a:lnTo>
                  <a:lnTo>
                    <a:pt x="2115080" y="614534"/>
                  </a:lnTo>
                  <a:lnTo>
                    <a:pt x="2167168" y="627840"/>
                  </a:lnTo>
                  <a:lnTo>
                    <a:pt x="2219599" y="641143"/>
                  </a:lnTo>
                  <a:lnTo>
                    <a:pt x="2272348" y="654432"/>
                  </a:lnTo>
                  <a:lnTo>
                    <a:pt x="2325392" y="667695"/>
                  </a:lnTo>
                  <a:lnTo>
                    <a:pt x="2378705" y="680920"/>
                  </a:lnTo>
                  <a:lnTo>
                    <a:pt x="2432265" y="694096"/>
                  </a:lnTo>
                  <a:lnTo>
                    <a:pt x="2486047" y="707212"/>
                  </a:lnTo>
                  <a:lnTo>
                    <a:pt x="2540027" y="720256"/>
                  </a:lnTo>
                  <a:lnTo>
                    <a:pt x="2594181" y="733216"/>
                  </a:lnTo>
                  <a:lnTo>
                    <a:pt x="2648486" y="746080"/>
                  </a:lnTo>
                  <a:lnTo>
                    <a:pt x="2702916" y="758838"/>
                  </a:lnTo>
                  <a:lnTo>
                    <a:pt x="2757448" y="771478"/>
                  </a:lnTo>
                  <a:lnTo>
                    <a:pt x="2812058" y="783988"/>
                  </a:lnTo>
                  <a:lnTo>
                    <a:pt x="2866721" y="796356"/>
                  </a:lnTo>
                  <a:lnTo>
                    <a:pt x="2921415" y="808572"/>
                  </a:lnTo>
                  <a:lnTo>
                    <a:pt x="2976114" y="820623"/>
                  </a:lnTo>
                  <a:lnTo>
                    <a:pt x="3030795" y="832498"/>
                  </a:lnTo>
                  <a:lnTo>
                    <a:pt x="3085434" y="844186"/>
                  </a:lnTo>
                  <a:lnTo>
                    <a:pt x="3140006" y="855674"/>
                  </a:lnTo>
                  <a:lnTo>
                    <a:pt x="3194488" y="866952"/>
                  </a:lnTo>
                  <a:lnTo>
                    <a:pt x="3240447" y="876340"/>
                  </a:lnTo>
                  <a:lnTo>
                    <a:pt x="3286870" y="885738"/>
                  </a:lnTo>
                  <a:lnTo>
                    <a:pt x="3333739" y="895144"/>
                  </a:lnTo>
                  <a:lnTo>
                    <a:pt x="3381033" y="904554"/>
                  </a:lnTo>
                  <a:lnTo>
                    <a:pt x="3428732" y="913965"/>
                  </a:lnTo>
                  <a:lnTo>
                    <a:pt x="3476818" y="923372"/>
                  </a:lnTo>
                  <a:lnTo>
                    <a:pt x="3525270" y="932774"/>
                  </a:lnTo>
                  <a:lnTo>
                    <a:pt x="3574069" y="942166"/>
                  </a:lnTo>
                  <a:lnTo>
                    <a:pt x="3623195" y="951544"/>
                  </a:lnTo>
                  <a:lnTo>
                    <a:pt x="3672628" y="960907"/>
                  </a:lnTo>
                  <a:lnTo>
                    <a:pt x="3722350" y="970249"/>
                  </a:lnTo>
                  <a:lnTo>
                    <a:pt x="3772339" y="979568"/>
                  </a:lnTo>
                  <a:lnTo>
                    <a:pt x="3822577" y="988860"/>
                  </a:lnTo>
                  <a:lnTo>
                    <a:pt x="3873044" y="998122"/>
                  </a:lnTo>
                  <a:lnTo>
                    <a:pt x="3923719" y="1007351"/>
                  </a:lnTo>
                  <a:lnTo>
                    <a:pt x="3974585" y="1016542"/>
                  </a:lnTo>
                  <a:lnTo>
                    <a:pt x="4025620" y="1025693"/>
                  </a:lnTo>
                  <a:lnTo>
                    <a:pt x="4076805" y="1034800"/>
                  </a:lnTo>
                  <a:lnTo>
                    <a:pt x="4128121" y="1043860"/>
                  </a:lnTo>
                  <a:lnTo>
                    <a:pt x="4179548" y="1052869"/>
                  </a:lnTo>
                  <a:lnTo>
                    <a:pt x="4231067" y="1061824"/>
                  </a:lnTo>
                  <a:lnTo>
                    <a:pt x="4282656" y="1070721"/>
                  </a:lnTo>
                  <a:lnTo>
                    <a:pt x="4334298" y="1079557"/>
                  </a:lnTo>
                  <a:lnTo>
                    <a:pt x="4385972" y="1088329"/>
                  </a:lnTo>
                  <a:lnTo>
                    <a:pt x="4437659" y="1097033"/>
                  </a:lnTo>
                  <a:lnTo>
                    <a:pt x="4489339" y="1105666"/>
                  </a:lnTo>
                  <a:lnTo>
                    <a:pt x="4540992" y="1114225"/>
                  </a:lnTo>
                  <a:lnTo>
                    <a:pt x="4592598" y="1122705"/>
                  </a:lnTo>
                  <a:lnTo>
                    <a:pt x="4644139" y="1131103"/>
                  </a:lnTo>
                  <a:lnTo>
                    <a:pt x="4695594" y="1139417"/>
                  </a:lnTo>
                  <a:lnTo>
                    <a:pt x="4746944" y="1147642"/>
                  </a:lnTo>
                  <a:lnTo>
                    <a:pt x="4798169" y="1155776"/>
                  </a:lnTo>
                  <a:lnTo>
                    <a:pt x="4849249" y="1163814"/>
                  </a:lnTo>
                  <a:lnTo>
                    <a:pt x="4900165" y="1171754"/>
                  </a:lnTo>
                  <a:lnTo>
                    <a:pt x="4950897" y="1179592"/>
                  </a:lnTo>
                  <a:lnTo>
                    <a:pt x="5001426" y="1187324"/>
                  </a:lnTo>
                  <a:lnTo>
                    <a:pt x="5051731" y="1194947"/>
                  </a:lnTo>
                  <a:lnTo>
                    <a:pt x="5101794" y="1202458"/>
                  </a:lnTo>
                  <a:lnTo>
                    <a:pt x="5151594" y="1209854"/>
                  </a:lnTo>
                  <a:lnTo>
                    <a:pt x="5201112" y="1217130"/>
                  </a:lnTo>
                  <a:lnTo>
                    <a:pt x="5250328" y="1224283"/>
                  </a:lnTo>
                  <a:lnTo>
                    <a:pt x="5299223" y="1231311"/>
                  </a:lnTo>
                  <a:lnTo>
                    <a:pt x="5347776" y="1238209"/>
                  </a:lnTo>
                  <a:lnTo>
                    <a:pt x="5395969" y="1244974"/>
                  </a:lnTo>
                  <a:lnTo>
                    <a:pt x="5443781" y="1251603"/>
                  </a:lnTo>
                  <a:lnTo>
                    <a:pt x="5491194" y="1258093"/>
                  </a:lnTo>
                  <a:lnTo>
                    <a:pt x="5538186" y="1264439"/>
                  </a:lnTo>
                  <a:lnTo>
                    <a:pt x="5584739" y="1270639"/>
                  </a:lnTo>
                  <a:lnTo>
                    <a:pt x="5630833" y="1276689"/>
                  </a:lnTo>
                  <a:lnTo>
                    <a:pt x="5676449" y="1282585"/>
                  </a:lnTo>
                  <a:lnTo>
                    <a:pt x="5731868" y="1289579"/>
                  </a:lnTo>
                  <a:lnTo>
                    <a:pt x="5787466" y="1296373"/>
                  </a:lnTo>
                  <a:lnTo>
                    <a:pt x="5843208" y="1302970"/>
                  </a:lnTo>
                  <a:lnTo>
                    <a:pt x="5899059" y="1309374"/>
                  </a:lnTo>
                  <a:lnTo>
                    <a:pt x="5954986" y="1315590"/>
                  </a:lnTo>
                  <a:lnTo>
                    <a:pt x="6010955" y="1321622"/>
                  </a:lnTo>
                  <a:lnTo>
                    <a:pt x="6066930" y="1327474"/>
                  </a:lnTo>
                  <a:lnTo>
                    <a:pt x="6122880" y="1333150"/>
                  </a:lnTo>
                  <a:lnTo>
                    <a:pt x="6178768" y="1338654"/>
                  </a:lnTo>
                  <a:lnTo>
                    <a:pt x="6234561" y="1343991"/>
                  </a:lnTo>
                  <a:lnTo>
                    <a:pt x="6290225" y="1349164"/>
                  </a:lnTo>
                  <a:lnTo>
                    <a:pt x="6345726" y="1354178"/>
                  </a:lnTo>
                  <a:lnTo>
                    <a:pt x="6401029" y="1359036"/>
                  </a:lnTo>
                  <a:lnTo>
                    <a:pt x="6456101" y="1363744"/>
                  </a:lnTo>
                  <a:lnTo>
                    <a:pt x="6510907" y="1368304"/>
                  </a:lnTo>
                  <a:lnTo>
                    <a:pt x="6565413" y="1372722"/>
                  </a:lnTo>
                  <a:lnTo>
                    <a:pt x="6619585" y="1377001"/>
                  </a:lnTo>
                  <a:lnTo>
                    <a:pt x="6673390" y="1381145"/>
                  </a:lnTo>
                  <a:lnTo>
                    <a:pt x="6726792" y="1385159"/>
                  </a:lnTo>
                  <a:lnTo>
                    <a:pt x="6779757" y="1389047"/>
                  </a:lnTo>
                  <a:lnTo>
                    <a:pt x="6832253" y="1392812"/>
                  </a:lnTo>
                  <a:lnTo>
                    <a:pt x="6884243" y="1396460"/>
                  </a:lnTo>
                  <a:lnTo>
                    <a:pt x="6935695" y="1399993"/>
                  </a:lnTo>
                  <a:lnTo>
                    <a:pt x="6986574" y="1403417"/>
                  </a:lnTo>
                  <a:lnTo>
                    <a:pt x="7036847" y="1406735"/>
                  </a:lnTo>
                  <a:lnTo>
                    <a:pt x="7086478" y="1409952"/>
                  </a:lnTo>
                  <a:lnTo>
                    <a:pt x="7135433" y="1413072"/>
                  </a:lnTo>
                  <a:lnTo>
                    <a:pt x="7183680" y="1416098"/>
                  </a:lnTo>
                  <a:lnTo>
                    <a:pt x="7231183" y="1419035"/>
                  </a:lnTo>
                  <a:lnTo>
                    <a:pt x="7277908" y="1421887"/>
                  </a:lnTo>
                  <a:lnTo>
                    <a:pt x="7323821" y="1424659"/>
                  </a:lnTo>
                  <a:lnTo>
                    <a:pt x="7368889" y="1427353"/>
                  </a:lnTo>
                  <a:lnTo>
                    <a:pt x="7413077" y="1429976"/>
                  </a:lnTo>
                  <a:lnTo>
                    <a:pt x="7456350" y="1432530"/>
                  </a:lnTo>
                  <a:lnTo>
                    <a:pt x="7498675" y="1435019"/>
                  </a:lnTo>
                  <a:lnTo>
                    <a:pt x="7540018" y="1437448"/>
                  </a:lnTo>
                  <a:lnTo>
                    <a:pt x="7580344" y="1439822"/>
                  </a:lnTo>
                  <a:lnTo>
                    <a:pt x="7619620" y="1442143"/>
                  </a:lnTo>
                  <a:lnTo>
                    <a:pt x="7657810" y="1444417"/>
                  </a:lnTo>
                  <a:lnTo>
                    <a:pt x="7694882" y="1446648"/>
                  </a:lnTo>
                  <a:lnTo>
                    <a:pt x="7730801" y="1448838"/>
                  </a:lnTo>
                  <a:lnTo>
                    <a:pt x="7812409" y="1453636"/>
                  </a:lnTo>
                  <a:lnTo>
                    <a:pt x="7887152" y="1457595"/>
                  </a:lnTo>
                  <a:lnTo>
                    <a:pt x="7955603" y="1460781"/>
                  </a:lnTo>
                  <a:lnTo>
                    <a:pt x="8018334" y="1463258"/>
                  </a:lnTo>
                  <a:lnTo>
                    <a:pt x="8075917" y="1465093"/>
                  </a:lnTo>
                  <a:lnTo>
                    <a:pt x="8128927" y="1466350"/>
                  </a:lnTo>
                  <a:lnTo>
                    <a:pt x="8177935" y="1467094"/>
                  </a:lnTo>
                  <a:lnTo>
                    <a:pt x="8223515" y="1467392"/>
                  </a:lnTo>
                  <a:lnTo>
                    <a:pt x="8266239" y="1467307"/>
                  </a:lnTo>
                  <a:lnTo>
                    <a:pt x="8306680" y="1466906"/>
                  </a:lnTo>
                  <a:lnTo>
                    <a:pt x="8345410" y="1466253"/>
                  </a:lnTo>
                  <a:lnTo>
                    <a:pt x="8420032" y="1464455"/>
                  </a:lnTo>
                  <a:lnTo>
                    <a:pt x="8457068" y="1463439"/>
                  </a:lnTo>
                  <a:lnTo>
                    <a:pt x="8494685" y="1462434"/>
                  </a:lnTo>
                  <a:lnTo>
                    <a:pt x="8533456" y="1461503"/>
                  </a:lnTo>
                  <a:lnTo>
                    <a:pt x="8573954" y="1460713"/>
                  </a:lnTo>
                  <a:lnTo>
                    <a:pt x="8636561" y="1459348"/>
                  </a:lnTo>
                  <a:lnTo>
                    <a:pt x="8696089" y="1457447"/>
                  </a:lnTo>
                  <a:lnTo>
                    <a:pt x="8752845" y="1455065"/>
                  </a:lnTo>
                  <a:lnTo>
                    <a:pt x="8807136" y="1452254"/>
                  </a:lnTo>
                  <a:lnTo>
                    <a:pt x="8859272" y="1449069"/>
                  </a:lnTo>
                  <a:lnTo>
                    <a:pt x="8909559" y="1445562"/>
                  </a:lnTo>
                  <a:lnTo>
                    <a:pt x="8958307" y="1441789"/>
                  </a:lnTo>
                  <a:lnTo>
                    <a:pt x="9005822" y="1437801"/>
                  </a:lnTo>
                  <a:lnTo>
                    <a:pt x="9052414" y="1433653"/>
                  </a:lnTo>
                  <a:lnTo>
                    <a:pt x="9078271" y="1431261"/>
                  </a:lnTo>
                </a:path>
              </a:pathLst>
            </a:custGeom>
            <a:ln w="63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215133" y="5137796"/>
              <a:ext cx="6929120" cy="1714500"/>
            </a:xfrm>
            <a:custGeom>
              <a:avLst/>
              <a:gdLst/>
              <a:ahLst/>
              <a:cxnLst/>
              <a:rect l="l" t="t" r="r" b="b"/>
              <a:pathLst>
                <a:path w="6929120" h="1714500">
                  <a:moveTo>
                    <a:pt x="0" y="1714264"/>
                  </a:moveTo>
                  <a:lnTo>
                    <a:pt x="32478" y="1677653"/>
                  </a:lnTo>
                  <a:lnTo>
                    <a:pt x="65063" y="1641069"/>
                  </a:lnTo>
                  <a:lnTo>
                    <a:pt x="97859" y="1604537"/>
                  </a:lnTo>
                  <a:lnTo>
                    <a:pt x="130971" y="1568084"/>
                  </a:lnTo>
                  <a:lnTo>
                    <a:pt x="164507" y="1531737"/>
                  </a:lnTo>
                  <a:lnTo>
                    <a:pt x="198571" y="1495521"/>
                  </a:lnTo>
                  <a:lnTo>
                    <a:pt x="233268" y="1459464"/>
                  </a:lnTo>
                  <a:lnTo>
                    <a:pt x="268706" y="1423592"/>
                  </a:lnTo>
                  <a:lnTo>
                    <a:pt x="304988" y="1387931"/>
                  </a:lnTo>
                  <a:lnTo>
                    <a:pt x="342222" y="1352508"/>
                  </a:lnTo>
                  <a:lnTo>
                    <a:pt x="380512" y="1317348"/>
                  </a:lnTo>
                  <a:lnTo>
                    <a:pt x="419965" y="1282480"/>
                  </a:lnTo>
                  <a:lnTo>
                    <a:pt x="460686" y="1247928"/>
                  </a:lnTo>
                  <a:lnTo>
                    <a:pt x="502780" y="1213720"/>
                  </a:lnTo>
                  <a:lnTo>
                    <a:pt x="546354" y="1179881"/>
                  </a:lnTo>
                  <a:lnTo>
                    <a:pt x="584055" y="1151726"/>
                  </a:lnTo>
                  <a:lnTo>
                    <a:pt x="623194" y="1123387"/>
                  </a:lnTo>
                  <a:lnTo>
                    <a:pt x="663629" y="1094938"/>
                  </a:lnTo>
                  <a:lnTo>
                    <a:pt x="705221" y="1066452"/>
                  </a:lnTo>
                  <a:lnTo>
                    <a:pt x="747827" y="1038004"/>
                  </a:lnTo>
                  <a:lnTo>
                    <a:pt x="791308" y="1009665"/>
                  </a:lnTo>
                  <a:lnTo>
                    <a:pt x="835523" y="981509"/>
                  </a:lnTo>
                  <a:lnTo>
                    <a:pt x="880331" y="953610"/>
                  </a:lnTo>
                  <a:lnTo>
                    <a:pt x="925591" y="926041"/>
                  </a:lnTo>
                  <a:lnTo>
                    <a:pt x="971163" y="898876"/>
                  </a:lnTo>
                  <a:lnTo>
                    <a:pt x="1016906" y="872186"/>
                  </a:lnTo>
                  <a:lnTo>
                    <a:pt x="1062679" y="846047"/>
                  </a:lnTo>
                  <a:lnTo>
                    <a:pt x="1108342" y="820531"/>
                  </a:lnTo>
                  <a:lnTo>
                    <a:pt x="1153753" y="795711"/>
                  </a:lnTo>
                  <a:lnTo>
                    <a:pt x="1198772" y="771661"/>
                  </a:lnTo>
                  <a:lnTo>
                    <a:pt x="1243258" y="748454"/>
                  </a:lnTo>
                  <a:lnTo>
                    <a:pt x="1287072" y="726164"/>
                  </a:lnTo>
                  <a:lnTo>
                    <a:pt x="1330070" y="704863"/>
                  </a:lnTo>
                  <a:lnTo>
                    <a:pt x="1376844" y="682270"/>
                  </a:lnTo>
                  <a:lnTo>
                    <a:pt x="1421710" y="661143"/>
                  </a:lnTo>
                  <a:lnTo>
                    <a:pt x="1465076" y="641327"/>
                  </a:lnTo>
                  <a:lnTo>
                    <a:pt x="1507353" y="622665"/>
                  </a:lnTo>
                  <a:lnTo>
                    <a:pt x="1548946" y="605001"/>
                  </a:lnTo>
                  <a:lnTo>
                    <a:pt x="1590266" y="588177"/>
                  </a:lnTo>
                  <a:lnTo>
                    <a:pt x="1631720" y="572039"/>
                  </a:lnTo>
                  <a:lnTo>
                    <a:pt x="1673717" y="556429"/>
                  </a:lnTo>
                  <a:lnTo>
                    <a:pt x="1716664" y="541190"/>
                  </a:lnTo>
                  <a:lnTo>
                    <a:pt x="1760971" y="526167"/>
                  </a:lnTo>
                  <a:lnTo>
                    <a:pt x="1807046" y="511202"/>
                  </a:lnTo>
                  <a:lnTo>
                    <a:pt x="1855297" y="496140"/>
                  </a:lnTo>
                  <a:lnTo>
                    <a:pt x="1906132" y="480824"/>
                  </a:lnTo>
                  <a:lnTo>
                    <a:pt x="1959960" y="465098"/>
                  </a:lnTo>
                  <a:lnTo>
                    <a:pt x="2017189" y="448804"/>
                  </a:lnTo>
                  <a:lnTo>
                    <a:pt x="2078228" y="431788"/>
                  </a:lnTo>
                  <a:lnTo>
                    <a:pt x="2118243" y="420886"/>
                  </a:lnTo>
                  <a:lnTo>
                    <a:pt x="2160523" y="409688"/>
                  </a:lnTo>
                  <a:lnTo>
                    <a:pt x="2204874" y="398231"/>
                  </a:lnTo>
                  <a:lnTo>
                    <a:pt x="2251101" y="386550"/>
                  </a:lnTo>
                  <a:lnTo>
                    <a:pt x="2299009" y="374682"/>
                  </a:lnTo>
                  <a:lnTo>
                    <a:pt x="2348404" y="362664"/>
                  </a:lnTo>
                  <a:lnTo>
                    <a:pt x="2399091" y="350531"/>
                  </a:lnTo>
                  <a:lnTo>
                    <a:pt x="2450875" y="338320"/>
                  </a:lnTo>
                  <a:lnTo>
                    <a:pt x="2503562" y="326068"/>
                  </a:lnTo>
                  <a:lnTo>
                    <a:pt x="2556958" y="313811"/>
                  </a:lnTo>
                  <a:lnTo>
                    <a:pt x="2610868" y="301585"/>
                  </a:lnTo>
                  <a:lnTo>
                    <a:pt x="2665097" y="289426"/>
                  </a:lnTo>
                  <a:lnTo>
                    <a:pt x="2719451" y="277371"/>
                  </a:lnTo>
                  <a:lnTo>
                    <a:pt x="2773734" y="265457"/>
                  </a:lnTo>
                  <a:lnTo>
                    <a:pt x="2827754" y="253720"/>
                  </a:lnTo>
                  <a:lnTo>
                    <a:pt x="2881314" y="242195"/>
                  </a:lnTo>
                  <a:lnTo>
                    <a:pt x="2934220" y="230920"/>
                  </a:lnTo>
                  <a:lnTo>
                    <a:pt x="2986279" y="219931"/>
                  </a:lnTo>
                  <a:lnTo>
                    <a:pt x="3037295" y="209264"/>
                  </a:lnTo>
                  <a:lnTo>
                    <a:pt x="3087073" y="198956"/>
                  </a:lnTo>
                  <a:lnTo>
                    <a:pt x="3135419" y="189042"/>
                  </a:lnTo>
                  <a:lnTo>
                    <a:pt x="3182139" y="179560"/>
                  </a:lnTo>
                  <a:lnTo>
                    <a:pt x="3227038" y="170546"/>
                  </a:lnTo>
                  <a:lnTo>
                    <a:pt x="3269921" y="162035"/>
                  </a:lnTo>
                  <a:lnTo>
                    <a:pt x="3310594" y="154066"/>
                  </a:lnTo>
                  <a:lnTo>
                    <a:pt x="3348863" y="146673"/>
                  </a:lnTo>
                  <a:lnTo>
                    <a:pt x="3418279" y="133601"/>
                  </a:lnTo>
                  <a:lnTo>
                    <a:pt x="3479443" y="122537"/>
                  </a:lnTo>
                  <a:lnTo>
                    <a:pt x="3533735" y="113235"/>
                  </a:lnTo>
                  <a:lnTo>
                    <a:pt x="3582532" y="105452"/>
                  </a:lnTo>
                  <a:lnTo>
                    <a:pt x="3627215" y="98946"/>
                  </a:lnTo>
                  <a:lnTo>
                    <a:pt x="3669162" y="93472"/>
                  </a:lnTo>
                  <a:lnTo>
                    <a:pt x="3709752" y="88788"/>
                  </a:lnTo>
                  <a:lnTo>
                    <a:pt x="3750364" y="84648"/>
                  </a:lnTo>
                  <a:lnTo>
                    <a:pt x="3792377" y="80811"/>
                  </a:lnTo>
                  <a:lnTo>
                    <a:pt x="3837171" y="77033"/>
                  </a:lnTo>
                  <a:lnTo>
                    <a:pt x="3886124" y="73070"/>
                  </a:lnTo>
                  <a:lnTo>
                    <a:pt x="3940615" y="68678"/>
                  </a:lnTo>
                  <a:lnTo>
                    <a:pt x="4002024" y="63615"/>
                  </a:lnTo>
                  <a:lnTo>
                    <a:pt x="4043532" y="60210"/>
                  </a:lnTo>
                  <a:lnTo>
                    <a:pt x="4087086" y="56789"/>
                  </a:lnTo>
                  <a:lnTo>
                    <a:pt x="4132493" y="53364"/>
                  </a:lnTo>
                  <a:lnTo>
                    <a:pt x="4179559" y="49946"/>
                  </a:lnTo>
                  <a:lnTo>
                    <a:pt x="4228092" y="46547"/>
                  </a:lnTo>
                  <a:lnTo>
                    <a:pt x="4277900" y="43178"/>
                  </a:lnTo>
                  <a:lnTo>
                    <a:pt x="4328790" y="39851"/>
                  </a:lnTo>
                  <a:lnTo>
                    <a:pt x="4380569" y="36578"/>
                  </a:lnTo>
                  <a:lnTo>
                    <a:pt x="4433044" y="33370"/>
                  </a:lnTo>
                  <a:lnTo>
                    <a:pt x="4486024" y="30239"/>
                  </a:lnTo>
                  <a:lnTo>
                    <a:pt x="4539315" y="27196"/>
                  </a:lnTo>
                  <a:lnTo>
                    <a:pt x="4592725" y="24253"/>
                  </a:lnTo>
                  <a:lnTo>
                    <a:pt x="4646061" y="21421"/>
                  </a:lnTo>
                  <a:lnTo>
                    <a:pt x="4699131" y="18713"/>
                  </a:lnTo>
                  <a:lnTo>
                    <a:pt x="4751742" y="16140"/>
                  </a:lnTo>
                  <a:lnTo>
                    <a:pt x="4803701" y="13712"/>
                  </a:lnTo>
                  <a:lnTo>
                    <a:pt x="4854816" y="11443"/>
                  </a:lnTo>
                  <a:lnTo>
                    <a:pt x="4904894" y="9344"/>
                  </a:lnTo>
                  <a:lnTo>
                    <a:pt x="4953742" y="7425"/>
                  </a:lnTo>
                  <a:lnTo>
                    <a:pt x="5001168" y="5700"/>
                  </a:lnTo>
                  <a:lnTo>
                    <a:pt x="5046980" y="4179"/>
                  </a:lnTo>
                  <a:lnTo>
                    <a:pt x="5311489" y="0"/>
                  </a:lnTo>
                  <a:lnTo>
                    <a:pt x="5586571" y="464"/>
                  </a:lnTo>
                  <a:lnTo>
                    <a:pt x="5802645" y="2786"/>
                  </a:lnTo>
                  <a:lnTo>
                    <a:pt x="5890133" y="4179"/>
                  </a:lnTo>
                  <a:lnTo>
                    <a:pt x="6495796" y="4179"/>
                  </a:lnTo>
                  <a:lnTo>
                    <a:pt x="6558133" y="6090"/>
                  </a:lnTo>
                  <a:lnTo>
                    <a:pt x="6618476" y="8729"/>
                  </a:lnTo>
                  <a:lnTo>
                    <a:pt x="6676124" y="11883"/>
                  </a:lnTo>
                  <a:lnTo>
                    <a:pt x="6730380" y="15339"/>
                  </a:lnTo>
                  <a:lnTo>
                    <a:pt x="6780547" y="18884"/>
                  </a:lnTo>
                  <a:lnTo>
                    <a:pt x="6825926" y="22306"/>
                  </a:lnTo>
                  <a:lnTo>
                    <a:pt x="6865819" y="25391"/>
                  </a:lnTo>
                  <a:lnTo>
                    <a:pt x="6899529" y="27928"/>
                  </a:lnTo>
                  <a:lnTo>
                    <a:pt x="6928865" y="30148"/>
                  </a:lnTo>
                </a:path>
              </a:pathLst>
            </a:custGeom>
            <a:ln w="63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177158" y="2750057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694055" y="0"/>
                  </a:moveTo>
                  <a:lnTo>
                    <a:pt x="3937" y="402970"/>
                  </a:lnTo>
                  <a:lnTo>
                    <a:pt x="0" y="1202181"/>
                  </a:lnTo>
                  <a:lnTo>
                    <a:pt x="700532" y="1606677"/>
                  </a:lnTo>
                  <a:lnTo>
                    <a:pt x="1390777" y="1203705"/>
                  </a:lnTo>
                  <a:lnTo>
                    <a:pt x="1394587" y="404367"/>
                  </a:lnTo>
                  <a:lnTo>
                    <a:pt x="694055" y="0"/>
                  </a:lnTo>
                  <a:close/>
                </a:path>
              </a:pathLst>
            </a:custGeom>
            <a:solidFill>
              <a:srgbClr val="FFFFFF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177158" y="2750057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937" y="402970"/>
                  </a:moveTo>
                  <a:lnTo>
                    <a:pt x="694055" y="0"/>
                  </a:lnTo>
                  <a:lnTo>
                    <a:pt x="1394587" y="404367"/>
                  </a:lnTo>
                  <a:lnTo>
                    <a:pt x="1390777" y="1203705"/>
                  </a:lnTo>
                  <a:lnTo>
                    <a:pt x="700532" y="1606677"/>
                  </a:lnTo>
                  <a:lnTo>
                    <a:pt x="0" y="1202181"/>
                  </a:lnTo>
                  <a:lnTo>
                    <a:pt x="3937" y="40297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901058" y="4016883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937" y="402971"/>
                  </a:moveTo>
                  <a:lnTo>
                    <a:pt x="694054" y="0"/>
                  </a:lnTo>
                  <a:lnTo>
                    <a:pt x="1394587" y="404368"/>
                  </a:lnTo>
                  <a:lnTo>
                    <a:pt x="1390777" y="1203706"/>
                  </a:lnTo>
                  <a:lnTo>
                    <a:pt x="700531" y="1606651"/>
                  </a:lnTo>
                  <a:lnTo>
                    <a:pt x="0" y="1202182"/>
                  </a:lnTo>
                  <a:lnTo>
                    <a:pt x="3937" y="402971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910583" y="1483233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694054" y="0"/>
                  </a:moveTo>
                  <a:lnTo>
                    <a:pt x="3937" y="402970"/>
                  </a:lnTo>
                  <a:lnTo>
                    <a:pt x="0" y="1202181"/>
                  </a:lnTo>
                  <a:lnTo>
                    <a:pt x="700531" y="1606677"/>
                  </a:lnTo>
                  <a:lnTo>
                    <a:pt x="1390777" y="1203705"/>
                  </a:lnTo>
                  <a:lnTo>
                    <a:pt x="1394587" y="404367"/>
                  </a:lnTo>
                  <a:lnTo>
                    <a:pt x="694054" y="0"/>
                  </a:lnTo>
                  <a:close/>
                </a:path>
              </a:pathLst>
            </a:custGeom>
            <a:solidFill>
              <a:srgbClr val="FFFFFF">
                <a:alpha val="705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910583" y="1483233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937" y="402970"/>
                  </a:moveTo>
                  <a:lnTo>
                    <a:pt x="694054" y="0"/>
                  </a:lnTo>
                  <a:lnTo>
                    <a:pt x="1394587" y="404367"/>
                  </a:lnTo>
                  <a:lnTo>
                    <a:pt x="1390777" y="1203705"/>
                  </a:lnTo>
                  <a:lnTo>
                    <a:pt x="700531" y="1606677"/>
                  </a:lnTo>
                  <a:lnTo>
                    <a:pt x="0" y="1202181"/>
                  </a:lnTo>
                  <a:lnTo>
                    <a:pt x="3937" y="40297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158108" y="216408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694055" y="0"/>
                  </a:moveTo>
                  <a:lnTo>
                    <a:pt x="3937" y="402971"/>
                  </a:lnTo>
                  <a:lnTo>
                    <a:pt x="0" y="1202182"/>
                  </a:lnTo>
                  <a:lnTo>
                    <a:pt x="700532" y="1606677"/>
                  </a:lnTo>
                  <a:lnTo>
                    <a:pt x="1390777" y="1203706"/>
                  </a:lnTo>
                  <a:lnTo>
                    <a:pt x="1394587" y="404368"/>
                  </a:lnTo>
                  <a:lnTo>
                    <a:pt x="694055" y="0"/>
                  </a:lnTo>
                  <a:close/>
                </a:path>
              </a:pathLst>
            </a:custGeom>
            <a:solidFill>
              <a:srgbClr val="FFFFFF">
                <a:alpha val="392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158108" y="216408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937" y="402971"/>
                  </a:moveTo>
                  <a:lnTo>
                    <a:pt x="694055" y="0"/>
                  </a:lnTo>
                  <a:lnTo>
                    <a:pt x="1394587" y="404368"/>
                  </a:lnTo>
                  <a:lnTo>
                    <a:pt x="1390777" y="1203706"/>
                  </a:lnTo>
                  <a:lnTo>
                    <a:pt x="700532" y="1606677"/>
                  </a:lnTo>
                  <a:lnTo>
                    <a:pt x="0" y="1202182"/>
                  </a:lnTo>
                  <a:lnTo>
                    <a:pt x="3937" y="402971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644008" y="5274183"/>
              <a:ext cx="1395095" cy="1584325"/>
            </a:xfrm>
            <a:custGeom>
              <a:avLst/>
              <a:gdLst/>
              <a:ahLst/>
              <a:cxnLst/>
              <a:rect l="l" t="t" r="r" b="b"/>
              <a:pathLst>
                <a:path w="1395095" h="1584325">
                  <a:moveTo>
                    <a:pt x="694054" y="0"/>
                  </a:moveTo>
                  <a:lnTo>
                    <a:pt x="3937" y="402958"/>
                  </a:lnTo>
                  <a:lnTo>
                    <a:pt x="0" y="1202220"/>
                  </a:lnTo>
                  <a:lnTo>
                    <a:pt x="660966" y="1583815"/>
                  </a:lnTo>
                  <a:lnTo>
                    <a:pt x="739656" y="1583815"/>
                  </a:lnTo>
                  <a:lnTo>
                    <a:pt x="1390777" y="1203667"/>
                  </a:lnTo>
                  <a:lnTo>
                    <a:pt x="1394587" y="404406"/>
                  </a:lnTo>
                  <a:lnTo>
                    <a:pt x="694054" y="0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644008" y="5274183"/>
              <a:ext cx="1395095" cy="1584325"/>
            </a:xfrm>
            <a:custGeom>
              <a:avLst/>
              <a:gdLst/>
              <a:ahLst/>
              <a:cxnLst/>
              <a:rect l="l" t="t" r="r" b="b"/>
              <a:pathLst>
                <a:path w="1395095" h="1584325">
                  <a:moveTo>
                    <a:pt x="3937" y="402958"/>
                  </a:moveTo>
                  <a:lnTo>
                    <a:pt x="694054" y="0"/>
                  </a:lnTo>
                  <a:lnTo>
                    <a:pt x="1394587" y="404406"/>
                  </a:lnTo>
                  <a:lnTo>
                    <a:pt x="1390777" y="1203667"/>
                  </a:lnTo>
                  <a:lnTo>
                    <a:pt x="739656" y="1583815"/>
                  </a:lnTo>
                </a:path>
                <a:path w="1395095" h="1584325">
                  <a:moveTo>
                    <a:pt x="660966" y="1583815"/>
                  </a:moveTo>
                  <a:lnTo>
                    <a:pt x="0" y="1202220"/>
                  </a:lnTo>
                  <a:lnTo>
                    <a:pt x="3937" y="402958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4214" y="4007358"/>
              <a:ext cx="802005" cy="1607185"/>
            </a:xfrm>
            <a:custGeom>
              <a:avLst/>
              <a:gdLst/>
              <a:ahLst/>
              <a:cxnLst/>
              <a:rect l="l" t="t" r="r" b="b"/>
              <a:pathLst>
                <a:path w="802005" h="1607185">
                  <a:moveTo>
                    <a:pt x="101349" y="0"/>
                  </a:moveTo>
                  <a:lnTo>
                    <a:pt x="0" y="62865"/>
                  </a:lnTo>
                  <a:lnTo>
                    <a:pt x="3425" y="1545971"/>
                  </a:lnTo>
                  <a:lnTo>
                    <a:pt x="107750" y="1606651"/>
                  </a:lnTo>
                  <a:lnTo>
                    <a:pt x="797982" y="1203706"/>
                  </a:lnTo>
                  <a:lnTo>
                    <a:pt x="801869" y="404368"/>
                  </a:lnTo>
                  <a:lnTo>
                    <a:pt x="101349" y="0"/>
                  </a:lnTo>
                  <a:close/>
                </a:path>
              </a:pathLst>
            </a:custGeom>
            <a:solidFill>
              <a:srgbClr val="FFFFFF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4214" y="4007358"/>
              <a:ext cx="1525905" cy="2851150"/>
            </a:xfrm>
            <a:custGeom>
              <a:avLst/>
              <a:gdLst/>
              <a:ahLst/>
              <a:cxnLst/>
              <a:rect l="l" t="t" r="r" b="b"/>
              <a:pathLst>
                <a:path w="1525905" h="2851150">
                  <a:moveTo>
                    <a:pt x="0" y="62865"/>
                  </a:moveTo>
                  <a:lnTo>
                    <a:pt x="101349" y="0"/>
                  </a:lnTo>
                  <a:lnTo>
                    <a:pt x="801869" y="404368"/>
                  </a:lnTo>
                  <a:lnTo>
                    <a:pt x="797982" y="1203706"/>
                  </a:lnTo>
                  <a:lnTo>
                    <a:pt x="107750" y="1606651"/>
                  </a:lnTo>
                  <a:lnTo>
                    <a:pt x="3425" y="1545971"/>
                  </a:lnTo>
                  <a:lnTo>
                    <a:pt x="0" y="62865"/>
                  </a:lnTo>
                  <a:close/>
                </a:path>
                <a:path w="1525905" h="2851150">
                  <a:moveTo>
                    <a:pt x="135030" y="1688833"/>
                  </a:moveTo>
                  <a:lnTo>
                    <a:pt x="825249" y="1285875"/>
                  </a:lnTo>
                  <a:lnTo>
                    <a:pt x="1525731" y="1690281"/>
                  </a:lnTo>
                  <a:lnTo>
                    <a:pt x="1521921" y="2489542"/>
                  </a:lnTo>
                  <a:lnTo>
                    <a:pt x="903407" y="2850640"/>
                  </a:lnTo>
                </a:path>
                <a:path w="1525905" h="2851150">
                  <a:moveTo>
                    <a:pt x="759090" y="2850640"/>
                  </a:moveTo>
                  <a:lnTo>
                    <a:pt x="131144" y="2488095"/>
                  </a:lnTo>
                  <a:lnTo>
                    <a:pt x="135030" y="1688833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33933" y="2740532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694118" y="0"/>
                  </a:moveTo>
                  <a:lnTo>
                    <a:pt x="3886" y="402970"/>
                  </a:lnTo>
                  <a:lnTo>
                    <a:pt x="0" y="1202181"/>
                  </a:lnTo>
                  <a:lnTo>
                    <a:pt x="700506" y="1606677"/>
                  </a:lnTo>
                  <a:lnTo>
                    <a:pt x="1390777" y="1203705"/>
                  </a:lnTo>
                  <a:lnTo>
                    <a:pt x="1394586" y="404367"/>
                  </a:lnTo>
                  <a:lnTo>
                    <a:pt x="694118" y="0"/>
                  </a:lnTo>
                  <a:close/>
                </a:path>
              </a:pathLst>
            </a:custGeom>
            <a:solidFill>
              <a:srgbClr val="FFFFFF">
                <a:alpha val="705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33933" y="2740532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886" y="402970"/>
                  </a:moveTo>
                  <a:lnTo>
                    <a:pt x="694118" y="0"/>
                  </a:lnTo>
                  <a:lnTo>
                    <a:pt x="1394586" y="404367"/>
                  </a:lnTo>
                  <a:lnTo>
                    <a:pt x="1390777" y="1203705"/>
                  </a:lnTo>
                  <a:lnTo>
                    <a:pt x="700506" y="1606677"/>
                  </a:lnTo>
                  <a:lnTo>
                    <a:pt x="0" y="1202181"/>
                  </a:lnTo>
                  <a:lnTo>
                    <a:pt x="3886" y="40297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957834" y="4016883"/>
              <a:ext cx="2128520" cy="2841625"/>
            </a:xfrm>
            <a:custGeom>
              <a:avLst/>
              <a:gdLst/>
              <a:ahLst/>
              <a:cxnLst/>
              <a:rect l="l" t="t" r="r" b="b"/>
              <a:pathLst>
                <a:path w="2128520" h="2841625">
                  <a:moveTo>
                    <a:pt x="3886" y="402971"/>
                  </a:moveTo>
                  <a:lnTo>
                    <a:pt x="694054" y="0"/>
                  </a:lnTo>
                  <a:lnTo>
                    <a:pt x="1394586" y="404368"/>
                  </a:lnTo>
                  <a:lnTo>
                    <a:pt x="1390777" y="1203706"/>
                  </a:lnTo>
                  <a:lnTo>
                    <a:pt x="700532" y="1606651"/>
                  </a:lnTo>
                  <a:lnTo>
                    <a:pt x="0" y="1202182"/>
                  </a:lnTo>
                  <a:lnTo>
                    <a:pt x="3886" y="402971"/>
                  </a:lnTo>
                  <a:close/>
                </a:path>
                <a:path w="2128520" h="2841625">
                  <a:moveTo>
                    <a:pt x="737361" y="1688833"/>
                  </a:moveTo>
                  <a:lnTo>
                    <a:pt x="1427480" y="1285875"/>
                  </a:lnTo>
                  <a:lnTo>
                    <a:pt x="2128012" y="1690281"/>
                  </a:lnTo>
                  <a:lnTo>
                    <a:pt x="2124202" y="2489542"/>
                  </a:lnTo>
                  <a:lnTo>
                    <a:pt x="1522025" y="2841115"/>
                  </a:lnTo>
                </a:path>
                <a:path w="2128520" h="2841625">
                  <a:moveTo>
                    <a:pt x="1344896" y="2841115"/>
                  </a:moveTo>
                  <a:lnTo>
                    <a:pt x="733424" y="2488095"/>
                  </a:lnTo>
                  <a:lnTo>
                    <a:pt x="737361" y="1688833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710308" y="2750057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694055" y="0"/>
                  </a:moveTo>
                  <a:lnTo>
                    <a:pt x="3937" y="402970"/>
                  </a:lnTo>
                  <a:lnTo>
                    <a:pt x="0" y="1202181"/>
                  </a:lnTo>
                  <a:lnTo>
                    <a:pt x="700532" y="1606677"/>
                  </a:lnTo>
                  <a:lnTo>
                    <a:pt x="1390777" y="1203705"/>
                  </a:lnTo>
                  <a:lnTo>
                    <a:pt x="1394587" y="404367"/>
                  </a:lnTo>
                  <a:lnTo>
                    <a:pt x="694055" y="0"/>
                  </a:lnTo>
                  <a:close/>
                </a:path>
              </a:pathLst>
            </a:custGeom>
            <a:solidFill>
              <a:srgbClr val="FFFFFF">
                <a:alpha val="705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710308" y="2750057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937" y="402970"/>
                  </a:moveTo>
                  <a:lnTo>
                    <a:pt x="694055" y="0"/>
                  </a:lnTo>
                  <a:lnTo>
                    <a:pt x="1394587" y="404367"/>
                  </a:lnTo>
                  <a:lnTo>
                    <a:pt x="1390777" y="1203705"/>
                  </a:lnTo>
                  <a:lnTo>
                    <a:pt x="700532" y="1606677"/>
                  </a:lnTo>
                  <a:lnTo>
                    <a:pt x="0" y="1202181"/>
                  </a:lnTo>
                  <a:lnTo>
                    <a:pt x="3937" y="40297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976884" y="1454658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886" y="402970"/>
                  </a:moveTo>
                  <a:lnTo>
                    <a:pt x="694054" y="0"/>
                  </a:lnTo>
                  <a:lnTo>
                    <a:pt x="1394586" y="404367"/>
                  </a:lnTo>
                  <a:lnTo>
                    <a:pt x="1390777" y="1203705"/>
                  </a:lnTo>
                  <a:lnTo>
                    <a:pt x="700532" y="1606677"/>
                  </a:lnTo>
                  <a:lnTo>
                    <a:pt x="0" y="1202181"/>
                  </a:lnTo>
                  <a:lnTo>
                    <a:pt x="3886" y="40297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987159" y="4035933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694055" y="0"/>
                  </a:moveTo>
                  <a:lnTo>
                    <a:pt x="3937" y="402971"/>
                  </a:lnTo>
                  <a:lnTo>
                    <a:pt x="0" y="1202182"/>
                  </a:lnTo>
                  <a:lnTo>
                    <a:pt x="700532" y="1606651"/>
                  </a:lnTo>
                  <a:lnTo>
                    <a:pt x="1390777" y="1203706"/>
                  </a:lnTo>
                  <a:lnTo>
                    <a:pt x="1394587" y="404368"/>
                  </a:lnTo>
                  <a:lnTo>
                    <a:pt x="694055" y="0"/>
                  </a:lnTo>
                  <a:close/>
                </a:path>
              </a:pathLst>
            </a:custGeom>
            <a:solidFill>
              <a:srgbClr val="FFFFFF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987159" y="4035933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937" y="402971"/>
                  </a:moveTo>
                  <a:lnTo>
                    <a:pt x="694055" y="0"/>
                  </a:lnTo>
                  <a:lnTo>
                    <a:pt x="1394587" y="404368"/>
                  </a:lnTo>
                  <a:lnTo>
                    <a:pt x="1390777" y="1203706"/>
                  </a:lnTo>
                  <a:lnTo>
                    <a:pt x="700532" y="1606651"/>
                  </a:lnTo>
                  <a:lnTo>
                    <a:pt x="0" y="1202182"/>
                  </a:lnTo>
                  <a:lnTo>
                    <a:pt x="3937" y="402971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730109" y="5312283"/>
              <a:ext cx="1395095" cy="1546225"/>
            </a:xfrm>
            <a:custGeom>
              <a:avLst/>
              <a:gdLst/>
              <a:ahLst/>
              <a:cxnLst/>
              <a:rect l="l" t="t" r="r" b="b"/>
              <a:pathLst>
                <a:path w="1395095" h="1546225">
                  <a:moveTo>
                    <a:pt x="3937" y="402958"/>
                  </a:moveTo>
                  <a:lnTo>
                    <a:pt x="694055" y="0"/>
                  </a:lnTo>
                  <a:lnTo>
                    <a:pt x="1394587" y="404406"/>
                  </a:lnTo>
                  <a:lnTo>
                    <a:pt x="1390777" y="1203667"/>
                  </a:lnTo>
                  <a:lnTo>
                    <a:pt x="804914" y="1545715"/>
                  </a:lnTo>
                </a:path>
                <a:path w="1395095" h="1546225">
                  <a:moveTo>
                    <a:pt x="594972" y="1545715"/>
                  </a:moveTo>
                  <a:lnTo>
                    <a:pt x="0" y="1202220"/>
                  </a:lnTo>
                  <a:lnTo>
                    <a:pt x="3937" y="402958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730109" y="2759582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694055" y="0"/>
                  </a:moveTo>
                  <a:lnTo>
                    <a:pt x="3937" y="402970"/>
                  </a:lnTo>
                  <a:lnTo>
                    <a:pt x="0" y="1202181"/>
                  </a:lnTo>
                  <a:lnTo>
                    <a:pt x="700532" y="1606677"/>
                  </a:lnTo>
                  <a:lnTo>
                    <a:pt x="1390777" y="1203705"/>
                  </a:lnTo>
                  <a:lnTo>
                    <a:pt x="1394587" y="404367"/>
                  </a:lnTo>
                  <a:lnTo>
                    <a:pt x="694055" y="0"/>
                  </a:lnTo>
                  <a:close/>
                </a:path>
              </a:pathLst>
            </a:custGeom>
            <a:solidFill>
              <a:srgbClr val="FFFFFF">
                <a:alpha val="705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730109" y="2759582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937" y="402970"/>
                  </a:moveTo>
                  <a:lnTo>
                    <a:pt x="694055" y="0"/>
                  </a:lnTo>
                  <a:lnTo>
                    <a:pt x="1394587" y="404367"/>
                  </a:lnTo>
                  <a:lnTo>
                    <a:pt x="1390777" y="1203705"/>
                  </a:lnTo>
                  <a:lnTo>
                    <a:pt x="700532" y="1606677"/>
                  </a:lnTo>
                  <a:lnTo>
                    <a:pt x="0" y="1202181"/>
                  </a:lnTo>
                  <a:lnTo>
                    <a:pt x="3937" y="40297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463534" y="4043867"/>
              <a:ext cx="680720" cy="1587500"/>
            </a:xfrm>
            <a:custGeom>
              <a:avLst/>
              <a:gdLst/>
              <a:ahLst/>
              <a:cxnLst/>
              <a:rect l="l" t="t" r="r" b="b"/>
              <a:pathLst>
                <a:path w="680720" h="1587500">
                  <a:moveTo>
                    <a:pt x="680466" y="0"/>
                  </a:moveTo>
                  <a:lnTo>
                    <a:pt x="3937" y="395036"/>
                  </a:lnTo>
                  <a:lnTo>
                    <a:pt x="0" y="1194247"/>
                  </a:lnTo>
                  <a:lnTo>
                    <a:pt x="680466" y="1587131"/>
                  </a:lnTo>
                  <a:lnTo>
                    <a:pt x="680466" y="0"/>
                  </a:lnTo>
                  <a:close/>
                </a:path>
              </a:pathLst>
            </a:custGeom>
            <a:solidFill>
              <a:srgbClr val="FFFFFF">
                <a:alpha val="392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463534" y="4043867"/>
              <a:ext cx="680720" cy="1587500"/>
            </a:xfrm>
            <a:custGeom>
              <a:avLst/>
              <a:gdLst/>
              <a:ahLst/>
              <a:cxnLst/>
              <a:rect l="l" t="t" r="r" b="b"/>
              <a:pathLst>
                <a:path w="680720" h="1587500">
                  <a:moveTo>
                    <a:pt x="3937" y="395036"/>
                  </a:moveTo>
                  <a:lnTo>
                    <a:pt x="680466" y="0"/>
                  </a:lnTo>
                </a:path>
                <a:path w="680720" h="1587500">
                  <a:moveTo>
                    <a:pt x="680466" y="1587131"/>
                  </a:moveTo>
                  <a:lnTo>
                    <a:pt x="0" y="1194247"/>
                  </a:lnTo>
                  <a:lnTo>
                    <a:pt x="3937" y="395036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463534" y="1500692"/>
              <a:ext cx="680720" cy="1587500"/>
            </a:xfrm>
            <a:custGeom>
              <a:avLst/>
              <a:gdLst/>
              <a:ahLst/>
              <a:cxnLst/>
              <a:rect l="l" t="t" r="r" b="b"/>
              <a:pathLst>
                <a:path w="680720" h="1587500">
                  <a:moveTo>
                    <a:pt x="3937" y="395036"/>
                  </a:moveTo>
                  <a:lnTo>
                    <a:pt x="680466" y="0"/>
                  </a:lnTo>
                </a:path>
                <a:path w="680720" h="1587500">
                  <a:moveTo>
                    <a:pt x="680466" y="1587155"/>
                  </a:moveTo>
                  <a:lnTo>
                    <a:pt x="0" y="1194247"/>
                  </a:lnTo>
                  <a:lnTo>
                    <a:pt x="3937" y="395036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57200" y="333476"/>
              <a:ext cx="8229600" cy="6186170"/>
            </a:xfrm>
            <a:custGeom>
              <a:avLst/>
              <a:gdLst/>
              <a:ahLst/>
              <a:cxnLst/>
              <a:rect l="l" t="t" r="r" b="b"/>
              <a:pathLst>
                <a:path w="8229600" h="6186170">
                  <a:moveTo>
                    <a:pt x="8229600" y="0"/>
                  </a:moveTo>
                  <a:lnTo>
                    <a:pt x="0" y="0"/>
                  </a:lnTo>
                  <a:lnTo>
                    <a:pt x="0" y="6185661"/>
                  </a:lnTo>
                  <a:lnTo>
                    <a:pt x="8229600" y="6185661"/>
                  </a:lnTo>
                  <a:lnTo>
                    <a:pt x="8229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57200" y="333476"/>
              <a:ext cx="8229600" cy="6186170"/>
            </a:xfrm>
            <a:custGeom>
              <a:avLst/>
              <a:gdLst/>
              <a:ahLst/>
              <a:cxnLst/>
              <a:rect l="l" t="t" r="r" b="b"/>
              <a:pathLst>
                <a:path w="8229600" h="6186170">
                  <a:moveTo>
                    <a:pt x="0" y="6185661"/>
                  </a:moveTo>
                  <a:lnTo>
                    <a:pt x="8229600" y="6185661"/>
                  </a:lnTo>
                  <a:lnTo>
                    <a:pt x="8229600" y="0"/>
                  </a:lnTo>
                  <a:lnTo>
                    <a:pt x="0" y="0"/>
                  </a:lnTo>
                  <a:lnTo>
                    <a:pt x="0" y="6185661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561205" y="0"/>
              <a:ext cx="3679190" cy="678180"/>
            </a:xfrm>
            <a:custGeom>
              <a:avLst/>
              <a:gdLst/>
              <a:ahLst/>
              <a:cxnLst/>
              <a:rect l="l" t="t" r="r" b="b"/>
              <a:pathLst>
                <a:path w="3679190" h="678180">
                  <a:moveTo>
                    <a:pt x="0" y="677672"/>
                  </a:moveTo>
                  <a:lnTo>
                    <a:pt x="3679062" y="677672"/>
                  </a:lnTo>
                  <a:lnTo>
                    <a:pt x="3679062" y="0"/>
                  </a:lnTo>
                  <a:lnTo>
                    <a:pt x="0" y="0"/>
                  </a:lnTo>
                  <a:lnTo>
                    <a:pt x="0" y="677672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561205" y="0"/>
              <a:ext cx="3679190" cy="678180"/>
            </a:xfrm>
            <a:custGeom>
              <a:avLst/>
              <a:gdLst/>
              <a:ahLst/>
              <a:cxnLst/>
              <a:rect l="l" t="t" r="r" b="b"/>
              <a:pathLst>
                <a:path w="3679190" h="678180">
                  <a:moveTo>
                    <a:pt x="0" y="677672"/>
                  </a:moveTo>
                  <a:lnTo>
                    <a:pt x="3679062" y="677672"/>
                  </a:lnTo>
                  <a:lnTo>
                    <a:pt x="3679062" y="0"/>
                  </a:lnTo>
                </a:path>
                <a:path w="3679190" h="678180">
                  <a:moveTo>
                    <a:pt x="0" y="0"/>
                  </a:moveTo>
                  <a:lnTo>
                    <a:pt x="0" y="677672"/>
                  </a:lnTo>
                </a:path>
              </a:pathLst>
            </a:custGeom>
            <a:ln w="15875">
              <a:solidFill>
                <a:srgbClr val="74A40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649088" y="0"/>
              <a:ext cx="3505200" cy="602615"/>
            </a:xfrm>
            <a:custGeom>
              <a:avLst/>
              <a:gdLst/>
              <a:ahLst/>
              <a:cxnLst/>
              <a:rect l="l" t="t" r="r" b="b"/>
              <a:pathLst>
                <a:path w="3505200" h="602615">
                  <a:moveTo>
                    <a:pt x="0" y="602488"/>
                  </a:moveTo>
                  <a:lnTo>
                    <a:pt x="3505199" y="602488"/>
                  </a:lnTo>
                  <a:lnTo>
                    <a:pt x="3505199" y="0"/>
                  </a:lnTo>
                  <a:lnTo>
                    <a:pt x="0" y="0"/>
                  </a:lnTo>
                  <a:lnTo>
                    <a:pt x="0" y="602488"/>
                  </a:lnTo>
                  <a:close/>
                </a:path>
              </a:pathLst>
            </a:custGeom>
            <a:solidFill>
              <a:srgbClr val="7068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5463" rIns="0" bIns="0" rtlCol="0">
            <a:spAutoFit/>
          </a:bodyPr>
          <a:lstStyle/>
          <a:p>
            <a:pPr marL="516255">
              <a:lnSpc>
                <a:spcPct val="100000"/>
              </a:lnSpc>
              <a:spcBef>
                <a:spcPts val="100"/>
              </a:spcBef>
            </a:pPr>
            <a:r>
              <a:rPr sz="3600" spc="-10">
                <a:solidFill>
                  <a:srgbClr val="FF0000"/>
                </a:solidFill>
              </a:rPr>
              <a:t>2-</a:t>
            </a:r>
            <a:r>
              <a:rPr sz="3600">
                <a:solidFill>
                  <a:srgbClr val="FF0000"/>
                </a:solidFill>
              </a:rPr>
              <a:t>3-</a:t>
            </a:r>
            <a:r>
              <a:rPr sz="3600" spc="-45">
                <a:solidFill>
                  <a:srgbClr val="FF0000"/>
                </a:solidFill>
              </a:rPr>
              <a:t> </a:t>
            </a:r>
            <a:r>
              <a:rPr sz="3600">
                <a:solidFill>
                  <a:srgbClr val="FF0000"/>
                </a:solidFill>
              </a:rPr>
              <a:t>veya</a:t>
            </a:r>
            <a:r>
              <a:rPr sz="3600" spc="-40">
                <a:solidFill>
                  <a:srgbClr val="FF0000"/>
                </a:solidFill>
              </a:rPr>
              <a:t> </a:t>
            </a:r>
            <a:r>
              <a:rPr sz="3600" spc="-10">
                <a:solidFill>
                  <a:srgbClr val="FF0000"/>
                </a:solidFill>
              </a:rPr>
              <a:t>2-3-</a:t>
            </a:r>
            <a:r>
              <a:rPr sz="3600">
                <a:solidFill>
                  <a:srgbClr val="FF0000"/>
                </a:solidFill>
              </a:rPr>
              <a:t>4</a:t>
            </a:r>
            <a:r>
              <a:rPr sz="3600" spc="-40">
                <a:solidFill>
                  <a:srgbClr val="FF0000"/>
                </a:solidFill>
              </a:rPr>
              <a:t> </a:t>
            </a:r>
            <a:r>
              <a:rPr sz="3600" spc="-20">
                <a:solidFill>
                  <a:srgbClr val="FF0000"/>
                </a:solidFill>
              </a:rPr>
              <a:t>tree</a:t>
            </a:r>
            <a:endParaRPr sz="3600"/>
          </a:p>
        </p:txBody>
      </p:sp>
      <p:sp>
        <p:nvSpPr>
          <p:cNvPr id="47" name="object 47"/>
          <p:cNvSpPr txBox="1"/>
          <p:nvPr/>
        </p:nvSpPr>
        <p:spPr>
          <a:xfrm>
            <a:off x="1190955" y="2337308"/>
            <a:ext cx="1517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800" spc="45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Örnek: </a:t>
            </a:r>
            <a:r>
              <a:rPr sz="2400" spc="-25">
                <a:solidFill>
                  <a:srgbClr val="3D3C2C"/>
                </a:solidFill>
                <a:latin typeface="Calibri"/>
                <a:cs typeface="Calibri"/>
              </a:rPr>
              <a:t>70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684212" y="2924936"/>
            <a:ext cx="6840855" cy="3255010"/>
            <a:chOff x="684212" y="2924936"/>
            <a:chExt cx="6840855" cy="3255010"/>
          </a:xfrm>
        </p:grpSpPr>
        <p:pic>
          <p:nvPicPr>
            <p:cNvPr id="49" name="object 49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827087" y="2996310"/>
              <a:ext cx="3097149" cy="1284351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4356100" y="2924936"/>
              <a:ext cx="3140075" cy="1368425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684212" y="4868100"/>
              <a:ext cx="3054350" cy="1296924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6"/>
            <a:stretch>
              <a:fillRect/>
            </a:stretch>
          </p:blipFill>
          <p:spPr>
            <a:xfrm>
              <a:off x="4427601" y="4796548"/>
              <a:ext cx="3097149" cy="1382776"/>
            </a:xfrm>
            <a:prstGeom prst="rect">
              <a:avLst/>
            </a:prstGeom>
          </p:spPr>
        </p:pic>
      </p:grpSp>
    </p:spTree>
  </p:cSld>
  <p:clrMapOvr>
    <a:masterClrMapping/>
  </p:clrMapOvr>
  <p:transition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92009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199" y="0"/>
                </a:moveTo>
                <a:lnTo>
                  <a:pt x="0" y="0"/>
                </a:lnTo>
                <a:lnTo>
                  <a:pt x="0" y="6858000"/>
                </a:lnTo>
                <a:lnTo>
                  <a:pt x="1600199" y="6858000"/>
                </a:lnTo>
                <a:lnTo>
                  <a:pt x="1600199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597" y="0"/>
            <a:ext cx="991235" cy="6858000"/>
          </a:xfrm>
          <a:custGeom>
            <a:avLst/>
            <a:gdLst/>
            <a:ahLst/>
            <a:cxnLst/>
            <a:rect l="l" t="t" r="r" b="b"/>
            <a:pathLst>
              <a:path w="991235" h="6858000">
                <a:moveTo>
                  <a:pt x="990612" y="0"/>
                </a:moveTo>
                <a:lnTo>
                  <a:pt x="457200" y="0"/>
                </a:lnTo>
                <a:lnTo>
                  <a:pt x="228612" y="0"/>
                </a:lnTo>
                <a:lnTo>
                  <a:pt x="0" y="0"/>
                </a:lnTo>
                <a:lnTo>
                  <a:pt x="0" y="6858000"/>
                </a:lnTo>
                <a:lnTo>
                  <a:pt x="228612" y="6858000"/>
                </a:lnTo>
                <a:lnTo>
                  <a:pt x="457200" y="6858000"/>
                </a:lnTo>
                <a:lnTo>
                  <a:pt x="990612" y="6858000"/>
                </a:lnTo>
                <a:lnTo>
                  <a:pt x="990612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14907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00519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457200" y="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4572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06996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230997" y="0"/>
            <a:ext cx="913130" cy="6858000"/>
          </a:xfrm>
          <a:custGeom>
            <a:avLst/>
            <a:gdLst/>
            <a:ahLst/>
            <a:cxnLst/>
            <a:rect l="l" t="t" r="r" b="b"/>
            <a:pathLst>
              <a:path w="913128" h="6858000">
                <a:moveTo>
                  <a:pt x="912990" y="0"/>
                </a:moveTo>
                <a:lnTo>
                  <a:pt x="762000" y="0"/>
                </a:lnTo>
                <a:lnTo>
                  <a:pt x="533400" y="0"/>
                </a:lnTo>
                <a:lnTo>
                  <a:pt x="0" y="0"/>
                </a:lnTo>
                <a:lnTo>
                  <a:pt x="0" y="6858000"/>
                </a:lnTo>
                <a:lnTo>
                  <a:pt x="533400" y="6858000"/>
                </a:lnTo>
                <a:lnTo>
                  <a:pt x="762000" y="6858000"/>
                </a:lnTo>
                <a:lnTo>
                  <a:pt x="912990" y="6858000"/>
                </a:lnTo>
                <a:lnTo>
                  <a:pt x="91299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87596" y="0"/>
            <a:ext cx="2819400" cy="6858000"/>
          </a:xfrm>
          <a:custGeom>
            <a:avLst/>
            <a:gdLst/>
            <a:ahLst/>
            <a:cxnLst/>
            <a:rect l="l" t="t" r="r" b="b"/>
            <a:pathLst>
              <a:path w="2819400" h="6858000">
                <a:moveTo>
                  <a:pt x="2819400" y="0"/>
                </a:moveTo>
                <a:lnTo>
                  <a:pt x="0" y="0"/>
                </a:lnTo>
                <a:lnTo>
                  <a:pt x="0" y="6858000"/>
                </a:lnTo>
                <a:lnTo>
                  <a:pt x="2819400" y="6858000"/>
                </a:lnTo>
                <a:lnTo>
                  <a:pt x="28194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50678" y="-7937"/>
            <a:ext cx="9100185" cy="6872605"/>
            <a:chOff x="50678" y="-7937"/>
            <a:chExt cx="9100185" cy="6872605"/>
          </a:xfrm>
        </p:grpSpPr>
        <p:sp>
          <p:nvSpPr>
            <p:cNvPr id="11" name="object 11"/>
            <p:cNvSpPr/>
            <p:nvPr/>
          </p:nvSpPr>
          <p:spPr>
            <a:xfrm>
              <a:off x="2973197" y="0"/>
              <a:ext cx="990600" cy="6858000"/>
            </a:xfrm>
            <a:custGeom>
              <a:avLst/>
              <a:gdLst/>
              <a:ahLst/>
              <a:cxnLst/>
              <a:rect l="l" t="t" r="r" b="b"/>
              <a:pathLst>
                <a:path w="990600" h="6858000">
                  <a:moveTo>
                    <a:pt x="990600" y="0"/>
                  </a:moveTo>
                  <a:lnTo>
                    <a:pt x="457200" y="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6858000"/>
                  </a:lnTo>
                  <a:lnTo>
                    <a:pt x="228600" y="6858000"/>
                  </a:lnTo>
                  <a:lnTo>
                    <a:pt x="457200" y="6858000"/>
                  </a:lnTo>
                  <a:lnTo>
                    <a:pt x="990600" y="6858000"/>
                  </a:lnTo>
                  <a:lnTo>
                    <a:pt x="990600" y="0"/>
                  </a:lnTo>
                  <a:close/>
                </a:path>
              </a:pathLst>
            </a:custGeom>
            <a:solidFill>
              <a:srgbClr val="FFFFFF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5728" y="3486886"/>
              <a:ext cx="9078595" cy="2715260"/>
            </a:xfrm>
            <a:custGeom>
              <a:avLst/>
              <a:gdLst/>
              <a:ahLst/>
              <a:cxnLst/>
              <a:rect l="l" t="t" r="r" b="b"/>
              <a:pathLst>
                <a:path w="9078595" h="2715260">
                  <a:moveTo>
                    <a:pt x="0" y="2664523"/>
                  </a:moveTo>
                  <a:lnTo>
                    <a:pt x="44898" y="2667221"/>
                  </a:lnTo>
                  <a:lnTo>
                    <a:pt x="89828" y="2669913"/>
                  </a:lnTo>
                  <a:lnTo>
                    <a:pt x="134823" y="2672590"/>
                  </a:lnTo>
                  <a:lnTo>
                    <a:pt x="179914" y="2675246"/>
                  </a:lnTo>
                  <a:lnTo>
                    <a:pt x="225134" y="2677875"/>
                  </a:lnTo>
                  <a:lnTo>
                    <a:pt x="270515" y="2680469"/>
                  </a:lnTo>
                  <a:lnTo>
                    <a:pt x="316090" y="2683022"/>
                  </a:lnTo>
                  <a:lnTo>
                    <a:pt x="361890" y="2685526"/>
                  </a:lnTo>
                  <a:lnTo>
                    <a:pt x="407948" y="2687974"/>
                  </a:lnTo>
                  <a:lnTo>
                    <a:pt x="454295" y="2690360"/>
                  </a:lnTo>
                  <a:lnTo>
                    <a:pt x="500965" y="2692676"/>
                  </a:lnTo>
                  <a:lnTo>
                    <a:pt x="547990" y="2694916"/>
                  </a:lnTo>
                  <a:lnTo>
                    <a:pt x="595400" y="2697073"/>
                  </a:lnTo>
                  <a:lnTo>
                    <a:pt x="643230" y="2699140"/>
                  </a:lnTo>
                  <a:lnTo>
                    <a:pt x="691511" y="2701109"/>
                  </a:lnTo>
                  <a:lnTo>
                    <a:pt x="740275" y="2702975"/>
                  </a:lnTo>
                  <a:lnTo>
                    <a:pt x="789554" y="2704729"/>
                  </a:lnTo>
                  <a:lnTo>
                    <a:pt x="839382" y="2706365"/>
                  </a:lnTo>
                  <a:lnTo>
                    <a:pt x="889789" y="2707877"/>
                  </a:lnTo>
                  <a:lnTo>
                    <a:pt x="940808" y="2709256"/>
                  </a:lnTo>
                  <a:lnTo>
                    <a:pt x="992472" y="2710497"/>
                  </a:lnTo>
                  <a:lnTo>
                    <a:pt x="1044812" y="2711592"/>
                  </a:lnTo>
                  <a:lnTo>
                    <a:pt x="1097861" y="2712535"/>
                  </a:lnTo>
                  <a:lnTo>
                    <a:pt x="1151651" y="2713317"/>
                  </a:lnTo>
                  <a:lnTo>
                    <a:pt x="1206215" y="2713933"/>
                  </a:lnTo>
                  <a:lnTo>
                    <a:pt x="1261583" y="2714376"/>
                  </a:lnTo>
                  <a:lnTo>
                    <a:pt x="1317790" y="2714638"/>
                  </a:lnTo>
                  <a:lnTo>
                    <a:pt x="1374866" y="2714713"/>
                  </a:lnTo>
                  <a:lnTo>
                    <a:pt x="1432845" y="2714594"/>
                  </a:lnTo>
                  <a:lnTo>
                    <a:pt x="1491758" y="2714273"/>
                  </a:lnTo>
                  <a:lnTo>
                    <a:pt x="1551637" y="2713744"/>
                  </a:lnTo>
                  <a:lnTo>
                    <a:pt x="1612515" y="2713000"/>
                  </a:lnTo>
                  <a:lnTo>
                    <a:pt x="1674425" y="2712034"/>
                  </a:lnTo>
                  <a:lnTo>
                    <a:pt x="1717553" y="2711288"/>
                  </a:lnTo>
                  <a:lnTo>
                    <a:pt x="1761085" y="2710534"/>
                  </a:lnTo>
                  <a:lnTo>
                    <a:pt x="1805014" y="2709765"/>
                  </a:lnTo>
                  <a:lnTo>
                    <a:pt x="1849338" y="2708979"/>
                  </a:lnTo>
                  <a:lnTo>
                    <a:pt x="1894050" y="2708171"/>
                  </a:lnTo>
                  <a:lnTo>
                    <a:pt x="1939146" y="2707337"/>
                  </a:lnTo>
                  <a:lnTo>
                    <a:pt x="1984623" y="2706473"/>
                  </a:lnTo>
                  <a:lnTo>
                    <a:pt x="2030476" y="2705574"/>
                  </a:lnTo>
                  <a:lnTo>
                    <a:pt x="2076699" y="2704637"/>
                  </a:lnTo>
                  <a:lnTo>
                    <a:pt x="2123289" y="2703656"/>
                  </a:lnTo>
                  <a:lnTo>
                    <a:pt x="2170241" y="2702629"/>
                  </a:lnTo>
                  <a:lnTo>
                    <a:pt x="2217550" y="2701550"/>
                  </a:lnTo>
                  <a:lnTo>
                    <a:pt x="2265212" y="2700416"/>
                  </a:lnTo>
                  <a:lnTo>
                    <a:pt x="2313223" y="2699223"/>
                  </a:lnTo>
                  <a:lnTo>
                    <a:pt x="2361578" y="2697965"/>
                  </a:lnTo>
                  <a:lnTo>
                    <a:pt x="2410272" y="2696640"/>
                  </a:lnTo>
                  <a:lnTo>
                    <a:pt x="2459301" y="2695242"/>
                  </a:lnTo>
                  <a:lnTo>
                    <a:pt x="2508661" y="2693769"/>
                  </a:lnTo>
                  <a:lnTo>
                    <a:pt x="2558346" y="2692214"/>
                  </a:lnTo>
                  <a:lnTo>
                    <a:pt x="2608353" y="2690575"/>
                  </a:lnTo>
                  <a:lnTo>
                    <a:pt x="2658676" y="2688847"/>
                  </a:lnTo>
                  <a:lnTo>
                    <a:pt x="2709312" y="2687026"/>
                  </a:lnTo>
                  <a:lnTo>
                    <a:pt x="2760256" y="2685107"/>
                  </a:lnTo>
                  <a:lnTo>
                    <a:pt x="2811503" y="2683087"/>
                  </a:lnTo>
                  <a:lnTo>
                    <a:pt x="2863049" y="2680962"/>
                  </a:lnTo>
                  <a:lnTo>
                    <a:pt x="2914889" y="2678726"/>
                  </a:lnTo>
                  <a:lnTo>
                    <a:pt x="2967020" y="2676377"/>
                  </a:lnTo>
                  <a:lnTo>
                    <a:pt x="3019435" y="2673909"/>
                  </a:lnTo>
                  <a:lnTo>
                    <a:pt x="3072131" y="2671319"/>
                  </a:lnTo>
                  <a:lnTo>
                    <a:pt x="3125103" y="2668602"/>
                  </a:lnTo>
                  <a:lnTo>
                    <a:pt x="3178347" y="2665754"/>
                  </a:lnTo>
                  <a:lnTo>
                    <a:pt x="3231859" y="2662772"/>
                  </a:lnTo>
                  <a:lnTo>
                    <a:pt x="3285633" y="2659650"/>
                  </a:lnTo>
                  <a:lnTo>
                    <a:pt x="3339665" y="2656385"/>
                  </a:lnTo>
                  <a:lnTo>
                    <a:pt x="3393951" y="2652973"/>
                  </a:lnTo>
                  <a:lnTo>
                    <a:pt x="3448486" y="2649408"/>
                  </a:lnTo>
                  <a:lnTo>
                    <a:pt x="3503265" y="2645688"/>
                  </a:lnTo>
                  <a:lnTo>
                    <a:pt x="3558285" y="2641807"/>
                  </a:lnTo>
                  <a:lnTo>
                    <a:pt x="3613541" y="2637763"/>
                  </a:lnTo>
                  <a:lnTo>
                    <a:pt x="3669027" y="2633550"/>
                  </a:lnTo>
                  <a:lnTo>
                    <a:pt x="3724740" y="2629164"/>
                  </a:lnTo>
                  <a:lnTo>
                    <a:pt x="3780676" y="2624601"/>
                  </a:lnTo>
                  <a:lnTo>
                    <a:pt x="3836829" y="2619857"/>
                  </a:lnTo>
                  <a:lnTo>
                    <a:pt x="3893195" y="2614928"/>
                  </a:lnTo>
                  <a:lnTo>
                    <a:pt x="3949769" y="2609810"/>
                  </a:lnTo>
                  <a:lnTo>
                    <a:pt x="4006548" y="2604498"/>
                  </a:lnTo>
                  <a:lnTo>
                    <a:pt x="4063526" y="2598988"/>
                  </a:lnTo>
                  <a:lnTo>
                    <a:pt x="4120699" y="2593276"/>
                  </a:lnTo>
                  <a:lnTo>
                    <a:pt x="4166073" y="2588638"/>
                  </a:lnTo>
                  <a:lnTo>
                    <a:pt x="4212041" y="2583873"/>
                  </a:lnTo>
                  <a:lnTo>
                    <a:pt x="4258581" y="2578986"/>
                  </a:lnTo>
                  <a:lnTo>
                    <a:pt x="4305669" y="2573976"/>
                  </a:lnTo>
                  <a:lnTo>
                    <a:pt x="4353284" y="2568847"/>
                  </a:lnTo>
                  <a:lnTo>
                    <a:pt x="4401403" y="2563601"/>
                  </a:lnTo>
                  <a:lnTo>
                    <a:pt x="4450004" y="2558240"/>
                  </a:lnTo>
                  <a:lnTo>
                    <a:pt x="4499066" y="2552765"/>
                  </a:lnTo>
                  <a:lnTo>
                    <a:pt x="4548564" y="2547178"/>
                  </a:lnTo>
                  <a:lnTo>
                    <a:pt x="4598478" y="2541483"/>
                  </a:lnTo>
                  <a:lnTo>
                    <a:pt x="4648785" y="2535680"/>
                  </a:lnTo>
                  <a:lnTo>
                    <a:pt x="4699462" y="2529772"/>
                  </a:lnTo>
                  <a:lnTo>
                    <a:pt x="4750488" y="2523761"/>
                  </a:lnTo>
                  <a:lnTo>
                    <a:pt x="4801840" y="2517649"/>
                  </a:lnTo>
                  <a:lnTo>
                    <a:pt x="4853496" y="2511437"/>
                  </a:lnTo>
                  <a:lnTo>
                    <a:pt x="4905433" y="2505129"/>
                  </a:lnTo>
                  <a:lnTo>
                    <a:pt x="4957629" y="2498725"/>
                  </a:lnTo>
                  <a:lnTo>
                    <a:pt x="5010063" y="2492229"/>
                  </a:lnTo>
                  <a:lnTo>
                    <a:pt x="5062711" y="2485642"/>
                  </a:lnTo>
                  <a:lnTo>
                    <a:pt x="5115551" y="2478965"/>
                  </a:lnTo>
                  <a:lnTo>
                    <a:pt x="5168562" y="2472202"/>
                  </a:lnTo>
                  <a:lnTo>
                    <a:pt x="5221720" y="2465355"/>
                  </a:lnTo>
                  <a:lnTo>
                    <a:pt x="5275004" y="2458424"/>
                  </a:lnTo>
                  <a:lnTo>
                    <a:pt x="5328391" y="2451413"/>
                  </a:lnTo>
                  <a:lnTo>
                    <a:pt x="5381859" y="2444323"/>
                  </a:lnTo>
                  <a:lnTo>
                    <a:pt x="5435386" y="2437156"/>
                  </a:lnTo>
                  <a:lnTo>
                    <a:pt x="5488949" y="2429915"/>
                  </a:lnTo>
                  <a:lnTo>
                    <a:pt x="5542527" y="2422601"/>
                  </a:lnTo>
                  <a:lnTo>
                    <a:pt x="5596096" y="2415217"/>
                  </a:lnTo>
                  <a:lnTo>
                    <a:pt x="5649634" y="2407764"/>
                  </a:lnTo>
                  <a:lnTo>
                    <a:pt x="5703120" y="2400245"/>
                  </a:lnTo>
                  <a:lnTo>
                    <a:pt x="5756531" y="2392661"/>
                  </a:lnTo>
                  <a:lnTo>
                    <a:pt x="5809844" y="2385015"/>
                  </a:lnTo>
                  <a:lnTo>
                    <a:pt x="5863038" y="2377309"/>
                  </a:lnTo>
                  <a:lnTo>
                    <a:pt x="5916090" y="2369545"/>
                  </a:lnTo>
                  <a:lnTo>
                    <a:pt x="5968978" y="2361724"/>
                  </a:lnTo>
                  <a:lnTo>
                    <a:pt x="6021680" y="2353849"/>
                  </a:lnTo>
                  <a:lnTo>
                    <a:pt x="6074172" y="2345922"/>
                  </a:lnTo>
                  <a:lnTo>
                    <a:pt x="6126434" y="2337944"/>
                  </a:lnTo>
                  <a:lnTo>
                    <a:pt x="6178442" y="2329919"/>
                  </a:lnTo>
                  <a:lnTo>
                    <a:pt x="6230175" y="2321848"/>
                  </a:lnTo>
                  <a:lnTo>
                    <a:pt x="6281610" y="2313732"/>
                  </a:lnTo>
                  <a:lnTo>
                    <a:pt x="6332724" y="2305575"/>
                  </a:lnTo>
                  <a:lnTo>
                    <a:pt x="6383496" y="2297378"/>
                  </a:lnTo>
                  <a:lnTo>
                    <a:pt x="6433904" y="2289143"/>
                  </a:lnTo>
                  <a:lnTo>
                    <a:pt x="6483924" y="2280872"/>
                  </a:lnTo>
                  <a:lnTo>
                    <a:pt x="6533536" y="2272567"/>
                  </a:lnTo>
                  <a:lnTo>
                    <a:pt x="6582715" y="2264230"/>
                  </a:lnTo>
                  <a:lnTo>
                    <a:pt x="6631441" y="2255864"/>
                  </a:lnTo>
                  <a:lnTo>
                    <a:pt x="6679690" y="2247470"/>
                  </a:lnTo>
                  <a:lnTo>
                    <a:pt x="6727441" y="2239051"/>
                  </a:lnTo>
                  <a:lnTo>
                    <a:pt x="6774672" y="2230608"/>
                  </a:lnTo>
                  <a:lnTo>
                    <a:pt x="6821359" y="2222143"/>
                  </a:lnTo>
                  <a:lnTo>
                    <a:pt x="6867481" y="2213659"/>
                  </a:lnTo>
                  <a:lnTo>
                    <a:pt x="6913016" y="2205157"/>
                  </a:lnTo>
                  <a:lnTo>
                    <a:pt x="6957940" y="2196640"/>
                  </a:lnTo>
                  <a:lnTo>
                    <a:pt x="7002233" y="2188109"/>
                  </a:lnTo>
                  <a:lnTo>
                    <a:pt x="7045871" y="2179568"/>
                  </a:lnTo>
                  <a:lnTo>
                    <a:pt x="7088832" y="2171016"/>
                  </a:lnTo>
                  <a:lnTo>
                    <a:pt x="7131095" y="2162458"/>
                  </a:lnTo>
                  <a:lnTo>
                    <a:pt x="7172636" y="2153894"/>
                  </a:lnTo>
                  <a:lnTo>
                    <a:pt x="7233929" y="2140968"/>
                  </a:lnTo>
                  <a:lnTo>
                    <a:pt x="7295240" y="2127694"/>
                  </a:lnTo>
                  <a:lnTo>
                    <a:pt x="7356517" y="2114092"/>
                  </a:lnTo>
                  <a:lnTo>
                    <a:pt x="7417708" y="2100182"/>
                  </a:lnTo>
                  <a:lnTo>
                    <a:pt x="7478760" y="2085982"/>
                  </a:lnTo>
                  <a:lnTo>
                    <a:pt x="7539621" y="2071514"/>
                  </a:lnTo>
                  <a:lnTo>
                    <a:pt x="7600240" y="2056797"/>
                  </a:lnTo>
                  <a:lnTo>
                    <a:pt x="7660563" y="2041849"/>
                  </a:lnTo>
                  <a:lnTo>
                    <a:pt x="7720539" y="2026691"/>
                  </a:lnTo>
                  <a:lnTo>
                    <a:pt x="7780116" y="2011343"/>
                  </a:lnTo>
                  <a:lnTo>
                    <a:pt x="7839241" y="1995824"/>
                  </a:lnTo>
                  <a:lnTo>
                    <a:pt x="7897862" y="1980154"/>
                  </a:lnTo>
                  <a:lnTo>
                    <a:pt x="7955927" y="1964352"/>
                  </a:lnTo>
                  <a:lnTo>
                    <a:pt x="8013384" y="1948439"/>
                  </a:lnTo>
                  <a:lnTo>
                    <a:pt x="8070180" y="1932433"/>
                  </a:lnTo>
                  <a:lnTo>
                    <a:pt x="8126263" y="1916354"/>
                  </a:lnTo>
                  <a:lnTo>
                    <a:pt x="8181582" y="1900223"/>
                  </a:lnTo>
                  <a:lnTo>
                    <a:pt x="8236083" y="1884058"/>
                  </a:lnTo>
                  <a:lnTo>
                    <a:pt x="8289716" y="1867880"/>
                  </a:lnTo>
                  <a:lnTo>
                    <a:pt x="8342426" y="1851708"/>
                  </a:lnTo>
                  <a:lnTo>
                    <a:pt x="8394164" y="1835561"/>
                  </a:lnTo>
                  <a:lnTo>
                    <a:pt x="8444875" y="1819460"/>
                  </a:lnTo>
                  <a:lnTo>
                    <a:pt x="8494508" y="1803424"/>
                  </a:lnTo>
                  <a:lnTo>
                    <a:pt x="8543011" y="1787472"/>
                  </a:lnTo>
                  <a:lnTo>
                    <a:pt x="8590332" y="1771624"/>
                  </a:lnTo>
                  <a:lnTo>
                    <a:pt x="8636418" y="1755901"/>
                  </a:lnTo>
                  <a:lnTo>
                    <a:pt x="8681217" y="1740321"/>
                  </a:lnTo>
                  <a:lnTo>
                    <a:pt x="8724677" y="1724904"/>
                  </a:lnTo>
                  <a:lnTo>
                    <a:pt x="8766746" y="1709670"/>
                  </a:lnTo>
                  <a:lnTo>
                    <a:pt x="8807371" y="1694639"/>
                  </a:lnTo>
                  <a:lnTo>
                    <a:pt x="8846501" y="1679830"/>
                  </a:lnTo>
                  <a:lnTo>
                    <a:pt x="8884083" y="1665263"/>
                  </a:lnTo>
                  <a:lnTo>
                    <a:pt x="8920065" y="1650957"/>
                  </a:lnTo>
                  <a:lnTo>
                    <a:pt x="8987020" y="1623208"/>
                  </a:lnTo>
                  <a:lnTo>
                    <a:pt x="9046949" y="1596742"/>
                  </a:lnTo>
                  <a:lnTo>
                    <a:pt x="9074148" y="1584038"/>
                  </a:lnTo>
                  <a:lnTo>
                    <a:pt x="9078271" y="1582028"/>
                  </a:lnTo>
                </a:path>
                <a:path w="9078595" h="2715260">
                  <a:moveTo>
                    <a:pt x="0" y="871372"/>
                  </a:moveTo>
                  <a:lnTo>
                    <a:pt x="35920" y="852340"/>
                  </a:lnTo>
                  <a:lnTo>
                    <a:pt x="71984" y="833309"/>
                  </a:lnTo>
                  <a:lnTo>
                    <a:pt x="108335" y="814282"/>
                  </a:lnTo>
                  <a:lnTo>
                    <a:pt x="145119" y="795260"/>
                  </a:lnTo>
                  <a:lnTo>
                    <a:pt x="182477" y="776244"/>
                  </a:lnTo>
                  <a:lnTo>
                    <a:pt x="220555" y="757238"/>
                  </a:lnTo>
                  <a:lnTo>
                    <a:pt x="259496" y="738241"/>
                  </a:lnTo>
                  <a:lnTo>
                    <a:pt x="299444" y="719257"/>
                  </a:lnTo>
                  <a:lnTo>
                    <a:pt x="340543" y="700287"/>
                  </a:lnTo>
                  <a:lnTo>
                    <a:pt x="382937" y="681331"/>
                  </a:lnTo>
                  <a:lnTo>
                    <a:pt x="426770" y="662394"/>
                  </a:lnTo>
                  <a:lnTo>
                    <a:pt x="472184" y="643474"/>
                  </a:lnTo>
                  <a:lnTo>
                    <a:pt x="519326" y="624576"/>
                  </a:lnTo>
                  <a:lnTo>
                    <a:pt x="568338" y="605700"/>
                  </a:lnTo>
                  <a:lnTo>
                    <a:pt x="619363" y="586848"/>
                  </a:lnTo>
                  <a:lnTo>
                    <a:pt x="672547" y="568022"/>
                  </a:lnTo>
                  <a:lnTo>
                    <a:pt x="728033" y="549223"/>
                  </a:lnTo>
                  <a:lnTo>
                    <a:pt x="785964" y="530453"/>
                  </a:lnTo>
                  <a:lnTo>
                    <a:pt x="846485" y="511714"/>
                  </a:lnTo>
                  <a:lnTo>
                    <a:pt x="909740" y="493008"/>
                  </a:lnTo>
                  <a:lnTo>
                    <a:pt x="975872" y="474337"/>
                  </a:lnTo>
                  <a:lnTo>
                    <a:pt x="1045025" y="455701"/>
                  </a:lnTo>
                  <a:lnTo>
                    <a:pt x="1082432" y="445844"/>
                  </a:lnTo>
                  <a:lnTo>
                    <a:pt x="1120567" y="435788"/>
                  </a:lnTo>
                  <a:lnTo>
                    <a:pt x="1159420" y="425547"/>
                  </a:lnTo>
                  <a:lnTo>
                    <a:pt x="1198980" y="415139"/>
                  </a:lnTo>
                  <a:lnTo>
                    <a:pt x="1239234" y="404578"/>
                  </a:lnTo>
                  <a:lnTo>
                    <a:pt x="1280171" y="393882"/>
                  </a:lnTo>
                  <a:lnTo>
                    <a:pt x="1321780" y="383065"/>
                  </a:lnTo>
                  <a:lnTo>
                    <a:pt x="1364049" y="372143"/>
                  </a:lnTo>
                  <a:lnTo>
                    <a:pt x="1406966" y="361133"/>
                  </a:lnTo>
                  <a:lnTo>
                    <a:pt x="1450520" y="350050"/>
                  </a:lnTo>
                  <a:lnTo>
                    <a:pt x="1494699" y="338911"/>
                  </a:lnTo>
                  <a:lnTo>
                    <a:pt x="1539492" y="327730"/>
                  </a:lnTo>
                  <a:lnTo>
                    <a:pt x="1584887" y="316524"/>
                  </a:lnTo>
                  <a:lnTo>
                    <a:pt x="1630872" y="305310"/>
                  </a:lnTo>
                  <a:lnTo>
                    <a:pt x="1677437" y="294101"/>
                  </a:lnTo>
                  <a:lnTo>
                    <a:pt x="1724569" y="282915"/>
                  </a:lnTo>
                  <a:lnTo>
                    <a:pt x="1772257" y="271768"/>
                  </a:lnTo>
                  <a:lnTo>
                    <a:pt x="1820489" y="260675"/>
                  </a:lnTo>
                  <a:lnTo>
                    <a:pt x="1869254" y="249651"/>
                  </a:lnTo>
                  <a:lnTo>
                    <a:pt x="1918540" y="238714"/>
                  </a:lnTo>
                  <a:lnTo>
                    <a:pt x="1968336" y="227879"/>
                  </a:lnTo>
                  <a:lnTo>
                    <a:pt x="2018630" y="217161"/>
                  </a:lnTo>
                  <a:lnTo>
                    <a:pt x="2069410" y="206577"/>
                  </a:lnTo>
                  <a:lnTo>
                    <a:pt x="2120666" y="196143"/>
                  </a:lnTo>
                  <a:lnTo>
                    <a:pt x="2172385" y="185873"/>
                  </a:lnTo>
                  <a:lnTo>
                    <a:pt x="2224555" y="175785"/>
                  </a:lnTo>
                  <a:lnTo>
                    <a:pt x="2277166" y="165894"/>
                  </a:lnTo>
                  <a:lnTo>
                    <a:pt x="2330206" y="156216"/>
                  </a:lnTo>
                  <a:lnTo>
                    <a:pt x="2383663" y="146767"/>
                  </a:lnTo>
                  <a:lnTo>
                    <a:pt x="2437525" y="137562"/>
                  </a:lnTo>
                  <a:lnTo>
                    <a:pt x="2491782" y="128618"/>
                  </a:lnTo>
                  <a:lnTo>
                    <a:pt x="2546421" y="119951"/>
                  </a:lnTo>
                  <a:lnTo>
                    <a:pt x="2601431" y="111575"/>
                  </a:lnTo>
                  <a:lnTo>
                    <a:pt x="2656800" y="103508"/>
                  </a:lnTo>
                  <a:lnTo>
                    <a:pt x="2712517" y="95765"/>
                  </a:lnTo>
                  <a:lnTo>
                    <a:pt x="2768570" y="88361"/>
                  </a:lnTo>
                  <a:lnTo>
                    <a:pt x="2824948" y="81314"/>
                  </a:lnTo>
                  <a:lnTo>
                    <a:pt x="2881639" y="74638"/>
                  </a:lnTo>
                  <a:lnTo>
                    <a:pt x="2938631" y="68350"/>
                  </a:lnTo>
                  <a:lnTo>
                    <a:pt x="2995914" y="62465"/>
                  </a:lnTo>
                  <a:lnTo>
                    <a:pt x="3053475" y="56999"/>
                  </a:lnTo>
                  <a:lnTo>
                    <a:pt x="3111303" y="51968"/>
                  </a:lnTo>
                  <a:lnTo>
                    <a:pt x="3155740" y="48359"/>
                  </a:lnTo>
                  <a:lnTo>
                    <a:pt x="3200516" y="44877"/>
                  </a:lnTo>
                  <a:lnTo>
                    <a:pt x="3245628" y="41521"/>
                  </a:lnTo>
                  <a:lnTo>
                    <a:pt x="3291067" y="38292"/>
                  </a:lnTo>
                  <a:lnTo>
                    <a:pt x="3336830" y="35191"/>
                  </a:lnTo>
                  <a:lnTo>
                    <a:pt x="3382910" y="32217"/>
                  </a:lnTo>
                  <a:lnTo>
                    <a:pt x="3429303" y="29372"/>
                  </a:lnTo>
                  <a:lnTo>
                    <a:pt x="3476001" y="26655"/>
                  </a:lnTo>
                  <a:lnTo>
                    <a:pt x="3523001" y="24067"/>
                  </a:lnTo>
                  <a:lnTo>
                    <a:pt x="3570296" y="21609"/>
                  </a:lnTo>
                  <a:lnTo>
                    <a:pt x="3617880" y="19281"/>
                  </a:lnTo>
                  <a:lnTo>
                    <a:pt x="3665749" y="17084"/>
                  </a:lnTo>
                  <a:lnTo>
                    <a:pt x="3713896" y="15017"/>
                  </a:lnTo>
                  <a:lnTo>
                    <a:pt x="3762316" y="13081"/>
                  </a:lnTo>
                  <a:lnTo>
                    <a:pt x="3811004" y="11277"/>
                  </a:lnTo>
                  <a:lnTo>
                    <a:pt x="3859954" y="9605"/>
                  </a:lnTo>
                  <a:lnTo>
                    <a:pt x="3909160" y="8066"/>
                  </a:lnTo>
                  <a:lnTo>
                    <a:pt x="3958616" y="6659"/>
                  </a:lnTo>
                  <a:lnTo>
                    <a:pt x="4008318" y="5386"/>
                  </a:lnTo>
                  <a:lnTo>
                    <a:pt x="4058260" y="4247"/>
                  </a:lnTo>
                  <a:lnTo>
                    <a:pt x="4108435" y="3241"/>
                  </a:lnTo>
                  <a:lnTo>
                    <a:pt x="4158839" y="2371"/>
                  </a:lnTo>
                  <a:lnTo>
                    <a:pt x="4209466" y="1636"/>
                  </a:lnTo>
                  <a:lnTo>
                    <a:pt x="4260311" y="1036"/>
                  </a:lnTo>
                  <a:lnTo>
                    <a:pt x="4311367" y="572"/>
                  </a:lnTo>
                  <a:lnTo>
                    <a:pt x="4362629" y="244"/>
                  </a:lnTo>
                  <a:lnTo>
                    <a:pt x="4414092" y="53"/>
                  </a:lnTo>
                  <a:lnTo>
                    <a:pt x="4465750" y="0"/>
                  </a:lnTo>
                  <a:lnTo>
                    <a:pt x="4517598" y="83"/>
                  </a:lnTo>
                  <a:lnTo>
                    <a:pt x="4569630" y="305"/>
                  </a:lnTo>
                  <a:lnTo>
                    <a:pt x="4621840" y="666"/>
                  </a:lnTo>
                  <a:lnTo>
                    <a:pt x="4674223" y="1165"/>
                  </a:lnTo>
                  <a:lnTo>
                    <a:pt x="4726773" y="1804"/>
                  </a:lnTo>
                  <a:lnTo>
                    <a:pt x="4779485" y="2583"/>
                  </a:lnTo>
                  <a:lnTo>
                    <a:pt x="4832353" y="3501"/>
                  </a:lnTo>
                  <a:lnTo>
                    <a:pt x="4885372" y="4560"/>
                  </a:lnTo>
                  <a:lnTo>
                    <a:pt x="4938536" y="5761"/>
                  </a:lnTo>
                  <a:lnTo>
                    <a:pt x="4991839" y="7102"/>
                  </a:lnTo>
                  <a:lnTo>
                    <a:pt x="5045276" y="8586"/>
                  </a:lnTo>
                  <a:lnTo>
                    <a:pt x="5098841" y="10212"/>
                  </a:lnTo>
                  <a:lnTo>
                    <a:pt x="5152530" y="11981"/>
                  </a:lnTo>
                  <a:lnTo>
                    <a:pt x="5206335" y="13893"/>
                  </a:lnTo>
                  <a:lnTo>
                    <a:pt x="5260252" y="15948"/>
                  </a:lnTo>
                  <a:lnTo>
                    <a:pt x="5314275" y="18147"/>
                  </a:lnTo>
                  <a:lnTo>
                    <a:pt x="5368399" y="20491"/>
                  </a:lnTo>
                  <a:lnTo>
                    <a:pt x="5422617" y="22980"/>
                  </a:lnTo>
                  <a:lnTo>
                    <a:pt x="5476925" y="25614"/>
                  </a:lnTo>
                  <a:lnTo>
                    <a:pt x="5531317" y="28394"/>
                  </a:lnTo>
                  <a:lnTo>
                    <a:pt x="5585787" y="31320"/>
                  </a:lnTo>
                  <a:lnTo>
                    <a:pt x="5640330" y="34392"/>
                  </a:lnTo>
                  <a:lnTo>
                    <a:pt x="5694940" y="37612"/>
                  </a:lnTo>
                  <a:lnTo>
                    <a:pt x="5749611" y="40979"/>
                  </a:lnTo>
                  <a:lnTo>
                    <a:pt x="5804338" y="44493"/>
                  </a:lnTo>
                  <a:lnTo>
                    <a:pt x="5859116" y="48156"/>
                  </a:lnTo>
                  <a:lnTo>
                    <a:pt x="5913939" y="51968"/>
                  </a:lnTo>
                  <a:lnTo>
                    <a:pt x="5961554" y="55463"/>
                  </a:lnTo>
                  <a:lnTo>
                    <a:pt x="6010111" y="59261"/>
                  </a:lnTo>
                  <a:lnTo>
                    <a:pt x="6059569" y="63352"/>
                  </a:lnTo>
                  <a:lnTo>
                    <a:pt x="6109886" y="67727"/>
                  </a:lnTo>
                  <a:lnTo>
                    <a:pt x="6161021" y="72376"/>
                  </a:lnTo>
                  <a:lnTo>
                    <a:pt x="6212932" y="77290"/>
                  </a:lnTo>
                  <a:lnTo>
                    <a:pt x="6265580" y="82458"/>
                  </a:lnTo>
                  <a:lnTo>
                    <a:pt x="6318922" y="87870"/>
                  </a:lnTo>
                  <a:lnTo>
                    <a:pt x="6372918" y="93517"/>
                  </a:lnTo>
                  <a:lnTo>
                    <a:pt x="6427526" y="99389"/>
                  </a:lnTo>
                  <a:lnTo>
                    <a:pt x="6482705" y="105477"/>
                  </a:lnTo>
                  <a:lnTo>
                    <a:pt x="6538413" y="111770"/>
                  </a:lnTo>
                  <a:lnTo>
                    <a:pt x="6594611" y="118258"/>
                  </a:lnTo>
                  <a:lnTo>
                    <a:pt x="6651256" y="124933"/>
                  </a:lnTo>
                  <a:lnTo>
                    <a:pt x="6708307" y="131783"/>
                  </a:lnTo>
                  <a:lnTo>
                    <a:pt x="6765724" y="138800"/>
                  </a:lnTo>
                  <a:lnTo>
                    <a:pt x="6823464" y="145974"/>
                  </a:lnTo>
                  <a:lnTo>
                    <a:pt x="6881487" y="153294"/>
                  </a:lnTo>
                  <a:lnTo>
                    <a:pt x="6939752" y="160751"/>
                  </a:lnTo>
                  <a:lnTo>
                    <a:pt x="6998218" y="168336"/>
                  </a:lnTo>
                  <a:lnTo>
                    <a:pt x="7056842" y="176038"/>
                  </a:lnTo>
                  <a:lnTo>
                    <a:pt x="7115585" y="183847"/>
                  </a:lnTo>
                  <a:lnTo>
                    <a:pt x="7174404" y="191755"/>
                  </a:lnTo>
                  <a:lnTo>
                    <a:pt x="7233260" y="199750"/>
                  </a:lnTo>
                  <a:lnTo>
                    <a:pt x="7292110" y="207824"/>
                  </a:lnTo>
                  <a:lnTo>
                    <a:pt x="7350913" y="215966"/>
                  </a:lnTo>
                  <a:lnTo>
                    <a:pt x="7409628" y="224167"/>
                  </a:lnTo>
                  <a:lnTo>
                    <a:pt x="7468215" y="232416"/>
                  </a:lnTo>
                  <a:lnTo>
                    <a:pt x="7526631" y="240705"/>
                  </a:lnTo>
                  <a:lnTo>
                    <a:pt x="7584836" y="249024"/>
                  </a:lnTo>
                  <a:lnTo>
                    <a:pt x="7642789" y="257361"/>
                  </a:lnTo>
                  <a:lnTo>
                    <a:pt x="7700448" y="265709"/>
                  </a:lnTo>
                  <a:lnTo>
                    <a:pt x="7757772" y="274057"/>
                  </a:lnTo>
                  <a:lnTo>
                    <a:pt x="7814720" y="282395"/>
                  </a:lnTo>
                  <a:lnTo>
                    <a:pt x="7871250" y="290713"/>
                  </a:lnTo>
                  <a:lnTo>
                    <a:pt x="7927323" y="299002"/>
                  </a:lnTo>
                  <a:lnTo>
                    <a:pt x="7982895" y="307251"/>
                  </a:lnTo>
                  <a:lnTo>
                    <a:pt x="8037927" y="315452"/>
                  </a:lnTo>
                  <a:lnTo>
                    <a:pt x="8092377" y="323595"/>
                  </a:lnTo>
                  <a:lnTo>
                    <a:pt x="8146204" y="331668"/>
                  </a:lnTo>
                  <a:lnTo>
                    <a:pt x="8199367" y="339664"/>
                  </a:lnTo>
                  <a:lnTo>
                    <a:pt x="8251824" y="347571"/>
                  </a:lnTo>
                  <a:lnTo>
                    <a:pt x="8303535" y="355380"/>
                  </a:lnTo>
                  <a:lnTo>
                    <a:pt x="8354457" y="363082"/>
                  </a:lnTo>
                  <a:lnTo>
                    <a:pt x="8404551" y="370667"/>
                  </a:lnTo>
                  <a:lnTo>
                    <a:pt x="8453775" y="378124"/>
                  </a:lnTo>
                  <a:lnTo>
                    <a:pt x="8502087" y="385444"/>
                  </a:lnTo>
                  <a:lnTo>
                    <a:pt x="8549447" y="392618"/>
                  </a:lnTo>
                  <a:lnTo>
                    <a:pt x="8595813" y="399635"/>
                  </a:lnTo>
                  <a:lnTo>
                    <a:pt x="8641144" y="406485"/>
                  </a:lnTo>
                  <a:lnTo>
                    <a:pt x="8685399" y="413160"/>
                  </a:lnTo>
                  <a:lnTo>
                    <a:pt x="8728537" y="419648"/>
                  </a:lnTo>
                  <a:lnTo>
                    <a:pt x="8770516" y="425941"/>
                  </a:lnTo>
                  <a:lnTo>
                    <a:pt x="8811296" y="432029"/>
                  </a:lnTo>
                  <a:lnTo>
                    <a:pt x="8850835" y="437901"/>
                  </a:lnTo>
                  <a:lnTo>
                    <a:pt x="8889092" y="443548"/>
                  </a:lnTo>
                  <a:lnTo>
                    <a:pt x="8961595" y="454128"/>
                  </a:lnTo>
                  <a:lnTo>
                    <a:pt x="9028477" y="463691"/>
                  </a:lnTo>
                  <a:lnTo>
                    <a:pt x="9059707" y="468066"/>
                  </a:lnTo>
                  <a:lnTo>
                    <a:pt x="9078271" y="470623"/>
                  </a:lnTo>
                </a:path>
              </a:pathLst>
            </a:custGeom>
            <a:ln w="63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3853" y="5640781"/>
              <a:ext cx="3004820" cy="1211580"/>
            </a:xfrm>
            <a:custGeom>
              <a:avLst/>
              <a:gdLst/>
              <a:ahLst/>
              <a:cxnLst/>
              <a:rect l="l" t="t" r="r" b="b"/>
              <a:pathLst>
                <a:path w="3004820" h="1211579">
                  <a:moveTo>
                    <a:pt x="0" y="0"/>
                  </a:moveTo>
                  <a:lnTo>
                    <a:pt x="51721" y="23517"/>
                  </a:lnTo>
                  <a:lnTo>
                    <a:pt x="103435" y="47027"/>
                  </a:lnTo>
                  <a:lnTo>
                    <a:pt x="155135" y="70525"/>
                  </a:lnTo>
                  <a:lnTo>
                    <a:pt x="206815" y="94002"/>
                  </a:lnTo>
                  <a:lnTo>
                    <a:pt x="258466" y="117452"/>
                  </a:lnTo>
                  <a:lnTo>
                    <a:pt x="310083" y="140868"/>
                  </a:lnTo>
                  <a:lnTo>
                    <a:pt x="361657" y="164244"/>
                  </a:lnTo>
                  <a:lnTo>
                    <a:pt x="413183" y="187573"/>
                  </a:lnTo>
                  <a:lnTo>
                    <a:pt x="464653" y="210849"/>
                  </a:lnTo>
                  <a:lnTo>
                    <a:pt x="516059" y="234063"/>
                  </a:lnTo>
                  <a:lnTo>
                    <a:pt x="567396" y="257211"/>
                  </a:lnTo>
                  <a:lnTo>
                    <a:pt x="618656" y="280284"/>
                  </a:lnTo>
                  <a:lnTo>
                    <a:pt x="669832" y="303277"/>
                  </a:lnTo>
                  <a:lnTo>
                    <a:pt x="720917" y="326182"/>
                  </a:lnTo>
                  <a:lnTo>
                    <a:pt x="771904" y="348994"/>
                  </a:lnTo>
                  <a:lnTo>
                    <a:pt x="822786" y="371704"/>
                  </a:lnTo>
                  <a:lnTo>
                    <a:pt x="873556" y="394306"/>
                  </a:lnTo>
                  <a:lnTo>
                    <a:pt x="924207" y="416795"/>
                  </a:lnTo>
                  <a:lnTo>
                    <a:pt x="974732" y="439162"/>
                  </a:lnTo>
                  <a:lnTo>
                    <a:pt x="1025125" y="461401"/>
                  </a:lnTo>
                  <a:lnTo>
                    <a:pt x="1075377" y="483506"/>
                  </a:lnTo>
                  <a:lnTo>
                    <a:pt x="1125482" y="505470"/>
                  </a:lnTo>
                  <a:lnTo>
                    <a:pt x="1175433" y="527285"/>
                  </a:lnTo>
                  <a:lnTo>
                    <a:pt x="1225224" y="548946"/>
                  </a:lnTo>
                  <a:lnTo>
                    <a:pt x="1274846" y="570446"/>
                  </a:lnTo>
                  <a:lnTo>
                    <a:pt x="1324293" y="591777"/>
                  </a:lnTo>
                  <a:lnTo>
                    <a:pt x="1373558" y="612933"/>
                  </a:lnTo>
                  <a:lnTo>
                    <a:pt x="1422635" y="633908"/>
                  </a:lnTo>
                  <a:lnTo>
                    <a:pt x="1471515" y="654695"/>
                  </a:lnTo>
                  <a:lnTo>
                    <a:pt x="1520192" y="675286"/>
                  </a:lnTo>
                  <a:lnTo>
                    <a:pt x="1568660" y="695675"/>
                  </a:lnTo>
                  <a:lnTo>
                    <a:pt x="1616910" y="715856"/>
                  </a:lnTo>
                  <a:lnTo>
                    <a:pt x="1664936" y="735822"/>
                  </a:lnTo>
                  <a:lnTo>
                    <a:pt x="1712731" y="755566"/>
                  </a:lnTo>
                  <a:lnTo>
                    <a:pt x="1760289" y="775081"/>
                  </a:lnTo>
                  <a:lnTo>
                    <a:pt x="1807601" y="794360"/>
                  </a:lnTo>
                  <a:lnTo>
                    <a:pt x="1854661" y="813398"/>
                  </a:lnTo>
                  <a:lnTo>
                    <a:pt x="1901462" y="832186"/>
                  </a:lnTo>
                  <a:lnTo>
                    <a:pt x="1947997" y="850719"/>
                  </a:lnTo>
                  <a:lnTo>
                    <a:pt x="1994259" y="868989"/>
                  </a:lnTo>
                  <a:lnTo>
                    <a:pt x="2040242" y="886991"/>
                  </a:lnTo>
                  <a:lnTo>
                    <a:pt x="2085937" y="904716"/>
                  </a:lnTo>
                  <a:lnTo>
                    <a:pt x="2131338" y="922159"/>
                  </a:lnTo>
                  <a:lnTo>
                    <a:pt x="2176438" y="939313"/>
                  </a:lnTo>
                  <a:lnTo>
                    <a:pt x="2221229" y="956171"/>
                  </a:lnTo>
                  <a:lnTo>
                    <a:pt x="2265706" y="972726"/>
                  </a:lnTo>
                  <a:lnTo>
                    <a:pt x="2309861" y="988971"/>
                  </a:lnTo>
                  <a:lnTo>
                    <a:pt x="2353687" y="1004901"/>
                  </a:lnTo>
                  <a:lnTo>
                    <a:pt x="2397177" y="1020507"/>
                  </a:lnTo>
                  <a:lnTo>
                    <a:pt x="2440323" y="1035784"/>
                  </a:lnTo>
                  <a:lnTo>
                    <a:pt x="2483120" y="1050724"/>
                  </a:lnTo>
                  <a:lnTo>
                    <a:pt x="2525559" y="1065322"/>
                  </a:lnTo>
                  <a:lnTo>
                    <a:pt x="2567635" y="1079569"/>
                  </a:lnTo>
                  <a:lnTo>
                    <a:pt x="2609339" y="1093460"/>
                  </a:lnTo>
                  <a:lnTo>
                    <a:pt x="2650665" y="1106988"/>
                  </a:lnTo>
                  <a:lnTo>
                    <a:pt x="2691607" y="1120146"/>
                  </a:lnTo>
                  <a:lnTo>
                    <a:pt x="2732156" y="1132927"/>
                  </a:lnTo>
                  <a:lnTo>
                    <a:pt x="2772306" y="1145324"/>
                  </a:lnTo>
                  <a:lnTo>
                    <a:pt x="2812050" y="1157331"/>
                  </a:lnTo>
                  <a:lnTo>
                    <a:pt x="2851381" y="1168942"/>
                  </a:lnTo>
                  <a:lnTo>
                    <a:pt x="2890292" y="1180149"/>
                  </a:lnTo>
                  <a:lnTo>
                    <a:pt x="2928775" y="1190945"/>
                  </a:lnTo>
                  <a:lnTo>
                    <a:pt x="2966825" y="1201324"/>
                  </a:lnTo>
                  <a:lnTo>
                    <a:pt x="3004433" y="1211280"/>
                  </a:lnTo>
                </a:path>
              </a:pathLst>
            </a:custGeom>
            <a:ln w="63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5728" y="5284470"/>
              <a:ext cx="9078595" cy="1467485"/>
            </a:xfrm>
            <a:custGeom>
              <a:avLst/>
              <a:gdLst/>
              <a:ahLst/>
              <a:cxnLst/>
              <a:rect l="l" t="t" r="r" b="b"/>
              <a:pathLst>
                <a:path w="9078595" h="1467484">
                  <a:moveTo>
                    <a:pt x="0" y="0"/>
                  </a:moveTo>
                  <a:lnTo>
                    <a:pt x="37324" y="13040"/>
                  </a:lnTo>
                  <a:lnTo>
                    <a:pt x="74769" y="26102"/>
                  </a:lnTo>
                  <a:lnTo>
                    <a:pt x="112458" y="39209"/>
                  </a:lnTo>
                  <a:lnTo>
                    <a:pt x="150511" y="52381"/>
                  </a:lnTo>
                  <a:lnTo>
                    <a:pt x="189051" y="65642"/>
                  </a:lnTo>
                  <a:lnTo>
                    <a:pt x="228197" y="79012"/>
                  </a:lnTo>
                  <a:lnTo>
                    <a:pt x="268073" y="92514"/>
                  </a:lnTo>
                  <a:lnTo>
                    <a:pt x="308800" y="106170"/>
                  </a:lnTo>
                  <a:lnTo>
                    <a:pt x="350499" y="120003"/>
                  </a:lnTo>
                  <a:lnTo>
                    <a:pt x="393291" y="134033"/>
                  </a:lnTo>
                  <a:lnTo>
                    <a:pt x="437298" y="148282"/>
                  </a:lnTo>
                  <a:lnTo>
                    <a:pt x="482643" y="162774"/>
                  </a:lnTo>
                  <a:lnTo>
                    <a:pt x="529445" y="177530"/>
                  </a:lnTo>
                  <a:lnTo>
                    <a:pt x="577828" y="192571"/>
                  </a:lnTo>
                  <a:lnTo>
                    <a:pt x="627911" y="207921"/>
                  </a:lnTo>
                  <a:lnTo>
                    <a:pt x="679818" y="223600"/>
                  </a:lnTo>
                  <a:lnTo>
                    <a:pt x="733668" y="239631"/>
                  </a:lnTo>
                  <a:lnTo>
                    <a:pt x="789585" y="256036"/>
                  </a:lnTo>
                  <a:lnTo>
                    <a:pt x="847689" y="272836"/>
                  </a:lnTo>
                  <a:lnTo>
                    <a:pt x="908102" y="290054"/>
                  </a:lnTo>
                  <a:lnTo>
                    <a:pt x="970946" y="307713"/>
                  </a:lnTo>
                  <a:lnTo>
                    <a:pt x="1036341" y="325833"/>
                  </a:lnTo>
                  <a:lnTo>
                    <a:pt x="1104411" y="344436"/>
                  </a:lnTo>
                  <a:lnTo>
                    <a:pt x="1142884" y="354885"/>
                  </a:lnTo>
                  <a:lnTo>
                    <a:pt x="1182229" y="365585"/>
                  </a:lnTo>
                  <a:lnTo>
                    <a:pt x="1222422" y="376525"/>
                  </a:lnTo>
                  <a:lnTo>
                    <a:pt x="1263437" y="387692"/>
                  </a:lnTo>
                  <a:lnTo>
                    <a:pt x="1305252" y="399076"/>
                  </a:lnTo>
                  <a:lnTo>
                    <a:pt x="1347842" y="410665"/>
                  </a:lnTo>
                  <a:lnTo>
                    <a:pt x="1391183" y="422448"/>
                  </a:lnTo>
                  <a:lnTo>
                    <a:pt x="1435251" y="434412"/>
                  </a:lnTo>
                  <a:lnTo>
                    <a:pt x="1480022" y="446546"/>
                  </a:lnTo>
                  <a:lnTo>
                    <a:pt x="1525472" y="458839"/>
                  </a:lnTo>
                  <a:lnTo>
                    <a:pt x="1571577" y="471279"/>
                  </a:lnTo>
                  <a:lnTo>
                    <a:pt x="1618313" y="483855"/>
                  </a:lnTo>
                  <a:lnTo>
                    <a:pt x="1665656" y="496555"/>
                  </a:lnTo>
                  <a:lnTo>
                    <a:pt x="1713581" y="509367"/>
                  </a:lnTo>
                  <a:lnTo>
                    <a:pt x="1762065" y="522281"/>
                  </a:lnTo>
                  <a:lnTo>
                    <a:pt x="1811084" y="535284"/>
                  </a:lnTo>
                  <a:lnTo>
                    <a:pt x="1860614" y="548365"/>
                  </a:lnTo>
                  <a:lnTo>
                    <a:pt x="1910630" y="561512"/>
                  </a:lnTo>
                  <a:lnTo>
                    <a:pt x="1961108" y="574714"/>
                  </a:lnTo>
                  <a:lnTo>
                    <a:pt x="2012026" y="587959"/>
                  </a:lnTo>
                  <a:lnTo>
                    <a:pt x="2063357" y="601237"/>
                  </a:lnTo>
                  <a:lnTo>
                    <a:pt x="2115080" y="614534"/>
                  </a:lnTo>
                  <a:lnTo>
                    <a:pt x="2167168" y="627840"/>
                  </a:lnTo>
                  <a:lnTo>
                    <a:pt x="2219599" y="641143"/>
                  </a:lnTo>
                  <a:lnTo>
                    <a:pt x="2272348" y="654432"/>
                  </a:lnTo>
                  <a:lnTo>
                    <a:pt x="2325392" y="667695"/>
                  </a:lnTo>
                  <a:lnTo>
                    <a:pt x="2378705" y="680920"/>
                  </a:lnTo>
                  <a:lnTo>
                    <a:pt x="2432265" y="694096"/>
                  </a:lnTo>
                  <a:lnTo>
                    <a:pt x="2486047" y="707212"/>
                  </a:lnTo>
                  <a:lnTo>
                    <a:pt x="2540027" y="720256"/>
                  </a:lnTo>
                  <a:lnTo>
                    <a:pt x="2594181" y="733216"/>
                  </a:lnTo>
                  <a:lnTo>
                    <a:pt x="2648486" y="746080"/>
                  </a:lnTo>
                  <a:lnTo>
                    <a:pt x="2702916" y="758838"/>
                  </a:lnTo>
                  <a:lnTo>
                    <a:pt x="2757448" y="771478"/>
                  </a:lnTo>
                  <a:lnTo>
                    <a:pt x="2812058" y="783988"/>
                  </a:lnTo>
                  <a:lnTo>
                    <a:pt x="2866721" y="796356"/>
                  </a:lnTo>
                  <a:lnTo>
                    <a:pt x="2921415" y="808572"/>
                  </a:lnTo>
                  <a:lnTo>
                    <a:pt x="2976114" y="820623"/>
                  </a:lnTo>
                  <a:lnTo>
                    <a:pt x="3030795" y="832498"/>
                  </a:lnTo>
                  <a:lnTo>
                    <a:pt x="3085434" y="844186"/>
                  </a:lnTo>
                  <a:lnTo>
                    <a:pt x="3140006" y="855674"/>
                  </a:lnTo>
                  <a:lnTo>
                    <a:pt x="3194488" y="866952"/>
                  </a:lnTo>
                  <a:lnTo>
                    <a:pt x="3240447" y="876340"/>
                  </a:lnTo>
                  <a:lnTo>
                    <a:pt x="3286870" y="885738"/>
                  </a:lnTo>
                  <a:lnTo>
                    <a:pt x="3333739" y="895144"/>
                  </a:lnTo>
                  <a:lnTo>
                    <a:pt x="3381033" y="904554"/>
                  </a:lnTo>
                  <a:lnTo>
                    <a:pt x="3428732" y="913965"/>
                  </a:lnTo>
                  <a:lnTo>
                    <a:pt x="3476818" y="923372"/>
                  </a:lnTo>
                  <a:lnTo>
                    <a:pt x="3525270" y="932774"/>
                  </a:lnTo>
                  <a:lnTo>
                    <a:pt x="3574069" y="942166"/>
                  </a:lnTo>
                  <a:lnTo>
                    <a:pt x="3623195" y="951544"/>
                  </a:lnTo>
                  <a:lnTo>
                    <a:pt x="3672628" y="960907"/>
                  </a:lnTo>
                  <a:lnTo>
                    <a:pt x="3722350" y="970249"/>
                  </a:lnTo>
                  <a:lnTo>
                    <a:pt x="3772339" y="979568"/>
                  </a:lnTo>
                  <a:lnTo>
                    <a:pt x="3822577" y="988860"/>
                  </a:lnTo>
                  <a:lnTo>
                    <a:pt x="3873044" y="998122"/>
                  </a:lnTo>
                  <a:lnTo>
                    <a:pt x="3923719" y="1007351"/>
                  </a:lnTo>
                  <a:lnTo>
                    <a:pt x="3974585" y="1016542"/>
                  </a:lnTo>
                  <a:lnTo>
                    <a:pt x="4025620" y="1025693"/>
                  </a:lnTo>
                  <a:lnTo>
                    <a:pt x="4076805" y="1034800"/>
                  </a:lnTo>
                  <a:lnTo>
                    <a:pt x="4128121" y="1043860"/>
                  </a:lnTo>
                  <a:lnTo>
                    <a:pt x="4179548" y="1052869"/>
                  </a:lnTo>
                  <a:lnTo>
                    <a:pt x="4231067" y="1061824"/>
                  </a:lnTo>
                  <a:lnTo>
                    <a:pt x="4282656" y="1070721"/>
                  </a:lnTo>
                  <a:lnTo>
                    <a:pt x="4334298" y="1079557"/>
                  </a:lnTo>
                  <a:lnTo>
                    <a:pt x="4385972" y="1088329"/>
                  </a:lnTo>
                  <a:lnTo>
                    <a:pt x="4437659" y="1097033"/>
                  </a:lnTo>
                  <a:lnTo>
                    <a:pt x="4489339" y="1105666"/>
                  </a:lnTo>
                  <a:lnTo>
                    <a:pt x="4540992" y="1114225"/>
                  </a:lnTo>
                  <a:lnTo>
                    <a:pt x="4592598" y="1122705"/>
                  </a:lnTo>
                  <a:lnTo>
                    <a:pt x="4644139" y="1131103"/>
                  </a:lnTo>
                  <a:lnTo>
                    <a:pt x="4695594" y="1139417"/>
                  </a:lnTo>
                  <a:lnTo>
                    <a:pt x="4746944" y="1147642"/>
                  </a:lnTo>
                  <a:lnTo>
                    <a:pt x="4798169" y="1155776"/>
                  </a:lnTo>
                  <a:lnTo>
                    <a:pt x="4849249" y="1163814"/>
                  </a:lnTo>
                  <a:lnTo>
                    <a:pt x="4900165" y="1171754"/>
                  </a:lnTo>
                  <a:lnTo>
                    <a:pt x="4950897" y="1179592"/>
                  </a:lnTo>
                  <a:lnTo>
                    <a:pt x="5001426" y="1187324"/>
                  </a:lnTo>
                  <a:lnTo>
                    <a:pt x="5051731" y="1194947"/>
                  </a:lnTo>
                  <a:lnTo>
                    <a:pt x="5101794" y="1202458"/>
                  </a:lnTo>
                  <a:lnTo>
                    <a:pt x="5151594" y="1209854"/>
                  </a:lnTo>
                  <a:lnTo>
                    <a:pt x="5201112" y="1217130"/>
                  </a:lnTo>
                  <a:lnTo>
                    <a:pt x="5250328" y="1224283"/>
                  </a:lnTo>
                  <a:lnTo>
                    <a:pt x="5299223" y="1231311"/>
                  </a:lnTo>
                  <a:lnTo>
                    <a:pt x="5347776" y="1238209"/>
                  </a:lnTo>
                  <a:lnTo>
                    <a:pt x="5395969" y="1244974"/>
                  </a:lnTo>
                  <a:lnTo>
                    <a:pt x="5443781" y="1251603"/>
                  </a:lnTo>
                  <a:lnTo>
                    <a:pt x="5491194" y="1258093"/>
                  </a:lnTo>
                  <a:lnTo>
                    <a:pt x="5538186" y="1264439"/>
                  </a:lnTo>
                  <a:lnTo>
                    <a:pt x="5584739" y="1270639"/>
                  </a:lnTo>
                  <a:lnTo>
                    <a:pt x="5630833" y="1276689"/>
                  </a:lnTo>
                  <a:lnTo>
                    <a:pt x="5676449" y="1282585"/>
                  </a:lnTo>
                  <a:lnTo>
                    <a:pt x="5731868" y="1289579"/>
                  </a:lnTo>
                  <a:lnTo>
                    <a:pt x="5787466" y="1296373"/>
                  </a:lnTo>
                  <a:lnTo>
                    <a:pt x="5843208" y="1302970"/>
                  </a:lnTo>
                  <a:lnTo>
                    <a:pt x="5899059" y="1309374"/>
                  </a:lnTo>
                  <a:lnTo>
                    <a:pt x="5954986" y="1315590"/>
                  </a:lnTo>
                  <a:lnTo>
                    <a:pt x="6010955" y="1321622"/>
                  </a:lnTo>
                  <a:lnTo>
                    <a:pt x="6066930" y="1327474"/>
                  </a:lnTo>
                  <a:lnTo>
                    <a:pt x="6122880" y="1333150"/>
                  </a:lnTo>
                  <a:lnTo>
                    <a:pt x="6178768" y="1338654"/>
                  </a:lnTo>
                  <a:lnTo>
                    <a:pt x="6234561" y="1343991"/>
                  </a:lnTo>
                  <a:lnTo>
                    <a:pt x="6290225" y="1349164"/>
                  </a:lnTo>
                  <a:lnTo>
                    <a:pt x="6345726" y="1354178"/>
                  </a:lnTo>
                  <a:lnTo>
                    <a:pt x="6401029" y="1359036"/>
                  </a:lnTo>
                  <a:lnTo>
                    <a:pt x="6456101" y="1363744"/>
                  </a:lnTo>
                  <a:lnTo>
                    <a:pt x="6510907" y="1368304"/>
                  </a:lnTo>
                  <a:lnTo>
                    <a:pt x="6565413" y="1372722"/>
                  </a:lnTo>
                  <a:lnTo>
                    <a:pt x="6619585" y="1377001"/>
                  </a:lnTo>
                  <a:lnTo>
                    <a:pt x="6673390" y="1381145"/>
                  </a:lnTo>
                  <a:lnTo>
                    <a:pt x="6726792" y="1385159"/>
                  </a:lnTo>
                  <a:lnTo>
                    <a:pt x="6779757" y="1389047"/>
                  </a:lnTo>
                  <a:lnTo>
                    <a:pt x="6832253" y="1392812"/>
                  </a:lnTo>
                  <a:lnTo>
                    <a:pt x="6884243" y="1396460"/>
                  </a:lnTo>
                  <a:lnTo>
                    <a:pt x="6935695" y="1399993"/>
                  </a:lnTo>
                  <a:lnTo>
                    <a:pt x="6986574" y="1403417"/>
                  </a:lnTo>
                  <a:lnTo>
                    <a:pt x="7036847" y="1406735"/>
                  </a:lnTo>
                  <a:lnTo>
                    <a:pt x="7086478" y="1409952"/>
                  </a:lnTo>
                  <a:lnTo>
                    <a:pt x="7135433" y="1413072"/>
                  </a:lnTo>
                  <a:lnTo>
                    <a:pt x="7183680" y="1416098"/>
                  </a:lnTo>
                  <a:lnTo>
                    <a:pt x="7231183" y="1419035"/>
                  </a:lnTo>
                  <a:lnTo>
                    <a:pt x="7277908" y="1421887"/>
                  </a:lnTo>
                  <a:lnTo>
                    <a:pt x="7323821" y="1424659"/>
                  </a:lnTo>
                  <a:lnTo>
                    <a:pt x="7368889" y="1427353"/>
                  </a:lnTo>
                  <a:lnTo>
                    <a:pt x="7413077" y="1429976"/>
                  </a:lnTo>
                  <a:lnTo>
                    <a:pt x="7456350" y="1432530"/>
                  </a:lnTo>
                  <a:lnTo>
                    <a:pt x="7498675" y="1435019"/>
                  </a:lnTo>
                  <a:lnTo>
                    <a:pt x="7540018" y="1437448"/>
                  </a:lnTo>
                  <a:lnTo>
                    <a:pt x="7580344" y="1439822"/>
                  </a:lnTo>
                  <a:lnTo>
                    <a:pt x="7619620" y="1442143"/>
                  </a:lnTo>
                  <a:lnTo>
                    <a:pt x="7657810" y="1444417"/>
                  </a:lnTo>
                  <a:lnTo>
                    <a:pt x="7694882" y="1446648"/>
                  </a:lnTo>
                  <a:lnTo>
                    <a:pt x="7730801" y="1448838"/>
                  </a:lnTo>
                  <a:lnTo>
                    <a:pt x="7812409" y="1453636"/>
                  </a:lnTo>
                  <a:lnTo>
                    <a:pt x="7887152" y="1457595"/>
                  </a:lnTo>
                  <a:lnTo>
                    <a:pt x="7955603" y="1460781"/>
                  </a:lnTo>
                  <a:lnTo>
                    <a:pt x="8018334" y="1463258"/>
                  </a:lnTo>
                  <a:lnTo>
                    <a:pt x="8075917" y="1465093"/>
                  </a:lnTo>
                  <a:lnTo>
                    <a:pt x="8128927" y="1466350"/>
                  </a:lnTo>
                  <a:lnTo>
                    <a:pt x="8177935" y="1467094"/>
                  </a:lnTo>
                  <a:lnTo>
                    <a:pt x="8223515" y="1467392"/>
                  </a:lnTo>
                  <a:lnTo>
                    <a:pt x="8266239" y="1467307"/>
                  </a:lnTo>
                  <a:lnTo>
                    <a:pt x="8306680" y="1466906"/>
                  </a:lnTo>
                  <a:lnTo>
                    <a:pt x="8345410" y="1466253"/>
                  </a:lnTo>
                  <a:lnTo>
                    <a:pt x="8420032" y="1464455"/>
                  </a:lnTo>
                  <a:lnTo>
                    <a:pt x="8457068" y="1463439"/>
                  </a:lnTo>
                  <a:lnTo>
                    <a:pt x="8494685" y="1462434"/>
                  </a:lnTo>
                  <a:lnTo>
                    <a:pt x="8533456" y="1461503"/>
                  </a:lnTo>
                  <a:lnTo>
                    <a:pt x="8573954" y="1460713"/>
                  </a:lnTo>
                  <a:lnTo>
                    <a:pt x="8636561" y="1459348"/>
                  </a:lnTo>
                  <a:lnTo>
                    <a:pt x="8696089" y="1457447"/>
                  </a:lnTo>
                  <a:lnTo>
                    <a:pt x="8752845" y="1455065"/>
                  </a:lnTo>
                  <a:lnTo>
                    <a:pt x="8807136" y="1452254"/>
                  </a:lnTo>
                  <a:lnTo>
                    <a:pt x="8859272" y="1449069"/>
                  </a:lnTo>
                  <a:lnTo>
                    <a:pt x="8909559" y="1445562"/>
                  </a:lnTo>
                  <a:lnTo>
                    <a:pt x="8958307" y="1441789"/>
                  </a:lnTo>
                  <a:lnTo>
                    <a:pt x="9005822" y="1437801"/>
                  </a:lnTo>
                  <a:lnTo>
                    <a:pt x="9052414" y="1433653"/>
                  </a:lnTo>
                  <a:lnTo>
                    <a:pt x="9078271" y="1431261"/>
                  </a:lnTo>
                </a:path>
              </a:pathLst>
            </a:custGeom>
            <a:ln w="63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215133" y="5137796"/>
              <a:ext cx="6929120" cy="1714500"/>
            </a:xfrm>
            <a:custGeom>
              <a:avLst/>
              <a:gdLst/>
              <a:ahLst/>
              <a:cxnLst/>
              <a:rect l="l" t="t" r="r" b="b"/>
              <a:pathLst>
                <a:path w="6929120" h="1714500">
                  <a:moveTo>
                    <a:pt x="0" y="1714264"/>
                  </a:moveTo>
                  <a:lnTo>
                    <a:pt x="32478" y="1677653"/>
                  </a:lnTo>
                  <a:lnTo>
                    <a:pt x="65063" y="1641069"/>
                  </a:lnTo>
                  <a:lnTo>
                    <a:pt x="97859" y="1604537"/>
                  </a:lnTo>
                  <a:lnTo>
                    <a:pt x="130971" y="1568084"/>
                  </a:lnTo>
                  <a:lnTo>
                    <a:pt x="164507" y="1531737"/>
                  </a:lnTo>
                  <a:lnTo>
                    <a:pt x="198571" y="1495521"/>
                  </a:lnTo>
                  <a:lnTo>
                    <a:pt x="233268" y="1459464"/>
                  </a:lnTo>
                  <a:lnTo>
                    <a:pt x="268706" y="1423592"/>
                  </a:lnTo>
                  <a:lnTo>
                    <a:pt x="304988" y="1387931"/>
                  </a:lnTo>
                  <a:lnTo>
                    <a:pt x="342222" y="1352508"/>
                  </a:lnTo>
                  <a:lnTo>
                    <a:pt x="380512" y="1317348"/>
                  </a:lnTo>
                  <a:lnTo>
                    <a:pt x="419965" y="1282480"/>
                  </a:lnTo>
                  <a:lnTo>
                    <a:pt x="460686" y="1247928"/>
                  </a:lnTo>
                  <a:lnTo>
                    <a:pt x="502780" y="1213720"/>
                  </a:lnTo>
                  <a:lnTo>
                    <a:pt x="546354" y="1179881"/>
                  </a:lnTo>
                  <a:lnTo>
                    <a:pt x="584055" y="1151726"/>
                  </a:lnTo>
                  <a:lnTo>
                    <a:pt x="623194" y="1123387"/>
                  </a:lnTo>
                  <a:lnTo>
                    <a:pt x="663629" y="1094938"/>
                  </a:lnTo>
                  <a:lnTo>
                    <a:pt x="705221" y="1066452"/>
                  </a:lnTo>
                  <a:lnTo>
                    <a:pt x="747827" y="1038004"/>
                  </a:lnTo>
                  <a:lnTo>
                    <a:pt x="791308" y="1009665"/>
                  </a:lnTo>
                  <a:lnTo>
                    <a:pt x="835523" y="981509"/>
                  </a:lnTo>
                  <a:lnTo>
                    <a:pt x="880331" y="953610"/>
                  </a:lnTo>
                  <a:lnTo>
                    <a:pt x="925591" y="926041"/>
                  </a:lnTo>
                  <a:lnTo>
                    <a:pt x="971163" y="898876"/>
                  </a:lnTo>
                  <a:lnTo>
                    <a:pt x="1016906" y="872186"/>
                  </a:lnTo>
                  <a:lnTo>
                    <a:pt x="1062679" y="846047"/>
                  </a:lnTo>
                  <a:lnTo>
                    <a:pt x="1108342" y="820531"/>
                  </a:lnTo>
                  <a:lnTo>
                    <a:pt x="1153753" y="795711"/>
                  </a:lnTo>
                  <a:lnTo>
                    <a:pt x="1198772" y="771661"/>
                  </a:lnTo>
                  <a:lnTo>
                    <a:pt x="1243258" y="748454"/>
                  </a:lnTo>
                  <a:lnTo>
                    <a:pt x="1287072" y="726164"/>
                  </a:lnTo>
                  <a:lnTo>
                    <a:pt x="1330070" y="704863"/>
                  </a:lnTo>
                  <a:lnTo>
                    <a:pt x="1376844" y="682270"/>
                  </a:lnTo>
                  <a:lnTo>
                    <a:pt x="1421710" y="661143"/>
                  </a:lnTo>
                  <a:lnTo>
                    <a:pt x="1465076" y="641327"/>
                  </a:lnTo>
                  <a:lnTo>
                    <a:pt x="1507353" y="622665"/>
                  </a:lnTo>
                  <a:lnTo>
                    <a:pt x="1548946" y="605001"/>
                  </a:lnTo>
                  <a:lnTo>
                    <a:pt x="1590266" y="588177"/>
                  </a:lnTo>
                  <a:lnTo>
                    <a:pt x="1631720" y="572039"/>
                  </a:lnTo>
                  <a:lnTo>
                    <a:pt x="1673717" y="556429"/>
                  </a:lnTo>
                  <a:lnTo>
                    <a:pt x="1716664" y="541190"/>
                  </a:lnTo>
                  <a:lnTo>
                    <a:pt x="1760971" y="526167"/>
                  </a:lnTo>
                  <a:lnTo>
                    <a:pt x="1807046" y="511202"/>
                  </a:lnTo>
                  <a:lnTo>
                    <a:pt x="1855297" y="496140"/>
                  </a:lnTo>
                  <a:lnTo>
                    <a:pt x="1906132" y="480824"/>
                  </a:lnTo>
                  <a:lnTo>
                    <a:pt x="1959960" y="465098"/>
                  </a:lnTo>
                  <a:lnTo>
                    <a:pt x="2017189" y="448804"/>
                  </a:lnTo>
                  <a:lnTo>
                    <a:pt x="2078228" y="431788"/>
                  </a:lnTo>
                  <a:lnTo>
                    <a:pt x="2118243" y="420886"/>
                  </a:lnTo>
                  <a:lnTo>
                    <a:pt x="2160523" y="409688"/>
                  </a:lnTo>
                  <a:lnTo>
                    <a:pt x="2204874" y="398231"/>
                  </a:lnTo>
                  <a:lnTo>
                    <a:pt x="2251101" y="386550"/>
                  </a:lnTo>
                  <a:lnTo>
                    <a:pt x="2299009" y="374682"/>
                  </a:lnTo>
                  <a:lnTo>
                    <a:pt x="2348404" y="362664"/>
                  </a:lnTo>
                  <a:lnTo>
                    <a:pt x="2399091" y="350531"/>
                  </a:lnTo>
                  <a:lnTo>
                    <a:pt x="2450875" y="338320"/>
                  </a:lnTo>
                  <a:lnTo>
                    <a:pt x="2503562" y="326068"/>
                  </a:lnTo>
                  <a:lnTo>
                    <a:pt x="2556958" y="313811"/>
                  </a:lnTo>
                  <a:lnTo>
                    <a:pt x="2610868" y="301585"/>
                  </a:lnTo>
                  <a:lnTo>
                    <a:pt x="2665097" y="289426"/>
                  </a:lnTo>
                  <a:lnTo>
                    <a:pt x="2719451" y="277371"/>
                  </a:lnTo>
                  <a:lnTo>
                    <a:pt x="2773734" y="265457"/>
                  </a:lnTo>
                  <a:lnTo>
                    <a:pt x="2827754" y="253720"/>
                  </a:lnTo>
                  <a:lnTo>
                    <a:pt x="2881314" y="242195"/>
                  </a:lnTo>
                  <a:lnTo>
                    <a:pt x="2934220" y="230920"/>
                  </a:lnTo>
                  <a:lnTo>
                    <a:pt x="2986279" y="219931"/>
                  </a:lnTo>
                  <a:lnTo>
                    <a:pt x="3037295" y="209264"/>
                  </a:lnTo>
                  <a:lnTo>
                    <a:pt x="3087073" y="198956"/>
                  </a:lnTo>
                  <a:lnTo>
                    <a:pt x="3135419" y="189042"/>
                  </a:lnTo>
                  <a:lnTo>
                    <a:pt x="3182139" y="179560"/>
                  </a:lnTo>
                  <a:lnTo>
                    <a:pt x="3227038" y="170546"/>
                  </a:lnTo>
                  <a:lnTo>
                    <a:pt x="3269921" y="162035"/>
                  </a:lnTo>
                  <a:lnTo>
                    <a:pt x="3310594" y="154066"/>
                  </a:lnTo>
                  <a:lnTo>
                    <a:pt x="3348863" y="146673"/>
                  </a:lnTo>
                  <a:lnTo>
                    <a:pt x="3418279" y="133601"/>
                  </a:lnTo>
                  <a:lnTo>
                    <a:pt x="3479443" y="122537"/>
                  </a:lnTo>
                  <a:lnTo>
                    <a:pt x="3533735" y="113235"/>
                  </a:lnTo>
                  <a:lnTo>
                    <a:pt x="3582532" y="105452"/>
                  </a:lnTo>
                  <a:lnTo>
                    <a:pt x="3627215" y="98946"/>
                  </a:lnTo>
                  <a:lnTo>
                    <a:pt x="3669162" y="93472"/>
                  </a:lnTo>
                  <a:lnTo>
                    <a:pt x="3709752" y="88788"/>
                  </a:lnTo>
                  <a:lnTo>
                    <a:pt x="3750364" y="84648"/>
                  </a:lnTo>
                  <a:lnTo>
                    <a:pt x="3792377" y="80811"/>
                  </a:lnTo>
                  <a:lnTo>
                    <a:pt x="3837171" y="77033"/>
                  </a:lnTo>
                  <a:lnTo>
                    <a:pt x="3886124" y="73070"/>
                  </a:lnTo>
                  <a:lnTo>
                    <a:pt x="3940615" y="68678"/>
                  </a:lnTo>
                  <a:lnTo>
                    <a:pt x="4002024" y="63615"/>
                  </a:lnTo>
                  <a:lnTo>
                    <a:pt x="4043532" y="60210"/>
                  </a:lnTo>
                  <a:lnTo>
                    <a:pt x="4087086" y="56789"/>
                  </a:lnTo>
                  <a:lnTo>
                    <a:pt x="4132493" y="53364"/>
                  </a:lnTo>
                  <a:lnTo>
                    <a:pt x="4179559" y="49946"/>
                  </a:lnTo>
                  <a:lnTo>
                    <a:pt x="4228092" y="46547"/>
                  </a:lnTo>
                  <a:lnTo>
                    <a:pt x="4277900" y="43178"/>
                  </a:lnTo>
                  <a:lnTo>
                    <a:pt x="4328790" y="39851"/>
                  </a:lnTo>
                  <a:lnTo>
                    <a:pt x="4380569" y="36578"/>
                  </a:lnTo>
                  <a:lnTo>
                    <a:pt x="4433044" y="33370"/>
                  </a:lnTo>
                  <a:lnTo>
                    <a:pt x="4486024" y="30239"/>
                  </a:lnTo>
                  <a:lnTo>
                    <a:pt x="4539315" y="27196"/>
                  </a:lnTo>
                  <a:lnTo>
                    <a:pt x="4592725" y="24253"/>
                  </a:lnTo>
                  <a:lnTo>
                    <a:pt x="4646061" y="21421"/>
                  </a:lnTo>
                  <a:lnTo>
                    <a:pt x="4699131" y="18713"/>
                  </a:lnTo>
                  <a:lnTo>
                    <a:pt x="4751742" y="16140"/>
                  </a:lnTo>
                  <a:lnTo>
                    <a:pt x="4803701" y="13712"/>
                  </a:lnTo>
                  <a:lnTo>
                    <a:pt x="4854816" y="11443"/>
                  </a:lnTo>
                  <a:lnTo>
                    <a:pt x="4904894" y="9344"/>
                  </a:lnTo>
                  <a:lnTo>
                    <a:pt x="4953742" y="7425"/>
                  </a:lnTo>
                  <a:lnTo>
                    <a:pt x="5001168" y="5700"/>
                  </a:lnTo>
                  <a:lnTo>
                    <a:pt x="5046980" y="4179"/>
                  </a:lnTo>
                  <a:lnTo>
                    <a:pt x="5311489" y="0"/>
                  </a:lnTo>
                  <a:lnTo>
                    <a:pt x="5586571" y="464"/>
                  </a:lnTo>
                  <a:lnTo>
                    <a:pt x="5802645" y="2786"/>
                  </a:lnTo>
                  <a:lnTo>
                    <a:pt x="5890133" y="4179"/>
                  </a:lnTo>
                  <a:lnTo>
                    <a:pt x="6495796" y="4179"/>
                  </a:lnTo>
                  <a:lnTo>
                    <a:pt x="6558133" y="6090"/>
                  </a:lnTo>
                  <a:lnTo>
                    <a:pt x="6618476" y="8729"/>
                  </a:lnTo>
                  <a:lnTo>
                    <a:pt x="6676124" y="11883"/>
                  </a:lnTo>
                  <a:lnTo>
                    <a:pt x="6730380" y="15339"/>
                  </a:lnTo>
                  <a:lnTo>
                    <a:pt x="6780547" y="18884"/>
                  </a:lnTo>
                  <a:lnTo>
                    <a:pt x="6825926" y="22306"/>
                  </a:lnTo>
                  <a:lnTo>
                    <a:pt x="6865819" y="25391"/>
                  </a:lnTo>
                  <a:lnTo>
                    <a:pt x="6899529" y="27928"/>
                  </a:lnTo>
                  <a:lnTo>
                    <a:pt x="6928865" y="30148"/>
                  </a:lnTo>
                </a:path>
              </a:pathLst>
            </a:custGeom>
            <a:ln w="63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177158" y="2750057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694055" y="0"/>
                  </a:moveTo>
                  <a:lnTo>
                    <a:pt x="3937" y="402970"/>
                  </a:lnTo>
                  <a:lnTo>
                    <a:pt x="0" y="1202181"/>
                  </a:lnTo>
                  <a:lnTo>
                    <a:pt x="700532" y="1606677"/>
                  </a:lnTo>
                  <a:lnTo>
                    <a:pt x="1390777" y="1203705"/>
                  </a:lnTo>
                  <a:lnTo>
                    <a:pt x="1394587" y="404367"/>
                  </a:lnTo>
                  <a:lnTo>
                    <a:pt x="694055" y="0"/>
                  </a:lnTo>
                  <a:close/>
                </a:path>
              </a:pathLst>
            </a:custGeom>
            <a:solidFill>
              <a:srgbClr val="FFFFFF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177158" y="2750057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937" y="402970"/>
                  </a:moveTo>
                  <a:lnTo>
                    <a:pt x="694055" y="0"/>
                  </a:lnTo>
                  <a:lnTo>
                    <a:pt x="1394587" y="404367"/>
                  </a:lnTo>
                  <a:lnTo>
                    <a:pt x="1390777" y="1203705"/>
                  </a:lnTo>
                  <a:lnTo>
                    <a:pt x="700532" y="1606677"/>
                  </a:lnTo>
                  <a:lnTo>
                    <a:pt x="0" y="1202181"/>
                  </a:lnTo>
                  <a:lnTo>
                    <a:pt x="3937" y="40297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901058" y="4016883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937" y="402971"/>
                  </a:moveTo>
                  <a:lnTo>
                    <a:pt x="694054" y="0"/>
                  </a:lnTo>
                  <a:lnTo>
                    <a:pt x="1394587" y="404368"/>
                  </a:lnTo>
                  <a:lnTo>
                    <a:pt x="1390777" y="1203706"/>
                  </a:lnTo>
                  <a:lnTo>
                    <a:pt x="700531" y="1606651"/>
                  </a:lnTo>
                  <a:lnTo>
                    <a:pt x="0" y="1202182"/>
                  </a:lnTo>
                  <a:lnTo>
                    <a:pt x="3937" y="402971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910583" y="1483233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694054" y="0"/>
                  </a:moveTo>
                  <a:lnTo>
                    <a:pt x="3937" y="402970"/>
                  </a:lnTo>
                  <a:lnTo>
                    <a:pt x="0" y="1202181"/>
                  </a:lnTo>
                  <a:lnTo>
                    <a:pt x="700531" y="1606677"/>
                  </a:lnTo>
                  <a:lnTo>
                    <a:pt x="1390777" y="1203705"/>
                  </a:lnTo>
                  <a:lnTo>
                    <a:pt x="1394587" y="404367"/>
                  </a:lnTo>
                  <a:lnTo>
                    <a:pt x="694054" y="0"/>
                  </a:lnTo>
                  <a:close/>
                </a:path>
              </a:pathLst>
            </a:custGeom>
            <a:solidFill>
              <a:srgbClr val="FFFFFF">
                <a:alpha val="705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910583" y="1483233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937" y="402970"/>
                  </a:moveTo>
                  <a:lnTo>
                    <a:pt x="694054" y="0"/>
                  </a:lnTo>
                  <a:lnTo>
                    <a:pt x="1394587" y="404367"/>
                  </a:lnTo>
                  <a:lnTo>
                    <a:pt x="1390777" y="1203705"/>
                  </a:lnTo>
                  <a:lnTo>
                    <a:pt x="700531" y="1606677"/>
                  </a:lnTo>
                  <a:lnTo>
                    <a:pt x="0" y="1202181"/>
                  </a:lnTo>
                  <a:lnTo>
                    <a:pt x="3937" y="40297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158108" y="216408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694055" y="0"/>
                  </a:moveTo>
                  <a:lnTo>
                    <a:pt x="3937" y="402971"/>
                  </a:lnTo>
                  <a:lnTo>
                    <a:pt x="0" y="1202182"/>
                  </a:lnTo>
                  <a:lnTo>
                    <a:pt x="700532" y="1606677"/>
                  </a:lnTo>
                  <a:lnTo>
                    <a:pt x="1390777" y="1203706"/>
                  </a:lnTo>
                  <a:lnTo>
                    <a:pt x="1394587" y="404368"/>
                  </a:lnTo>
                  <a:lnTo>
                    <a:pt x="694055" y="0"/>
                  </a:lnTo>
                  <a:close/>
                </a:path>
              </a:pathLst>
            </a:custGeom>
            <a:solidFill>
              <a:srgbClr val="FFFFFF">
                <a:alpha val="392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158108" y="216408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937" y="402971"/>
                  </a:moveTo>
                  <a:lnTo>
                    <a:pt x="694055" y="0"/>
                  </a:lnTo>
                  <a:lnTo>
                    <a:pt x="1394587" y="404368"/>
                  </a:lnTo>
                  <a:lnTo>
                    <a:pt x="1390777" y="1203706"/>
                  </a:lnTo>
                  <a:lnTo>
                    <a:pt x="700532" y="1606677"/>
                  </a:lnTo>
                  <a:lnTo>
                    <a:pt x="0" y="1202182"/>
                  </a:lnTo>
                  <a:lnTo>
                    <a:pt x="3937" y="402971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644008" y="5274183"/>
              <a:ext cx="1395095" cy="1584325"/>
            </a:xfrm>
            <a:custGeom>
              <a:avLst/>
              <a:gdLst/>
              <a:ahLst/>
              <a:cxnLst/>
              <a:rect l="l" t="t" r="r" b="b"/>
              <a:pathLst>
                <a:path w="1395095" h="1584325">
                  <a:moveTo>
                    <a:pt x="694054" y="0"/>
                  </a:moveTo>
                  <a:lnTo>
                    <a:pt x="3937" y="402958"/>
                  </a:lnTo>
                  <a:lnTo>
                    <a:pt x="0" y="1202220"/>
                  </a:lnTo>
                  <a:lnTo>
                    <a:pt x="660966" y="1583815"/>
                  </a:lnTo>
                  <a:lnTo>
                    <a:pt x="739656" y="1583815"/>
                  </a:lnTo>
                  <a:lnTo>
                    <a:pt x="1390777" y="1203667"/>
                  </a:lnTo>
                  <a:lnTo>
                    <a:pt x="1394587" y="404406"/>
                  </a:lnTo>
                  <a:lnTo>
                    <a:pt x="694054" y="0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644008" y="5274183"/>
              <a:ext cx="1395095" cy="1584325"/>
            </a:xfrm>
            <a:custGeom>
              <a:avLst/>
              <a:gdLst/>
              <a:ahLst/>
              <a:cxnLst/>
              <a:rect l="l" t="t" r="r" b="b"/>
              <a:pathLst>
                <a:path w="1395095" h="1584325">
                  <a:moveTo>
                    <a:pt x="3937" y="402958"/>
                  </a:moveTo>
                  <a:lnTo>
                    <a:pt x="694054" y="0"/>
                  </a:lnTo>
                  <a:lnTo>
                    <a:pt x="1394587" y="404406"/>
                  </a:lnTo>
                  <a:lnTo>
                    <a:pt x="1390777" y="1203667"/>
                  </a:lnTo>
                  <a:lnTo>
                    <a:pt x="739656" y="1583815"/>
                  </a:lnTo>
                </a:path>
                <a:path w="1395095" h="1584325">
                  <a:moveTo>
                    <a:pt x="660966" y="1583815"/>
                  </a:moveTo>
                  <a:lnTo>
                    <a:pt x="0" y="1202220"/>
                  </a:lnTo>
                  <a:lnTo>
                    <a:pt x="3937" y="402958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4214" y="4007358"/>
              <a:ext cx="802005" cy="1607185"/>
            </a:xfrm>
            <a:custGeom>
              <a:avLst/>
              <a:gdLst/>
              <a:ahLst/>
              <a:cxnLst/>
              <a:rect l="l" t="t" r="r" b="b"/>
              <a:pathLst>
                <a:path w="802005" h="1607185">
                  <a:moveTo>
                    <a:pt x="101349" y="0"/>
                  </a:moveTo>
                  <a:lnTo>
                    <a:pt x="0" y="62865"/>
                  </a:lnTo>
                  <a:lnTo>
                    <a:pt x="3425" y="1545971"/>
                  </a:lnTo>
                  <a:lnTo>
                    <a:pt x="107750" y="1606651"/>
                  </a:lnTo>
                  <a:lnTo>
                    <a:pt x="797982" y="1203706"/>
                  </a:lnTo>
                  <a:lnTo>
                    <a:pt x="801869" y="404368"/>
                  </a:lnTo>
                  <a:lnTo>
                    <a:pt x="101349" y="0"/>
                  </a:lnTo>
                  <a:close/>
                </a:path>
              </a:pathLst>
            </a:custGeom>
            <a:solidFill>
              <a:srgbClr val="FFFFFF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4214" y="4007358"/>
              <a:ext cx="1525905" cy="2851150"/>
            </a:xfrm>
            <a:custGeom>
              <a:avLst/>
              <a:gdLst/>
              <a:ahLst/>
              <a:cxnLst/>
              <a:rect l="l" t="t" r="r" b="b"/>
              <a:pathLst>
                <a:path w="1525905" h="2851150">
                  <a:moveTo>
                    <a:pt x="0" y="62865"/>
                  </a:moveTo>
                  <a:lnTo>
                    <a:pt x="101349" y="0"/>
                  </a:lnTo>
                  <a:lnTo>
                    <a:pt x="801869" y="404368"/>
                  </a:lnTo>
                  <a:lnTo>
                    <a:pt x="797982" y="1203706"/>
                  </a:lnTo>
                  <a:lnTo>
                    <a:pt x="107750" y="1606651"/>
                  </a:lnTo>
                  <a:lnTo>
                    <a:pt x="3425" y="1545971"/>
                  </a:lnTo>
                  <a:lnTo>
                    <a:pt x="0" y="62865"/>
                  </a:lnTo>
                  <a:close/>
                </a:path>
                <a:path w="1525905" h="2851150">
                  <a:moveTo>
                    <a:pt x="135030" y="1688833"/>
                  </a:moveTo>
                  <a:lnTo>
                    <a:pt x="825249" y="1285875"/>
                  </a:lnTo>
                  <a:lnTo>
                    <a:pt x="1525731" y="1690281"/>
                  </a:lnTo>
                  <a:lnTo>
                    <a:pt x="1521921" y="2489542"/>
                  </a:lnTo>
                  <a:lnTo>
                    <a:pt x="903407" y="2850640"/>
                  </a:lnTo>
                </a:path>
                <a:path w="1525905" h="2851150">
                  <a:moveTo>
                    <a:pt x="759090" y="2850640"/>
                  </a:moveTo>
                  <a:lnTo>
                    <a:pt x="131144" y="2488095"/>
                  </a:lnTo>
                  <a:lnTo>
                    <a:pt x="135030" y="1688833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33933" y="2740532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694118" y="0"/>
                  </a:moveTo>
                  <a:lnTo>
                    <a:pt x="3886" y="402970"/>
                  </a:lnTo>
                  <a:lnTo>
                    <a:pt x="0" y="1202181"/>
                  </a:lnTo>
                  <a:lnTo>
                    <a:pt x="700506" y="1606677"/>
                  </a:lnTo>
                  <a:lnTo>
                    <a:pt x="1390777" y="1203705"/>
                  </a:lnTo>
                  <a:lnTo>
                    <a:pt x="1394586" y="404367"/>
                  </a:lnTo>
                  <a:lnTo>
                    <a:pt x="694118" y="0"/>
                  </a:lnTo>
                  <a:close/>
                </a:path>
              </a:pathLst>
            </a:custGeom>
            <a:solidFill>
              <a:srgbClr val="FFFFFF">
                <a:alpha val="705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33933" y="2740532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886" y="402970"/>
                  </a:moveTo>
                  <a:lnTo>
                    <a:pt x="694118" y="0"/>
                  </a:lnTo>
                  <a:lnTo>
                    <a:pt x="1394586" y="404367"/>
                  </a:lnTo>
                  <a:lnTo>
                    <a:pt x="1390777" y="1203705"/>
                  </a:lnTo>
                  <a:lnTo>
                    <a:pt x="700506" y="1606677"/>
                  </a:lnTo>
                  <a:lnTo>
                    <a:pt x="0" y="1202181"/>
                  </a:lnTo>
                  <a:lnTo>
                    <a:pt x="3886" y="40297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957834" y="4016883"/>
              <a:ext cx="2128520" cy="2841625"/>
            </a:xfrm>
            <a:custGeom>
              <a:avLst/>
              <a:gdLst/>
              <a:ahLst/>
              <a:cxnLst/>
              <a:rect l="l" t="t" r="r" b="b"/>
              <a:pathLst>
                <a:path w="2128520" h="2841625">
                  <a:moveTo>
                    <a:pt x="3886" y="402971"/>
                  </a:moveTo>
                  <a:lnTo>
                    <a:pt x="694054" y="0"/>
                  </a:lnTo>
                  <a:lnTo>
                    <a:pt x="1394586" y="404368"/>
                  </a:lnTo>
                  <a:lnTo>
                    <a:pt x="1390777" y="1203706"/>
                  </a:lnTo>
                  <a:lnTo>
                    <a:pt x="700532" y="1606651"/>
                  </a:lnTo>
                  <a:lnTo>
                    <a:pt x="0" y="1202182"/>
                  </a:lnTo>
                  <a:lnTo>
                    <a:pt x="3886" y="402971"/>
                  </a:lnTo>
                  <a:close/>
                </a:path>
                <a:path w="2128520" h="2841625">
                  <a:moveTo>
                    <a:pt x="737361" y="1688833"/>
                  </a:moveTo>
                  <a:lnTo>
                    <a:pt x="1427480" y="1285875"/>
                  </a:lnTo>
                  <a:lnTo>
                    <a:pt x="2128012" y="1690281"/>
                  </a:lnTo>
                  <a:lnTo>
                    <a:pt x="2124202" y="2489542"/>
                  </a:lnTo>
                  <a:lnTo>
                    <a:pt x="1522025" y="2841115"/>
                  </a:lnTo>
                </a:path>
                <a:path w="2128520" h="2841625">
                  <a:moveTo>
                    <a:pt x="1344896" y="2841115"/>
                  </a:moveTo>
                  <a:lnTo>
                    <a:pt x="733424" y="2488095"/>
                  </a:lnTo>
                  <a:lnTo>
                    <a:pt x="737361" y="1688833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710308" y="2750057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694055" y="0"/>
                  </a:moveTo>
                  <a:lnTo>
                    <a:pt x="3937" y="402970"/>
                  </a:lnTo>
                  <a:lnTo>
                    <a:pt x="0" y="1202181"/>
                  </a:lnTo>
                  <a:lnTo>
                    <a:pt x="700532" y="1606677"/>
                  </a:lnTo>
                  <a:lnTo>
                    <a:pt x="1390777" y="1203705"/>
                  </a:lnTo>
                  <a:lnTo>
                    <a:pt x="1394587" y="404367"/>
                  </a:lnTo>
                  <a:lnTo>
                    <a:pt x="694055" y="0"/>
                  </a:lnTo>
                  <a:close/>
                </a:path>
              </a:pathLst>
            </a:custGeom>
            <a:solidFill>
              <a:srgbClr val="FFFFFF">
                <a:alpha val="705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710308" y="2750057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937" y="402970"/>
                  </a:moveTo>
                  <a:lnTo>
                    <a:pt x="694055" y="0"/>
                  </a:lnTo>
                  <a:lnTo>
                    <a:pt x="1394587" y="404367"/>
                  </a:lnTo>
                  <a:lnTo>
                    <a:pt x="1390777" y="1203705"/>
                  </a:lnTo>
                  <a:lnTo>
                    <a:pt x="700532" y="1606677"/>
                  </a:lnTo>
                  <a:lnTo>
                    <a:pt x="0" y="1202181"/>
                  </a:lnTo>
                  <a:lnTo>
                    <a:pt x="3937" y="40297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976884" y="1454658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886" y="402970"/>
                  </a:moveTo>
                  <a:lnTo>
                    <a:pt x="694054" y="0"/>
                  </a:lnTo>
                  <a:lnTo>
                    <a:pt x="1394586" y="404367"/>
                  </a:lnTo>
                  <a:lnTo>
                    <a:pt x="1390777" y="1203705"/>
                  </a:lnTo>
                  <a:lnTo>
                    <a:pt x="700532" y="1606677"/>
                  </a:lnTo>
                  <a:lnTo>
                    <a:pt x="0" y="1202181"/>
                  </a:lnTo>
                  <a:lnTo>
                    <a:pt x="3886" y="40297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987159" y="4035933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694055" y="0"/>
                  </a:moveTo>
                  <a:lnTo>
                    <a:pt x="3937" y="402971"/>
                  </a:lnTo>
                  <a:lnTo>
                    <a:pt x="0" y="1202182"/>
                  </a:lnTo>
                  <a:lnTo>
                    <a:pt x="700532" y="1606651"/>
                  </a:lnTo>
                  <a:lnTo>
                    <a:pt x="1390777" y="1203706"/>
                  </a:lnTo>
                  <a:lnTo>
                    <a:pt x="1394587" y="404368"/>
                  </a:lnTo>
                  <a:lnTo>
                    <a:pt x="694055" y="0"/>
                  </a:lnTo>
                  <a:close/>
                </a:path>
              </a:pathLst>
            </a:custGeom>
            <a:solidFill>
              <a:srgbClr val="FFFFFF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987159" y="4035933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937" y="402971"/>
                  </a:moveTo>
                  <a:lnTo>
                    <a:pt x="694055" y="0"/>
                  </a:lnTo>
                  <a:lnTo>
                    <a:pt x="1394587" y="404368"/>
                  </a:lnTo>
                  <a:lnTo>
                    <a:pt x="1390777" y="1203706"/>
                  </a:lnTo>
                  <a:lnTo>
                    <a:pt x="700532" y="1606651"/>
                  </a:lnTo>
                  <a:lnTo>
                    <a:pt x="0" y="1202182"/>
                  </a:lnTo>
                  <a:lnTo>
                    <a:pt x="3937" y="402971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730109" y="5312283"/>
              <a:ext cx="1395095" cy="1546225"/>
            </a:xfrm>
            <a:custGeom>
              <a:avLst/>
              <a:gdLst/>
              <a:ahLst/>
              <a:cxnLst/>
              <a:rect l="l" t="t" r="r" b="b"/>
              <a:pathLst>
                <a:path w="1395095" h="1546225">
                  <a:moveTo>
                    <a:pt x="3937" y="402958"/>
                  </a:moveTo>
                  <a:lnTo>
                    <a:pt x="694055" y="0"/>
                  </a:lnTo>
                  <a:lnTo>
                    <a:pt x="1394587" y="404406"/>
                  </a:lnTo>
                  <a:lnTo>
                    <a:pt x="1390777" y="1203667"/>
                  </a:lnTo>
                  <a:lnTo>
                    <a:pt x="804914" y="1545715"/>
                  </a:lnTo>
                </a:path>
                <a:path w="1395095" h="1546225">
                  <a:moveTo>
                    <a:pt x="594972" y="1545715"/>
                  </a:moveTo>
                  <a:lnTo>
                    <a:pt x="0" y="1202220"/>
                  </a:lnTo>
                  <a:lnTo>
                    <a:pt x="3937" y="402958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730109" y="2759582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694055" y="0"/>
                  </a:moveTo>
                  <a:lnTo>
                    <a:pt x="3937" y="402970"/>
                  </a:lnTo>
                  <a:lnTo>
                    <a:pt x="0" y="1202181"/>
                  </a:lnTo>
                  <a:lnTo>
                    <a:pt x="700532" y="1606677"/>
                  </a:lnTo>
                  <a:lnTo>
                    <a:pt x="1390777" y="1203705"/>
                  </a:lnTo>
                  <a:lnTo>
                    <a:pt x="1394587" y="404367"/>
                  </a:lnTo>
                  <a:lnTo>
                    <a:pt x="694055" y="0"/>
                  </a:lnTo>
                  <a:close/>
                </a:path>
              </a:pathLst>
            </a:custGeom>
            <a:solidFill>
              <a:srgbClr val="FFFFFF">
                <a:alpha val="705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730109" y="2759582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937" y="402970"/>
                  </a:moveTo>
                  <a:lnTo>
                    <a:pt x="694055" y="0"/>
                  </a:lnTo>
                  <a:lnTo>
                    <a:pt x="1394587" y="404367"/>
                  </a:lnTo>
                  <a:lnTo>
                    <a:pt x="1390777" y="1203705"/>
                  </a:lnTo>
                  <a:lnTo>
                    <a:pt x="700532" y="1606677"/>
                  </a:lnTo>
                  <a:lnTo>
                    <a:pt x="0" y="1202181"/>
                  </a:lnTo>
                  <a:lnTo>
                    <a:pt x="3937" y="40297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463534" y="4043867"/>
              <a:ext cx="680720" cy="1587500"/>
            </a:xfrm>
            <a:custGeom>
              <a:avLst/>
              <a:gdLst/>
              <a:ahLst/>
              <a:cxnLst/>
              <a:rect l="l" t="t" r="r" b="b"/>
              <a:pathLst>
                <a:path w="680720" h="1587500">
                  <a:moveTo>
                    <a:pt x="680466" y="0"/>
                  </a:moveTo>
                  <a:lnTo>
                    <a:pt x="3937" y="395036"/>
                  </a:lnTo>
                  <a:lnTo>
                    <a:pt x="0" y="1194247"/>
                  </a:lnTo>
                  <a:lnTo>
                    <a:pt x="680466" y="1587131"/>
                  </a:lnTo>
                  <a:lnTo>
                    <a:pt x="680466" y="0"/>
                  </a:lnTo>
                  <a:close/>
                </a:path>
              </a:pathLst>
            </a:custGeom>
            <a:solidFill>
              <a:srgbClr val="FFFFFF">
                <a:alpha val="392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463534" y="4043867"/>
              <a:ext cx="680720" cy="1587500"/>
            </a:xfrm>
            <a:custGeom>
              <a:avLst/>
              <a:gdLst/>
              <a:ahLst/>
              <a:cxnLst/>
              <a:rect l="l" t="t" r="r" b="b"/>
              <a:pathLst>
                <a:path w="680720" h="1587500">
                  <a:moveTo>
                    <a:pt x="3937" y="395036"/>
                  </a:moveTo>
                  <a:lnTo>
                    <a:pt x="680466" y="0"/>
                  </a:lnTo>
                </a:path>
                <a:path w="680720" h="1587500">
                  <a:moveTo>
                    <a:pt x="680466" y="1587131"/>
                  </a:moveTo>
                  <a:lnTo>
                    <a:pt x="0" y="1194247"/>
                  </a:lnTo>
                  <a:lnTo>
                    <a:pt x="3937" y="395036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463534" y="1500692"/>
              <a:ext cx="680720" cy="1587500"/>
            </a:xfrm>
            <a:custGeom>
              <a:avLst/>
              <a:gdLst/>
              <a:ahLst/>
              <a:cxnLst/>
              <a:rect l="l" t="t" r="r" b="b"/>
              <a:pathLst>
                <a:path w="680720" h="1587500">
                  <a:moveTo>
                    <a:pt x="3937" y="395036"/>
                  </a:moveTo>
                  <a:lnTo>
                    <a:pt x="680466" y="0"/>
                  </a:lnTo>
                </a:path>
                <a:path w="680720" h="1587500">
                  <a:moveTo>
                    <a:pt x="680466" y="1587155"/>
                  </a:moveTo>
                  <a:lnTo>
                    <a:pt x="0" y="1194247"/>
                  </a:lnTo>
                  <a:lnTo>
                    <a:pt x="3937" y="395036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57200" y="333476"/>
              <a:ext cx="8229600" cy="6186170"/>
            </a:xfrm>
            <a:custGeom>
              <a:avLst/>
              <a:gdLst/>
              <a:ahLst/>
              <a:cxnLst/>
              <a:rect l="l" t="t" r="r" b="b"/>
              <a:pathLst>
                <a:path w="8229600" h="6186170">
                  <a:moveTo>
                    <a:pt x="8229600" y="0"/>
                  </a:moveTo>
                  <a:lnTo>
                    <a:pt x="0" y="0"/>
                  </a:lnTo>
                  <a:lnTo>
                    <a:pt x="0" y="6185661"/>
                  </a:lnTo>
                  <a:lnTo>
                    <a:pt x="8229600" y="6185661"/>
                  </a:lnTo>
                  <a:lnTo>
                    <a:pt x="8229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57200" y="333476"/>
              <a:ext cx="8229600" cy="6186170"/>
            </a:xfrm>
            <a:custGeom>
              <a:avLst/>
              <a:gdLst/>
              <a:ahLst/>
              <a:cxnLst/>
              <a:rect l="l" t="t" r="r" b="b"/>
              <a:pathLst>
                <a:path w="8229600" h="6186170">
                  <a:moveTo>
                    <a:pt x="0" y="6185661"/>
                  </a:moveTo>
                  <a:lnTo>
                    <a:pt x="8229600" y="6185661"/>
                  </a:lnTo>
                  <a:lnTo>
                    <a:pt x="8229600" y="0"/>
                  </a:lnTo>
                  <a:lnTo>
                    <a:pt x="0" y="0"/>
                  </a:lnTo>
                  <a:lnTo>
                    <a:pt x="0" y="6185661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561205" y="0"/>
              <a:ext cx="3679190" cy="678180"/>
            </a:xfrm>
            <a:custGeom>
              <a:avLst/>
              <a:gdLst/>
              <a:ahLst/>
              <a:cxnLst/>
              <a:rect l="l" t="t" r="r" b="b"/>
              <a:pathLst>
                <a:path w="3679190" h="678180">
                  <a:moveTo>
                    <a:pt x="0" y="677672"/>
                  </a:moveTo>
                  <a:lnTo>
                    <a:pt x="3679062" y="677672"/>
                  </a:lnTo>
                  <a:lnTo>
                    <a:pt x="3679062" y="0"/>
                  </a:lnTo>
                  <a:lnTo>
                    <a:pt x="0" y="0"/>
                  </a:lnTo>
                  <a:lnTo>
                    <a:pt x="0" y="677672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561205" y="0"/>
              <a:ext cx="3679190" cy="678180"/>
            </a:xfrm>
            <a:custGeom>
              <a:avLst/>
              <a:gdLst/>
              <a:ahLst/>
              <a:cxnLst/>
              <a:rect l="l" t="t" r="r" b="b"/>
              <a:pathLst>
                <a:path w="3679190" h="678180">
                  <a:moveTo>
                    <a:pt x="0" y="677672"/>
                  </a:moveTo>
                  <a:lnTo>
                    <a:pt x="3679062" y="677672"/>
                  </a:lnTo>
                  <a:lnTo>
                    <a:pt x="3679062" y="0"/>
                  </a:lnTo>
                </a:path>
                <a:path w="3679190" h="678180">
                  <a:moveTo>
                    <a:pt x="0" y="0"/>
                  </a:moveTo>
                  <a:lnTo>
                    <a:pt x="0" y="677672"/>
                  </a:lnTo>
                </a:path>
              </a:pathLst>
            </a:custGeom>
            <a:ln w="15875">
              <a:solidFill>
                <a:srgbClr val="74A40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649088" y="0"/>
              <a:ext cx="3505200" cy="602615"/>
            </a:xfrm>
            <a:custGeom>
              <a:avLst/>
              <a:gdLst/>
              <a:ahLst/>
              <a:cxnLst/>
              <a:rect l="l" t="t" r="r" b="b"/>
              <a:pathLst>
                <a:path w="3505200" h="602615">
                  <a:moveTo>
                    <a:pt x="0" y="602488"/>
                  </a:moveTo>
                  <a:lnTo>
                    <a:pt x="3505199" y="602488"/>
                  </a:lnTo>
                  <a:lnTo>
                    <a:pt x="3505199" y="0"/>
                  </a:lnTo>
                  <a:lnTo>
                    <a:pt x="0" y="0"/>
                  </a:lnTo>
                  <a:lnTo>
                    <a:pt x="0" y="602488"/>
                  </a:lnTo>
                  <a:close/>
                </a:path>
              </a:pathLst>
            </a:custGeom>
            <a:solidFill>
              <a:srgbClr val="7068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>
            <a:spLocks noGrp="1"/>
          </p:cNvSpPr>
          <p:nvPr>
            <p:ph type="title"/>
          </p:nvPr>
        </p:nvSpPr>
        <p:spPr>
          <a:xfrm>
            <a:off x="1122375" y="1123264"/>
            <a:ext cx="370205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>
                <a:solidFill>
                  <a:srgbClr val="FF0000"/>
                </a:solidFill>
              </a:rPr>
              <a:t>2-</a:t>
            </a:r>
            <a:r>
              <a:rPr sz="3600">
                <a:solidFill>
                  <a:srgbClr val="FF0000"/>
                </a:solidFill>
              </a:rPr>
              <a:t>3-</a:t>
            </a:r>
            <a:r>
              <a:rPr sz="3600" spc="-45">
                <a:solidFill>
                  <a:srgbClr val="FF0000"/>
                </a:solidFill>
              </a:rPr>
              <a:t> </a:t>
            </a:r>
            <a:r>
              <a:rPr sz="3600">
                <a:solidFill>
                  <a:srgbClr val="FF0000"/>
                </a:solidFill>
              </a:rPr>
              <a:t>veya</a:t>
            </a:r>
            <a:r>
              <a:rPr sz="3600" spc="-40">
                <a:solidFill>
                  <a:srgbClr val="FF0000"/>
                </a:solidFill>
              </a:rPr>
              <a:t> </a:t>
            </a:r>
            <a:r>
              <a:rPr sz="3600" spc="-10">
                <a:solidFill>
                  <a:srgbClr val="FF0000"/>
                </a:solidFill>
              </a:rPr>
              <a:t>2-3-</a:t>
            </a:r>
            <a:r>
              <a:rPr sz="3600">
                <a:solidFill>
                  <a:srgbClr val="FF0000"/>
                </a:solidFill>
              </a:rPr>
              <a:t>4</a:t>
            </a:r>
            <a:r>
              <a:rPr sz="3600" spc="-40">
                <a:solidFill>
                  <a:srgbClr val="FF0000"/>
                </a:solidFill>
              </a:rPr>
              <a:t> </a:t>
            </a:r>
            <a:r>
              <a:rPr sz="3600" spc="-20">
                <a:solidFill>
                  <a:srgbClr val="FF0000"/>
                </a:solidFill>
              </a:rPr>
              <a:t>tree</a:t>
            </a:r>
            <a:endParaRPr sz="3600"/>
          </a:p>
        </p:txBody>
      </p:sp>
      <p:sp>
        <p:nvSpPr>
          <p:cNvPr id="47" name="object 47"/>
          <p:cNvSpPr txBox="1"/>
          <p:nvPr/>
        </p:nvSpPr>
        <p:spPr>
          <a:xfrm>
            <a:off x="1190955" y="1858517"/>
            <a:ext cx="1517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800" spc="45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Örnek: </a:t>
            </a:r>
            <a:r>
              <a:rPr sz="2400" spc="-25">
                <a:solidFill>
                  <a:srgbClr val="3D3C2C"/>
                </a:solidFill>
                <a:latin typeface="Calibri"/>
                <a:cs typeface="Calibri"/>
              </a:rPr>
              <a:t>30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570547" y="2364295"/>
            <a:ext cx="8106409" cy="4161154"/>
            <a:chOff x="570547" y="2364295"/>
            <a:chExt cx="8106409" cy="4161154"/>
          </a:xfrm>
        </p:grpSpPr>
        <p:pic>
          <p:nvPicPr>
            <p:cNvPr id="49" name="object 49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714222" y="2458465"/>
              <a:ext cx="2520950" cy="1130300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3478276" y="2420873"/>
              <a:ext cx="2601849" cy="1152525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570547" y="3789044"/>
              <a:ext cx="2808224" cy="1155700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6"/>
            <a:stretch>
              <a:fillRect/>
            </a:stretch>
          </p:blipFill>
          <p:spPr>
            <a:xfrm>
              <a:off x="6109462" y="2364295"/>
              <a:ext cx="2567051" cy="1150937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7"/>
            <a:stretch>
              <a:fillRect/>
            </a:stretch>
          </p:blipFill>
          <p:spPr>
            <a:xfrm>
              <a:off x="3484499" y="3735069"/>
              <a:ext cx="2592324" cy="1209675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8"/>
            <a:stretch>
              <a:fillRect/>
            </a:stretch>
          </p:blipFill>
          <p:spPr>
            <a:xfrm>
              <a:off x="5245862" y="4901526"/>
              <a:ext cx="3430524" cy="1623822"/>
            </a:xfrm>
            <a:prstGeom prst="rect">
              <a:avLst/>
            </a:prstGeom>
          </p:spPr>
        </p:pic>
      </p:grpSp>
    </p:spTree>
  </p:cSld>
  <p:clrMapOvr>
    <a:masterClrMapping/>
  </p:clrMapOvr>
  <p:transition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92009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199" y="0"/>
                </a:moveTo>
                <a:lnTo>
                  <a:pt x="0" y="0"/>
                </a:lnTo>
                <a:lnTo>
                  <a:pt x="0" y="6858000"/>
                </a:lnTo>
                <a:lnTo>
                  <a:pt x="1600199" y="6858000"/>
                </a:lnTo>
                <a:lnTo>
                  <a:pt x="1600199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597" y="0"/>
            <a:ext cx="991235" cy="6858000"/>
          </a:xfrm>
          <a:custGeom>
            <a:avLst/>
            <a:gdLst/>
            <a:ahLst/>
            <a:cxnLst/>
            <a:rect l="l" t="t" r="r" b="b"/>
            <a:pathLst>
              <a:path w="991235" h="6858000">
                <a:moveTo>
                  <a:pt x="990612" y="0"/>
                </a:moveTo>
                <a:lnTo>
                  <a:pt x="457200" y="0"/>
                </a:lnTo>
                <a:lnTo>
                  <a:pt x="228612" y="0"/>
                </a:lnTo>
                <a:lnTo>
                  <a:pt x="0" y="0"/>
                </a:lnTo>
                <a:lnTo>
                  <a:pt x="0" y="6858000"/>
                </a:lnTo>
                <a:lnTo>
                  <a:pt x="228612" y="6858000"/>
                </a:lnTo>
                <a:lnTo>
                  <a:pt x="457200" y="6858000"/>
                </a:lnTo>
                <a:lnTo>
                  <a:pt x="990612" y="6858000"/>
                </a:lnTo>
                <a:lnTo>
                  <a:pt x="990612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14907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00519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457200" y="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4572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06996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230997" y="0"/>
            <a:ext cx="913130" cy="6858000"/>
          </a:xfrm>
          <a:custGeom>
            <a:avLst/>
            <a:gdLst/>
            <a:ahLst/>
            <a:cxnLst/>
            <a:rect l="l" t="t" r="r" b="b"/>
            <a:pathLst>
              <a:path w="913128" h="6858000">
                <a:moveTo>
                  <a:pt x="912990" y="0"/>
                </a:moveTo>
                <a:lnTo>
                  <a:pt x="762000" y="0"/>
                </a:lnTo>
                <a:lnTo>
                  <a:pt x="533400" y="0"/>
                </a:lnTo>
                <a:lnTo>
                  <a:pt x="0" y="0"/>
                </a:lnTo>
                <a:lnTo>
                  <a:pt x="0" y="6858000"/>
                </a:lnTo>
                <a:lnTo>
                  <a:pt x="533400" y="6858000"/>
                </a:lnTo>
                <a:lnTo>
                  <a:pt x="762000" y="6858000"/>
                </a:lnTo>
                <a:lnTo>
                  <a:pt x="912990" y="6858000"/>
                </a:lnTo>
                <a:lnTo>
                  <a:pt x="91299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87596" y="0"/>
            <a:ext cx="2819400" cy="6858000"/>
          </a:xfrm>
          <a:custGeom>
            <a:avLst/>
            <a:gdLst/>
            <a:ahLst/>
            <a:cxnLst/>
            <a:rect l="l" t="t" r="r" b="b"/>
            <a:pathLst>
              <a:path w="2819400" h="6858000">
                <a:moveTo>
                  <a:pt x="2819400" y="0"/>
                </a:moveTo>
                <a:lnTo>
                  <a:pt x="0" y="0"/>
                </a:lnTo>
                <a:lnTo>
                  <a:pt x="0" y="6858000"/>
                </a:lnTo>
                <a:lnTo>
                  <a:pt x="2819400" y="6858000"/>
                </a:lnTo>
                <a:lnTo>
                  <a:pt x="28194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50678" y="-7937"/>
            <a:ext cx="9100185" cy="6872605"/>
            <a:chOff x="50678" y="-7937"/>
            <a:chExt cx="9100185" cy="6872605"/>
          </a:xfrm>
        </p:grpSpPr>
        <p:sp>
          <p:nvSpPr>
            <p:cNvPr id="11" name="object 11"/>
            <p:cNvSpPr/>
            <p:nvPr/>
          </p:nvSpPr>
          <p:spPr>
            <a:xfrm>
              <a:off x="2973197" y="0"/>
              <a:ext cx="990600" cy="6858000"/>
            </a:xfrm>
            <a:custGeom>
              <a:avLst/>
              <a:gdLst/>
              <a:ahLst/>
              <a:cxnLst/>
              <a:rect l="l" t="t" r="r" b="b"/>
              <a:pathLst>
                <a:path w="990600" h="6858000">
                  <a:moveTo>
                    <a:pt x="990600" y="0"/>
                  </a:moveTo>
                  <a:lnTo>
                    <a:pt x="457200" y="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6858000"/>
                  </a:lnTo>
                  <a:lnTo>
                    <a:pt x="228600" y="6858000"/>
                  </a:lnTo>
                  <a:lnTo>
                    <a:pt x="457200" y="6858000"/>
                  </a:lnTo>
                  <a:lnTo>
                    <a:pt x="990600" y="6858000"/>
                  </a:lnTo>
                  <a:lnTo>
                    <a:pt x="990600" y="0"/>
                  </a:lnTo>
                  <a:close/>
                </a:path>
              </a:pathLst>
            </a:custGeom>
            <a:solidFill>
              <a:srgbClr val="FFFFFF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5728" y="3486886"/>
              <a:ext cx="9078595" cy="2715260"/>
            </a:xfrm>
            <a:custGeom>
              <a:avLst/>
              <a:gdLst/>
              <a:ahLst/>
              <a:cxnLst/>
              <a:rect l="l" t="t" r="r" b="b"/>
              <a:pathLst>
                <a:path w="9078595" h="2715260">
                  <a:moveTo>
                    <a:pt x="0" y="2664523"/>
                  </a:moveTo>
                  <a:lnTo>
                    <a:pt x="44898" y="2667221"/>
                  </a:lnTo>
                  <a:lnTo>
                    <a:pt x="89828" y="2669913"/>
                  </a:lnTo>
                  <a:lnTo>
                    <a:pt x="134823" y="2672590"/>
                  </a:lnTo>
                  <a:lnTo>
                    <a:pt x="179914" y="2675246"/>
                  </a:lnTo>
                  <a:lnTo>
                    <a:pt x="225134" y="2677875"/>
                  </a:lnTo>
                  <a:lnTo>
                    <a:pt x="270515" y="2680469"/>
                  </a:lnTo>
                  <a:lnTo>
                    <a:pt x="316090" y="2683022"/>
                  </a:lnTo>
                  <a:lnTo>
                    <a:pt x="361890" y="2685526"/>
                  </a:lnTo>
                  <a:lnTo>
                    <a:pt x="407948" y="2687974"/>
                  </a:lnTo>
                  <a:lnTo>
                    <a:pt x="454295" y="2690360"/>
                  </a:lnTo>
                  <a:lnTo>
                    <a:pt x="500965" y="2692676"/>
                  </a:lnTo>
                  <a:lnTo>
                    <a:pt x="547990" y="2694916"/>
                  </a:lnTo>
                  <a:lnTo>
                    <a:pt x="595400" y="2697073"/>
                  </a:lnTo>
                  <a:lnTo>
                    <a:pt x="643230" y="2699140"/>
                  </a:lnTo>
                  <a:lnTo>
                    <a:pt x="691511" y="2701109"/>
                  </a:lnTo>
                  <a:lnTo>
                    <a:pt x="740275" y="2702975"/>
                  </a:lnTo>
                  <a:lnTo>
                    <a:pt x="789554" y="2704729"/>
                  </a:lnTo>
                  <a:lnTo>
                    <a:pt x="839382" y="2706365"/>
                  </a:lnTo>
                  <a:lnTo>
                    <a:pt x="889789" y="2707877"/>
                  </a:lnTo>
                  <a:lnTo>
                    <a:pt x="940808" y="2709256"/>
                  </a:lnTo>
                  <a:lnTo>
                    <a:pt x="992472" y="2710497"/>
                  </a:lnTo>
                  <a:lnTo>
                    <a:pt x="1044812" y="2711592"/>
                  </a:lnTo>
                  <a:lnTo>
                    <a:pt x="1097861" y="2712535"/>
                  </a:lnTo>
                  <a:lnTo>
                    <a:pt x="1151651" y="2713317"/>
                  </a:lnTo>
                  <a:lnTo>
                    <a:pt x="1206215" y="2713933"/>
                  </a:lnTo>
                  <a:lnTo>
                    <a:pt x="1261583" y="2714376"/>
                  </a:lnTo>
                  <a:lnTo>
                    <a:pt x="1317790" y="2714638"/>
                  </a:lnTo>
                  <a:lnTo>
                    <a:pt x="1374866" y="2714713"/>
                  </a:lnTo>
                  <a:lnTo>
                    <a:pt x="1432845" y="2714594"/>
                  </a:lnTo>
                  <a:lnTo>
                    <a:pt x="1491758" y="2714273"/>
                  </a:lnTo>
                  <a:lnTo>
                    <a:pt x="1551637" y="2713744"/>
                  </a:lnTo>
                  <a:lnTo>
                    <a:pt x="1612515" y="2713000"/>
                  </a:lnTo>
                  <a:lnTo>
                    <a:pt x="1674425" y="2712034"/>
                  </a:lnTo>
                  <a:lnTo>
                    <a:pt x="1717553" y="2711288"/>
                  </a:lnTo>
                  <a:lnTo>
                    <a:pt x="1761085" y="2710534"/>
                  </a:lnTo>
                  <a:lnTo>
                    <a:pt x="1805014" y="2709765"/>
                  </a:lnTo>
                  <a:lnTo>
                    <a:pt x="1849338" y="2708979"/>
                  </a:lnTo>
                  <a:lnTo>
                    <a:pt x="1894050" y="2708171"/>
                  </a:lnTo>
                  <a:lnTo>
                    <a:pt x="1939146" y="2707337"/>
                  </a:lnTo>
                  <a:lnTo>
                    <a:pt x="1984623" y="2706473"/>
                  </a:lnTo>
                  <a:lnTo>
                    <a:pt x="2030476" y="2705574"/>
                  </a:lnTo>
                  <a:lnTo>
                    <a:pt x="2076699" y="2704637"/>
                  </a:lnTo>
                  <a:lnTo>
                    <a:pt x="2123289" y="2703656"/>
                  </a:lnTo>
                  <a:lnTo>
                    <a:pt x="2170241" y="2702629"/>
                  </a:lnTo>
                  <a:lnTo>
                    <a:pt x="2217550" y="2701550"/>
                  </a:lnTo>
                  <a:lnTo>
                    <a:pt x="2265212" y="2700416"/>
                  </a:lnTo>
                  <a:lnTo>
                    <a:pt x="2313223" y="2699223"/>
                  </a:lnTo>
                  <a:lnTo>
                    <a:pt x="2361578" y="2697965"/>
                  </a:lnTo>
                  <a:lnTo>
                    <a:pt x="2410272" y="2696640"/>
                  </a:lnTo>
                  <a:lnTo>
                    <a:pt x="2459301" y="2695242"/>
                  </a:lnTo>
                  <a:lnTo>
                    <a:pt x="2508661" y="2693769"/>
                  </a:lnTo>
                  <a:lnTo>
                    <a:pt x="2558346" y="2692214"/>
                  </a:lnTo>
                  <a:lnTo>
                    <a:pt x="2608353" y="2690575"/>
                  </a:lnTo>
                  <a:lnTo>
                    <a:pt x="2658676" y="2688847"/>
                  </a:lnTo>
                  <a:lnTo>
                    <a:pt x="2709312" y="2687026"/>
                  </a:lnTo>
                  <a:lnTo>
                    <a:pt x="2760256" y="2685107"/>
                  </a:lnTo>
                  <a:lnTo>
                    <a:pt x="2811503" y="2683087"/>
                  </a:lnTo>
                  <a:lnTo>
                    <a:pt x="2863049" y="2680962"/>
                  </a:lnTo>
                  <a:lnTo>
                    <a:pt x="2914889" y="2678726"/>
                  </a:lnTo>
                  <a:lnTo>
                    <a:pt x="2967020" y="2676377"/>
                  </a:lnTo>
                  <a:lnTo>
                    <a:pt x="3019435" y="2673909"/>
                  </a:lnTo>
                  <a:lnTo>
                    <a:pt x="3072131" y="2671319"/>
                  </a:lnTo>
                  <a:lnTo>
                    <a:pt x="3125103" y="2668602"/>
                  </a:lnTo>
                  <a:lnTo>
                    <a:pt x="3178347" y="2665754"/>
                  </a:lnTo>
                  <a:lnTo>
                    <a:pt x="3231859" y="2662772"/>
                  </a:lnTo>
                  <a:lnTo>
                    <a:pt x="3285633" y="2659650"/>
                  </a:lnTo>
                  <a:lnTo>
                    <a:pt x="3339665" y="2656385"/>
                  </a:lnTo>
                  <a:lnTo>
                    <a:pt x="3393951" y="2652973"/>
                  </a:lnTo>
                  <a:lnTo>
                    <a:pt x="3448486" y="2649408"/>
                  </a:lnTo>
                  <a:lnTo>
                    <a:pt x="3503265" y="2645688"/>
                  </a:lnTo>
                  <a:lnTo>
                    <a:pt x="3558285" y="2641807"/>
                  </a:lnTo>
                  <a:lnTo>
                    <a:pt x="3613541" y="2637763"/>
                  </a:lnTo>
                  <a:lnTo>
                    <a:pt x="3669027" y="2633550"/>
                  </a:lnTo>
                  <a:lnTo>
                    <a:pt x="3724740" y="2629164"/>
                  </a:lnTo>
                  <a:lnTo>
                    <a:pt x="3780676" y="2624601"/>
                  </a:lnTo>
                  <a:lnTo>
                    <a:pt x="3836829" y="2619857"/>
                  </a:lnTo>
                  <a:lnTo>
                    <a:pt x="3893195" y="2614928"/>
                  </a:lnTo>
                  <a:lnTo>
                    <a:pt x="3949769" y="2609810"/>
                  </a:lnTo>
                  <a:lnTo>
                    <a:pt x="4006548" y="2604498"/>
                  </a:lnTo>
                  <a:lnTo>
                    <a:pt x="4063526" y="2598988"/>
                  </a:lnTo>
                  <a:lnTo>
                    <a:pt x="4120699" y="2593276"/>
                  </a:lnTo>
                  <a:lnTo>
                    <a:pt x="4166073" y="2588638"/>
                  </a:lnTo>
                  <a:lnTo>
                    <a:pt x="4212041" y="2583873"/>
                  </a:lnTo>
                  <a:lnTo>
                    <a:pt x="4258581" y="2578986"/>
                  </a:lnTo>
                  <a:lnTo>
                    <a:pt x="4305669" y="2573976"/>
                  </a:lnTo>
                  <a:lnTo>
                    <a:pt x="4353284" y="2568847"/>
                  </a:lnTo>
                  <a:lnTo>
                    <a:pt x="4401403" y="2563601"/>
                  </a:lnTo>
                  <a:lnTo>
                    <a:pt x="4450004" y="2558240"/>
                  </a:lnTo>
                  <a:lnTo>
                    <a:pt x="4499066" y="2552765"/>
                  </a:lnTo>
                  <a:lnTo>
                    <a:pt x="4548564" y="2547178"/>
                  </a:lnTo>
                  <a:lnTo>
                    <a:pt x="4598478" y="2541483"/>
                  </a:lnTo>
                  <a:lnTo>
                    <a:pt x="4648785" y="2535680"/>
                  </a:lnTo>
                  <a:lnTo>
                    <a:pt x="4699462" y="2529772"/>
                  </a:lnTo>
                  <a:lnTo>
                    <a:pt x="4750488" y="2523761"/>
                  </a:lnTo>
                  <a:lnTo>
                    <a:pt x="4801840" y="2517649"/>
                  </a:lnTo>
                  <a:lnTo>
                    <a:pt x="4853496" y="2511437"/>
                  </a:lnTo>
                  <a:lnTo>
                    <a:pt x="4905433" y="2505129"/>
                  </a:lnTo>
                  <a:lnTo>
                    <a:pt x="4957629" y="2498725"/>
                  </a:lnTo>
                  <a:lnTo>
                    <a:pt x="5010063" y="2492229"/>
                  </a:lnTo>
                  <a:lnTo>
                    <a:pt x="5062711" y="2485642"/>
                  </a:lnTo>
                  <a:lnTo>
                    <a:pt x="5115551" y="2478965"/>
                  </a:lnTo>
                  <a:lnTo>
                    <a:pt x="5168562" y="2472202"/>
                  </a:lnTo>
                  <a:lnTo>
                    <a:pt x="5221720" y="2465355"/>
                  </a:lnTo>
                  <a:lnTo>
                    <a:pt x="5275004" y="2458424"/>
                  </a:lnTo>
                  <a:lnTo>
                    <a:pt x="5328391" y="2451413"/>
                  </a:lnTo>
                  <a:lnTo>
                    <a:pt x="5381859" y="2444323"/>
                  </a:lnTo>
                  <a:lnTo>
                    <a:pt x="5435386" y="2437156"/>
                  </a:lnTo>
                  <a:lnTo>
                    <a:pt x="5488949" y="2429915"/>
                  </a:lnTo>
                  <a:lnTo>
                    <a:pt x="5542527" y="2422601"/>
                  </a:lnTo>
                  <a:lnTo>
                    <a:pt x="5596096" y="2415217"/>
                  </a:lnTo>
                  <a:lnTo>
                    <a:pt x="5649634" y="2407764"/>
                  </a:lnTo>
                  <a:lnTo>
                    <a:pt x="5703120" y="2400245"/>
                  </a:lnTo>
                  <a:lnTo>
                    <a:pt x="5756531" y="2392661"/>
                  </a:lnTo>
                  <a:lnTo>
                    <a:pt x="5809844" y="2385015"/>
                  </a:lnTo>
                  <a:lnTo>
                    <a:pt x="5863038" y="2377309"/>
                  </a:lnTo>
                  <a:lnTo>
                    <a:pt x="5916090" y="2369545"/>
                  </a:lnTo>
                  <a:lnTo>
                    <a:pt x="5968978" y="2361724"/>
                  </a:lnTo>
                  <a:lnTo>
                    <a:pt x="6021680" y="2353849"/>
                  </a:lnTo>
                  <a:lnTo>
                    <a:pt x="6074172" y="2345922"/>
                  </a:lnTo>
                  <a:lnTo>
                    <a:pt x="6126434" y="2337944"/>
                  </a:lnTo>
                  <a:lnTo>
                    <a:pt x="6178442" y="2329919"/>
                  </a:lnTo>
                  <a:lnTo>
                    <a:pt x="6230175" y="2321848"/>
                  </a:lnTo>
                  <a:lnTo>
                    <a:pt x="6281610" y="2313732"/>
                  </a:lnTo>
                  <a:lnTo>
                    <a:pt x="6332724" y="2305575"/>
                  </a:lnTo>
                  <a:lnTo>
                    <a:pt x="6383496" y="2297378"/>
                  </a:lnTo>
                  <a:lnTo>
                    <a:pt x="6433904" y="2289143"/>
                  </a:lnTo>
                  <a:lnTo>
                    <a:pt x="6483924" y="2280872"/>
                  </a:lnTo>
                  <a:lnTo>
                    <a:pt x="6533536" y="2272567"/>
                  </a:lnTo>
                  <a:lnTo>
                    <a:pt x="6582715" y="2264230"/>
                  </a:lnTo>
                  <a:lnTo>
                    <a:pt x="6631441" y="2255864"/>
                  </a:lnTo>
                  <a:lnTo>
                    <a:pt x="6679690" y="2247470"/>
                  </a:lnTo>
                  <a:lnTo>
                    <a:pt x="6727441" y="2239051"/>
                  </a:lnTo>
                  <a:lnTo>
                    <a:pt x="6774672" y="2230608"/>
                  </a:lnTo>
                  <a:lnTo>
                    <a:pt x="6821359" y="2222143"/>
                  </a:lnTo>
                  <a:lnTo>
                    <a:pt x="6867481" y="2213659"/>
                  </a:lnTo>
                  <a:lnTo>
                    <a:pt x="6913016" y="2205157"/>
                  </a:lnTo>
                  <a:lnTo>
                    <a:pt x="6957940" y="2196640"/>
                  </a:lnTo>
                  <a:lnTo>
                    <a:pt x="7002233" y="2188109"/>
                  </a:lnTo>
                  <a:lnTo>
                    <a:pt x="7045871" y="2179568"/>
                  </a:lnTo>
                  <a:lnTo>
                    <a:pt x="7088832" y="2171016"/>
                  </a:lnTo>
                  <a:lnTo>
                    <a:pt x="7131095" y="2162458"/>
                  </a:lnTo>
                  <a:lnTo>
                    <a:pt x="7172636" y="2153894"/>
                  </a:lnTo>
                  <a:lnTo>
                    <a:pt x="7233929" y="2140968"/>
                  </a:lnTo>
                  <a:lnTo>
                    <a:pt x="7295240" y="2127694"/>
                  </a:lnTo>
                  <a:lnTo>
                    <a:pt x="7356517" y="2114092"/>
                  </a:lnTo>
                  <a:lnTo>
                    <a:pt x="7417708" y="2100182"/>
                  </a:lnTo>
                  <a:lnTo>
                    <a:pt x="7478760" y="2085982"/>
                  </a:lnTo>
                  <a:lnTo>
                    <a:pt x="7539621" y="2071514"/>
                  </a:lnTo>
                  <a:lnTo>
                    <a:pt x="7600240" y="2056797"/>
                  </a:lnTo>
                  <a:lnTo>
                    <a:pt x="7660563" y="2041849"/>
                  </a:lnTo>
                  <a:lnTo>
                    <a:pt x="7720539" y="2026691"/>
                  </a:lnTo>
                  <a:lnTo>
                    <a:pt x="7780116" y="2011343"/>
                  </a:lnTo>
                  <a:lnTo>
                    <a:pt x="7839241" y="1995824"/>
                  </a:lnTo>
                  <a:lnTo>
                    <a:pt x="7897862" y="1980154"/>
                  </a:lnTo>
                  <a:lnTo>
                    <a:pt x="7955927" y="1964352"/>
                  </a:lnTo>
                  <a:lnTo>
                    <a:pt x="8013384" y="1948439"/>
                  </a:lnTo>
                  <a:lnTo>
                    <a:pt x="8070180" y="1932433"/>
                  </a:lnTo>
                  <a:lnTo>
                    <a:pt x="8126263" y="1916354"/>
                  </a:lnTo>
                  <a:lnTo>
                    <a:pt x="8181582" y="1900223"/>
                  </a:lnTo>
                  <a:lnTo>
                    <a:pt x="8236083" y="1884058"/>
                  </a:lnTo>
                  <a:lnTo>
                    <a:pt x="8289716" y="1867880"/>
                  </a:lnTo>
                  <a:lnTo>
                    <a:pt x="8342426" y="1851708"/>
                  </a:lnTo>
                  <a:lnTo>
                    <a:pt x="8394164" y="1835561"/>
                  </a:lnTo>
                  <a:lnTo>
                    <a:pt x="8444875" y="1819460"/>
                  </a:lnTo>
                  <a:lnTo>
                    <a:pt x="8494508" y="1803424"/>
                  </a:lnTo>
                  <a:lnTo>
                    <a:pt x="8543011" y="1787472"/>
                  </a:lnTo>
                  <a:lnTo>
                    <a:pt x="8590332" y="1771624"/>
                  </a:lnTo>
                  <a:lnTo>
                    <a:pt x="8636418" y="1755901"/>
                  </a:lnTo>
                  <a:lnTo>
                    <a:pt x="8681217" y="1740321"/>
                  </a:lnTo>
                  <a:lnTo>
                    <a:pt x="8724677" y="1724904"/>
                  </a:lnTo>
                  <a:lnTo>
                    <a:pt x="8766746" y="1709670"/>
                  </a:lnTo>
                  <a:lnTo>
                    <a:pt x="8807371" y="1694639"/>
                  </a:lnTo>
                  <a:lnTo>
                    <a:pt x="8846501" y="1679830"/>
                  </a:lnTo>
                  <a:lnTo>
                    <a:pt x="8884083" y="1665263"/>
                  </a:lnTo>
                  <a:lnTo>
                    <a:pt x="8920065" y="1650957"/>
                  </a:lnTo>
                  <a:lnTo>
                    <a:pt x="8987020" y="1623208"/>
                  </a:lnTo>
                  <a:lnTo>
                    <a:pt x="9046949" y="1596742"/>
                  </a:lnTo>
                  <a:lnTo>
                    <a:pt x="9074148" y="1584038"/>
                  </a:lnTo>
                  <a:lnTo>
                    <a:pt x="9078271" y="1582028"/>
                  </a:lnTo>
                </a:path>
                <a:path w="9078595" h="2715260">
                  <a:moveTo>
                    <a:pt x="0" y="871372"/>
                  </a:moveTo>
                  <a:lnTo>
                    <a:pt x="35920" y="852340"/>
                  </a:lnTo>
                  <a:lnTo>
                    <a:pt x="71984" y="833309"/>
                  </a:lnTo>
                  <a:lnTo>
                    <a:pt x="108335" y="814282"/>
                  </a:lnTo>
                  <a:lnTo>
                    <a:pt x="145119" y="795260"/>
                  </a:lnTo>
                  <a:lnTo>
                    <a:pt x="182477" y="776244"/>
                  </a:lnTo>
                  <a:lnTo>
                    <a:pt x="220555" y="757238"/>
                  </a:lnTo>
                  <a:lnTo>
                    <a:pt x="259496" y="738241"/>
                  </a:lnTo>
                  <a:lnTo>
                    <a:pt x="299444" y="719257"/>
                  </a:lnTo>
                  <a:lnTo>
                    <a:pt x="340543" y="700287"/>
                  </a:lnTo>
                  <a:lnTo>
                    <a:pt x="382937" y="681331"/>
                  </a:lnTo>
                  <a:lnTo>
                    <a:pt x="426770" y="662394"/>
                  </a:lnTo>
                  <a:lnTo>
                    <a:pt x="472184" y="643474"/>
                  </a:lnTo>
                  <a:lnTo>
                    <a:pt x="519326" y="624576"/>
                  </a:lnTo>
                  <a:lnTo>
                    <a:pt x="568338" y="605700"/>
                  </a:lnTo>
                  <a:lnTo>
                    <a:pt x="619363" y="586848"/>
                  </a:lnTo>
                  <a:lnTo>
                    <a:pt x="672547" y="568022"/>
                  </a:lnTo>
                  <a:lnTo>
                    <a:pt x="728033" y="549223"/>
                  </a:lnTo>
                  <a:lnTo>
                    <a:pt x="785964" y="530453"/>
                  </a:lnTo>
                  <a:lnTo>
                    <a:pt x="846485" y="511714"/>
                  </a:lnTo>
                  <a:lnTo>
                    <a:pt x="909740" y="493008"/>
                  </a:lnTo>
                  <a:lnTo>
                    <a:pt x="975872" y="474337"/>
                  </a:lnTo>
                  <a:lnTo>
                    <a:pt x="1045025" y="455701"/>
                  </a:lnTo>
                  <a:lnTo>
                    <a:pt x="1082432" y="445844"/>
                  </a:lnTo>
                  <a:lnTo>
                    <a:pt x="1120567" y="435788"/>
                  </a:lnTo>
                  <a:lnTo>
                    <a:pt x="1159420" y="425547"/>
                  </a:lnTo>
                  <a:lnTo>
                    <a:pt x="1198980" y="415139"/>
                  </a:lnTo>
                  <a:lnTo>
                    <a:pt x="1239234" y="404578"/>
                  </a:lnTo>
                  <a:lnTo>
                    <a:pt x="1280171" y="393882"/>
                  </a:lnTo>
                  <a:lnTo>
                    <a:pt x="1321780" y="383065"/>
                  </a:lnTo>
                  <a:lnTo>
                    <a:pt x="1364049" y="372143"/>
                  </a:lnTo>
                  <a:lnTo>
                    <a:pt x="1406966" y="361133"/>
                  </a:lnTo>
                  <a:lnTo>
                    <a:pt x="1450520" y="350050"/>
                  </a:lnTo>
                  <a:lnTo>
                    <a:pt x="1494699" y="338911"/>
                  </a:lnTo>
                  <a:lnTo>
                    <a:pt x="1539492" y="327730"/>
                  </a:lnTo>
                  <a:lnTo>
                    <a:pt x="1584887" y="316524"/>
                  </a:lnTo>
                  <a:lnTo>
                    <a:pt x="1630872" y="305310"/>
                  </a:lnTo>
                  <a:lnTo>
                    <a:pt x="1677437" y="294101"/>
                  </a:lnTo>
                  <a:lnTo>
                    <a:pt x="1724569" y="282915"/>
                  </a:lnTo>
                  <a:lnTo>
                    <a:pt x="1772257" y="271768"/>
                  </a:lnTo>
                  <a:lnTo>
                    <a:pt x="1820489" y="260675"/>
                  </a:lnTo>
                  <a:lnTo>
                    <a:pt x="1869254" y="249651"/>
                  </a:lnTo>
                  <a:lnTo>
                    <a:pt x="1918540" y="238714"/>
                  </a:lnTo>
                  <a:lnTo>
                    <a:pt x="1968336" y="227879"/>
                  </a:lnTo>
                  <a:lnTo>
                    <a:pt x="2018630" y="217161"/>
                  </a:lnTo>
                  <a:lnTo>
                    <a:pt x="2069410" y="206577"/>
                  </a:lnTo>
                  <a:lnTo>
                    <a:pt x="2120666" y="196143"/>
                  </a:lnTo>
                  <a:lnTo>
                    <a:pt x="2172385" y="185873"/>
                  </a:lnTo>
                  <a:lnTo>
                    <a:pt x="2224555" y="175785"/>
                  </a:lnTo>
                  <a:lnTo>
                    <a:pt x="2277166" y="165894"/>
                  </a:lnTo>
                  <a:lnTo>
                    <a:pt x="2330206" y="156216"/>
                  </a:lnTo>
                  <a:lnTo>
                    <a:pt x="2383663" y="146767"/>
                  </a:lnTo>
                  <a:lnTo>
                    <a:pt x="2437525" y="137562"/>
                  </a:lnTo>
                  <a:lnTo>
                    <a:pt x="2491782" y="128618"/>
                  </a:lnTo>
                  <a:lnTo>
                    <a:pt x="2546421" y="119951"/>
                  </a:lnTo>
                  <a:lnTo>
                    <a:pt x="2601431" y="111575"/>
                  </a:lnTo>
                  <a:lnTo>
                    <a:pt x="2656800" y="103508"/>
                  </a:lnTo>
                  <a:lnTo>
                    <a:pt x="2712517" y="95765"/>
                  </a:lnTo>
                  <a:lnTo>
                    <a:pt x="2768570" y="88361"/>
                  </a:lnTo>
                  <a:lnTo>
                    <a:pt x="2824948" y="81314"/>
                  </a:lnTo>
                  <a:lnTo>
                    <a:pt x="2881639" y="74638"/>
                  </a:lnTo>
                  <a:lnTo>
                    <a:pt x="2938631" y="68350"/>
                  </a:lnTo>
                  <a:lnTo>
                    <a:pt x="2995914" y="62465"/>
                  </a:lnTo>
                  <a:lnTo>
                    <a:pt x="3053475" y="56999"/>
                  </a:lnTo>
                  <a:lnTo>
                    <a:pt x="3111303" y="51968"/>
                  </a:lnTo>
                  <a:lnTo>
                    <a:pt x="3155740" y="48359"/>
                  </a:lnTo>
                  <a:lnTo>
                    <a:pt x="3200516" y="44877"/>
                  </a:lnTo>
                  <a:lnTo>
                    <a:pt x="3245628" y="41521"/>
                  </a:lnTo>
                  <a:lnTo>
                    <a:pt x="3291067" y="38292"/>
                  </a:lnTo>
                  <a:lnTo>
                    <a:pt x="3336830" y="35191"/>
                  </a:lnTo>
                  <a:lnTo>
                    <a:pt x="3382910" y="32217"/>
                  </a:lnTo>
                  <a:lnTo>
                    <a:pt x="3429303" y="29372"/>
                  </a:lnTo>
                  <a:lnTo>
                    <a:pt x="3476001" y="26655"/>
                  </a:lnTo>
                  <a:lnTo>
                    <a:pt x="3523001" y="24067"/>
                  </a:lnTo>
                  <a:lnTo>
                    <a:pt x="3570296" y="21609"/>
                  </a:lnTo>
                  <a:lnTo>
                    <a:pt x="3617880" y="19281"/>
                  </a:lnTo>
                  <a:lnTo>
                    <a:pt x="3665749" y="17084"/>
                  </a:lnTo>
                  <a:lnTo>
                    <a:pt x="3713896" y="15017"/>
                  </a:lnTo>
                  <a:lnTo>
                    <a:pt x="3762316" y="13081"/>
                  </a:lnTo>
                  <a:lnTo>
                    <a:pt x="3811004" y="11277"/>
                  </a:lnTo>
                  <a:lnTo>
                    <a:pt x="3859954" y="9605"/>
                  </a:lnTo>
                  <a:lnTo>
                    <a:pt x="3909160" y="8066"/>
                  </a:lnTo>
                  <a:lnTo>
                    <a:pt x="3958616" y="6659"/>
                  </a:lnTo>
                  <a:lnTo>
                    <a:pt x="4008318" y="5386"/>
                  </a:lnTo>
                  <a:lnTo>
                    <a:pt x="4058260" y="4247"/>
                  </a:lnTo>
                  <a:lnTo>
                    <a:pt x="4108435" y="3241"/>
                  </a:lnTo>
                  <a:lnTo>
                    <a:pt x="4158839" y="2371"/>
                  </a:lnTo>
                  <a:lnTo>
                    <a:pt x="4209466" y="1636"/>
                  </a:lnTo>
                  <a:lnTo>
                    <a:pt x="4260311" y="1036"/>
                  </a:lnTo>
                  <a:lnTo>
                    <a:pt x="4311367" y="572"/>
                  </a:lnTo>
                  <a:lnTo>
                    <a:pt x="4362629" y="244"/>
                  </a:lnTo>
                  <a:lnTo>
                    <a:pt x="4414092" y="53"/>
                  </a:lnTo>
                  <a:lnTo>
                    <a:pt x="4465750" y="0"/>
                  </a:lnTo>
                  <a:lnTo>
                    <a:pt x="4517598" y="83"/>
                  </a:lnTo>
                  <a:lnTo>
                    <a:pt x="4569630" y="305"/>
                  </a:lnTo>
                  <a:lnTo>
                    <a:pt x="4621840" y="666"/>
                  </a:lnTo>
                  <a:lnTo>
                    <a:pt x="4674223" y="1165"/>
                  </a:lnTo>
                  <a:lnTo>
                    <a:pt x="4726773" y="1804"/>
                  </a:lnTo>
                  <a:lnTo>
                    <a:pt x="4779485" y="2583"/>
                  </a:lnTo>
                  <a:lnTo>
                    <a:pt x="4832353" y="3501"/>
                  </a:lnTo>
                  <a:lnTo>
                    <a:pt x="4885372" y="4560"/>
                  </a:lnTo>
                  <a:lnTo>
                    <a:pt x="4938536" y="5761"/>
                  </a:lnTo>
                  <a:lnTo>
                    <a:pt x="4991839" y="7102"/>
                  </a:lnTo>
                  <a:lnTo>
                    <a:pt x="5045276" y="8586"/>
                  </a:lnTo>
                  <a:lnTo>
                    <a:pt x="5098841" y="10212"/>
                  </a:lnTo>
                  <a:lnTo>
                    <a:pt x="5152530" y="11981"/>
                  </a:lnTo>
                  <a:lnTo>
                    <a:pt x="5206335" y="13893"/>
                  </a:lnTo>
                  <a:lnTo>
                    <a:pt x="5260252" y="15948"/>
                  </a:lnTo>
                  <a:lnTo>
                    <a:pt x="5314275" y="18147"/>
                  </a:lnTo>
                  <a:lnTo>
                    <a:pt x="5368399" y="20491"/>
                  </a:lnTo>
                  <a:lnTo>
                    <a:pt x="5422617" y="22980"/>
                  </a:lnTo>
                  <a:lnTo>
                    <a:pt x="5476925" y="25614"/>
                  </a:lnTo>
                  <a:lnTo>
                    <a:pt x="5531317" y="28394"/>
                  </a:lnTo>
                  <a:lnTo>
                    <a:pt x="5585787" y="31320"/>
                  </a:lnTo>
                  <a:lnTo>
                    <a:pt x="5640330" y="34392"/>
                  </a:lnTo>
                  <a:lnTo>
                    <a:pt x="5694940" y="37612"/>
                  </a:lnTo>
                  <a:lnTo>
                    <a:pt x="5749611" y="40979"/>
                  </a:lnTo>
                  <a:lnTo>
                    <a:pt x="5804338" y="44493"/>
                  </a:lnTo>
                  <a:lnTo>
                    <a:pt x="5859116" y="48156"/>
                  </a:lnTo>
                  <a:lnTo>
                    <a:pt x="5913939" y="51968"/>
                  </a:lnTo>
                  <a:lnTo>
                    <a:pt x="5961554" y="55463"/>
                  </a:lnTo>
                  <a:lnTo>
                    <a:pt x="6010111" y="59261"/>
                  </a:lnTo>
                  <a:lnTo>
                    <a:pt x="6059569" y="63352"/>
                  </a:lnTo>
                  <a:lnTo>
                    <a:pt x="6109886" y="67727"/>
                  </a:lnTo>
                  <a:lnTo>
                    <a:pt x="6161021" y="72376"/>
                  </a:lnTo>
                  <a:lnTo>
                    <a:pt x="6212932" y="77290"/>
                  </a:lnTo>
                  <a:lnTo>
                    <a:pt x="6265580" y="82458"/>
                  </a:lnTo>
                  <a:lnTo>
                    <a:pt x="6318922" y="87870"/>
                  </a:lnTo>
                  <a:lnTo>
                    <a:pt x="6372918" y="93517"/>
                  </a:lnTo>
                  <a:lnTo>
                    <a:pt x="6427526" y="99389"/>
                  </a:lnTo>
                  <a:lnTo>
                    <a:pt x="6482705" y="105477"/>
                  </a:lnTo>
                  <a:lnTo>
                    <a:pt x="6538413" y="111770"/>
                  </a:lnTo>
                  <a:lnTo>
                    <a:pt x="6594611" y="118258"/>
                  </a:lnTo>
                  <a:lnTo>
                    <a:pt x="6651256" y="124933"/>
                  </a:lnTo>
                  <a:lnTo>
                    <a:pt x="6708307" y="131783"/>
                  </a:lnTo>
                  <a:lnTo>
                    <a:pt x="6765724" y="138800"/>
                  </a:lnTo>
                  <a:lnTo>
                    <a:pt x="6823464" y="145974"/>
                  </a:lnTo>
                  <a:lnTo>
                    <a:pt x="6881487" y="153294"/>
                  </a:lnTo>
                  <a:lnTo>
                    <a:pt x="6939752" y="160751"/>
                  </a:lnTo>
                  <a:lnTo>
                    <a:pt x="6998218" y="168336"/>
                  </a:lnTo>
                  <a:lnTo>
                    <a:pt x="7056842" y="176038"/>
                  </a:lnTo>
                  <a:lnTo>
                    <a:pt x="7115585" y="183847"/>
                  </a:lnTo>
                  <a:lnTo>
                    <a:pt x="7174404" y="191755"/>
                  </a:lnTo>
                  <a:lnTo>
                    <a:pt x="7233260" y="199750"/>
                  </a:lnTo>
                  <a:lnTo>
                    <a:pt x="7292110" y="207824"/>
                  </a:lnTo>
                  <a:lnTo>
                    <a:pt x="7350913" y="215966"/>
                  </a:lnTo>
                  <a:lnTo>
                    <a:pt x="7409628" y="224167"/>
                  </a:lnTo>
                  <a:lnTo>
                    <a:pt x="7468215" y="232416"/>
                  </a:lnTo>
                  <a:lnTo>
                    <a:pt x="7526631" y="240705"/>
                  </a:lnTo>
                  <a:lnTo>
                    <a:pt x="7584836" y="249024"/>
                  </a:lnTo>
                  <a:lnTo>
                    <a:pt x="7642789" y="257361"/>
                  </a:lnTo>
                  <a:lnTo>
                    <a:pt x="7700448" y="265709"/>
                  </a:lnTo>
                  <a:lnTo>
                    <a:pt x="7757772" y="274057"/>
                  </a:lnTo>
                  <a:lnTo>
                    <a:pt x="7814720" y="282395"/>
                  </a:lnTo>
                  <a:lnTo>
                    <a:pt x="7871250" y="290713"/>
                  </a:lnTo>
                  <a:lnTo>
                    <a:pt x="7927323" y="299002"/>
                  </a:lnTo>
                  <a:lnTo>
                    <a:pt x="7982895" y="307251"/>
                  </a:lnTo>
                  <a:lnTo>
                    <a:pt x="8037927" y="315452"/>
                  </a:lnTo>
                  <a:lnTo>
                    <a:pt x="8092377" y="323595"/>
                  </a:lnTo>
                  <a:lnTo>
                    <a:pt x="8146204" y="331668"/>
                  </a:lnTo>
                  <a:lnTo>
                    <a:pt x="8199367" y="339664"/>
                  </a:lnTo>
                  <a:lnTo>
                    <a:pt x="8251824" y="347571"/>
                  </a:lnTo>
                  <a:lnTo>
                    <a:pt x="8303535" y="355380"/>
                  </a:lnTo>
                  <a:lnTo>
                    <a:pt x="8354457" y="363082"/>
                  </a:lnTo>
                  <a:lnTo>
                    <a:pt x="8404551" y="370667"/>
                  </a:lnTo>
                  <a:lnTo>
                    <a:pt x="8453775" y="378124"/>
                  </a:lnTo>
                  <a:lnTo>
                    <a:pt x="8502087" y="385444"/>
                  </a:lnTo>
                  <a:lnTo>
                    <a:pt x="8549447" y="392618"/>
                  </a:lnTo>
                  <a:lnTo>
                    <a:pt x="8595813" y="399635"/>
                  </a:lnTo>
                  <a:lnTo>
                    <a:pt x="8641144" y="406485"/>
                  </a:lnTo>
                  <a:lnTo>
                    <a:pt x="8685399" y="413160"/>
                  </a:lnTo>
                  <a:lnTo>
                    <a:pt x="8728537" y="419648"/>
                  </a:lnTo>
                  <a:lnTo>
                    <a:pt x="8770516" y="425941"/>
                  </a:lnTo>
                  <a:lnTo>
                    <a:pt x="8811296" y="432029"/>
                  </a:lnTo>
                  <a:lnTo>
                    <a:pt x="8850835" y="437901"/>
                  </a:lnTo>
                  <a:lnTo>
                    <a:pt x="8889092" y="443548"/>
                  </a:lnTo>
                  <a:lnTo>
                    <a:pt x="8961595" y="454128"/>
                  </a:lnTo>
                  <a:lnTo>
                    <a:pt x="9028477" y="463691"/>
                  </a:lnTo>
                  <a:lnTo>
                    <a:pt x="9059707" y="468066"/>
                  </a:lnTo>
                  <a:lnTo>
                    <a:pt x="9078271" y="470623"/>
                  </a:lnTo>
                </a:path>
              </a:pathLst>
            </a:custGeom>
            <a:ln w="63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3853" y="5640781"/>
              <a:ext cx="3004820" cy="1211580"/>
            </a:xfrm>
            <a:custGeom>
              <a:avLst/>
              <a:gdLst/>
              <a:ahLst/>
              <a:cxnLst/>
              <a:rect l="l" t="t" r="r" b="b"/>
              <a:pathLst>
                <a:path w="3004820" h="1211579">
                  <a:moveTo>
                    <a:pt x="0" y="0"/>
                  </a:moveTo>
                  <a:lnTo>
                    <a:pt x="51721" y="23517"/>
                  </a:lnTo>
                  <a:lnTo>
                    <a:pt x="103435" y="47027"/>
                  </a:lnTo>
                  <a:lnTo>
                    <a:pt x="155135" y="70525"/>
                  </a:lnTo>
                  <a:lnTo>
                    <a:pt x="206815" y="94002"/>
                  </a:lnTo>
                  <a:lnTo>
                    <a:pt x="258466" y="117452"/>
                  </a:lnTo>
                  <a:lnTo>
                    <a:pt x="310083" y="140868"/>
                  </a:lnTo>
                  <a:lnTo>
                    <a:pt x="361657" y="164244"/>
                  </a:lnTo>
                  <a:lnTo>
                    <a:pt x="413183" y="187573"/>
                  </a:lnTo>
                  <a:lnTo>
                    <a:pt x="464653" y="210849"/>
                  </a:lnTo>
                  <a:lnTo>
                    <a:pt x="516059" y="234063"/>
                  </a:lnTo>
                  <a:lnTo>
                    <a:pt x="567396" y="257211"/>
                  </a:lnTo>
                  <a:lnTo>
                    <a:pt x="618656" y="280284"/>
                  </a:lnTo>
                  <a:lnTo>
                    <a:pt x="669832" y="303277"/>
                  </a:lnTo>
                  <a:lnTo>
                    <a:pt x="720917" y="326182"/>
                  </a:lnTo>
                  <a:lnTo>
                    <a:pt x="771904" y="348994"/>
                  </a:lnTo>
                  <a:lnTo>
                    <a:pt x="822786" y="371704"/>
                  </a:lnTo>
                  <a:lnTo>
                    <a:pt x="873556" y="394306"/>
                  </a:lnTo>
                  <a:lnTo>
                    <a:pt x="924207" y="416795"/>
                  </a:lnTo>
                  <a:lnTo>
                    <a:pt x="974732" y="439162"/>
                  </a:lnTo>
                  <a:lnTo>
                    <a:pt x="1025125" y="461401"/>
                  </a:lnTo>
                  <a:lnTo>
                    <a:pt x="1075377" y="483506"/>
                  </a:lnTo>
                  <a:lnTo>
                    <a:pt x="1125482" y="505470"/>
                  </a:lnTo>
                  <a:lnTo>
                    <a:pt x="1175433" y="527285"/>
                  </a:lnTo>
                  <a:lnTo>
                    <a:pt x="1225224" y="548946"/>
                  </a:lnTo>
                  <a:lnTo>
                    <a:pt x="1274846" y="570446"/>
                  </a:lnTo>
                  <a:lnTo>
                    <a:pt x="1324293" y="591777"/>
                  </a:lnTo>
                  <a:lnTo>
                    <a:pt x="1373558" y="612933"/>
                  </a:lnTo>
                  <a:lnTo>
                    <a:pt x="1422635" y="633908"/>
                  </a:lnTo>
                  <a:lnTo>
                    <a:pt x="1471515" y="654695"/>
                  </a:lnTo>
                  <a:lnTo>
                    <a:pt x="1520192" y="675286"/>
                  </a:lnTo>
                  <a:lnTo>
                    <a:pt x="1568660" y="695675"/>
                  </a:lnTo>
                  <a:lnTo>
                    <a:pt x="1616910" y="715856"/>
                  </a:lnTo>
                  <a:lnTo>
                    <a:pt x="1664936" y="735822"/>
                  </a:lnTo>
                  <a:lnTo>
                    <a:pt x="1712731" y="755566"/>
                  </a:lnTo>
                  <a:lnTo>
                    <a:pt x="1760289" y="775081"/>
                  </a:lnTo>
                  <a:lnTo>
                    <a:pt x="1807601" y="794360"/>
                  </a:lnTo>
                  <a:lnTo>
                    <a:pt x="1854661" y="813398"/>
                  </a:lnTo>
                  <a:lnTo>
                    <a:pt x="1901462" y="832186"/>
                  </a:lnTo>
                  <a:lnTo>
                    <a:pt x="1947997" y="850719"/>
                  </a:lnTo>
                  <a:lnTo>
                    <a:pt x="1994259" y="868989"/>
                  </a:lnTo>
                  <a:lnTo>
                    <a:pt x="2040242" y="886991"/>
                  </a:lnTo>
                  <a:lnTo>
                    <a:pt x="2085937" y="904716"/>
                  </a:lnTo>
                  <a:lnTo>
                    <a:pt x="2131338" y="922159"/>
                  </a:lnTo>
                  <a:lnTo>
                    <a:pt x="2176438" y="939313"/>
                  </a:lnTo>
                  <a:lnTo>
                    <a:pt x="2221229" y="956171"/>
                  </a:lnTo>
                  <a:lnTo>
                    <a:pt x="2265706" y="972726"/>
                  </a:lnTo>
                  <a:lnTo>
                    <a:pt x="2309861" y="988971"/>
                  </a:lnTo>
                  <a:lnTo>
                    <a:pt x="2353687" y="1004901"/>
                  </a:lnTo>
                  <a:lnTo>
                    <a:pt x="2397177" y="1020507"/>
                  </a:lnTo>
                  <a:lnTo>
                    <a:pt x="2440323" y="1035784"/>
                  </a:lnTo>
                  <a:lnTo>
                    <a:pt x="2483120" y="1050724"/>
                  </a:lnTo>
                  <a:lnTo>
                    <a:pt x="2525559" y="1065322"/>
                  </a:lnTo>
                  <a:lnTo>
                    <a:pt x="2567635" y="1079569"/>
                  </a:lnTo>
                  <a:lnTo>
                    <a:pt x="2609339" y="1093460"/>
                  </a:lnTo>
                  <a:lnTo>
                    <a:pt x="2650665" y="1106988"/>
                  </a:lnTo>
                  <a:lnTo>
                    <a:pt x="2691607" y="1120146"/>
                  </a:lnTo>
                  <a:lnTo>
                    <a:pt x="2732156" y="1132927"/>
                  </a:lnTo>
                  <a:lnTo>
                    <a:pt x="2772306" y="1145324"/>
                  </a:lnTo>
                  <a:lnTo>
                    <a:pt x="2812050" y="1157331"/>
                  </a:lnTo>
                  <a:lnTo>
                    <a:pt x="2851381" y="1168942"/>
                  </a:lnTo>
                  <a:lnTo>
                    <a:pt x="2890292" y="1180149"/>
                  </a:lnTo>
                  <a:lnTo>
                    <a:pt x="2928775" y="1190945"/>
                  </a:lnTo>
                  <a:lnTo>
                    <a:pt x="2966825" y="1201324"/>
                  </a:lnTo>
                  <a:lnTo>
                    <a:pt x="3004433" y="1211280"/>
                  </a:lnTo>
                </a:path>
              </a:pathLst>
            </a:custGeom>
            <a:ln w="63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5728" y="5284470"/>
              <a:ext cx="9078595" cy="1467485"/>
            </a:xfrm>
            <a:custGeom>
              <a:avLst/>
              <a:gdLst/>
              <a:ahLst/>
              <a:cxnLst/>
              <a:rect l="l" t="t" r="r" b="b"/>
              <a:pathLst>
                <a:path w="9078595" h="1467484">
                  <a:moveTo>
                    <a:pt x="0" y="0"/>
                  </a:moveTo>
                  <a:lnTo>
                    <a:pt x="37324" y="13040"/>
                  </a:lnTo>
                  <a:lnTo>
                    <a:pt x="74769" y="26102"/>
                  </a:lnTo>
                  <a:lnTo>
                    <a:pt x="112458" y="39209"/>
                  </a:lnTo>
                  <a:lnTo>
                    <a:pt x="150511" y="52381"/>
                  </a:lnTo>
                  <a:lnTo>
                    <a:pt x="189051" y="65642"/>
                  </a:lnTo>
                  <a:lnTo>
                    <a:pt x="228197" y="79012"/>
                  </a:lnTo>
                  <a:lnTo>
                    <a:pt x="268073" y="92514"/>
                  </a:lnTo>
                  <a:lnTo>
                    <a:pt x="308800" y="106170"/>
                  </a:lnTo>
                  <a:lnTo>
                    <a:pt x="350499" y="120003"/>
                  </a:lnTo>
                  <a:lnTo>
                    <a:pt x="393291" y="134033"/>
                  </a:lnTo>
                  <a:lnTo>
                    <a:pt x="437298" y="148282"/>
                  </a:lnTo>
                  <a:lnTo>
                    <a:pt x="482643" y="162774"/>
                  </a:lnTo>
                  <a:lnTo>
                    <a:pt x="529445" y="177530"/>
                  </a:lnTo>
                  <a:lnTo>
                    <a:pt x="577828" y="192571"/>
                  </a:lnTo>
                  <a:lnTo>
                    <a:pt x="627911" y="207921"/>
                  </a:lnTo>
                  <a:lnTo>
                    <a:pt x="679818" y="223600"/>
                  </a:lnTo>
                  <a:lnTo>
                    <a:pt x="733668" y="239631"/>
                  </a:lnTo>
                  <a:lnTo>
                    <a:pt x="789585" y="256036"/>
                  </a:lnTo>
                  <a:lnTo>
                    <a:pt x="847689" y="272836"/>
                  </a:lnTo>
                  <a:lnTo>
                    <a:pt x="908102" y="290054"/>
                  </a:lnTo>
                  <a:lnTo>
                    <a:pt x="970946" y="307713"/>
                  </a:lnTo>
                  <a:lnTo>
                    <a:pt x="1036341" y="325833"/>
                  </a:lnTo>
                  <a:lnTo>
                    <a:pt x="1104411" y="344436"/>
                  </a:lnTo>
                  <a:lnTo>
                    <a:pt x="1142884" y="354885"/>
                  </a:lnTo>
                  <a:lnTo>
                    <a:pt x="1182229" y="365585"/>
                  </a:lnTo>
                  <a:lnTo>
                    <a:pt x="1222422" y="376525"/>
                  </a:lnTo>
                  <a:lnTo>
                    <a:pt x="1263437" y="387692"/>
                  </a:lnTo>
                  <a:lnTo>
                    <a:pt x="1305252" y="399076"/>
                  </a:lnTo>
                  <a:lnTo>
                    <a:pt x="1347842" y="410665"/>
                  </a:lnTo>
                  <a:lnTo>
                    <a:pt x="1391183" y="422448"/>
                  </a:lnTo>
                  <a:lnTo>
                    <a:pt x="1435251" y="434412"/>
                  </a:lnTo>
                  <a:lnTo>
                    <a:pt x="1480022" y="446546"/>
                  </a:lnTo>
                  <a:lnTo>
                    <a:pt x="1525472" y="458839"/>
                  </a:lnTo>
                  <a:lnTo>
                    <a:pt x="1571577" y="471279"/>
                  </a:lnTo>
                  <a:lnTo>
                    <a:pt x="1618313" y="483855"/>
                  </a:lnTo>
                  <a:lnTo>
                    <a:pt x="1665656" y="496555"/>
                  </a:lnTo>
                  <a:lnTo>
                    <a:pt x="1713581" y="509367"/>
                  </a:lnTo>
                  <a:lnTo>
                    <a:pt x="1762065" y="522281"/>
                  </a:lnTo>
                  <a:lnTo>
                    <a:pt x="1811084" y="535284"/>
                  </a:lnTo>
                  <a:lnTo>
                    <a:pt x="1860614" y="548365"/>
                  </a:lnTo>
                  <a:lnTo>
                    <a:pt x="1910630" y="561512"/>
                  </a:lnTo>
                  <a:lnTo>
                    <a:pt x="1961108" y="574714"/>
                  </a:lnTo>
                  <a:lnTo>
                    <a:pt x="2012026" y="587959"/>
                  </a:lnTo>
                  <a:lnTo>
                    <a:pt x="2063357" y="601237"/>
                  </a:lnTo>
                  <a:lnTo>
                    <a:pt x="2115080" y="614534"/>
                  </a:lnTo>
                  <a:lnTo>
                    <a:pt x="2167168" y="627840"/>
                  </a:lnTo>
                  <a:lnTo>
                    <a:pt x="2219599" y="641143"/>
                  </a:lnTo>
                  <a:lnTo>
                    <a:pt x="2272348" y="654432"/>
                  </a:lnTo>
                  <a:lnTo>
                    <a:pt x="2325392" y="667695"/>
                  </a:lnTo>
                  <a:lnTo>
                    <a:pt x="2378705" y="680920"/>
                  </a:lnTo>
                  <a:lnTo>
                    <a:pt x="2432265" y="694096"/>
                  </a:lnTo>
                  <a:lnTo>
                    <a:pt x="2486047" y="707212"/>
                  </a:lnTo>
                  <a:lnTo>
                    <a:pt x="2540027" y="720256"/>
                  </a:lnTo>
                  <a:lnTo>
                    <a:pt x="2594181" y="733216"/>
                  </a:lnTo>
                  <a:lnTo>
                    <a:pt x="2648486" y="746080"/>
                  </a:lnTo>
                  <a:lnTo>
                    <a:pt x="2702916" y="758838"/>
                  </a:lnTo>
                  <a:lnTo>
                    <a:pt x="2757448" y="771478"/>
                  </a:lnTo>
                  <a:lnTo>
                    <a:pt x="2812058" y="783988"/>
                  </a:lnTo>
                  <a:lnTo>
                    <a:pt x="2866721" y="796356"/>
                  </a:lnTo>
                  <a:lnTo>
                    <a:pt x="2921415" y="808572"/>
                  </a:lnTo>
                  <a:lnTo>
                    <a:pt x="2976114" y="820623"/>
                  </a:lnTo>
                  <a:lnTo>
                    <a:pt x="3030795" y="832498"/>
                  </a:lnTo>
                  <a:lnTo>
                    <a:pt x="3085434" y="844186"/>
                  </a:lnTo>
                  <a:lnTo>
                    <a:pt x="3140006" y="855674"/>
                  </a:lnTo>
                  <a:lnTo>
                    <a:pt x="3194488" y="866952"/>
                  </a:lnTo>
                  <a:lnTo>
                    <a:pt x="3240447" y="876340"/>
                  </a:lnTo>
                  <a:lnTo>
                    <a:pt x="3286870" y="885738"/>
                  </a:lnTo>
                  <a:lnTo>
                    <a:pt x="3333739" y="895144"/>
                  </a:lnTo>
                  <a:lnTo>
                    <a:pt x="3381033" y="904554"/>
                  </a:lnTo>
                  <a:lnTo>
                    <a:pt x="3428732" y="913965"/>
                  </a:lnTo>
                  <a:lnTo>
                    <a:pt x="3476818" y="923372"/>
                  </a:lnTo>
                  <a:lnTo>
                    <a:pt x="3525270" y="932774"/>
                  </a:lnTo>
                  <a:lnTo>
                    <a:pt x="3574069" y="942166"/>
                  </a:lnTo>
                  <a:lnTo>
                    <a:pt x="3623195" y="951544"/>
                  </a:lnTo>
                  <a:lnTo>
                    <a:pt x="3672628" y="960907"/>
                  </a:lnTo>
                  <a:lnTo>
                    <a:pt x="3722350" y="970249"/>
                  </a:lnTo>
                  <a:lnTo>
                    <a:pt x="3772339" y="979568"/>
                  </a:lnTo>
                  <a:lnTo>
                    <a:pt x="3822577" y="988860"/>
                  </a:lnTo>
                  <a:lnTo>
                    <a:pt x="3873044" y="998122"/>
                  </a:lnTo>
                  <a:lnTo>
                    <a:pt x="3923719" y="1007351"/>
                  </a:lnTo>
                  <a:lnTo>
                    <a:pt x="3974585" y="1016542"/>
                  </a:lnTo>
                  <a:lnTo>
                    <a:pt x="4025620" y="1025693"/>
                  </a:lnTo>
                  <a:lnTo>
                    <a:pt x="4076805" y="1034800"/>
                  </a:lnTo>
                  <a:lnTo>
                    <a:pt x="4128121" y="1043860"/>
                  </a:lnTo>
                  <a:lnTo>
                    <a:pt x="4179548" y="1052869"/>
                  </a:lnTo>
                  <a:lnTo>
                    <a:pt x="4231067" y="1061824"/>
                  </a:lnTo>
                  <a:lnTo>
                    <a:pt x="4282656" y="1070721"/>
                  </a:lnTo>
                  <a:lnTo>
                    <a:pt x="4334298" y="1079557"/>
                  </a:lnTo>
                  <a:lnTo>
                    <a:pt x="4385972" y="1088329"/>
                  </a:lnTo>
                  <a:lnTo>
                    <a:pt x="4437659" y="1097033"/>
                  </a:lnTo>
                  <a:lnTo>
                    <a:pt x="4489339" y="1105666"/>
                  </a:lnTo>
                  <a:lnTo>
                    <a:pt x="4540992" y="1114225"/>
                  </a:lnTo>
                  <a:lnTo>
                    <a:pt x="4592598" y="1122705"/>
                  </a:lnTo>
                  <a:lnTo>
                    <a:pt x="4644139" y="1131103"/>
                  </a:lnTo>
                  <a:lnTo>
                    <a:pt x="4695594" y="1139417"/>
                  </a:lnTo>
                  <a:lnTo>
                    <a:pt x="4746944" y="1147642"/>
                  </a:lnTo>
                  <a:lnTo>
                    <a:pt x="4798169" y="1155776"/>
                  </a:lnTo>
                  <a:lnTo>
                    <a:pt x="4849249" y="1163814"/>
                  </a:lnTo>
                  <a:lnTo>
                    <a:pt x="4900165" y="1171754"/>
                  </a:lnTo>
                  <a:lnTo>
                    <a:pt x="4950897" y="1179592"/>
                  </a:lnTo>
                  <a:lnTo>
                    <a:pt x="5001426" y="1187324"/>
                  </a:lnTo>
                  <a:lnTo>
                    <a:pt x="5051731" y="1194947"/>
                  </a:lnTo>
                  <a:lnTo>
                    <a:pt x="5101794" y="1202458"/>
                  </a:lnTo>
                  <a:lnTo>
                    <a:pt x="5151594" y="1209854"/>
                  </a:lnTo>
                  <a:lnTo>
                    <a:pt x="5201112" y="1217130"/>
                  </a:lnTo>
                  <a:lnTo>
                    <a:pt x="5250328" y="1224283"/>
                  </a:lnTo>
                  <a:lnTo>
                    <a:pt x="5299223" y="1231311"/>
                  </a:lnTo>
                  <a:lnTo>
                    <a:pt x="5347776" y="1238209"/>
                  </a:lnTo>
                  <a:lnTo>
                    <a:pt x="5395969" y="1244974"/>
                  </a:lnTo>
                  <a:lnTo>
                    <a:pt x="5443781" y="1251603"/>
                  </a:lnTo>
                  <a:lnTo>
                    <a:pt x="5491194" y="1258093"/>
                  </a:lnTo>
                  <a:lnTo>
                    <a:pt x="5538186" y="1264439"/>
                  </a:lnTo>
                  <a:lnTo>
                    <a:pt x="5584739" y="1270639"/>
                  </a:lnTo>
                  <a:lnTo>
                    <a:pt x="5630833" y="1276689"/>
                  </a:lnTo>
                  <a:lnTo>
                    <a:pt x="5676449" y="1282585"/>
                  </a:lnTo>
                  <a:lnTo>
                    <a:pt x="5731868" y="1289579"/>
                  </a:lnTo>
                  <a:lnTo>
                    <a:pt x="5787466" y="1296373"/>
                  </a:lnTo>
                  <a:lnTo>
                    <a:pt x="5843208" y="1302970"/>
                  </a:lnTo>
                  <a:lnTo>
                    <a:pt x="5899059" y="1309374"/>
                  </a:lnTo>
                  <a:lnTo>
                    <a:pt x="5954986" y="1315590"/>
                  </a:lnTo>
                  <a:lnTo>
                    <a:pt x="6010955" y="1321622"/>
                  </a:lnTo>
                  <a:lnTo>
                    <a:pt x="6066930" y="1327474"/>
                  </a:lnTo>
                  <a:lnTo>
                    <a:pt x="6122880" y="1333150"/>
                  </a:lnTo>
                  <a:lnTo>
                    <a:pt x="6178768" y="1338654"/>
                  </a:lnTo>
                  <a:lnTo>
                    <a:pt x="6234561" y="1343991"/>
                  </a:lnTo>
                  <a:lnTo>
                    <a:pt x="6290225" y="1349164"/>
                  </a:lnTo>
                  <a:lnTo>
                    <a:pt x="6345726" y="1354178"/>
                  </a:lnTo>
                  <a:lnTo>
                    <a:pt x="6401029" y="1359036"/>
                  </a:lnTo>
                  <a:lnTo>
                    <a:pt x="6456101" y="1363744"/>
                  </a:lnTo>
                  <a:lnTo>
                    <a:pt x="6510907" y="1368304"/>
                  </a:lnTo>
                  <a:lnTo>
                    <a:pt x="6565413" y="1372722"/>
                  </a:lnTo>
                  <a:lnTo>
                    <a:pt x="6619585" y="1377001"/>
                  </a:lnTo>
                  <a:lnTo>
                    <a:pt x="6673390" y="1381145"/>
                  </a:lnTo>
                  <a:lnTo>
                    <a:pt x="6726792" y="1385159"/>
                  </a:lnTo>
                  <a:lnTo>
                    <a:pt x="6779757" y="1389047"/>
                  </a:lnTo>
                  <a:lnTo>
                    <a:pt x="6832253" y="1392812"/>
                  </a:lnTo>
                  <a:lnTo>
                    <a:pt x="6884243" y="1396460"/>
                  </a:lnTo>
                  <a:lnTo>
                    <a:pt x="6935695" y="1399993"/>
                  </a:lnTo>
                  <a:lnTo>
                    <a:pt x="6986574" y="1403417"/>
                  </a:lnTo>
                  <a:lnTo>
                    <a:pt x="7036847" y="1406735"/>
                  </a:lnTo>
                  <a:lnTo>
                    <a:pt x="7086478" y="1409952"/>
                  </a:lnTo>
                  <a:lnTo>
                    <a:pt x="7135433" y="1413072"/>
                  </a:lnTo>
                  <a:lnTo>
                    <a:pt x="7183680" y="1416098"/>
                  </a:lnTo>
                  <a:lnTo>
                    <a:pt x="7231183" y="1419035"/>
                  </a:lnTo>
                  <a:lnTo>
                    <a:pt x="7277908" y="1421887"/>
                  </a:lnTo>
                  <a:lnTo>
                    <a:pt x="7323821" y="1424659"/>
                  </a:lnTo>
                  <a:lnTo>
                    <a:pt x="7368889" y="1427353"/>
                  </a:lnTo>
                  <a:lnTo>
                    <a:pt x="7413077" y="1429976"/>
                  </a:lnTo>
                  <a:lnTo>
                    <a:pt x="7456350" y="1432530"/>
                  </a:lnTo>
                  <a:lnTo>
                    <a:pt x="7498675" y="1435019"/>
                  </a:lnTo>
                  <a:lnTo>
                    <a:pt x="7540018" y="1437448"/>
                  </a:lnTo>
                  <a:lnTo>
                    <a:pt x="7580344" y="1439822"/>
                  </a:lnTo>
                  <a:lnTo>
                    <a:pt x="7619620" y="1442143"/>
                  </a:lnTo>
                  <a:lnTo>
                    <a:pt x="7657810" y="1444417"/>
                  </a:lnTo>
                  <a:lnTo>
                    <a:pt x="7694882" y="1446648"/>
                  </a:lnTo>
                  <a:lnTo>
                    <a:pt x="7730801" y="1448838"/>
                  </a:lnTo>
                  <a:lnTo>
                    <a:pt x="7812409" y="1453636"/>
                  </a:lnTo>
                  <a:lnTo>
                    <a:pt x="7887152" y="1457595"/>
                  </a:lnTo>
                  <a:lnTo>
                    <a:pt x="7955603" y="1460781"/>
                  </a:lnTo>
                  <a:lnTo>
                    <a:pt x="8018334" y="1463258"/>
                  </a:lnTo>
                  <a:lnTo>
                    <a:pt x="8075917" y="1465093"/>
                  </a:lnTo>
                  <a:lnTo>
                    <a:pt x="8128927" y="1466350"/>
                  </a:lnTo>
                  <a:lnTo>
                    <a:pt x="8177935" y="1467094"/>
                  </a:lnTo>
                  <a:lnTo>
                    <a:pt x="8223515" y="1467392"/>
                  </a:lnTo>
                  <a:lnTo>
                    <a:pt x="8266239" y="1467307"/>
                  </a:lnTo>
                  <a:lnTo>
                    <a:pt x="8306680" y="1466906"/>
                  </a:lnTo>
                  <a:lnTo>
                    <a:pt x="8345410" y="1466253"/>
                  </a:lnTo>
                  <a:lnTo>
                    <a:pt x="8420032" y="1464455"/>
                  </a:lnTo>
                  <a:lnTo>
                    <a:pt x="8457068" y="1463439"/>
                  </a:lnTo>
                  <a:lnTo>
                    <a:pt x="8494685" y="1462434"/>
                  </a:lnTo>
                  <a:lnTo>
                    <a:pt x="8533456" y="1461503"/>
                  </a:lnTo>
                  <a:lnTo>
                    <a:pt x="8573954" y="1460713"/>
                  </a:lnTo>
                  <a:lnTo>
                    <a:pt x="8636561" y="1459348"/>
                  </a:lnTo>
                  <a:lnTo>
                    <a:pt x="8696089" y="1457447"/>
                  </a:lnTo>
                  <a:lnTo>
                    <a:pt x="8752845" y="1455065"/>
                  </a:lnTo>
                  <a:lnTo>
                    <a:pt x="8807136" y="1452254"/>
                  </a:lnTo>
                  <a:lnTo>
                    <a:pt x="8859272" y="1449069"/>
                  </a:lnTo>
                  <a:lnTo>
                    <a:pt x="8909559" y="1445562"/>
                  </a:lnTo>
                  <a:lnTo>
                    <a:pt x="8958307" y="1441789"/>
                  </a:lnTo>
                  <a:lnTo>
                    <a:pt x="9005822" y="1437801"/>
                  </a:lnTo>
                  <a:lnTo>
                    <a:pt x="9052414" y="1433653"/>
                  </a:lnTo>
                  <a:lnTo>
                    <a:pt x="9078271" y="1431261"/>
                  </a:lnTo>
                </a:path>
              </a:pathLst>
            </a:custGeom>
            <a:ln w="63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215133" y="5137796"/>
              <a:ext cx="6929120" cy="1714500"/>
            </a:xfrm>
            <a:custGeom>
              <a:avLst/>
              <a:gdLst/>
              <a:ahLst/>
              <a:cxnLst/>
              <a:rect l="l" t="t" r="r" b="b"/>
              <a:pathLst>
                <a:path w="6929120" h="1714500">
                  <a:moveTo>
                    <a:pt x="0" y="1714264"/>
                  </a:moveTo>
                  <a:lnTo>
                    <a:pt x="32478" y="1677653"/>
                  </a:lnTo>
                  <a:lnTo>
                    <a:pt x="65063" y="1641069"/>
                  </a:lnTo>
                  <a:lnTo>
                    <a:pt x="97859" y="1604537"/>
                  </a:lnTo>
                  <a:lnTo>
                    <a:pt x="130971" y="1568084"/>
                  </a:lnTo>
                  <a:lnTo>
                    <a:pt x="164507" y="1531737"/>
                  </a:lnTo>
                  <a:lnTo>
                    <a:pt x="198571" y="1495521"/>
                  </a:lnTo>
                  <a:lnTo>
                    <a:pt x="233268" y="1459464"/>
                  </a:lnTo>
                  <a:lnTo>
                    <a:pt x="268706" y="1423592"/>
                  </a:lnTo>
                  <a:lnTo>
                    <a:pt x="304988" y="1387931"/>
                  </a:lnTo>
                  <a:lnTo>
                    <a:pt x="342222" y="1352508"/>
                  </a:lnTo>
                  <a:lnTo>
                    <a:pt x="380512" y="1317348"/>
                  </a:lnTo>
                  <a:lnTo>
                    <a:pt x="419965" y="1282480"/>
                  </a:lnTo>
                  <a:lnTo>
                    <a:pt x="460686" y="1247928"/>
                  </a:lnTo>
                  <a:lnTo>
                    <a:pt x="502780" y="1213720"/>
                  </a:lnTo>
                  <a:lnTo>
                    <a:pt x="546354" y="1179881"/>
                  </a:lnTo>
                  <a:lnTo>
                    <a:pt x="584055" y="1151726"/>
                  </a:lnTo>
                  <a:lnTo>
                    <a:pt x="623194" y="1123387"/>
                  </a:lnTo>
                  <a:lnTo>
                    <a:pt x="663629" y="1094938"/>
                  </a:lnTo>
                  <a:lnTo>
                    <a:pt x="705221" y="1066452"/>
                  </a:lnTo>
                  <a:lnTo>
                    <a:pt x="747827" y="1038004"/>
                  </a:lnTo>
                  <a:lnTo>
                    <a:pt x="791308" y="1009665"/>
                  </a:lnTo>
                  <a:lnTo>
                    <a:pt x="835523" y="981509"/>
                  </a:lnTo>
                  <a:lnTo>
                    <a:pt x="880331" y="953610"/>
                  </a:lnTo>
                  <a:lnTo>
                    <a:pt x="925591" y="926041"/>
                  </a:lnTo>
                  <a:lnTo>
                    <a:pt x="971163" y="898876"/>
                  </a:lnTo>
                  <a:lnTo>
                    <a:pt x="1016906" y="872186"/>
                  </a:lnTo>
                  <a:lnTo>
                    <a:pt x="1062679" y="846047"/>
                  </a:lnTo>
                  <a:lnTo>
                    <a:pt x="1108342" y="820531"/>
                  </a:lnTo>
                  <a:lnTo>
                    <a:pt x="1153753" y="795711"/>
                  </a:lnTo>
                  <a:lnTo>
                    <a:pt x="1198772" y="771661"/>
                  </a:lnTo>
                  <a:lnTo>
                    <a:pt x="1243258" y="748454"/>
                  </a:lnTo>
                  <a:lnTo>
                    <a:pt x="1287072" y="726164"/>
                  </a:lnTo>
                  <a:lnTo>
                    <a:pt x="1330070" y="704863"/>
                  </a:lnTo>
                  <a:lnTo>
                    <a:pt x="1376844" y="682270"/>
                  </a:lnTo>
                  <a:lnTo>
                    <a:pt x="1421710" y="661143"/>
                  </a:lnTo>
                  <a:lnTo>
                    <a:pt x="1465076" y="641327"/>
                  </a:lnTo>
                  <a:lnTo>
                    <a:pt x="1507353" y="622665"/>
                  </a:lnTo>
                  <a:lnTo>
                    <a:pt x="1548946" y="605001"/>
                  </a:lnTo>
                  <a:lnTo>
                    <a:pt x="1590266" y="588177"/>
                  </a:lnTo>
                  <a:lnTo>
                    <a:pt x="1631720" y="572039"/>
                  </a:lnTo>
                  <a:lnTo>
                    <a:pt x="1673717" y="556429"/>
                  </a:lnTo>
                  <a:lnTo>
                    <a:pt x="1716664" y="541190"/>
                  </a:lnTo>
                  <a:lnTo>
                    <a:pt x="1760971" y="526167"/>
                  </a:lnTo>
                  <a:lnTo>
                    <a:pt x="1807046" y="511202"/>
                  </a:lnTo>
                  <a:lnTo>
                    <a:pt x="1855297" y="496140"/>
                  </a:lnTo>
                  <a:lnTo>
                    <a:pt x="1906132" y="480824"/>
                  </a:lnTo>
                  <a:lnTo>
                    <a:pt x="1959960" y="465098"/>
                  </a:lnTo>
                  <a:lnTo>
                    <a:pt x="2017189" y="448804"/>
                  </a:lnTo>
                  <a:lnTo>
                    <a:pt x="2078228" y="431788"/>
                  </a:lnTo>
                  <a:lnTo>
                    <a:pt x="2118243" y="420886"/>
                  </a:lnTo>
                  <a:lnTo>
                    <a:pt x="2160523" y="409688"/>
                  </a:lnTo>
                  <a:lnTo>
                    <a:pt x="2204874" y="398231"/>
                  </a:lnTo>
                  <a:lnTo>
                    <a:pt x="2251101" y="386550"/>
                  </a:lnTo>
                  <a:lnTo>
                    <a:pt x="2299009" y="374682"/>
                  </a:lnTo>
                  <a:lnTo>
                    <a:pt x="2348404" y="362664"/>
                  </a:lnTo>
                  <a:lnTo>
                    <a:pt x="2399091" y="350531"/>
                  </a:lnTo>
                  <a:lnTo>
                    <a:pt x="2450875" y="338320"/>
                  </a:lnTo>
                  <a:lnTo>
                    <a:pt x="2503562" y="326068"/>
                  </a:lnTo>
                  <a:lnTo>
                    <a:pt x="2556958" y="313811"/>
                  </a:lnTo>
                  <a:lnTo>
                    <a:pt x="2610868" y="301585"/>
                  </a:lnTo>
                  <a:lnTo>
                    <a:pt x="2665097" y="289426"/>
                  </a:lnTo>
                  <a:lnTo>
                    <a:pt x="2719451" y="277371"/>
                  </a:lnTo>
                  <a:lnTo>
                    <a:pt x="2773734" y="265457"/>
                  </a:lnTo>
                  <a:lnTo>
                    <a:pt x="2827754" y="253720"/>
                  </a:lnTo>
                  <a:lnTo>
                    <a:pt x="2881314" y="242195"/>
                  </a:lnTo>
                  <a:lnTo>
                    <a:pt x="2934220" y="230920"/>
                  </a:lnTo>
                  <a:lnTo>
                    <a:pt x="2986279" y="219931"/>
                  </a:lnTo>
                  <a:lnTo>
                    <a:pt x="3037295" y="209264"/>
                  </a:lnTo>
                  <a:lnTo>
                    <a:pt x="3087073" y="198956"/>
                  </a:lnTo>
                  <a:lnTo>
                    <a:pt x="3135419" y="189042"/>
                  </a:lnTo>
                  <a:lnTo>
                    <a:pt x="3182139" y="179560"/>
                  </a:lnTo>
                  <a:lnTo>
                    <a:pt x="3227038" y="170546"/>
                  </a:lnTo>
                  <a:lnTo>
                    <a:pt x="3269921" y="162035"/>
                  </a:lnTo>
                  <a:lnTo>
                    <a:pt x="3310594" y="154066"/>
                  </a:lnTo>
                  <a:lnTo>
                    <a:pt x="3348863" y="146673"/>
                  </a:lnTo>
                  <a:lnTo>
                    <a:pt x="3418279" y="133601"/>
                  </a:lnTo>
                  <a:lnTo>
                    <a:pt x="3479443" y="122537"/>
                  </a:lnTo>
                  <a:lnTo>
                    <a:pt x="3533735" y="113235"/>
                  </a:lnTo>
                  <a:lnTo>
                    <a:pt x="3582532" y="105452"/>
                  </a:lnTo>
                  <a:lnTo>
                    <a:pt x="3627215" y="98946"/>
                  </a:lnTo>
                  <a:lnTo>
                    <a:pt x="3669162" y="93472"/>
                  </a:lnTo>
                  <a:lnTo>
                    <a:pt x="3709752" y="88788"/>
                  </a:lnTo>
                  <a:lnTo>
                    <a:pt x="3750364" y="84648"/>
                  </a:lnTo>
                  <a:lnTo>
                    <a:pt x="3792377" y="80811"/>
                  </a:lnTo>
                  <a:lnTo>
                    <a:pt x="3837171" y="77033"/>
                  </a:lnTo>
                  <a:lnTo>
                    <a:pt x="3886124" y="73070"/>
                  </a:lnTo>
                  <a:lnTo>
                    <a:pt x="3940615" y="68678"/>
                  </a:lnTo>
                  <a:lnTo>
                    <a:pt x="4002024" y="63615"/>
                  </a:lnTo>
                  <a:lnTo>
                    <a:pt x="4043532" y="60210"/>
                  </a:lnTo>
                  <a:lnTo>
                    <a:pt x="4087086" y="56789"/>
                  </a:lnTo>
                  <a:lnTo>
                    <a:pt x="4132493" y="53364"/>
                  </a:lnTo>
                  <a:lnTo>
                    <a:pt x="4179559" y="49946"/>
                  </a:lnTo>
                  <a:lnTo>
                    <a:pt x="4228092" y="46547"/>
                  </a:lnTo>
                  <a:lnTo>
                    <a:pt x="4277900" y="43178"/>
                  </a:lnTo>
                  <a:lnTo>
                    <a:pt x="4328790" y="39851"/>
                  </a:lnTo>
                  <a:lnTo>
                    <a:pt x="4380569" y="36578"/>
                  </a:lnTo>
                  <a:lnTo>
                    <a:pt x="4433044" y="33370"/>
                  </a:lnTo>
                  <a:lnTo>
                    <a:pt x="4486024" y="30239"/>
                  </a:lnTo>
                  <a:lnTo>
                    <a:pt x="4539315" y="27196"/>
                  </a:lnTo>
                  <a:lnTo>
                    <a:pt x="4592725" y="24253"/>
                  </a:lnTo>
                  <a:lnTo>
                    <a:pt x="4646061" y="21421"/>
                  </a:lnTo>
                  <a:lnTo>
                    <a:pt x="4699131" y="18713"/>
                  </a:lnTo>
                  <a:lnTo>
                    <a:pt x="4751742" y="16140"/>
                  </a:lnTo>
                  <a:lnTo>
                    <a:pt x="4803701" y="13712"/>
                  </a:lnTo>
                  <a:lnTo>
                    <a:pt x="4854816" y="11443"/>
                  </a:lnTo>
                  <a:lnTo>
                    <a:pt x="4904894" y="9344"/>
                  </a:lnTo>
                  <a:lnTo>
                    <a:pt x="4953742" y="7425"/>
                  </a:lnTo>
                  <a:lnTo>
                    <a:pt x="5001168" y="5700"/>
                  </a:lnTo>
                  <a:lnTo>
                    <a:pt x="5046980" y="4179"/>
                  </a:lnTo>
                  <a:lnTo>
                    <a:pt x="5311489" y="0"/>
                  </a:lnTo>
                  <a:lnTo>
                    <a:pt x="5586571" y="464"/>
                  </a:lnTo>
                  <a:lnTo>
                    <a:pt x="5802645" y="2786"/>
                  </a:lnTo>
                  <a:lnTo>
                    <a:pt x="5890133" y="4179"/>
                  </a:lnTo>
                  <a:lnTo>
                    <a:pt x="6495796" y="4179"/>
                  </a:lnTo>
                  <a:lnTo>
                    <a:pt x="6558133" y="6090"/>
                  </a:lnTo>
                  <a:lnTo>
                    <a:pt x="6618476" y="8729"/>
                  </a:lnTo>
                  <a:lnTo>
                    <a:pt x="6676124" y="11883"/>
                  </a:lnTo>
                  <a:lnTo>
                    <a:pt x="6730380" y="15339"/>
                  </a:lnTo>
                  <a:lnTo>
                    <a:pt x="6780547" y="18884"/>
                  </a:lnTo>
                  <a:lnTo>
                    <a:pt x="6825926" y="22306"/>
                  </a:lnTo>
                  <a:lnTo>
                    <a:pt x="6865819" y="25391"/>
                  </a:lnTo>
                  <a:lnTo>
                    <a:pt x="6899529" y="27928"/>
                  </a:lnTo>
                  <a:lnTo>
                    <a:pt x="6928865" y="30148"/>
                  </a:lnTo>
                </a:path>
              </a:pathLst>
            </a:custGeom>
            <a:ln w="63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177158" y="2750057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694055" y="0"/>
                  </a:moveTo>
                  <a:lnTo>
                    <a:pt x="3937" y="402970"/>
                  </a:lnTo>
                  <a:lnTo>
                    <a:pt x="0" y="1202181"/>
                  </a:lnTo>
                  <a:lnTo>
                    <a:pt x="700532" y="1606677"/>
                  </a:lnTo>
                  <a:lnTo>
                    <a:pt x="1390777" y="1203705"/>
                  </a:lnTo>
                  <a:lnTo>
                    <a:pt x="1394587" y="404367"/>
                  </a:lnTo>
                  <a:lnTo>
                    <a:pt x="694055" y="0"/>
                  </a:lnTo>
                  <a:close/>
                </a:path>
              </a:pathLst>
            </a:custGeom>
            <a:solidFill>
              <a:srgbClr val="FFFFFF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177158" y="2750057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937" y="402970"/>
                  </a:moveTo>
                  <a:lnTo>
                    <a:pt x="694055" y="0"/>
                  </a:lnTo>
                  <a:lnTo>
                    <a:pt x="1394587" y="404367"/>
                  </a:lnTo>
                  <a:lnTo>
                    <a:pt x="1390777" y="1203705"/>
                  </a:lnTo>
                  <a:lnTo>
                    <a:pt x="700532" y="1606677"/>
                  </a:lnTo>
                  <a:lnTo>
                    <a:pt x="0" y="1202181"/>
                  </a:lnTo>
                  <a:lnTo>
                    <a:pt x="3937" y="40297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901058" y="4016883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937" y="402971"/>
                  </a:moveTo>
                  <a:lnTo>
                    <a:pt x="694054" y="0"/>
                  </a:lnTo>
                  <a:lnTo>
                    <a:pt x="1394587" y="404368"/>
                  </a:lnTo>
                  <a:lnTo>
                    <a:pt x="1390777" y="1203706"/>
                  </a:lnTo>
                  <a:lnTo>
                    <a:pt x="700531" y="1606651"/>
                  </a:lnTo>
                  <a:lnTo>
                    <a:pt x="0" y="1202182"/>
                  </a:lnTo>
                  <a:lnTo>
                    <a:pt x="3937" y="402971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910583" y="1483233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694054" y="0"/>
                  </a:moveTo>
                  <a:lnTo>
                    <a:pt x="3937" y="402970"/>
                  </a:lnTo>
                  <a:lnTo>
                    <a:pt x="0" y="1202181"/>
                  </a:lnTo>
                  <a:lnTo>
                    <a:pt x="700531" y="1606677"/>
                  </a:lnTo>
                  <a:lnTo>
                    <a:pt x="1390777" y="1203705"/>
                  </a:lnTo>
                  <a:lnTo>
                    <a:pt x="1394587" y="404367"/>
                  </a:lnTo>
                  <a:lnTo>
                    <a:pt x="694054" y="0"/>
                  </a:lnTo>
                  <a:close/>
                </a:path>
              </a:pathLst>
            </a:custGeom>
            <a:solidFill>
              <a:srgbClr val="FFFFFF">
                <a:alpha val="705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910583" y="1483233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937" y="402970"/>
                  </a:moveTo>
                  <a:lnTo>
                    <a:pt x="694054" y="0"/>
                  </a:lnTo>
                  <a:lnTo>
                    <a:pt x="1394587" y="404367"/>
                  </a:lnTo>
                  <a:lnTo>
                    <a:pt x="1390777" y="1203705"/>
                  </a:lnTo>
                  <a:lnTo>
                    <a:pt x="700531" y="1606677"/>
                  </a:lnTo>
                  <a:lnTo>
                    <a:pt x="0" y="1202181"/>
                  </a:lnTo>
                  <a:lnTo>
                    <a:pt x="3937" y="40297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158108" y="216408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694055" y="0"/>
                  </a:moveTo>
                  <a:lnTo>
                    <a:pt x="3937" y="402971"/>
                  </a:lnTo>
                  <a:lnTo>
                    <a:pt x="0" y="1202182"/>
                  </a:lnTo>
                  <a:lnTo>
                    <a:pt x="700532" y="1606677"/>
                  </a:lnTo>
                  <a:lnTo>
                    <a:pt x="1390777" y="1203706"/>
                  </a:lnTo>
                  <a:lnTo>
                    <a:pt x="1394587" y="404368"/>
                  </a:lnTo>
                  <a:lnTo>
                    <a:pt x="694055" y="0"/>
                  </a:lnTo>
                  <a:close/>
                </a:path>
              </a:pathLst>
            </a:custGeom>
            <a:solidFill>
              <a:srgbClr val="FFFFFF">
                <a:alpha val="392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158108" y="216408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937" y="402971"/>
                  </a:moveTo>
                  <a:lnTo>
                    <a:pt x="694055" y="0"/>
                  </a:lnTo>
                  <a:lnTo>
                    <a:pt x="1394587" y="404368"/>
                  </a:lnTo>
                  <a:lnTo>
                    <a:pt x="1390777" y="1203706"/>
                  </a:lnTo>
                  <a:lnTo>
                    <a:pt x="700532" y="1606677"/>
                  </a:lnTo>
                  <a:lnTo>
                    <a:pt x="0" y="1202182"/>
                  </a:lnTo>
                  <a:lnTo>
                    <a:pt x="3937" y="402971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644008" y="5274183"/>
              <a:ext cx="1395095" cy="1584325"/>
            </a:xfrm>
            <a:custGeom>
              <a:avLst/>
              <a:gdLst/>
              <a:ahLst/>
              <a:cxnLst/>
              <a:rect l="l" t="t" r="r" b="b"/>
              <a:pathLst>
                <a:path w="1395095" h="1584325">
                  <a:moveTo>
                    <a:pt x="694054" y="0"/>
                  </a:moveTo>
                  <a:lnTo>
                    <a:pt x="3937" y="402958"/>
                  </a:lnTo>
                  <a:lnTo>
                    <a:pt x="0" y="1202220"/>
                  </a:lnTo>
                  <a:lnTo>
                    <a:pt x="660966" y="1583815"/>
                  </a:lnTo>
                  <a:lnTo>
                    <a:pt x="739656" y="1583815"/>
                  </a:lnTo>
                  <a:lnTo>
                    <a:pt x="1390777" y="1203667"/>
                  </a:lnTo>
                  <a:lnTo>
                    <a:pt x="1394587" y="404406"/>
                  </a:lnTo>
                  <a:lnTo>
                    <a:pt x="694054" y="0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644008" y="5274183"/>
              <a:ext cx="1395095" cy="1584325"/>
            </a:xfrm>
            <a:custGeom>
              <a:avLst/>
              <a:gdLst/>
              <a:ahLst/>
              <a:cxnLst/>
              <a:rect l="l" t="t" r="r" b="b"/>
              <a:pathLst>
                <a:path w="1395095" h="1584325">
                  <a:moveTo>
                    <a:pt x="3937" y="402958"/>
                  </a:moveTo>
                  <a:lnTo>
                    <a:pt x="694054" y="0"/>
                  </a:lnTo>
                  <a:lnTo>
                    <a:pt x="1394587" y="404406"/>
                  </a:lnTo>
                  <a:lnTo>
                    <a:pt x="1390777" y="1203667"/>
                  </a:lnTo>
                  <a:lnTo>
                    <a:pt x="739656" y="1583815"/>
                  </a:lnTo>
                </a:path>
                <a:path w="1395095" h="1584325">
                  <a:moveTo>
                    <a:pt x="660966" y="1583815"/>
                  </a:moveTo>
                  <a:lnTo>
                    <a:pt x="0" y="1202220"/>
                  </a:lnTo>
                  <a:lnTo>
                    <a:pt x="3937" y="402958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4214" y="4007358"/>
              <a:ext cx="802005" cy="1607185"/>
            </a:xfrm>
            <a:custGeom>
              <a:avLst/>
              <a:gdLst/>
              <a:ahLst/>
              <a:cxnLst/>
              <a:rect l="l" t="t" r="r" b="b"/>
              <a:pathLst>
                <a:path w="802005" h="1607185">
                  <a:moveTo>
                    <a:pt x="101349" y="0"/>
                  </a:moveTo>
                  <a:lnTo>
                    <a:pt x="0" y="62865"/>
                  </a:lnTo>
                  <a:lnTo>
                    <a:pt x="3425" y="1545971"/>
                  </a:lnTo>
                  <a:lnTo>
                    <a:pt x="107750" y="1606651"/>
                  </a:lnTo>
                  <a:lnTo>
                    <a:pt x="797982" y="1203706"/>
                  </a:lnTo>
                  <a:lnTo>
                    <a:pt x="801869" y="404368"/>
                  </a:lnTo>
                  <a:lnTo>
                    <a:pt x="101349" y="0"/>
                  </a:lnTo>
                  <a:close/>
                </a:path>
              </a:pathLst>
            </a:custGeom>
            <a:solidFill>
              <a:srgbClr val="FFFFFF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4214" y="4007358"/>
              <a:ext cx="1525905" cy="2851150"/>
            </a:xfrm>
            <a:custGeom>
              <a:avLst/>
              <a:gdLst/>
              <a:ahLst/>
              <a:cxnLst/>
              <a:rect l="l" t="t" r="r" b="b"/>
              <a:pathLst>
                <a:path w="1525905" h="2851150">
                  <a:moveTo>
                    <a:pt x="0" y="62865"/>
                  </a:moveTo>
                  <a:lnTo>
                    <a:pt x="101349" y="0"/>
                  </a:lnTo>
                  <a:lnTo>
                    <a:pt x="801869" y="404368"/>
                  </a:lnTo>
                  <a:lnTo>
                    <a:pt x="797982" y="1203706"/>
                  </a:lnTo>
                  <a:lnTo>
                    <a:pt x="107750" y="1606651"/>
                  </a:lnTo>
                  <a:lnTo>
                    <a:pt x="3425" y="1545971"/>
                  </a:lnTo>
                  <a:lnTo>
                    <a:pt x="0" y="62865"/>
                  </a:lnTo>
                  <a:close/>
                </a:path>
                <a:path w="1525905" h="2851150">
                  <a:moveTo>
                    <a:pt x="135030" y="1688833"/>
                  </a:moveTo>
                  <a:lnTo>
                    <a:pt x="825249" y="1285875"/>
                  </a:lnTo>
                  <a:lnTo>
                    <a:pt x="1525731" y="1690281"/>
                  </a:lnTo>
                  <a:lnTo>
                    <a:pt x="1521921" y="2489542"/>
                  </a:lnTo>
                  <a:lnTo>
                    <a:pt x="903407" y="2850640"/>
                  </a:lnTo>
                </a:path>
                <a:path w="1525905" h="2851150">
                  <a:moveTo>
                    <a:pt x="759090" y="2850640"/>
                  </a:moveTo>
                  <a:lnTo>
                    <a:pt x="131144" y="2488095"/>
                  </a:lnTo>
                  <a:lnTo>
                    <a:pt x="135030" y="1688833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33933" y="2740532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694118" y="0"/>
                  </a:moveTo>
                  <a:lnTo>
                    <a:pt x="3886" y="402970"/>
                  </a:lnTo>
                  <a:lnTo>
                    <a:pt x="0" y="1202181"/>
                  </a:lnTo>
                  <a:lnTo>
                    <a:pt x="700506" y="1606677"/>
                  </a:lnTo>
                  <a:lnTo>
                    <a:pt x="1390777" y="1203705"/>
                  </a:lnTo>
                  <a:lnTo>
                    <a:pt x="1394586" y="404367"/>
                  </a:lnTo>
                  <a:lnTo>
                    <a:pt x="694118" y="0"/>
                  </a:lnTo>
                  <a:close/>
                </a:path>
              </a:pathLst>
            </a:custGeom>
            <a:solidFill>
              <a:srgbClr val="FFFFFF">
                <a:alpha val="705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33933" y="2740532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886" y="402970"/>
                  </a:moveTo>
                  <a:lnTo>
                    <a:pt x="694118" y="0"/>
                  </a:lnTo>
                  <a:lnTo>
                    <a:pt x="1394586" y="404367"/>
                  </a:lnTo>
                  <a:lnTo>
                    <a:pt x="1390777" y="1203705"/>
                  </a:lnTo>
                  <a:lnTo>
                    <a:pt x="700506" y="1606677"/>
                  </a:lnTo>
                  <a:lnTo>
                    <a:pt x="0" y="1202181"/>
                  </a:lnTo>
                  <a:lnTo>
                    <a:pt x="3886" y="40297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957834" y="4016883"/>
              <a:ext cx="2128520" cy="2841625"/>
            </a:xfrm>
            <a:custGeom>
              <a:avLst/>
              <a:gdLst/>
              <a:ahLst/>
              <a:cxnLst/>
              <a:rect l="l" t="t" r="r" b="b"/>
              <a:pathLst>
                <a:path w="2128520" h="2841625">
                  <a:moveTo>
                    <a:pt x="3886" y="402971"/>
                  </a:moveTo>
                  <a:lnTo>
                    <a:pt x="694054" y="0"/>
                  </a:lnTo>
                  <a:lnTo>
                    <a:pt x="1394586" y="404368"/>
                  </a:lnTo>
                  <a:lnTo>
                    <a:pt x="1390777" y="1203706"/>
                  </a:lnTo>
                  <a:lnTo>
                    <a:pt x="700532" y="1606651"/>
                  </a:lnTo>
                  <a:lnTo>
                    <a:pt x="0" y="1202182"/>
                  </a:lnTo>
                  <a:lnTo>
                    <a:pt x="3886" y="402971"/>
                  </a:lnTo>
                  <a:close/>
                </a:path>
                <a:path w="2128520" h="2841625">
                  <a:moveTo>
                    <a:pt x="737361" y="1688833"/>
                  </a:moveTo>
                  <a:lnTo>
                    <a:pt x="1427480" y="1285875"/>
                  </a:lnTo>
                  <a:lnTo>
                    <a:pt x="2128012" y="1690281"/>
                  </a:lnTo>
                  <a:lnTo>
                    <a:pt x="2124202" y="2489542"/>
                  </a:lnTo>
                  <a:lnTo>
                    <a:pt x="1522025" y="2841115"/>
                  </a:lnTo>
                </a:path>
                <a:path w="2128520" h="2841625">
                  <a:moveTo>
                    <a:pt x="1344896" y="2841115"/>
                  </a:moveTo>
                  <a:lnTo>
                    <a:pt x="733424" y="2488095"/>
                  </a:lnTo>
                  <a:lnTo>
                    <a:pt x="737361" y="1688833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710308" y="2750057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694055" y="0"/>
                  </a:moveTo>
                  <a:lnTo>
                    <a:pt x="3937" y="402970"/>
                  </a:lnTo>
                  <a:lnTo>
                    <a:pt x="0" y="1202181"/>
                  </a:lnTo>
                  <a:lnTo>
                    <a:pt x="700532" y="1606677"/>
                  </a:lnTo>
                  <a:lnTo>
                    <a:pt x="1390777" y="1203705"/>
                  </a:lnTo>
                  <a:lnTo>
                    <a:pt x="1394587" y="404367"/>
                  </a:lnTo>
                  <a:lnTo>
                    <a:pt x="694055" y="0"/>
                  </a:lnTo>
                  <a:close/>
                </a:path>
              </a:pathLst>
            </a:custGeom>
            <a:solidFill>
              <a:srgbClr val="FFFFFF">
                <a:alpha val="705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710308" y="2750057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937" y="402970"/>
                  </a:moveTo>
                  <a:lnTo>
                    <a:pt x="694055" y="0"/>
                  </a:lnTo>
                  <a:lnTo>
                    <a:pt x="1394587" y="404367"/>
                  </a:lnTo>
                  <a:lnTo>
                    <a:pt x="1390777" y="1203705"/>
                  </a:lnTo>
                  <a:lnTo>
                    <a:pt x="700532" y="1606677"/>
                  </a:lnTo>
                  <a:lnTo>
                    <a:pt x="0" y="1202181"/>
                  </a:lnTo>
                  <a:lnTo>
                    <a:pt x="3937" y="40297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976884" y="1454658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886" y="402970"/>
                  </a:moveTo>
                  <a:lnTo>
                    <a:pt x="694054" y="0"/>
                  </a:lnTo>
                  <a:lnTo>
                    <a:pt x="1394586" y="404367"/>
                  </a:lnTo>
                  <a:lnTo>
                    <a:pt x="1390777" y="1203705"/>
                  </a:lnTo>
                  <a:lnTo>
                    <a:pt x="700532" y="1606677"/>
                  </a:lnTo>
                  <a:lnTo>
                    <a:pt x="0" y="1202181"/>
                  </a:lnTo>
                  <a:lnTo>
                    <a:pt x="3886" y="40297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987159" y="4035933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694055" y="0"/>
                  </a:moveTo>
                  <a:lnTo>
                    <a:pt x="3937" y="402971"/>
                  </a:lnTo>
                  <a:lnTo>
                    <a:pt x="0" y="1202182"/>
                  </a:lnTo>
                  <a:lnTo>
                    <a:pt x="700532" y="1606651"/>
                  </a:lnTo>
                  <a:lnTo>
                    <a:pt x="1390777" y="1203706"/>
                  </a:lnTo>
                  <a:lnTo>
                    <a:pt x="1394587" y="404368"/>
                  </a:lnTo>
                  <a:lnTo>
                    <a:pt x="694055" y="0"/>
                  </a:lnTo>
                  <a:close/>
                </a:path>
              </a:pathLst>
            </a:custGeom>
            <a:solidFill>
              <a:srgbClr val="FFFFFF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987159" y="4035933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937" y="402971"/>
                  </a:moveTo>
                  <a:lnTo>
                    <a:pt x="694055" y="0"/>
                  </a:lnTo>
                  <a:lnTo>
                    <a:pt x="1394587" y="404368"/>
                  </a:lnTo>
                  <a:lnTo>
                    <a:pt x="1390777" y="1203706"/>
                  </a:lnTo>
                  <a:lnTo>
                    <a:pt x="700532" y="1606651"/>
                  </a:lnTo>
                  <a:lnTo>
                    <a:pt x="0" y="1202182"/>
                  </a:lnTo>
                  <a:lnTo>
                    <a:pt x="3937" y="402971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730109" y="5312283"/>
              <a:ext cx="1395095" cy="1546225"/>
            </a:xfrm>
            <a:custGeom>
              <a:avLst/>
              <a:gdLst/>
              <a:ahLst/>
              <a:cxnLst/>
              <a:rect l="l" t="t" r="r" b="b"/>
              <a:pathLst>
                <a:path w="1395095" h="1546225">
                  <a:moveTo>
                    <a:pt x="3937" y="402958"/>
                  </a:moveTo>
                  <a:lnTo>
                    <a:pt x="694055" y="0"/>
                  </a:lnTo>
                  <a:lnTo>
                    <a:pt x="1394587" y="404406"/>
                  </a:lnTo>
                  <a:lnTo>
                    <a:pt x="1390777" y="1203667"/>
                  </a:lnTo>
                  <a:lnTo>
                    <a:pt x="804914" y="1545715"/>
                  </a:lnTo>
                </a:path>
                <a:path w="1395095" h="1546225">
                  <a:moveTo>
                    <a:pt x="594972" y="1545715"/>
                  </a:moveTo>
                  <a:lnTo>
                    <a:pt x="0" y="1202220"/>
                  </a:lnTo>
                  <a:lnTo>
                    <a:pt x="3937" y="402958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730109" y="2759582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694055" y="0"/>
                  </a:moveTo>
                  <a:lnTo>
                    <a:pt x="3937" y="402970"/>
                  </a:lnTo>
                  <a:lnTo>
                    <a:pt x="0" y="1202181"/>
                  </a:lnTo>
                  <a:lnTo>
                    <a:pt x="700532" y="1606677"/>
                  </a:lnTo>
                  <a:lnTo>
                    <a:pt x="1390777" y="1203705"/>
                  </a:lnTo>
                  <a:lnTo>
                    <a:pt x="1394587" y="404367"/>
                  </a:lnTo>
                  <a:lnTo>
                    <a:pt x="694055" y="0"/>
                  </a:lnTo>
                  <a:close/>
                </a:path>
              </a:pathLst>
            </a:custGeom>
            <a:solidFill>
              <a:srgbClr val="FFFFFF">
                <a:alpha val="705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730109" y="2759582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937" y="402970"/>
                  </a:moveTo>
                  <a:lnTo>
                    <a:pt x="694055" y="0"/>
                  </a:lnTo>
                  <a:lnTo>
                    <a:pt x="1394587" y="404367"/>
                  </a:lnTo>
                  <a:lnTo>
                    <a:pt x="1390777" y="1203705"/>
                  </a:lnTo>
                  <a:lnTo>
                    <a:pt x="700532" y="1606677"/>
                  </a:lnTo>
                  <a:lnTo>
                    <a:pt x="0" y="1202181"/>
                  </a:lnTo>
                  <a:lnTo>
                    <a:pt x="3937" y="40297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463534" y="4043867"/>
              <a:ext cx="680720" cy="1587500"/>
            </a:xfrm>
            <a:custGeom>
              <a:avLst/>
              <a:gdLst/>
              <a:ahLst/>
              <a:cxnLst/>
              <a:rect l="l" t="t" r="r" b="b"/>
              <a:pathLst>
                <a:path w="680720" h="1587500">
                  <a:moveTo>
                    <a:pt x="680466" y="0"/>
                  </a:moveTo>
                  <a:lnTo>
                    <a:pt x="3937" y="395036"/>
                  </a:lnTo>
                  <a:lnTo>
                    <a:pt x="0" y="1194247"/>
                  </a:lnTo>
                  <a:lnTo>
                    <a:pt x="680466" y="1587131"/>
                  </a:lnTo>
                  <a:lnTo>
                    <a:pt x="680466" y="0"/>
                  </a:lnTo>
                  <a:close/>
                </a:path>
              </a:pathLst>
            </a:custGeom>
            <a:solidFill>
              <a:srgbClr val="FFFFFF">
                <a:alpha val="392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463534" y="4043867"/>
              <a:ext cx="680720" cy="1587500"/>
            </a:xfrm>
            <a:custGeom>
              <a:avLst/>
              <a:gdLst/>
              <a:ahLst/>
              <a:cxnLst/>
              <a:rect l="l" t="t" r="r" b="b"/>
              <a:pathLst>
                <a:path w="680720" h="1587500">
                  <a:moveTo>
                    <a:pt x="3937" y="395036"/>
                  </a:moveTo>
                  <a:lnTo>
                    <a:pt x="680466" y="0"/>
                  </a:lnTo>
                </a:path>
                <a:path w="680720" h="1587500">
                  <a:moveTo>
                    <a:pt x="680466" y="1587131"/>
                  </a:moveTo>
                  <a:lnTo>
                    <a:pt x="0" y="1194247"/>
                  </a:lnTo>
                  <a:lnTo>
                    <a:pt x="3937" y="395036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463534" y="1500692"/>
              <a:ext cx="680720" cy="1587500"/>
            </a:xfrm>
            <a:custGeom>
              <a:avLst/>
              <a:gdLst/>
              <a:ahLst/>
              <a:cxnLst/>
              <a:rect l="l" t="t" r="r" b="b"/>
              <a:pathLst>
                <a:path w="680720" h="1587500">
                  <a:moveTo>
                    <a:pt x="3937" y="395036"/>
                  </a:moveTo>
                  <a:lnTo>
                    <a:pt x="680466" y="0"/>
                  </a:lnTo>
                </a:path>
                <a:path w="680720" h="1587500">
                  <a:moveTo>
                    <a:pt x="680466" y="1587155"/>
                  </a:moveTo>
                  <a:lnTo>
                    <a:pt x="0" y="1194247"/>
                  </a:lnTo>
                  <a:lnTo>
                    <a:pt x="3937" y="395036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57200" y="333476"/>
              <a:ext cx="8229600" cy="6186170"/>
            </a:xfrm>
            <a:custGeom>
              <a:avLst/>
              <a:gdLst/>
              <a:ahLst/>
              <a:cxnLst/>
              <a:rect l="l" t="t" r="r" b="b"/>
              <a:pathLst>
                <a:path w="8229600" h="6186170">
                  <a:moveTo>
                    <a:pt x="8229600" y="0"/>
                  </a:moveTo>
                  <a:lnTo>
                    <a:pt x="0" y="0"/>
                  </a:lnTo>
                  <a:lnTo>
                    <a:pt x="0" y="6185661"/>
                  </a:lnTo>
                  <a:lnTo>
                    <a:pt x="8229600" y="6185661"/>
                  </a:lnTo>
                  <a:lnTo>
                    <a:pt x="8229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57200" y="333476"/>
              <a:ext cx="8229600" cy="6186170"/>
            </a:xfrm>
            <a:custGeom>
              <a:avLst/>
              <a:gdLst/>
              <a:ahLst/>
              <a:cxnLst/>
              <a:rect l="l" t="t" r="r" b="b"/>
              <a:pathLst>
                <a:path w="8229600" h="6186170">
                  <a:moveTo>
                    <a:pt x="0" y="6185661"/>
                  </a:moveTo>
                  <a:lnTo>
                    <a:pt x="8229600" y="6185661"/>
                  </a:lnTo>
                  <a:lnTo>
                    <a:pt x="8229600" y="0"/>
                  </a:lnTo>
                  <a:lnTo>
                    <a:pt x="0" y="0"/>
                  </a:lnTo>
                  <a:lnTo>
                    <a:pt x="0" y="6185661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561205" y="0"/>
              <a:ext cx="3679190" cy="678180"/>
            </a:xfrm>
            <a:custGeom>
              <a:avLst/>
              <a:gdLst/>
              <a:ahLst/>
              <a:cxnLst/>
              <a:rect l="l" t="t" r="r" b="b"/>
              <a:pathLst>
                <a:path w="3679190" h="678180">
                  <a:moveTo>
                    <a:pt x="0" y="677672"/>
                  </a:moveTo>
                  <a:lnTo>
                    <a:pt x="3679062" y="677672"/>
                  </a:lnTo>
                  <a:lnTo>
                    <a:pt x="3679062" y="0"/>
                  </a:lnTo>
                  <a:lnTo>
                    <a:pt x="0" y="0"/>
                  </a:lnTo>
                  <a:lnTo>
                    <a:pt x="0" y="677672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561205" y="0"/>
              <a:ext cx="3679190" cy="678180"/>
            </a:xfrm>
            <a:custGeom>
              <a:avLst/>
              <a:gdLst/>
              <a:ahLst/>
              <a:cxnLst/>
              <a:rect l="l" t="t" r="r" b="b"/>
              <a:pathLst>
                <a:path w="3679190" h="678180">
                  <a:moveTo>
                    <a:pt x="0" y="677672"/>
                  </a:moveTo>
                  <a:lnTo>
                    <a:pt x="3679062" y="677672"/>
                  </a:lnTo>
                  <a:lnTo>
                    <a:pt x="3679062" y="0"/>
                  </a:lnTo>
                </a:path>
                <a:path w="3679190" h="678180">
                  <a:moveTo>
                    <a:pt x="0" y="0"/>
                  </a:moveTo>
                  <a:lnTo>
                    <a:pt x="0" y="677672"/>
                  </a:lnTo>
                </a:path>
              </a:pathLst>
            </a:custGeom>
            <a:ln w="15875">
              <a:solidFill>
                <a:srgbClr val="74A40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649088" y="0"/>
              <a:ext cx="3505200" cy="602615"/>
            </a:xfrm>
            <a:custGeom>
              <a:avLst/>
              <a:gdLst/>
              <a:ahLst/>
              <a:cxnLst/>
              <a:rect l="l" t="t" r="r" b="b"/>
              <a:pathLst>
                <a:path w="3505200" h="602615">
                  <a:moveTo>
                    <a:pt x="0" y="602488"/>
                  </a:moveTo>
                  <a:lnTo>
                    <a:pt x="3505199" y="602488"/>
                  </a:lnTo>
                  <a:lnTo>
                    <a:pt x="3505199" y="0"/>
                  </a:lnTo>
                  <a:lnTo>
                    <a:pt x="0" y="0"/>
                  </a:lnTo>
                  <a:lnTo>
                    <a:pt x="0" y="602488"/>
                  </a:lnTo>
                  <a:close/>
                </a:path>
              </a:pathLst>
            </a:custGeom>
            <a:solidFill>
              <a:srgbClr val="7068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5463" rIns="0" bIns="0" rtlCol="0">
            <a:spAutoFit/>
          </a:bodyPr>
          <a:lstStyle/>
          <a:p>
            <a:pPr marL="516255">
              <a:lnSpc>
                <a:spcPct val="100000"/>
              </a:lnSpc>
              <a:spcBef>
                <a:spcPts val="100"/>
              </a:spcBef>
            </a:pPr>
            <a:r>
              <a:rPr sz="3600" spc="-10">
                <a:solidFill>
                  <a:srgbClr val="FF0000"/>
                </a:solidFill>
              </a:rPr>
              <a:t>2-</a:t>
            </a:r>
            <a:r>
              <a:rPr sz="3600">
                <a:solidFill>
                  <a:srgbClr val="FF0000"/>
                </a:solidFill>
              </a:rPr>
              <a:t>3-</a:t>
            </a:r>
            <a:r>
              <a:rPr sz="3600" spc="-45">
                <a:solidFill>
                  <a:srgbClr val="FF0000"/>
                </a:solidFill>
              </a:rPr>
              <a:t> </a:t>
            </a:r>
            <a:r>
              <a:rPr sz="3600">
                <a:solidFill>
                  <a:srgbClr val="FF0000"/>
                </a:solidFill>
              </a:rPr>
              <a:t>veya</a:t>
            </a:r>
            <a:r>
              <a:rPr sz="3600" spc="-40">
                <a:solidFill>
                  <a:srgbClr val="FF0000"/>
                </a:solidFill>
              </a:rPr>
              <a:t> </a:t>
            </a:r>
            <a:r>
              <a:rPr sz="3600" spc="-10">
                <a:solidFill>
                  <a:srgbClr val="FF0000"/>
                </a:solidFill>
              </a:rPr>
              <a:t>2-3-</a:t>
            </a:r>
            <a:r>
              <a:rPr sz="3600">
                <a:solidFill>
                  <a:srgbClr val="FF0000"/>
                </a:solidFill>
              </a:rPr>
              <a:t>4</a:t>
            </a:r>
            <a:r>
              <a:rPr sz="3600" spc="-40">
                <a:solidFill>
                  <a:srgbClr val="FF0000"/>
                </a:solidFill>
              </a:rPr>
              <a:t> </a:t>
            </a:r>
            <a:r>
              <a:rPr sz="3600" spc="-20">
                <a:solidFill>
                  <a:srgbClr val="FF0000"/>
                </a:solidFill>
              </a:rPr>
              <a:t>tree</a:t>
            </a:r>
            <a:endParaRPr sz="3600"/>
          </a:p>
        </p:txBody>
      </p:sp>
      <p:sp>
        <p:nvSpPr>
          <p:cNvPr id="47" name="object 47"/>
          <p:cNvSpPr txBox="1"/>
          <p:nvPr/>
        </p:nvSpPr>
        <p:spPr>
          <a:xfrm>
            <a:off x="1190955" y="2146553"/>
            <a:ext cx="19697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800" spc="40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Örnek:</a:t>
            </a:r>
            <a:r>
              <a:rPr sz="2400" spc="-1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20, </a:t>
            </a:r>
            <a:r>
              <a:rPr sz="2400" spc="-25">
                <a:solidFill>
                  <a:srgbClr val="3D3C2C"/>
                </a:solidFill>
                <a:latin typeface="Calibri"/>
                <a:cs typeface="Calibri"/>
              </a:rPr>
              <a:t>40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577672" y="2564892"/>
            <a:ext cx="7422515" cy="3919854"/>
            <a:chOff x="577672" y="2564892"/>
            <a:chExt cx="7422515" cy="3919854"/>
          </a:xfrm>
        </p:grpSpPr>
        <p:pic>
          <p:nvPicPr>
            <p:cNvPr id="49" name="object 49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4355972" y="2564892"/>
              <a:ext cx="3643757" cy="1903602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2627756" y="4468482"/>
              <a:ext cx="3676650" cy="2016125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577672" y="2708910"/>
              <a:ext cx="3744467" cy="1772412"/>
            </a:xfrm>
            <a:prstGeom prst="rect">
              <a:avLst/>
            </a:prstGeom>
          </p:spPr>
        </p:pic>
      </p:grpSp>
    </p:spTree>
  </p:cSld>
  <p:clrMapOvr>
    <a:masterClrMapping/>
  </p:clrMapOvr>
  <p:transition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2375" y="1123264"/>
            <a:ext cx="370205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0">
                <a:solidFill>
                  <a:srgbClr val="FF0000"/>
                </a:solidFill>
                <a:latin typeface="Calibri"/>
                <a:cs typeface="Calibri"/>
              </a:rPr>
              <a:t>2-</a:t>
            </a:r>
            <a:r>
              <a:rPr sz="3600" b="1">
                <a:solidFill>
                  <a:srgbClr val="FF0000"/>
                </a:solidFill>
                <a:latin typeface="Calibri"/>
                <a:cs typeface="Calibri"/>
              </a:rPr>
              <a:t>3-</a:t>
            </a:r>
            <a:r>
              <a:rPr sz="3600" b="1" spc="-4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600" b="1">
                <a:solidFill>
                  <a:srgbClr val="FF0000"/>
                </a:solidFill>
                <a:latin typeface="Calibri"/>
                <a:cs typeface="Calibri"/>
              </a:rPr>
              <a:t>veya</a:t>
            </a:r>
            <a:r>
              <a:rPr sz="3600" b="1" spc="-4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600" b="1" spc="-10">
                <a:solidFill>
                  <a:srgbClr val="FF0000"/>
                </a:solidFill>
                <a:latin typeface="Calibri"/>
                <a:cs typeface="Calibri"/>
              </a:rPr>
              <a:t>2-3-</a:t>
            </a:r>
            <a:r>
              <a:rPr sz="3600" b="1">
                <a:solidFill>
                  <a:srgbClr val="FF0000"/>
                </a:solidFill>
                <a:latin typeface="Calibri"/>
                <a:cs typeface="Calibri"/>
              </a:rPr>
              <a:t>4</a:t>
            </a:r>
            <a:r>
              <a:rPr sz="3600" b="1" spc="-4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600" b="1" spc="-20">
                <a:solidFill>
                  <a:srgbClr val="FF0000"/>
                </a:solidFill>
                <a:latin typeface="Calibri"/>
                <a:cs typeface="Calibri"/>
              </a:rPr>
              <a:t>tree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90955" y="1893823"/>
            <a:ext cx="22853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800" spc="45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Örnek: </a:t>
            </a:r>
            <a:r>
              <a:rPr sz="2400" spc="-10">
                <a:solidFill>
                  <a:srgbClr val="3D3C2C"/>
                </a:solidFill>
                <a:latin typeface="Calibri"/>
                <a:cs typeface="Calibri"/>
              </a:rPr>
              <a:t>65,75,35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83564" y="2348864"/>
            <a:ext cx="7200900" cy="4130040"/>
            <a:chOff x="683564" y="2348864"/>
            <a:chExt cx="7200900" cy="4130040"/>
          </a:xfrm>
        </p:grpSpPr>
        <p:pic>
          <p:nvPicPr>
            <p:cNvPr id="5" name="object 5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683564" y="2420873"/>
              <a:ext cx="3456432" cy="189534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683564" y="4365040"/>
              <a:ext cx="3168395" cy="209245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4668773" y="2348864"/>
              <a:ext cx="3215639" cy="207492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4849748" y="4365066"/>
              <a:ext cx="2818637" cy="2113661"/>
            </a:xfrm>
            <a:prstGeom prst="rect">
              <a:avLst/>
            </a:prstGeom>
          </p:spPr>
        </p:pic>
      </p:grpSp>
    </p:spTree>
  </p:cSld>
  <p:clrMapOvr>
    <a:masterClrMapping/>
  </p:clrMapOvr>
  <p:transition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92009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199" y="0"/>
                </a:moveTo>
                <a:lnTo>
                  <a:pt x="0" y="0"/>
                </a:lnTo>
                <a:lnTo>
                  <a:pt x="0" y="6858000"/>
                </a:lnTo>
                <a:lnTo>
                  <a:pt x="1600199" y="6858000"/>
                </a:lnTo>
                <a:lnTo>
                  <a:pt x="1600199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597" y="0"/>
            <a:ext cx="991235" cy="6858000"/>
          </a:xfrm>
          <a:custGeom>
            <a:avLst/>
            <a:gdLst/>
            <a:ahLst/>
            <a:cxnLst/>
            <a:rect l="l" t="t" r="r" b="b"/>
            <a:pathLst>
              <a:path w="991235" h="6858000">
                <a:moveTo>
                  <a:pt x="990612" y="0"/>
                </a:moveTo>
                <a:lnTo>
                  <a:pt x="457200" y="0"/>
                </a:lnTo>
                <a:lnTo>
                  <a:pt x="228612" y="0"/>
                </a:lnTo>
                <a:lnTo>
                  <a:pt x="0" y="0"/>
                </a:lnTo>
                <a:lnTo>
                  <a:pt x="0" y="6858000"/>
                </a:lnTo>
                <a:lnTo>
                  <a:pt x="228612" y="6858000"/>
                </a:lnTo>
                <a:lnTo>
                  <a:pt x="457200" y="6858000"/>
                </a:lnTo>
                <a:lnTo>
                  <a:pt x="990612" y="6858000"/>
                </a:lnTo>
                <a:lnTo>
                  <a:pt x="990612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14907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00519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457200" y="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4572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06996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230997" y="0"/>
            <a:ext cx="913130" cy="6858000"/>
          </a:xfrm>
          <a:custGeom>
            <a:avLst/>
            <a:gdLst/>
            <a:ahLst/>
            <a:cxnLst/>
            <a:rect l="l" t="t" r="r" b="b"/>
            <a:pathLst>
              <a:path w="913128" h="6858000">
                <a:moveTo>
                  <a:pt x="912990" y="0"/>
                </a:moveTo>
                <a:lnTo>
                  <a:pt x="762000" y="0"/>
                </a:lnTo>
                <a:lnTo>
                  <a:pt x="533400" y="0"/>
                </a:lnTo>
                <a:lnTo>
                  <a:pt x="0" y="0"/>
                </a:lnTo>
                <a:lnTo>
                  <a:pt x="0" y="6858000"/>
                </a:lnTo>
                <a:lnTo>
                  <a:pt x="533400" y="6858000"/>
                </a:lnTo>
                <a:lnTo>
                  <a:pt x="762000" y="6858000"/>
                </a:lnTo>
                <a:lnTo>
                  <a:pt x="912990" y="6858000"/>
                </a:lnTo>
                <a:lnTo>
                  <a:pt x="91299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87596" y="0"/>
            <a:ext cx="2819400" cy="6858000"/>
          </a:xfrm>
          <a:custGeom>
            <a:avLst/>
            <a:gdLst/>
            <a:ahLst/>
            <a:cxnLst/>
            <a:rect l="l" t="t" r="r" b="b"/>
            <a:pathLst>
              <a:path w="2819400" h="6858000">
                <a:moveTo>
                  <a:pt x="2819400" y="0"/>
                </a:moveTo>
                <a:lnTo>
                  <a:pt x="0" y="0"/>
                </a:lnTo>
                <a:lnTo>
                  <a:pt x="0" y="6858000"/>
                </a:lnTo>
                <a:lnTo>
                  <a:pt x="2819400" y="6858000"/>
                </a:lnTo>
                <a:lnTo>
                  <a:pt x="28194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50678" y="-7937"/>
            <a:ext cx="9100185" cy="6872605"/>
            <a:chOff x="50678" y="-7937"/>
            <a:chExt cx="9100185" cy="6872605"/>
          </a:xfrm>
        </p:grpSpPr>
        <p:sp>
          <p:nvSpPr>
            <p:cNvPr id="11" name="object 11"/>
            <p:cNvSpPr/>
            <p:nvPr/>
          </p:nvSpPr>
          <p:spPr>
            <a:xfrm>
              <a:off x="2973197" y="0"/>
              <a:ext cx="990600" cy="6858000"/>
            </a:xfrm>
            <a:custGeom>
              <a:avLst/>
              <a:gdLst/>
              <a:ahLst/>
              <a:cxnLst/>
              <a:rect l="l" t="t" r="r" b="b"/>
              <a:pathLst>
                <a:path w="990600" h="6858000">
                  <a:moveTo>
                    <a:pt x="990600" y="0"/>
                  </a:moveTo>
                  <a:lnTo>
                    <a:pt x="457200" y="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6858000"/>
                  </a:lnTo>
                  <a:lnTo>
                    <a:pt x="228600" y="6858000"/>
                  </a:lnTo>
                  <a:lnTo>
                    <a:pt x="457200" y="6858000"/>
                  </a:lnTo>
                  <a:lnTo>
                    <a:pt x="990600" y="6858000"/>
                  </a:lnTo>
                  <a:lnTo>
                    <a:pt x="990600" y="0"/>
                  </a:lnTo>
                  <a:close/>
                </a:path>
              </a:pathLst>
            </a:custGeom>
            <a:solidFill>
              <a:srgbClr val="FFFFFF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5728" y="3486886"/>
              <a:ext cx="9078595" cy="2715260"/>
            </a:xfrm>
            <a:custGeom>
              <a:avLst/>
              <a:gdLst/>
              <a:ahLst/>
              <a:cxnLst/>
              <a:rect l="l" t="t" r="r" b="b"/>
              <a:pathLst>
                <a:path w="9078595" h="2715260">
                  <a:moveTo>
                    <a:pt x="0" y="2664523"/>
                  </a:moveTo>
                  <a:lnTo>
                    <a:pt x="44898" y="2667221"/>
                  </a:lnTo>
                  <a:lnTo>
                    <a:pt x="89828" y="2669913"/>
                  </a:lnTo>
                  <a:lnTo>
                    <a:pt x="134823" y="2672590"/>
                  </a:lnTo>
                  <a:lnTo>
                    <a:pt x="179914" y="2675246"/>
                  </a:lnTo>
                  <a:lnTo>
                    <a:pt x="225134" y="2677875"/>
                  </a:lnTo>
                  <a:lnTo>
                    <a:pt x="270515" y="2680469"/>
                  </a:lnTo>
                  <a:lnTo>
                    <a:pt x="316090" y="2683022"/>
                  </a:lnTo>
                  <a:lnTo>
                    <a:pt x="361890" y="2685526"/>
                  </a:lnTo>
                  <a:lnTo>
                    <a:pt x="407948" y="2687974"/>
                  </a:lnTo>
                  <a:lnTo>
                    <a:pt x="454295" y="2690360"/>
                  </a:lnTo>
                  <a:lnTo>
                    <a:pt x="500965" y="2692676"/>
                  </a:lnTo>
                  <a:lnTo>
                    <a:pt x="547990" y="2694916"/>
                  </a:lnTo>
                  <a:lnTo>
                    <a:pt x="595400" y="2697073"/>
                  </a:lnTo>
                  <a:lnTo>
                    <a:pt x="643230" y="2699140"/>
                  </a:lnTo>
                  <a:lnTo>
                    <a:pt x="691511" y="2701109"/>
                  </a:lnTo>
                  <a:lnTo>
                    <a:pt x="740275" y="2702975"/>
                  </a:lnTo>
                  <a:lnTo>
                    <a:pt x="789554" y="2704729"/>
                  </a:lnTo>
                  <a:lnTo>
                    <a:pt x="839382" y="2706365"/>
                  </a:lnTo>
                  <a:lnTo>
                    <a:pt x="889789" y="2707877"/>
                  </a:lnTo>
                  <a:lnTo>
                    <a:pt x="940808" y="2709256"/>
                  </a:lnTo>
                  <a:lnTo>
                    <a:pt x="992472" y="2710497"/>
                  </a:lnTo>
                  <a:lnTo>
                    <a:pt x="1044812" y="2711592"/>
                  </a:lnTo>
                  <a:lnTo>
                    <a:pt x="1097861" y="2712535"/>
                  </a:lnTo>
                  <a:lnTo>
                    <a:pt x="1151651" y="2713317"/>
                  </a:lnTo>
                  <a:lnTo>
                    <a:pt x="1206215" y="2713933"/>
                  </a:lnTo>
                  <a:lnTo>
                    <a:pt x="1261583" y="2714376"/>
                  </a:lnTo>
                  <a:lnTo>
                    <a:pt x="1317790" y="2714638"/>
                  </a:lnTo>
                  <a:lnTo>
                    <a:pt x="1374866" y="2714713"/>
                  </a:lnTo>
                  <a:lnTo>
                    <a:pt x="1432845" y="2714594"/>
                  </a:lnTo>
                  <a:lnTo>
                    <a:pt x="1491758" y="2714273"/>
                  </a:lnTo>
                  <a:lnTo>
                    <a:pt x="1551637" y="2713744"/>
                  </a:lnTo>
                  <a:lnTo>
                    <a:pt x="1612515" y="2713000"/>
                  </a:lnTo>
                  <a:lnTo>
                    <a:pt x="1674425" y="2712034"/>
                  </a:lnTo>
                  <a:lnTo>
                    <a:pt x="1717553" y="2711288"/>
                  </a:lnTo>
                  <a:lnTo>
                    <a:pt x="1761085" y="2710534"/>
                  </a:lnTo>
                  <a:lnTo>
                    <a:pt x="1805014" y="2709765"/>
                  </a:lnTo>
                  <a:lnTo>
                    <a:pt x="1849338" y="2708979"/>
                  </a:lnTo>
                  <a:lnTo>
                    <a:pt x="1894050" y="2708171"/>
                  </a:lnTo>
                  <a:lnTo>
                    <a:pt x="1939146" y="2707337"/>
                  </a:lnTo>
                  <a:lnTo>
                    <a:pt x="1984623" y="2706473"/>
                  </a:lnTo>
                  <a:lnTo>
                    <a:pt x="2030476" y="2705574"/>
                  </a:lnTo>
                  <a:lnTo>
                    <a:pt x="2076699" y="2704637"/>
                  </a:lnTo>
                  <a:lnTo>
                    <a:pt x="2123289" y="2703656"/>
                  </a:lnTo>
                  <a:lnTo>
                    <a:pt x="2170241" y="2702629"/>
                  </a:lnTo>
                  <a:lnTo>
                    <a:pt x="2217550" y="2701550"/>
                  </a:lnTo>
                  <a:lnTo>
                    <a:pt x="2265212" y="2700416"/>
                  </a:lnTo>
                  <a:lnTo>
                    <a:pt x="2313223" y="2699223"/>
                  </a:lnTo>
                  <a:lnTo>
                    <a:pt x="2361578" y="2697965"/>
                  </a:lnTo>
                  <a:lnTo>
                    <a:pt x="2410272" y="2696640"/>
                  </a:lnTo>
                  <a:lnTo>
                    <a:pt x="2459301" y="2695242"/>
                  </a:lnTo>
                  <a:lnTo>
                    <a:pt x="2508661" y="2693769"/>
                  </a:lnTo>
                  <a:lnTo>
                    <a:pt x="2558346" y="2692214"/>
                  </a:lnTo>
                  <a:lnTo>
                    <a:pt x="2608353" y="2690575"/>
                  </a:lnTo>
                  <a:lnTo>
                    <a:pt x="2658676" y="2688847"/>
                  </a:lnTo>
                  <a:lnTo>
                    <a:pt x="2709312" y="2687026"/>
                  </a:lnTo>
                  <a:lnTo>
                    <a:pt x="2760256" y="2685107"/>
                  </a:lnTo>
                  <a:lnTo>
                    <a:pt x="2811503" y="2683087"/>
                  </a:lnTo>
                  <a:lnTo>
                    <a:pt x="2863049" y="2680962"/>
                  </a:lnTo>
                  <a:lnTo>
                    <a:pt x="2914889" y="2678726"/>
                  </a:lnTo>
                  <a:lnTo>
                    <a:pt x="2967020" y="2676377"/>
                  </a:lnTo>
                  <a:lnTo>
                    <a:pt x="3019435" y="2673909"/>
                  </a:lnTo>
                  <a:lnTo>
                    <a:pt x="3072131" y="2671319"/>
                  </a:lnTo>
                  <a:lnTo>
                    <a:pt x="3125103" y="2668602"/>
                  </a:lnTo>
                  <a:lnTo>
                    <a:pt x="3178347" y="2665754"/>
                  </a:lnTo>
                  <a:lnTo>
                    <a:pt x="3231859" y="2662772"/>
                  </a:lnTo>
                  <a:lnTo>
                    <a:pt x="3285633" y="2659650"/>
                  </a:lnTo>
                  <a:lnTo>
                    <a:pt x="3339665" y="2656385"/>
                  </a:lnTo>
                  <a:lnTo>
                    <a:pt x="3393951" y="2652973"/>
                  </a:lnTo>
                  <a:lnTo>
                    <a:pt x="3448486" y="2649408"/>
                  </a:lnTo>
                  <a:lnTo>
                    <a:pt x="3503265" y="2645688"/>
                  </a:lnTo>
                  <a:lnTo>
                    <a:pt x="3558285" y="2641807"/>
                  </a:lnTo>
                  <a:lnTo>
                    <a:pt x="3613541" y="2637763"/>
                  </a:lnTo>
                  <a:lnTo>
                    <a:pt x="3669027" y="2633550"/>
                  </a:lnTo>
                  <a:lnTo>
                    <a:pt x="3724740" y="2629164"/>
                  </a:lnTo>
                  <a:lnTo>
                    <a:pt x="3780676" y="2624601"/>
                  </a:lnTo>
                  <a:lnTo>
                    <a:pt x="3836829" y="2619857"/>
                  </a:lnTo>
                  <a:lnTo>
                    <a:pt x="3893195" y="2614928"/>
                  </a:lnTo>
                  <a:lnTo>
                    <a:pt x="3949769" y="2609810"/>
                  </a:lnTo>
                  <a:lnTo>
                    <a:pt x="4006548" y="2604498"/>
                  </a:lnTo>
                  <a:lnTo>
                    <a:pt x="4063526" y="2598988"/>
                  </a:lnTo>
                  <a:lnTo>
                    <a:pt x="4120699" y="2593276"/>
                  </a:lnTo>
                  <a:lnTo>
                    <a:pt x="4166073" y="2588638"/>
                  </a:lnTo>
                  <a:lnTo>
                    <a:pt x="4212041" y="2583873"/>
                  </a:lnTo>
                  <a:lnTo>
                    <a:pt x="4258581" y="2578986"/>
                  </a:lnTo>
                  <a:lnTo>
                    <a:pt x="4305669" y="2573976"/>
                  </a:lnTo>
                  <a:lnTo>
                    <a:pt x="4353284" y="2568847"/>
                  </a:lnTo>
                  <a:lnTo>
                    <a:pt x="4401403" y="2563601"/>
                  </a:lnTo>
                  <a:lnTo>
                    <a:pt x="4450004" y="2558240"/>
                  </a:lnTo>
                  <a:lnTo>
                    <a:pt x="4499066" y="2552765"/>
                  </a:lnTo>
                  <a:lnTo>
                    <a:pt x="4548564" y="2547178"/>
                  </a:lnTo>
                  <a:lnTo>
                    <a:pt x="4598478" y="2541483"/>
                  </a:lnTo>
                  <a:lnTo>
                    <a:pt x="4648785" y="2535680"/>
                  </a:lnTo>
                  <a:lnTo>
                    <a:pt x="4699462" y="2529772"/>
                  </a:lnTo>
                  <a:lnTo>
                    <a:pt x="4750488" y="2523761"/>
                  </a:lnTo>
                  <a:lnTo>
                    <a:pt x="4801840" y="2517649"/>
                  </a:lnTo>
                  <a:lnTo>
                    <a:pt x="4853496" y="2511437"/>
                  </a:lnTo>
                  <a:lnTo>
                    <a:pt x="4905433" y="2505129"/>
                  </a:lnTo>
                  <a:lnTo>
                    <a:pt x="4957629" y="2498725"/>
                  </a:lnTo>
                  <a:lnTo>
                    <a:pt x="5010063" y="2492229"/>
                  </a:lnTo>
                  <a:lnTo>
                    <a:pt x="5062711" y="2485642"/>
                  </a:lnTo>
                  <a:lnTo>
                    <a:pt x="5115551" y="2478965"/>
                  </a:lnTo>
                  <a:lnTo>
                    <a:pt x="5168562" y="2472202"/>
                  </a:lnTo>
                  <a:lnTo>
                    <a:pt x="5221720" y="2465355"/>
                  </a:lnTo>
                  <a:lnTo>
                    <a:pt x="5275004" y="2458424"/>
                  </a:lnTo>
                  <a:lnTo>
                    <a:pt x="5328391" y="2451413"/>
                  </a:lnTo>
                  <a:lnTo>
                    <a:pt x="5381859" y="2444323"/>
                  </a:lnTo>
                  <a:lnTo>
                    <a:pt x="5435386" y="2437156"/>
                  </a:lnTo>
                  <a:lnTo>
                    <a:pt x="5488949" y="2429915"/>
                  </a:lnTo>
                  <a:lnTo>
                    <a:pt x="5542527" y="2422601"/>
                  </a:lnTo>
                  <a:lnTo>
                    <a:pt x="5596096" y="2415217"/>
                  </a:lnTo>
                  <a:lnTo>
                    <a:pt x="5649634" y="2407764"/>
                  </a:lnTo>
                  <a:lnTo>
                    <a:pt x="5703120" y="2400245"/>
                  </a:lnTo>
                  <a:lnTo>
                    <a:pt x="5756531" y="2392661"/>
                  </a:lnTo>
                  <a:lnTo>
                    <a:pt x="5809844" y="2385015"/>
                  </a:lnTo>
                  <a:lnTo>
                    <a:pt x="5863038" y="2377309"/>
                  </a:lnTo>
                  <a:lnTo>
                    <a:pt x="5916090" y="2369545"/>
                  </a:lnTo>
                  <a:lnTo>
                    <a:pt x="5968978" y="2361724"/>
                  </a:lnTo>
                  <a:lnTo>
                    <a:pt x="6021680" y="2353849"/>
                  </a:lnTo>
                  <a:lnTo>
                    <a:pt x="6074172" y="2345922"/>
                  </a:lnTo>
                  <a:lnTo>
                    <a:pt x="6126434" y="2337944"/>
                  </a:lnTo>
                  <a:lnTo>
                    <a:pt x="6178442" y="2329919"/>
                  </a:lnTo>
                  <a:lnTo>
                    <a:pt x="6230175" y="2321848"/>
                  </a:lnTo>
                  <a:lnTo>
                    <a:pt x="6281610" y="2313732"/>
                  </a:lnTo>
                  <a:lnTo>
                    <a:pt x="6332724" y="2305575"/>
                  </a:lnTo>
                  <a:lnTo>
                    <a:pt x="6383496" y="2297378"/>
                  </a:lnTo>
                  <a:lnTo>
                    <a:pt x="6433904" y="2289143"/>
                  </a:lnTo>
                  <a:lnTo>
                    <a:pt x="6483924" y="2280872"/>
                  </a:lnTo>
                  <a:lnTo>
                    <a:pt x="6533536" y="2272567"/>
                  </a:lnTo>
                  <a:lnTo>
                    <a:pt x="6582715" y="2264230"/>
                  </a:lnTo>
                  <a:lnTo>
                    <a:pt x="6631441" y="2255864"/>
                  </a:lnTo>
                  <a:lnTo>
                    <a:pt x="6679690" y="2247470"/>
                  </a:lnTo>
                  <a:lnTo>
                    <a:pt x="6727441" y="2239051"/>
                  </a:lnTo>
                  <a:lnTo>
                    <a:pt x="6774672" y="2230608"/>
                  </a:lnTo>
                  <a:lnTo>
                    <a:pt x="6821359" y="2222143"/>
                  </a:lnTo>
                  <a:lnTo>
                    <a:pt x="6867481" y="2213659"/>
                  </a:lnTo>
                  <a:lnTo>
                    <a:pt x="6913016" y="2205157"/>
                  </a:lnTo>
                  <a:lnTo>
                    <a:pt x="6957940" y="2196640"/>
                  </a:lnTo>
                  <a:lnTo>
                    <a:pt x="7002233" y="2188109"/>
                  </a:lnTo>
                  <a:lnTo>
                    <a:pt x="7045871" y="2179568"/>
                  </a:lnTo>
                  <a:lnTo>
                    <a:pt x="7088832" y="2171016"/>
                  </a:lnTo>
                  <a:lnTo>
                    <a:pt x="7131095" y="2162458"/>
                  </a:lnTo>
                  <a:lnTo>
                    <a:pt x="7172636" y="2153894"/>
                  </a:lnTo>
                  <a:lnTo>
                    <a:pt x="7233929" y="2140968"/>
                  </a:lnTo>
                  <a:lnTo>
                    <a:pt x="7295240" y="2127694"/>
                  </a:lnTo>
                  <a:lnTo>
                    <a:pt x="7356517" y="2114092"/>
                  </a:lnTo>
                  <a:lnTo>
                    <a:pt x="7417708" y="2100182"/>
                  </a:lnTo>
                  <a:lnTo>
                    <a:pt x="7478760" y="2085982"/>
                  </a:lnTo>
                  <a:lnTo>
                    <a:pt x="7539621" y="2071514"/>
                  </a:lnTo>
                  <a:lnTo>
                    <a:pt x="7600240" y="2056797"/>
                  </a:lnTo>
                  <a:lnTo>
                    <a:pt x="7660563" y="2041849"/>
                  </a:lnTo>
                  <a:lnTo>
                    <a:pt x="7720539" y="2026691"/>
                  </a:lnTo>
                  <a:lnTo>
                    <a:pt x="7780116" y="2011343"/>
                  </a:lnTo>
                  <a:lnTo>
                    <a:pt x="7839241" y="1995824"/>
                  </a:lnTo>
                  <a:lnTo>
                    <a:pt x="7897862" y="1980154"/>
                  </a:lnTo>
                  <a:lnTo>
                    <a:pt x="7955927" y="1964352"/>
                  </a:lnTo>
                  <a:lnTo>
                    <a:pt x="8013384" y="1948439"/>
                  </a:lnTo>
                  <a:lnTo>
                    <a:pt x="8070180" y="1932433"/>
                  </a:lnTo>
                  <a:lnTo>
                    <a:pt x="8126263" y="1916354"/>
                  </a:lnTo>
                  <a:lnTo>
                    <a:pt x="8181582" y="1900223"/>
                  </a:lnTo>
                  <a:lnTo>
                    <a:pt x="8236083" y="1884058"/>
                  </a:lnTo>
                  <a:lnTo>
                    <a:pt x="8289716" y="1867880"/>
                  </a:lnTo>
                  <a:lnTo>
                    <a:pt x="8342426" y="1851708"/>
                  </a:lnTo>
                  <a:lnTo>
                    <a:pt x="8394164" y="1835561"/>
                  </a:lnTo>
                  <a:lnTo>
                    <a:pt x="8444875" y="1819460"/>
                  </a:lnTo>
                  <a:lnTo>
                    <a:pt x="8494508" y="1803424"/>
                  </a:lnTo>
                  <a:lnTo>
                    <a:pt x="8543011" y="1787472"/>
                  </a:lnTo>
                  <a:lnTo>
                    <a:pt x="8590332" y="1771624"/>
                  </a:lnTo>
                  <a:lnTo>
                    <a:pt x="8636418" y="1755901"/>
                  </a:lnTo>
                  <a:lnTo>
                    <a:pt x="8681217" y="1740321"/>
                  </a:lnTo>
                  <a:lnTo>
                    <a:pt x="8724677" y="1724904"/>
                  </a:lnTo>
                  <a:lnTo>
                    <a:pt x="8766746" y="1709670"/>
                  </a:lnTo>
                  <a:lnTo>
                    <a:pt x="8807371" y="1694639"/>
                  </a:lnTo>
                  <a:lnTo>
                    <a:pt x="8846501" y="1679830"/>
                  </a:lnTo>
                  <a:lnTo>
                    <a:pt x="8884083" y="1665263"/>
                  </a:lnTo>
                  <a:lnTo>
                    <a:pt x="8920065" y="1650957"/>
                  </a:lnTo>
                  <a:lnTo>
                    <a:pt x="8987020" y="1623208"/>
                  </a:lnTo>
                  <a:lnTo>
                    <a:pt x="9046949" y="1596742"/>
                  </a:lnTo>
                  <a:lnTo>
                    <a:pt x="9074148" y="1584038"/>
                  </a:lnTo>
                  <a:lnTo>
                    <a:pt x="9078271" y="1582028"/>
                  </a:lnTo>
                </a:path>
                <a:path w="9078595" h="2715260">
                  <a:moveTo>
                    <a:pt x="0" y="871372"/>
                  </a:moveTo>
                  <a:lnTo>
                    <a:pt x="35920" y="852340"/>
                  </a:lnTo>
                  <a:lnTo>
                    <a:pt x="71984" y="833309"/>
                  </a:lnTo>
                  <a:lnTo>
                    <a:pt x="108335" y="814282"/>
                  </a:lnTo>
                  <a:lnTo>
                    <a:pt x="145119" y="795260"/>
                  </a:lnTo>
                  <a:lnTo>
                    <a:pt x="182477" y="776244"/>
                  </a:lnTo>
                  <a:lnTo>
                    <a:pt x="220555" y="757238"/>
                  </a:lnTo>
                  <a:lnTo>
                    <a:pt x="259496" y="738241"/>
                  </a:lnTo>
                  <a:lnTo>
                    <a:pt x="299444" y="719257"/>
                  </a:lnTo>
                  <a:lnTo>
                    <a:pt x="340543" y="700287"/>
                  </a:lnTo>
                  <a:lnTo>
                    <a:pt x="382937" y="681331"/>
                  </a:lnTo>
                  <a:lnTo>
                    <a:pt x="426770" y="662394"/>
                  </a:lnTo>
                  <a:lnTo>
                    <a:pt x="472184" y="643474"/>
                  </a:lnTo>
                  <a:lnTo>
                    <a:pt x="519326" y="624576"/>
                  </a:lnTo>
                  <a:lnTo>
                    <a:pt x="568338" y="605700"/>
                  </a:lnTo>
                  <a:lnTo>
                    <a:pt x="619363" y="586848"/>
                  </a:lnTo>
                  <a:lnTo>
                    <a:pt x="672547" y="568022"/>
                  </a:lnTo>
                  <a:lnTo>
                    <a:pt x="728033" y="549223"/>
                  </a:lnTo>
                  <a:lnTo>
                    <a:pt x="785964" y="530453"/>
                  </a:lnTo>
                  <a:lnTo>
                    <a:pt x="846485" y="511714"/>
                  </a:lnTo>
                  <a:lnTo>
                    <a:pt x="909740" y="493008"/>
                  </a:lnTo>
                  <a:lnTo>
                    <a:pt x="975872" y="474337"/>
                  </a:lnTo>
                  <a:lnTo>
                    <a:pt x="1045025" y="455701"/>
                  </a:lnTo>
                  <a:lnTo>
                    <a:pt x="1082432" y="445844"/>
                  </a:lnTo>
                  <a:lnTo>
                    <a:pt x="1120567" y="435788"/>
                  </a:lnTo>
                  <a:lnTo>
                    <a:pt x="1159420" y="425547"/>
                  </a:lnTo>
                  <a:lnTo>
                    <a:pt x="1198980" y="415139"/>
                  </a:lnTo>
                  <a:lnTo>
                    <a:pt x="1239234" y="404578"/>
                  </a:lnTo>
                  <a:lnTo>
                    <a:pt x="1280171" y="393882"/>
                  </a:lnTo>
                  <a:lnTo>
                    <a:pt x="1321780" y="383065"/>
                  </a:lnTo>
                  <a:lnTo>
                    <a:pt x="1364049" y="372143"/>
                  </a:lnTo>
                  <a:lnTo>
                    <a:pt x="1406966" y="361133"/>
                  </a:lnTo>
                  <a:lnTo>
                    <a:pt x="1450520" y="350050"/>
                  </a:lnTo>
                  <a:lnTo>
                    <a:pt x="1494699" y="338911"/>
                  </a:lnTo>
                  <a:lnTo>
                    <a:pt x="1539492" y="327730"/>
                  </a:lnTo>
                  <a:lnTo>
                    <a:pt x="1584887" y="316524"/>
                  </a:lnTo>
                  <a:lnTo>
                    <a:pt x="1630872" y="305310"/>
                  </a:lnTo>
                  <a:lnTo>
                    <a:pt x="1677437" y="294101"/>
                  </a:lnTo>
                  <a:lnTo>
                    <a:pt x="1724569" y="282915"/>
                  </a:lnTo>
                  <a:lnTo>
                    <a:pt x="1772257" y="271768"/>
                  </a:lnTo>
                  <a:lnTo>
                    <a:pt x="1820489" y="260675"/>
                  </a:lnTo>
                  <a:lnTo>
                    <a:pt x="1869254" y="249651"/>
                  </a:lnTo>
                  <a:lnTo>
                    <a:pt x="1918540" y="238714"/>
                  </a:lnTo>
                  <a:lnTo>
                    <a:pt x="1968336" y="227879"/>
                  </a:lnTo>
                  <a:lnTo>
                    <a:pt x="2018630" y="217161"/>
                  </a:lnTo>
                  <a:lnTo>
                    <a:pt x="2069410" y="206577"/>
                  </a:lnTo>
                  <a:lnTo>
                    <a:pt x="2120666" y="196143"/>
                  </a:lnTo>
                  <a:lnTo>
                    <a:pt x="2172385" y="185873"/>
                  </a:lnTo>
                  <a:lnTo>
                    <a:pt x="2224555" y="175785"/>
                  </a:lnTo>
                  <a:lnTo>
                    <a:pt x="2277166" y="165894"/>
                  </a:lnTo>
                  <a:lnTo>
                    <a:pt x="2330206" y="156216"/>
                  </a:lnTo>
                  <a:lnTo>
                    <a:pt x="2383663" y="146767"/>
                  </a:lnTo>
                  <a:lnTo>
                    <a:pt x="2437525" y="137562"/>
                  </a:lnTo>
                  <a:lnTo>
                    <a:pt x="2491782" y="128618"/>
                  </a:lnTo>
                  <a:lnTo>
                    <a:pt x="2546421" y="119951"/>
                  </a:lnTo>
                  <a:lnTo>
                    <a:pt x="2601431" y="111575"/>
                  </a:lnTo>
                  <a:lnTo>
                    <a:pt x="2656800" y="103508"/>
                  </a:lnTo>
                  <a:lnTo>
                    <a:pt x="2712517" y="95765"/>
                  </a:lnTo>
                  <a:lnTo>
                    <a:pt x="2768570" y="88361"/>
                  </a:lnTo>
                  <a:lnTo>
                    <a:pt x="2824948" y="81314"/>
                  </a:lnTo>
                  <a:lnTo>
                    <a:pt x="2881639" y="74638"/>
                  </a:lnTo>
                  <a:lnTo>
                    <a:pt x="2938631" y="68350"/>
                  </a:lnTo>
                  <a:lnTo>
                    <a:pt x="2995914" y="62465"/>
                  </a:lnTo>
                  <a:lnTo>
                    <a:pt x="3053475" y="56999"/>
                  </a:lnTo>
                  <a:lnTo>
                    <a:pt x="3111303" y="51968"/>
                  </a:lnTo>
                  <a:lnTo>
                    <a:pt x="3155740" y="48359"/>
                  </a:lnTo>
                  <a:lnTo>
                    <a:pt x="3200516" y="44877"/>
                  </a:lnTo>
                  <a:lnTo>
                    <a:pt x="3245628" y="41521"/>
                  </a:lnTo>
                  <a:lnTo>
                    <a:pt x="3291067" y="38292"/>
                  </a:lnTo>
                  <a:lnTo>
                    <a:pt x="3336830" y="35191"/>
                  </a:lnTo>
                  <a:lnTo>
                    <a:pt x="3382910" y="32217"/>
                  </a:lnTo>
                  <a:lnTo>
                    <a:pt x="3429303" y="29372"/>
                  </a:lnTo>
                  <a:lnTo>
                    <a:pt x="3476001" y="26655"/>
                  </a:lnTo>
                  <a:lnTo>
                    <a:pt x="3523001" y="24067"/>
                  </a:lnTo>
                  <a:lnTo>
                    <a:pt x="3570296" y="21609"/>
                  </a:lnTo>
                  <a:lnTo>
                    <a:pt x="3617880" y="19281"/>
                  </a:lnTo>
                  <a:lnTo>
                    <a:pt x="3665749" y="17084"/>
                  </a:lnTo>
                  <a:lnTo>
                    <a:pt x="3713896" y="15017"/>
                  </a:lnTo>
                  <a:lnTo>
                    <a:pt x="3762316" y="13081"/>
                  </a:lnTo>
                  <a:lnTo>
                    <a:pt x="3811004" y="11277"/>
                  </a:lnTo>
                  <a:lnTo>
                    <a:pt x="3859954" y="9605"/>
                  </a:lnTo>
                  <a:lnTo>
                    <a:pt x="3909160" y="8066"/>
                  </a:lnTo>
                  <a:lnTo>
                    <a:pt x="3958616" y="6659"/>
                  </a:lnTo>
                  <a:lnTo>
                    <a:pt x="4008318" y="5386"/>
                  </a:lnTo>
                  <a:lnTo>
                    <a:pt x="4058260" y="4247"/>
                  </a:lnTo>
                  <a:lnTo>
                    <a:pt x="4108435" y="3241"/>
                  </a:lnTo>
                  <a:lnTo>
                    <a:pt x="4158839" y="2371"/>
                  </a:lnTo>
                  <a:lnTo>
                    <a:pt x="4209466" y="1636"/>
                  </a:lnTo>
                  <a:lnTo>
                    <a:pt x="4260311" y="1036"/>
                  </a:lnTo>
                  <a:lnTo>
                    <a:pt x="4311367" y="572"/>
                  </a:lnTo>
                  <a:lnTo>
                    <a:pt x="4362629" y="244"/>
                  </a:lnTo>
                  <a:lnTo>
                    <a:pt x="4414092" y="53"/>
                  </a:lnTo>
                  <a:lnTo>
                    <a:pt x="4465750" y="0"/>
                  </a:lnTo>
                  <a:lnTo>
                    <a:pt x="4517598" y="83"/>
                  </a:lnTo>
                  <a:lnTo>
                    <a:pt x="4569630" y="305"/>
                  </a:lnTo>
                  <a:lnTo>
                    <a:pt x="4621840" y="666"/>
                  </a:lnTo>
                  <a:lnTo>
                    <a:pt x="4674223" y="1165"/>
                  </a:lnTo>
                  <a:lnTo>
                    <a:pt x="4726773" y="1804"/>
                  </a:lnTo>
                  <a:lnTo>
                    <a:pt x="4779485" y="2583"/>
                  </a:lnTo>
                  <a:lnTo>
                    <a:pt x="4832353" y="3501"/>
                  </a:lnTo>
                  <a:lnTo>
                    <a:pt x="4885372" y="4560"/>
                  </a:lnTo>
                  <a:lnTo>
                    <a:pt x="4938536" y="5761"/>
                  </a:lnTo>
                  <a:lnTo>
                    <a:pt x="4991839" y="7102"/>
                  </a:lnTo>
                  <a:lnTo>
                    <a:pt x="5045276" y="8586"/>
                  </a:lnTo>
                  <a:lnTo>
                    <a:pt x="5098841" y="10212"/>
                  </a:lnTo>
                  <a:lnTo>
                    <a:pt x="5152530" y="11981"/>
                  </a:lnTo>
                  <a:lnTo>
                    <a:pt x="5206335" y="13893"/>
                  </a:lnTo>
                  <a:lnTo>
                    <a:pt x="5260252" y="15948"/>
                  </a:lnTo>
                  <a:lnTo>
                    <a:pt x="5314275" y="18147"/>
                  </a:lnTo>
                  <a:lnTo>
                    <a:pt x="5368399" y="20491"/>
                  </a:lnTo>
                  <a:lnTo>
                    <a:pt x="5422617" y="22980"/>
                  </a:lnTo>
                  <a:lnTo>
                    <a:pt x="5476925" y="25614"/>
                  </a:lnTo>
                  <a:lnTo>
                    <a:pt x="5531317" y="28394"/>
                  </a:lnTo>
                  <a:lnTo>
                    <a:pt x="5585787" y="31320"/>
                  </a:lnTo>
                  <a:lnTo>
                    <a:pt x="5640330" y="34392"/>
                  </a:lnTo>
                  <a:lnTo>
                    <a:pt x="5694940" y="37612"/>
                  </a:lnTo>
                  <a:lnTo>
                    <a:pt x="5749611" y="40979"/>
                  </a:lnTo>
                  <a:lnTo>
                    <a:pt x="5804338" y="44493"/>
                  </a:lnTo>
                  <a:lnTo>
                    <a:pt x="5859116" y="48156"/>
                  </a:lnTo>
                  <a:lnTo>
                    <a:pt x="5913939" y="51968"/>
                  </a:lnTo>
                  <a:lnTo>
                    <a:pt x="5961554" y="55463"/>
                  </a:lnTo>
                  <a:lnTo>
                    <a:pt x="6010111" y="59261"/>
                  </a:lnTo>
                  <a:lnTo>
                    <a:pt x="6059569" y="63352"/>
                  </a:lnTo>
                  <a:lnTo>
                    <a:pt x="6109886" y="67727"/>
                  </a:lnTo>
                  <a:lnTo>
                    <a:pt x="6161021" y="72376"/>
                  </a:lnTo>
                  <a:lnTo>
                    <a:pt x="6212932" y="77290"/>
                  </a:lnTo>
                  <a:lnTo>
                    <a:pt x="6265580" y="82458"/>
                  </a:lnTo>
                  <a:lnTo>
                    <a:pt x="6318922" y="87870"/>
                  </a:lnTo>
                  <a:lnTo>
                    <a:pt x="6372918" y="93517"/>
                  </a:lnTo>
                  <a:lnTo>
                    <a:pt x="6427526" y="99389"/>
                  </a:lnTo>
                  <a:lnTo>
                    <a:pt x="6482705" y="105477"/>
                  </a:lnTo>
                  <a:lnTo>
                    <a:pt x="6538413" y="111770"/>
                  </a:lnTo>
                  <a:lnTo>
                    <a:pt x="6594611" y="118258"/>
                  </a:lnTo>
                  <a:lnTo>
                    <a:pt x="6651256" y="124933"/>
                  </a:lnTo>
                  <a:lnTo>
                    <a:pt x="6708307" y="131783"/>
                  </a:lnTo>
                  <a:lnTo>
                    <a:pt x="6765724" y="138800"/>
                  </a:lnTo>
                  <a:lnTo>
                    <a:pt x="6823464" y="145974"/>
                  </a:lnTo>
                  <a:lnTo>
                    <a:pt x="6881487" y="153294"/>
                  </a:lnTo>
                  <a:lnTo>
                    <a:pt x="6939752" y="160751"/>
                  </a:lnTo>
                  <a:lnTo>
                    <a:pt x="6998218" y="168336"/>
                  </a:lnTo>
                  <a:lnTo>
                    <a:pt x="7056842" y="176038"/>
                  </a:lnTo>
                  <a:lnTo>
                    <a:pt x="7115585" y="183847"/>
                  </a:lnTo>
                  <a:lnTo>
                    <a:pt x="7174404" y="191755"/>
                  </a:lnTo>
                  <a:lnTo>
                    <a:pt x="7233260" y="199750"/>
                  </a:lnTo>
                  <a:lnTo>
                    <a:pt x="7292110" y="207824"/>
                  </a:lnTo>
                  <a:lnTo>
                    <a:pt x="7350913" y="215966"/>
                  </a:lnTo>
                  <a:lnTo>
                    <a:pt x="7409628" y="224167"/>
                  </a:lnTo>
                  <a:lnTo>
                    <a:pt x="7468215" y="232416"/>
                  </a:lnTo>
                  <a:lnTo>
                    <a:pt x="7526631" y="240705"/>
                  </a:lnTo>
                  <a:lnTo>
                    <a:pt x="7584836" y="249024"/>
                  </a:lnTo>
                  <a:lnTo>
                    <a:pt x="7642789" y="257361"/>
                  </a:lnTo>
                  <a:lnTo>
                    <a:pt x="7700448" y="265709"/>
                  </a:lnTo>
                  <a:lnTo>
                    <a:pt x="7757772" y="274057"/>
                  </a:lnTo>
                  <a:lnTo>
                    <a:pt x="7814720" y="282395"/>
                  </a:lnTo>
                  <a:lnTo>
                    <a:pt x="7871250" y="290713"/>
                  </a:lnTo>
                  <a:lnTo>
                    <a:pt x="7927323" y="299002"/>
                  </a:lnTo>
                  <a:lnTo>
                    <a:pt x="7982895" y="307251"/>
                  </a:lnTo>
                  <a:lnTo>
                    <a:pt x="8037927" y="315452"/>
                  </a:lnTo>
                  <a:lnTo>
                    <a:pt x="8092377" y="323595"/>
                  </a:lnTo>
                  <a:lnTo>
                    <a:pt x="8146204" y="331668"/>
                  </a:lnTo>
                  <a:lnTo>
                    <a:pt x="8199367" y="339664"/>
                  </a:lnTo>
                  <a:lnTo>
                    <a:pt x="8251824" y="347571"/>
                  </a:lnTo>
                  <a:lnTo>
                    <a:pt x="8303535" y="355380"/>
                  </a:lnTo>
                  <a:lnTo>
                    <a:pt x="8354457" y="363082"/>
                  </a:lnTo>
                  <a:lnTo>
                    <a:pt x="8404551" y="370667"/>
                  </a:lnTo>
                  <a:lnTo>
                    <a:pt x="8453775" y="378124"/>
                  </a:lnTo>
                  <a:lnTo>
                    <a:pt x="8502087" y="385444"/>
                  </a:lnTo>
                  <a:lnTo>
                    <a:pt x="8549447" y="392618"/>
                  </a:lnTo>
                  <a:lnTo>
                    <a:pt x="8595813" y="399635"/>
                  </a:lnTo>
                  <a:lnTo>
                    <a:pt x="8641144" y="406485"/>
                  </a:lnTo>
                  <a:lnTo>
                    <a:pt x="8685399" y="413160"/>
                  </a:lnTo>
                  <a:lnTo>
                    <a:pt x="8728537" y="419648"/>
                  </a:lnTo>
                  <a:lnTo>
                    <a:pt x="8770516" y="425941"/>
                  </a:lnTo>
                  <a:lnTo>
                    <a:pt x="8811296" y="432029"/>
                  </a:lnTo>
                  <a:lnTo>
                    <a:pt x="8850835" y="437901"/>
                  </a:lnTo>
                  <a:lnTo>
                    <a:pt x="8889092" y="443548"/>
                  </a:lnTo>
                  <a:lnTo>
                    <a:pt x="8961595" y="454128"/>
                  </a:lnTo>
                  <a:lnTo>
                    <a:pt x="9028477" y="463691"/>
                  </a:lnTo>
                  <a:lnTo>
                    <a:pt x="9059707" y="468066"/>
                  </a:lnTo>
                  <a:lnTo>
                    <a:pt x="9078271" y="470623"/>
                  </a:lnTo>
                </a:path>
              </a:pathLst>
            </a:custGeom>
            <a:ln w="63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3853" y="5640781"/>
              <a:ext cx="3004820" cy="1211580"/>
            </a:xfrm>
            <a:custGeom>
              <a:avLst/>
              <a:gdLst/>
              <a:ahLst/>
              <a:cxnLst/>
              <a:rect l="l" t="t" r="r" b="b"/>
              <a:pathLst>
                <a:path w="3004820" h="1211579">
                  <a:moveTo>
                    <a:pt x="0" y="0"/>
                  </a:moveTo>
                  <a:lnTo>
                    <a:pt x="51721" y="23517"/>
                  </a:lnTo>
                  <a:lnTo>
                    <a:pt x="103435" y="47027"/>
                  </a:lnTo>
                  <a:lnTo>
                    <a:pt x="155135" y="70525"/>
                  </a:lnTo>
                  <a:lnTo>
                    <a:pt x="206815" y="94002"/>
                  </a:lnTo>
                  <a:lnTo>
                    <a:pt x="258466" y="117452"/>
                  </a:lnTo>
                  <a:lnTo>
                    <a:pt x="310083" y="140868"/>
                  </a:lnTo>
                  <a:lnTo>
                    <a:pt x="361657" y="164244"/>
                  </a:lnTo>
                  <a:lnTo>
                    <a:pt x="413183" y="187573"/>
                  </a:lnTo>
                  <a:lnTo>
                    <a:pt x="464653" y="210849"/>
                  </a:lnTo>
                  <a:lnTo>
                    <a:pt x="516059" y="234063"/>
                  </a:lnTo>
                  <a:lnTo>
                    <a:pt x="567396" y="257211"/>
                  </a:lnTo>
                  <a:lnTo>
                    <a:pt x="618656" y="280284"/>
                  </a:lnTo>
                  <a:lnTo>
                    <a:pt x="669832" y="303277"/>
                  </a:lnTo>
                  <a:lnTo>
                    <a:pt x="720917" y="326182"/>
                  </a:lnTo>
                  <a:lnTo>
                    <a:pt x="771904" y="348994"/>
                  </a:lnTo>
                  <a:lnTo>
                    <a:pt x="822786" y="371704"/>
                  </a:lnTo>
                  <a:lnTo>
                    <a:pt x="873556" y="394306"/>
                  </a:lnTo>
                  <a:lnTo>
                    <a:pt x="924207" y="416795"/>
                  </a:lnTo>
                  <a:lnTo>
                    <a:pt x="974732" y="439162"/>
                  </a:lnTo>
                  <a:lnTo>
                    <a:pt x="1025125" y="461401"/>
                  </a:lnTo>
                  <a:lnTo>
                    <a:pt x="1075377" y="483506"/>
                  </a:lnTo>
                  <a:lnTo>
                    <a:pt x="1125482" y="505470"/>
                  </a:lnTo>
                  <a:lnTo>
                    <a:pt x="1175433" y="527285"/>
                  </a:lnTo>
                  <a:lnTo>
                    <a:pt x="1225224" y="548946"/>
                  </a:lnTo>
                  <a:lnTo>
                    <a:pt x="1274846" y="570446"/>
                  </a:lnTo>
                  <a:lnTo>
                    <a:pt x="1324293" y="591777"/>
                  </a:lnTo>
                  <a:lnTo>
                    <a:pt x="1373558" y="612933"/>
                  </a:lnTo>
                  <a:lnTo>
                    <a:pt x="1422635" y="633908"/>
                  </a:lnTo>
                  <a:lnTo>
                    <a:pt x="1471515" y="654695"/>
                  </a:lnTo>
                  <a:lnTo>
                    <a:pt x="1520192" y="675286"/>
                  </a:lnTo>
                  <a:lnTo>
                    <a:pt x="1568660" y="695675"/>
                  </a:lnTo>
                  <a:lnTo>
                    <a:pt x="1616910" y="715856"/>
                  </a:lnTo>
                  <a:lnTo>
                    <a:pt x="1664936" y="735822"/>
                  </a:lnTo>
                  <a:lnTo>
                    <a:pt x="1712731" y="755566"/>
                  </a:lnTo>
                  <a:lnTo>
                    <a:pt x="1760289" y="775081"/>
                  </a:lnTo>
                  <a:lnTo>
                    <a:pt x="1807601" y="794360"/>
                  </a:lnTo>
                  <a:lnTo>
                    <a:pt x="1854661" y="813398"/>
                  </a:lnTo>
                  <a:lnTo>
                    <a:pt x="1901462" y="832186"/>
                  </a:lnTo>
                  <a:lnTo>
                    <a:pt x="1947997" y="850719"/>
                  </a:lnTo>
                  <a:lnTo>
                    <a:pt x="1994259" y="868989"/>
                  </a:lnTo>
                  <a:lnTo>
                    <a:pt x="2040242" y="886991"/>
                  </a:lnTo>
                  <a:lnTo>
                    <a:pt x="2085937" y="904716"/>
                  </a:lnTo>
                  <a:lnTo>
                    <a:pt x="2131338" y="922159"/>
                  </a:lnTo>
                  <a:lnTo>
                    <a:pt x="2176438" y="939313"/>
                  </a:lnTo>
                  <a:lnTo>
                    <a:pt x="2221229" y="956171"/>
                  </a:lnTo>
                  <a:lnTo>
                    <a:pt x="2265706" y="972726"/>
                  </a:lnTo>
                  <a:lnTo>
                    <a:pt x="2309861" y="988971"/>
                  </a:lnTo>
                  <a:lnTo>
                    <a:pt x="2353687" y="1004901"/>
                  </a:lnTo>
                  <a:lnTo>
                    <a:pt x="2397177" y="1020507"/>
                  </a:lnTo>
                  <a:lnTo>
                    <a:pt x="2440323" y="1035784"/>
                  </a:lnTo>
                  <a:lnTo>
                    <a:pt x="2483120" y="1050724"/>
                  </a:lnTo>
                  <a:lnTo>
                    <a:pt x="2525559" y="1065322"/>
                  </a:lnTo>
                  <a:lnTo>
                    <a:pt x="2567635" y="1079569"/>
                  </a:lnTo>
                  <a:lnTo>
                    <a:pt x="2609339" y="1093460"/>
                  </a:lnTo>
                  <a:lnTo>
                    <a:pt x="2650665" y="1106988"/>
                  </a:lnTo>
                  <a:lnTo>
                    <a:pt x="2691607" y="1120146"/>
                  </a:lnTo>
                  <a:lnTo>
                    <a:pt x="2732156" y="1132927"/>
                  </a:lnTo>
                  <a:lnTo>
                    <a:pt x="2772306" y="1145324"/>
                  </a:lnTo>
                  <a:lnTo>
                    <a:pt x="2812050" y="1157331"/>
                  </a:lnTo>
                  <a:lnTo>
                    <a:pt x="2851381" y="1168942"/>
                  </a:lnTo>
                  <a:lnTo>
                    <a:pt x="2890292" y="1180149"/>
                  </a:lnTo>
                  <a:lnTo>
                    <a:pt x="2928775" y="1190945"/>
                  </a:lnTo>
                  <a:lnTo>
                    <a:pt x="2966825" y="1201324"/>
                  </a:lnTo>
                  <a:lnTo>
                    <a:pt x="3004433" y="1211280"/>
                  </a:lnTo>
                </a:path>
              </a:pathLst>
            </a:custGeom>
            <a:ln w="63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5728" y="5284470"/>
              <a:ext cx="9078595" cy="1467485"/>
            </a:xfrm>
            <a:custGeom>
              <a:avLst/>
              <a:gdLst/>
              <a:ahLst/>
              <a:cxnLst/>
              <a:rect l="l" t="t" r="r" b="b"/>
              <a:pathLst>
                <a:path w="9078595" h="1467484">
                  <a:moveTo>
                    <a:pt x="0" y="0"/>
                  </a:moveTo>
                  <a:lnTo>
                    <a:pt x="37324" y="13040"/>
                  </a:lnTo>
                  <a:lnTo>
                    <a:pt x="74769" y="26102"/>
                  </a:lnTo>
                  <a:lnTo>
                    <a:pt x="112458" y="39209"/>
                  </a:lnTo>
                  <a:lnTo>
                    <a:pt x="150511" y="52381"/>
                  </a:lnTo>
                  <a:lnTo>
                    <a:pt x="189051" y="65642"/>
                  </a:lnTo>
                  <a:lnTo>
                    <a:pt x="228197" y="79012"/>
                  </a:lnTo>
                  <a:lnTo>
                    <a:pt x="268073" y="92514"/>
                  </a:lnTo>
                  <a:lnTo>
                    <a:pt x="308800" y="106170"/>
                  </a:lnTo>
                  <a:lnTo>
                    <a:pt x="350499" y="120003"/>
                  </a:lnTo>
                  <a:lnTo>
                    <a:pt x="393291" y="134033"/>
                  </a:lnTo>
                  <a:lnTo>
                    <a:pt x="437298" y="148282"/>
                  </a:lnTo>
                  <a:lnTo>
                    <a:pt x="482643" y="162774"/>
                  </a:lnTo>
                  <a:lnTo>
                    <a:pt x="529445" y="177530"/>
                  </a:lnTo>
                  <a:lnTo>
                    <a:pt x="577828" y="192571"/>
                  </a:lnTo>
                  <a:lnTo>
                    <a:pt x="627911" y="207921"/>
                  </a:lnTo>
                  <a:lnTo>
                    <a:pt x="679818" y="223600"/>
                  </a:lnTo>
                  <a:lnTo>
                    <a:pt x="733668" y="239631"/>
                  </a:lnTo>
                  <a:lnTo>
                    <a:pt x="789585" y="256036"/>
                  </a:lnTo>
                  <a:lnTo>
                    <a:pt x="847689" y="272836"/>
                  </a:lnTo>
                  <a:lnTo>
                    <a:pt x="908102" y="290054"/>
                  </a:lnTo>
                  <a:lnTo>
                    <a:pt x="970946" y="307713"/>
                  </a:lnTo>
                  <a:lnTo>
                    <a:pt x="1036341" y="325833"/>
                  </a:lnTo>
                  <a:lnTo>
                    <a:pt x="1104411" y="344436"/>
                  </a:lnTo>
                  <a:lnTo>
                    <a:pt x="1142884" y="354885"/>
                  </a:lnTo>
                  <a:lnTo>
                    <a:pt x="1182229" y="365585"/>
                  </a:lnTo>
                  <a:lnTo>
                    <a:pt x="1222422" y="376525"/>
                  </a:lnTo>
                  <a:lnTo>
                    <a:pt x="1263437" y="387692"/>
                  </a:lnTo>
                  <a:lnTo>
                    <a:pt x="1305252" y="399076"/>
                  </a:lnTo>
                  <a:lnTo>
                    <a:pt x="1347842" y="410665"/>
                  </a:lnTo>
                  <a:lnTo>
                    <a:pt x="1391183" y="422448"/>
                  </a:lnTo>
                  <a:lnTo>
                    <a:pt x="1435251" y="434412"/>
                  </a:lnTo>
                  <a:lnTo>
                    <a:pt x="1480022" y="446546"/>
                  </a:lnTo>
                  <a:lnTo>
                    <a:pt x="1525472" y="458839"/>
                  </a:lnTo>
                  <a:lnTo>
                    <a:pt x="1571577" y="471279"/>
                  </a:lnTo>
                  <a:lnTo>
                    <a:pt x="1618313" y="483855"/>
                  </a:lnTo>
                  <a:lnTo>
                    <a:pt x="1665656" y="496555"/>
                  </a:lnTo>
                  <a:lnTo>
                    <a:pt x="1713581" y="509367"/>
                  </a:lnTo>
                  <a:lnTo>
                    <a:pt x="1762065" y="522281"/>
                  </a:lnTo>
                  <a:lnTo>
                    <a:pt x="1811084" y="535284"/>
                  </a:lnTo>
                  <a:lnTo>
                    <a:pt x="1860614" y="548365"/>
                  </a:lnTo>
                  <a:lnTo>
                    <a:pt x="1910630" y="561512"/>
                  </a:lnTo>
                  <a:lnTo>
                    <a:pt x="1961108" y="574714"/>
                  </a:lnTo>
                  <a:lnTo>
                    <a:pt x="2012026" y="587959"/>
                  </a:lnTo>
                  <a:lnTo>
                    <a:pt x="2063357" y="601237"/>
                  </a:lnTo>
                  <a:lnTo>
                    <a:pt x="2115080" y="614534"/>
                  </a:lnTo>
                  <a:lnTo>
                    <a:pt x="2167168" y="627840"/>
                  </a:lnTo>
                  <a:lnTo>
                    <a:pt x="2219599" y="641143"/>
                  </a:lnTo>
                  <a:lnTo>
                    <a:pt x="2272348" y="654432"/>
                  </a:lnTo>
                  <a:lnTo>
                    <a:pt x="2325392" y="667695"/>
                  </a:lnTo>
                  <a:lnTo>
                    <a:pt x="2378705" y="680920"/>
                  </a:lnTo>
                  <a:lnTo>
                    <a:pt x="2432265" y="694096"/>
                  </a:lnTo>
                  <a:lnTo>
                    <a:pt x="2486047" y="707212"/>
                  </a:lnTo>
                  <a:lnTo>
                    <a:pt x="2540027" y="720256"/>
                  </a:lnTo>
                  <a:lnTo>
                    <a:pt x="2594181" y="733216"/>
                  </a:lnTo>
                  <a:lnTo>
                    <a:pt x="2648486" y="746080"/>
                  </a:lnTo>
                  <a:lnTo>
                    <a:pt x="2702916" y="758838"/>
                  </a:lnTo>
                  <a:lnTo>
                    <a:pt x="2757448" y="771478"/>
                  </a:lnTo>
                  <a:lnTo>
                    <a:pt x="2812058" y="783988"/>
                  </a:lnTo>
                  <a:lnTo>
                    <a:pt x="2866721" y="796356"/>
                  </a:lnTo>
                  <a:lnTo>
                    <a:pt x="2921415" y="808572"/>
                  </a:lnTo>
                  <a:lnTo>
                    <a:pt x="2976114" y="820623"/>
                  </a:lnTo>
                  <a:lnTo>
                    <a:pt x="3030795" y="832498"/>
                  </a:lnTo>
                  <a:lnTo>
                    <a:pt x="3085434" y="844186"/>
                  </a:lnTo>
                  <a:lnTo>
                    <a:pt x="3140006" y="855674"/>
                  </a:lnTo>
                  <a:lnTo>
                    <a:pt x="3194488" y="866952"/>
                  </a:lnTo>
                  <a:lnTo>
                    <a:pt x="3240447" y="876340"/>
                  </a:lnTo>
                  <a:lnTo>
                    <a:pt x="3286870" y="885738"/>
                  </a:lnTo>
                  <a:lnTo>
                    <a:pt x="3333739" y="895144"/>
                  </a:lnTo>
                  <a:lnTo>
                    <a:pt x="3381033" y="904554"/>
                  </a:lnTo>
                  <a:lnTo>
                    <a:pt x="3428732" y="913965"/>
                  </a:lnTo>
                  <a:lnTo>
                    <a:pt x="3476818" y="923372"/>
                  </a:lnTo>
                  <a:lnTo>
                    <a:pt x="3525270" y="932774"/>
                  </a:lnTo>
                  <a:lnTo>
                    <a:pt x="3574069" y="942166"/>
                  </a:lnTo>
                  <a:lnTo>
                    <a:pt x="3623195" y="951544"/>
                  </a:lnTo>
                  <a:lnTo>
                    <a:pt x="3672628" y="960907"/>
                  </a:lnTo>
                  <a:lnTo>
                    <a:pt x="3722350" y="970249"/>
                  </a:lnTo>
                  <a:lnTo>
                    <a:pt x="3772339" y="979568"/>
                  </a:lnTo>
                  <a:lnTo>
                    <a:pt x="3822577" y="988860"/>
                  </a:lnTo>
                  <a:lnTo>
                    <a:pt x="3873044" y="998122"/>
                  </a:lnTo>
                  <a:lnTo>
                    <a:pt x="3923719" y="1007351"/>
                  </a:lnTo>
                  <a:lnTo>
                    <a:pt x="3974585" y="1016542"/>
                  </a:lnTo>
                  <a:lnTo>
                    <a:pt x="4025620" y="1025693"/>
                  </a:lnTo>
                  <a:lnTo>
                    <a:pt x="4076805" y="1034800"/>
                  </a:lnTo>
                  <a:lnTo>
                    <a:pt x="4128121" y="1043860"/>
                  </a:lnTo>
                  <a:lnTo>
                    <a:pt x="4179548" y="1052869"/>
                  </a:lnTo>
                  <a:lnTo>
                    <a:pt x="4231067" y="1061824"/>
                  </a:lnTo>
                  <a:lnTo>
                    <a:pt x="4282656" y="1070721"/>
                  </a:lnTo>
                  <a:lnTo>
                    <a:pt x="4334298" y="1079557"/>
                  </a:lnTo>
                  <a:lnTo>
                    <a:pt x="4385972" y="1088329"/>
                  </a:lnTo>
                  <a:lnTo>
                    <a:pt x="4437659" y="1097033"/>
                  </a:lnTo>
                  <a:lnTo>
                    <a:pt x="4489339" y="1105666"/>
                  </a:lnTo>
                  <a:lnTo>
                    <a:pt x="4540992" y="1114225"/>
                  </a:lnTo>
                  <a:lnTo>
                    <a:pt x="4592598" y="1122705"/>
                  </a:lnTo>
                  <a:lnTo>
                    <a:pt x="4644139" y="1131103"/>
                  </a:lnTo>
                  <a:lnTo>
                    <a:pt x="4695594" y="1139417"/>
                  </a:lnTo>
                  <a:lnTo>
                    <a:pt x="4746944" y="1147642"/>
                  </a:lnTo>
                  <a:lnTo>
                    <a:pt x="4798169" y="1155776"/>
                  </a:lnTo>
                  <a:lnTo>
                    <a:pt x="4849249" y="1163814"/>
                  </a:lnTo>
                  <a:lnTo>
                    <a:pt x="4900165" y="1171754"/>
                  </a:lnTo>
                  <a:lnTo>
                    <a:pt x="4950897" y="1179592"/>
                  </a:lnTo>
                  <a:lnTo>
                    <a:pt x="5001426" y="1187324"/>
                  </a:lnTo>
                  <a:lnTo>
                    <a:pt x="5051731" y="1194947"/>
                  </a:lnTo>
                  <a:lnTo>
                    <a:pt x="5101794" y="1202458"/>
                  </a:lnTo>
                  <a:lnTo>
                    <a:pt x="5151594" y="1209854"/>
                  </a:lnTo>
                  <a:lnTo>
                    <a:pt x="5201112" y="1217130"/>
                  </a:lnTo>
                  <a:lnTo>
                    <a:pt x="5250328" y="1224283"/>
                  </a:lnTo>
                  <a:lnTo>
                    <a:pt x="5299223" y="1231311"/>
                  </a:lnTo>
                  <a:lnTo>
                    <a:pt x="5347776" y="1238209"/>
                  </a:lnTo>
                  <a:lnTo>
                    <a:pt x="5395969" y="1244974"/>
                  </a:lnTo>
                  <a:lnTo>
                    <a:pt x="5443781" y="1251603"/>
                  </a:lnTo>
                  <a:lnTo>
                    <a:pt x="5491194" y="1258093"/>
                  </a:lnTo>
                  <a:lnTo>
                    <a:pt x="5538186" y="1264439"/>
                  </a:lnTo>
                  <a:lnTo>
                    <a:pt x="5584739" y="1270639"/>
                  </a:lnTo>
                  <a:lnTo>
                    <a:pt x="5630833" y="1276689"/>
                  </a:lnTo>
                  <a:lnTo>
                    <a:pt x="5676449" y="1282585"/>
                  </a:lnTo>
                  <a:lnTo>
                    <a:pt x="5731868" y="1289579"/>
                  </a:lnTo>
                  <a:lnTo>
                    <a:pt x="5787466" y="1296373"/>
                  </a:lnTo>
                  <a:lnTo>
                    <a:pt x="5843208" y="1302970"/>
                  </a:lnTo>
                  <a:lnTo>
                    <a:pt x="5899059" y="1309374"/>
                  </a:lnTo>
                  <a:lnTo>
                    <a:pt x="5954986" y="1315590"/>
                  </a:lnTo>
                  <a:lnTo>
                    <a:pt x="6010955" y="1321622"/>
                  </a:lnTo>
                  <a:lnTo>
                    <a:pt x="6066930" y="1327474"/>
                  </a:lnTo>
                  <a:lnTo>
                    <a:pt x="6122880" y="1333150"/>
                  </a:lnTo>
                  <a:lnTo>
                    <a:pt x="6178768" y="1338654"/>
                  </a:lnTo>
                  <a:lnTo>
                    <a:pt x="6234561" y="1343991"/>
                  </a:lnTo>
                  <a:lnTo>
                    <a:pt x="6290225" y="1349164"/>
                  </a:lnTo>
                  <a:lnTo>
                    <a:pt x="6345726" y="1354178"/>
                  </a:lnTo>
                  <a:lnTo>
                    <a:pt x="6401029" y="1359036"/>
                  </a:lnTo>
                  <a:lnTo>
                    <a:pt x="6456101" y="1363744"/>
                  </a:lnTo>
                  <a:lnTo>
                    <a:pt x="6510907" y="1368304"/>
                  </a:lnTo>
                  <a:lnTo>
                    <a:pt x="6565413" y="1372722"/>
                  </a:lnTo>
                  <a:lnTo>
                    <a:pt x="6619585" y="1377001"/>
                  </a:lnTo>
                  <a:lnTo>
                    <a:pt x="6673390" y="1381145"/>
                  </a:lnTo>
                  <a:lnTo>
                    <a:pt x="6726792" y="1385159"/>
                  </a:lnTo>
                  <a:lnTo>
                    <a:pt x="6779757" y="1389047"/>
                  </a:lnTo>
                  <a:lnTo>
                    <a:pt x="6832253" y="1392812"/>
                  </a:lnTo>
                  <a:lnTo>
                    <a:pt x="6884243" y="1396460"/>
                  </a:lnTo>
                  <a:lnTo>
                    <a:pt x="6935695" y="1399993"/>
                  </a:lnTo>
                  <a:lnTo>
                    <a:pt x="6986574" y="1403417"/>
                  </a:lnTo>
                  <a:lnTo>
                    <a:pt x="7036847" y="1406735"/>
                  </a:lnTo>
                  <a:lnTo>
                    <a:pt x="7086478" y="1409952"/>
                  </a:lnTo>
                  <a:lnTo>
                    <a:pt x="7135433" y="1413072"/>
                  </a:lnTo>
                  <a:lnTo>
                    <a:pt x="7183680" y="1416098"/>
                  </a:lnTo>
                  <a:lnTo>
                    <a:pt x="7231183" y="1419035"/>
                  </a:lnTo>
                  <a:lnTo>
                    <a:pt x="7277908" y="1421887"/>
                  </a:lnTo>
                  <a:lnTo>
                    <a:pt x="7323821" y="1424659"/>
                  </a:lnTo>
                  <a:lnTo>
                    <a:pt x="7368889" y="1427353"/>
                  </a:lnTo>
                  <a:lnTo>
                    <a:pt x="7413077" y="1429976"/>
                  </a:lnTo>
                  <a:lnTo>
                    <a:pt x="7456350" y="1432530"/>
                  </a:lnTo>
                  <a:lnTo>
                    <a:pt x="7498675" y="1435019"/>
                  </a:lnTo>
                  <a:lnTo>
                    <a:pt x="7540018" y="1437448"/>
                  </a:lnTo>
                  <a:lnTo>
                    <a:pt x="7580344" y="1439822"/>
                  </a:lnTo>
                  <a:lnTo>
                    <a:pt x="7619620" y="1442143"/>
                  </a:lnTo>
                  <a:lnTo>
                    <a:pt x="7657810" y="1444417"/>
                  </a:lnTo>
                  <a:lnTo>
                    <a:pt x="7694882" y="1446648"/>
                  </a:lnTo>
                  <a:lnTo>
                    <a:pt x="7730801" y="1448838"/>
                  </a:lnTo>
                  <a:lnTo>
                    <a:pt x="7812409" y="1453636"/>
                  </a:lnTo>
                  <a:lnTo>
                    <a:pt x="7887152" y="1457595"/>
                  </a:lnTo>
                  <a:lnTo>
                    <a:pt x="7955603" y="1460781"/>
                  </a:lnTo>
                  <a:lnTo>
                    <a:pt x="8018334" y="1463258"/>
                  </a:lnTo>
                  <a:lnTo>
                    <a:pt x="8075917" y="1465093"/>
                  </a:lnTo>
                  <a:lnTo>
                    <a:pt x="8128927" y="1466350"/>
                  </a:lnTo>
                  <a:lnTo>
                    <a:pt x="8177935" y="1467094"/>
                  </a:lnTo>
                  <a:lnTo>
                    <a:pt x="8223515" y="1467392"/>
                  </a:lnTo>
                  <a:lnTo>
                    <a:pt x="8266239" y="1467307"/>
                  </a:lnTo>
                  <a:lnTo>
                    <a:pt x="8306680" y="1466906"/>
                  </a:lnTo>
                  <a:lnTo>
                    <a:pt x="8345410" y="1466253"/>
                  </a:lnTo>
                  <a:lnTo>
                    <a:pt x="8420032" y="1464455"/>
                  </a:lnTo>
                  <a:lnTo>
                    <a:pt x="8457068" y="1463439"/>
                  </a:lnTo>
                  <a:lnTo>
                    <a:pt x="8494685" y="1462434"/>
                  </a:lnTo>
                  <a:lnTo>
                    <a:pt x="8533456" y="1461503"/>
                  </a:lnTo>
                  <a:lnTo>
                    <a:pt x="8573954" y="1460713"/>
                  </a:lnTo>
                  <a:lnTo>
                    <a:pt x="8636561" y="1459348"/>
                  </a:lnTo>
                  <a:lnTo>
                    <a:pt x="8696089" y="1457447"/>
                  </a:lnTo>
                  <a:lnTo>
                    <a:pt x="8752845" y="1455065"/>
                  </a:lnTo>
                  <a:lnTo>
                    <a:pt x="8807136" y="1452254"/>
                  </a:lnTo>
                  <a:lnTo>
                    <a:pt x="8859272" y="1449069"/>
                  </a:lnTo>
                  <a:lnTo>
                    <a:pt x="8909559" y="1445562"/>
                  </a:lnTo>
                  <a:lnTo>
                    <a:pt x="8958307" y="1441789"/>
                  </a:lnTo>
                  <a:lnTo>
                    <a:pt x="9005822" y="1437801"/>
                  </a:lnTo>
                  <a:lnTo>
                    <a:pt x="9052414" y="1433653"/>
                  </a:lnTo>
                  <a:lnTo>
                    <a:pt x="9078271" y="1431261"/>
                  </a:lnTo>
                </a:path>
              </a:pathLst>
            </a:custGeom>
            <a:ln w="63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215133" y="5137796"/>
              <a:ext cx="6929120" cy="1714500"/>
            </a:xfrm>
            <a:custGeom>
              <a:avLst/>
              <a:gdLst/>
              <a:ahLst/>
              <a:cxnLst/>
              <a:rect l="l" t="t" r="r" b="b"/>
              <a:pathLst>
                <a:path w="6929120" h="1714500">
                  <a:moveTo>
                    <a:pt x="0" y="1714264"/>
                  </a:moveTo>
                  <a:lnTo>
                    <a:pt x="32478" y="1677653"/>
                  </a:lnTo>
                  <a:lnTo>
                    <a:pt x="65063" y="1641069"/>
                  </a:lnTo>
                  <a:lnTo>
                    <a:pt x="97859" y="1604537"/>
                  </a:lnTo>
                  <a:lnTo>
                    <a:pt x="130971" y="1568084"/>
                  </a:lnTo>
                  <a:lnTo>
                    <a:pt x="164507" y="1531737"/>
                  </a:lnTo>
                  <a:lnTo>
                    <a:pt x="198571" y="1495521"/>
                  </a:lnTo>
                  <a:lnTo>
                    <a:pt x="233268" y="1459464"/>
                  </a:lnTo>
                  <a:lnTo>
                    <a:pt x="268706" y="1423592"/>
                  </a:lnTo>
                  <a:lnTo>
                    <a:pt x="304988" y="1387931"/>
                  </a:lnTo>
                  <a:lnTo>
                    <a:pt x="342222" y="1352508"/>
                  </a:lnTo>
                  <a:lnTo>
                    <a:pt x="380512" y="1317348"/>
                  </a:lnTo>
                  <a:lnTo>
                    <a:pt x="419965" y="1282480"/>
                  </a:lnTo>
                  <a:lnTo>
                    <a:pt x="460686" y="1247928"/>
                  </a:lnTo>
                  <a:lnTo>
                    <a:pt x="502780" y="1213720"/>
                  </a:lnTo>
                  <a:lnTo>
                    <a:pt x="546354" y="1179881"/>
                  </a:lnTo>
                  <a:lnTo>
                    <a:pt x="584055" y="1151726"/>
                  </a:lnTo>
                  <a:lnTo>
                    <a:pt x="623194" y="1123387"/>
                  </a:lnTo>
                  <a:lnTo>
                    <a:pt x="663629" y="1094938"/>
                  </a:lnTo>
                  <a:lnTo>
                    <a:pt x="705221" y="1066452"/>
                  </a:lnTo>
                  <a:lnTo>
                    <a:pt x="747827" y="1038004"/>
                  </a:lnTo>
                  <a:lnTo>
                    <a:pt x="791308" y="1009665"/>
                  </a:lnTo>
                  <a:lnTo>
                    <a:pt x="835523" y="981509"/>
                  </a:lnTo>
                  <a:lnTo>
                    <a:pt x="880331" y="953610"/>
                  </a:lnTo>
                  <a:lnTo>
                    <a:pt x="925591" y="926041"/>
                  </a:lnTo>
                  <a:lnTo>
                    <a:pt x="971163" y="898876"/>
                  </a:lnTo>
                  <a:lnTo>
                    <a:pt x="1016906" y="872186"/>
                  </a:lnTo>
                  <a:lnTo>
                    <a:pt x="1062679" y="846047"/>
                  </a:lnTo>
                  <a:lnTo>
                    <a:pt x="1108342" y="820531"/>
                  </a:lnTo>
                  <a:lnTo>
                    <a:pt x="1153753" y="795711"/>
                  </a:lnTo>
                  <a:lnTo>
                    <a:pt x="1198772" y="771661"/>
                  </a:lnTo>
                  <a:lnTo>
                    <a:pt x="1243258" y="748454"/>
                  </a:lnTo>
                  <a:lnTo>
                    <a:pt x="1287072" y="726164"/>
                  </a:lnTo>
                  <a:lnTo>
                    <a:pt x="1330070" y="704863"/>
                  </a:lnTo>
                  <a:lnTo>
                    <a:pt x="1376844" y="682270"/>
                  </a:lnTo>
                  <a:lnTo>
                    <a:pt x="1421710" y="661143"/>
                  </a:lnTo>
                  <a:lnTo>
                    <a:pt x="1465076" y="641327"/>
                  </a:lnTo>
                  <a:lnTo>
                    <a:pt x="1507353" y="622665"/>
                  </a:lnTo>
                  <a:lnTo>
                    <a:pt x="1548946" y="605001"/>
                  </a:lnTo>
                  <a:lnTo>
                    <a:pt x="1590266" y="588177"/>
                  </a:lnTo>
                  <a:lnTo>
                    <a:pt x="1631720" y="572039"/>
                  </a:lnTo>
                  <a:lnTo>
                    <a:pt x="1673717" y="556429"/>
                  </a:lnTo>
                  <a:lnTo>
                    <a:pt x="1716664" y="541190"/>
                  </a:lnTo>
                  <a:lnTo>
                    <a:pt x="1760971" y="526167"/>
                  </a:lnTo>
                  <a:lnTo>
                    <a:pt x="1807046" y="511202"/>
                  </a:lnTo>
                  <a:lnTo>
                    <a:pt x="1855297" y="496140"/>
                  </a:lnTo>
                  <a:lnTo>
                    <a:pt x="1906132" y="480824"/>
                  </a:lnTo>
                  <a:lnTo>
                    <a:pt x="1959960" y="465098"/>
                  </a:lnTo>
                  <a:lnTo>
                    <a:pt x="2017189" y="448804"/>
                  </a:lnTo>
                  <a:lnTo>
                    <a:pt x="2078228" y="431788"/>
                  </a:lnTo>
                  <a:lnTo>
                    <a:pt x="2118243" y="420886"/>
                  </a:lnTo>
                  <a:lnTo>
                    <a:pt x="2160523" y="409688"/>
                  </a:lnTo>
                  <a:lnTo>
                    <a:pt x="2204874" y="398231"/>
                  </a:lnTo>
                  <a:lnTo>
                    <a:pt x="2251101" y="386550"/>
                  </a:lnTo>
                  <a:lnTo>
                    <a:pt x="2299009" y="374682"/>
                  </a:lnTo>
                  <a:lnTo>
                    <a:pt x="2348404" y="362664"/>
                  </a:lnTo>
                  <a:lnTo>
                    <a:pt x="2399091" y="350531"/>
                  </a:lnTo>
                  <a:lnTo>
                    <a:pt x="2450875" y="338320"/>
                  </a:lnTo>
                  <a:lnTo>
                    <a:pt x="2503562" y="326068"/>
                  </a:lnTo>
                  <a:lnTo>
                    <a:pt x="2556958" y="313811"/>
                  </a:lnTo>
                  <a:lnTo>
                    <a:pt x="2610868" y="301585"/>
                  </a:lnTo>
                  <a:lnTo>
                    <a:pt x="2665097" y="289426"/>
                  </a:lnTo>
                  <a:lnTo>
                    <a:pt x="2719451" y="277371"/>
                  </a:lnTo>
                  <a:lnTo>
                    <a:pt x="2773734" y="265457"/>
                  </a:lnTo>
                  <a:lnTo>
                    <a:pt x="2827754" y="253720"/>
                  </a:lnTo>
                  <a:lnTo>
                    <a:pt x="2881314" y="242195"/>
                  </a:lnTo>
                  <a:lnTo>
                    <a:pt x="2934220" y="230920"/>
                  </a:lnTo>
                  <a:lnTo>
                    <a:pt x="2986279" y="219931"/>
                  </a:lnTo>
                  <a:lnTo>
                    <a:pt x="3037295" y="209264"/>
                  </a:lnTo>
                  <a:lnTo>
                    <a:pt x="3087073" y="198956"/>
                  </a:lnTo>
                  <a:lnTo>
                    <a:pt x="3135419" y="189042"/>
                  </a:lnTo>
                  <a:lnTo>
                    <a:pt x="3182139" y="179560"/>
                  </a:lnTo>
                  <a:lnTo>
                    <a:pt x="3227038" y="170546"/>
                  </a:lnTo>
                  <a:lnTo>
                    <a:pt x="3269921" y="162035"/>
                  </a:lnTo>
                  <a:lnTo>
                    <a:pt x="3310594" y="154066"/>
                  </a:lnTo>
                  <a:lnTo>
                    <a:pt x="3348863" y="146673"/>
                  </a:lnTo>
                  <a:lnTo>
                    <a:pt x="3418279" y="133601"/>
                  </a:lnTo>
                  <a:lnTo>
                    <a:pt x="3479443" y="122537"/>
                  </a:lnTo>
                  <a:lnTo>
                    <a:pt x="3533735" y="113235"/>
                  </a:lnTo>
                  <a:lnTo>
                    <a:pt x="3582532" y="105452"/>
                  </a:lnTo>
                  <a:lnTo>
                    <a:pt x="3627215" y="98946"/>
                  </a:lnTo>
                  <a:lnTo>
                    <a:pt x="3669162" y="93472"/>
                  </a:lnTo>
                  <a:lnTo>
                    <a:pt x="3709752" y="88788"/>
                  </a:lnTo>
                  <a:lnTo>
                    <a:pt x="3750364" y="84648"/>
                  </a:lnTo>
                  <a:lnTo>
                    <a:pt x="3792377" y="80811"/>
                  </a:lnTo>
                  <a:lnTo>
                    <a:pt x="3837171" y="77033"/>
                  </a:lnTo>
                  <a:lnTo>
                    <a:pt x="3886124" y="73070"/>
                  </a:lnTo>
                  <a:lnTo>
                    <a:pt x="3940615" y="68678"/>
                  </a:lnTo>
                  <a:lnTo>
                    <a:pt x="4002024" y="63615"/>
                  </a:lnTo>
                  <a:lnTo>
                    <a:pt x="4043532" y="60210"/>
                  </a:lnTo>
                  <a:lnTo>
                    <a:pt x="4087086" y="56789"/>
                  </a:lnTo>
                  <a:lnTo>
                    <a:pt x="4132493" y="53364"/>
                  </a:lnTo>
                  <a:lnTo>
                    <a:pt x="4179559" y="49946"/>
                  </a:lnTo>
                  <a:lnTo>
                    <a:pt x="4228092" y="46547"/>
                  </a:lnTo>
                  <a:lnTo>
                    <a:pt x="4277900" y="43178"/>
                  </a:lnTo>
                  <a:lnTo>
                    <a:pt x="4328790" y="39851"/>
                  </a:lnTo>
                  <a:lnTo>
                    <a:pt x="4380569" y="36578"/>
                  </a:lnTo>
                  <a:lnTo>
                    <a:pt x="4433044" y="33370"/>
                  </a:lnTo>
                  <a:lnTo>
                    <a:pt x="4486024" y="30239"/>
                  </a:lnTo>
                  <a:lnTo>
                    <a:pt x="4539315" y="27196"/>
                  </a:lnTo>
                  <a:lnTo>
                    <a:pt x="4592725" y="24253"/>
                  </a:lnTo>
                  <a:lnTo>
                    <a:pt x="4646061" y="21421"/>
                  </a:lnTo>
                  <a:lnTo>
                    <a:pt x="4699131" y="18713"/>
                  </a:lnTo>
                  <a:lnTo>
                    <a:pt x="4751742" y="16140"/>
                  </a:lnTo>
                  <a:lnTo>
                    <a:pt x="4803701" y="13712"/>
                  </a:lnTo>
                  <a:lnTo>
                    <a:pt x="4854816" y="11443"/>
                  </a:lnTo>
                  <a:lnTo>
                    <a:pt x="4904894" y="9344"/>
                  </a:lnTo>
                  <a:lnTo>
                    <a:pt x="4953742" y="7425"/>
                  </a:lnTo>
                  <a:lnTo>
                    <a:pt x="5001168" y="5700"/>
                  </a:lnTo>
                  <a:lnTo>
                    <a:pt x="5046980" y="4179"/>
                  </a:lnTo>
                  <a:lnTo>
                    <a:pt x="5311489" y="0"/>
                  </a:lnTo>
                  <a:lnTo>
                    <a:pt x="5586571" y="464"/>
                  </a:lnTo>
                  <a:lnTo>
                    <a:pt x="5802645" y="2786"/>
                  </a:lnTo>
                  <a:lnTo>
                    <a:pt x="5890133" y="4179"/>
                  </a:lnTo>
                  <a:lnTo>
                    <a:pt x="6495796" y="4179"/>
                  </a:lnTo>
                  <a:lnTo>
                    <a:pt x="6558133" y="6090"/>
                  </a:lnTo>
                  <a:lnTo>
                    <a:pt x="6618476" y="8729"/>
                  </a:lnTo>
                  <a:lnTo>
                    <a:pt x="6676124" y="11883"/>
                  </a:lnTo>
                  <a:lnTo>
                    <a:pt x="6730380" y="15339"/>
                  </a:lnTo>
                  <a:lnTo>
                    <a:pt x="6780547" y="18884"/>
                  </a:lnTo>
                  <a:lnTo>
                    <a:pt x="6825926" y="22306"/>
                  </a:lnTo>
                  <a:lnTo>
                    <a:pt x="6865819" y="25391"/>
                  </a:lnTo>
                  <a:lnTo>
                    <a:pt x="6899529" y="27928"/>
                  </a:lnTo>
                  <a:lnTo>
                    <a:pt x="6928865" y="30148"/>
                  </a:lnTo>
                </a:path>
              </a:pathLst>
            </a:custGeom>
            <a:ln w="63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177158" y="2750057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694055" y="0"/>
                  </a:moveTo>
                  <a:lnTo>
                    <a:pt x="3937" y="402970"/>
                  </a:lnTo>
                  <a:lnTo>
                    <a:pt x="0" y="1202181"/>
                  </a:lnTo>
                  <a:lnTo>
                    <a:pt x="700532" y="1606677"/>
                  </a:lnTo>
                  <a:lnTo>
                    <a:pt x="1390777" y="1203705"/>
                  </a:lnTo>
                  <a:lnTo>
                    <a:pt x="1394587" y="404367"/>
                  </a:lnTo>
                  <a:lnTo>
                    <a:pt x="694055" y="0"/>
                  </a:lnTo>
                  <a:close/>
                </a:path>
              </a:pathLst>
            </a:custGeom>
            <a:solidFill>
              <a:srgbClr val="FFFFFF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177158" y="2750057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937" y="402970"/>
                  </a:moveTo>
                  <a:lnTo>
                    <a:pt x="694055" y="0"/>
                  </a:lnTo>
                  <a:lnTo>
                    <a:pt x="1394587" y="404367"/>
                  </a:lnTo>
                  <a:lnTo>
                    <a:pt x="1390777" y="1203705"/>
                  </a:lnTo>
                  <a:lnTo>
                    <a:pt x="700532" y="1606677"/>
                  </a:lnTo>
                  <a:lnTo>
                    <a:pt x="0" y="1202181"/>
                  </a:lnTo>
                  <a:lnTo>
                    <a:pt x="3937" y="40297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901058" y="4016883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937" y="402971"/>
                  </a:moveTo>
                  <a:lnTo>
                    <a:pt x="694054" y="0"/>
                  </a:lnTo>
                  <a:lnTo>
                    <a:pt x="1394587" y="404368"/>
                  </a:lnTo>
                  <a:lnTo>
                    <a:pt x="1390777" y="1203706"/>
                  </a:lnTo>
                  <a:lnTo>
                    <a:pt x="700531" y="1606651"/>
                  </a:lnTo>
                  <a:lnTo>
                    <a:pt x="0" y="1202182"/>
                  </a:lnTo>
                  <a:lnTo>
                    <a:pt x="3937" y="402971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910583" y="1483233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694054" y="0"/>
                  </a:moveTo>
                  <a:lnTo>
                    <a:pt x="3937" y="402970"/>
                  </a:lnTo>
                  <a:lnTo>
                    <a:pt x="0" y="1202181"/>
                  </a:lnTo>
                  <a:lnTo>
                    <a:pt x="700531" y="1606677"/>
                  </a:lnTo>
                  <a:lnTo>
                    <a:pt x="1390777" y="1203705"/>
                  </a:lnTo>
                  <a:lnTo>
                    <a:pt x="1394587" y="404367"/>
                  </a:lnTo>
                  <a:lnTo>
                    <a:pt x="694054" y="0"/>
                  </a:lnTo>
                  <a:close/>
                </a:path>
              </a:pathLst>
            </a:custGeom>
            <a:solidFill>
              <a:srgbClr val="FFFFFF">
                <a:alpha val="705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910583" y="1483233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937" y="402970"/>
                  </a:moveTo>
                  <a:lnTo>
                    <a:pt x="694054" y="0"/>
                  </a:lnTo>
                  <a:lnTo>
                    <a:pt x="1394587" y="404367"/>
                  </a:lnTo>
                  <a:lnTo>
                    <a:pt x="1390777" y="1203705"/>
                  </a:lnTo>
                  <a:lnTo>
                    <a:pt x="700531" y="1606677"/>
                  </a:lnTo>
                  <a:lnTo>
                    <a:pt x="0" y="1202181"/>
                  </a:lnTo>
                  <a:lnTo>
                    <a:pt x="3937" y="40297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158108" y="216408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694055" y="0"/>
                  </a:moveTo>
                  <a:lnTo>
                    <a:pt x="3937" y="402971"/>
                  </a:lnTo>
                  <a:lnTo>
                    <a:pt x="0" y="1202182"/>
                  </a:lnTo>
                  <a:lnTo>
                    <a:pt x="700532" y="1606677"/>
                  </a:lnTo>
                  <a:lnTo>
                    <a:pt x="1390777" y="1203706"/>
                  </a:lnTo>
                  <a:lnTo>
                    <a:pt x="1394587" y="404368"/>
                  </a:lnTo>
                  <a:lnTo>
                    <a:pt x="694055" y="0"/>
                  </a:lnTo>
                  <a:close/>
                </a:path>
              </a:pathLst>
            </a:custGeom>
            <a:solidFill>
              <a:srgbClr val="FFFFFF">
                <a:alpha val="392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158108" y="216408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937" y="402971"/>
                  </a:moveTo>
                  <a:lnTo>
                    <a:pt x="694055" y="0"/>
                  </a:lnTo>
                  <a:lnTo>
                    <a:pt x="1394587" y="404368"/>
                  </a:lnTo>
                  <a:lnTo>
                    <a:pt x="1390777" y="1203706"/>
                  </a:lnTo>
                  <a:lnTo>
                    <a:pt x="700532" y="1606677"/>
                  </a:lnTo>
                  <a:lnTo>
                    <a:pt x="0" y="1202182"/>
                  </a:lnTo>
                  <a:lnTo>
                    <a:pt x="3937" y="402971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644008" y="5274183"/>
              <a:ext cx="1395095" cy="1584325"/>
            </a:xfrm>
            <a:custGeom>
              <a:avLst/>
              <a:gdLst/>
              <a:ahLst/>
              <a:cxnLst/>
              <a:rect l="l" t="t" r="r" b="b"/>
              <a:pathLst>
                <a:path w="1395095" h="1584325">
                  <a:moveTo>
                    <a:pt x="694054" y="0"/>
                  </a:moveTo>
                  <a:lnTo>
                    <a:pt x="3937" y="402958"/>
                  </a:lnTo>
                  <a:lnTo>
                    <a:pt x="0" y="1202220"/>
                  </a:lnTo>
                  <a:lnTo>
                    <a:pt x="660966" y="1583815"/>
                  </a:lnTo>
                  <a:lnTo>
                    <a:pt x="739656" y="1583815"/>
                  </a:lnTo>
                  <a:lnTo>
                    <a:pt x="1390777" y="1203667"/>
                  </a:lnTo>
                  <a:lnTo>
                    <a:pt x="1394587" y="404406"/>
                  </a:lnTo>
                  <a:lnTo>
                    <a:pt x="694054" y="0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644008" y="5274183"/>
              <a:ext cx="1395095" cy="1584325"/>
            </a:xfrm>
            <a:custGeom>
              <a:avLst/>
              <a:gdLst/>
              <a:ahLst/>
              <a:cxnLst/>
              <a:rect l="l" t="t" r="r" b="b"/>
              <a:pathLst>
                <a:path w="1395095" h="1584325">
                  <a:moveTo>
                    <a:pt x="3937" y="402958"/>
                  </a:moveTo>
                  <a:lnTo>
                    <a:pt x="694054" y="0"/>
                  </a:lnTo>
                  <a:lnTo>
                    <a:pt x="1394587" y="404406"/>
                  </a:lnTo>
                  <a:lnTo>
                    <a:pt x="1390777" y="1203667"/>
                  </a:lnTo>
                  <a:lnTo>
                    <a:pt x="739656" y="1583815"/>
                  </a:lnTo>
                </a:path>
                <a:path w="1395095" h="1584325">
                  <a:moveTo>
                    <a:pt x="660966" y="1583815"/>
                  </a:moveTo>
                  <a:lnTo>
                    <a:pt x="0" y="1202220"/>
                  </a:lnTo>
                  <a:lnTo>
                    <a:pt x="3937" y="402958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4214" y="4007358"/>
              <a:ext cx="802005" cy="1607185"/>
            </a:xfrm>
            <a:custGeom>
              <a:avLst/>
              <a:gdLst/>
              <a:ahLst/>
              <a:cxnLst/>
              <a:rect l="l" t="t" r="r" b="b"/>
              <a:pathLst>
                <a:path w="802005" h="1607185">
                  <a:moveTo>
                    <a:pt x="101349" y="0"/>
                  </a:moveTo>
                  <a:lnTo>
                    <a:pt x="0" y="62865"/>
                  </a:lnTo>
                  <a:lnTo>
                    <a:pt x="3425" y="1545971"/>
                  </a:lnTo>
                  <a:lnTo>
                    <a:pt x="107750" y="1606651"/>
                  </a:lnTo>
                  <a:lnTo>
                    <a:pt x="797982" y="1203706"/>
                  </a:lnTo>
                  <a:lnTo>
                    <a:pt x="801869" y="404368"/>
                  </a:lnTo>
                  <a:lnTo>
                    <a:pt x="101349" y="0"/>
                  </a:lnTo>
                  <a:close/>
                </a:path>
              </a:pathLst>
            </a:custGeom>
            <a:solidFill>
              <a:srgbClr val="FFFFFF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4214" y="4007358"/>
              <a:ext cx="1525905" cy="2851150"/>
            </a:xfrm>
            <a:custGeom>
              <a:avLst/>
              <a:gdLst/>
              <a:ahLst/>
              <a:cxnLst/>
              <a:rect l="l" t="t" r="r" b="b"/>
              <a:pathLst>
                <a:path w="1525905" h="2851150">
                  <a:moveTo>
                    <a:pt x="0" y="62865"/>
                  </a:moveTo>
                  <a:lnTo>
                    <a:pt x="101349" y="0"/>
                  </a:lnTo>
                  <a:lnTo>
                    <a:pt x="801869" y="404368"/>
                  </a:lnTo>
                  <a:lnTo>
                    <a:pt x="797982" y="1203706"/>
                  </a:lnTo>
                  <a:lnTo>
                    <a:pt x="107750" y="1606651"/>
                  </a:lnTo>
                  <a:lnTo>
                    <a:pt x="3425" y="1545971"/>
                  </a:lnTo>
                  <a:lnTo>
                    <a:pt x="0" y="62865"/>
                  </a:lnTo>
                  <a:close/>
                </a:path>
                <a:path w="1525905" h="2851150">
                  <a:moveTo>
                    <a:pt x="135030" y="1688833"/>
                  </a:moveTo>
                  <a:lnTo>
                    <a:pt x="825249" y="1285875"/>
                  </a:lnTo>
                  <a:lnTo>
                    <a:pt x="1525731" y="1690281"/>
                  </a:lnTo>
                  <a:lnTo>
                    <a:pt x="1521921" y="2489542"/>
                  </a:lnTo>
                  <a:lnTo>
                    <a:pt x="903407" y="2850640"/>
                  </a:lnTo>
                </a:path>
                <a:path w="1525905" h="2851150">
                  <a:moveTo>
                    <a:pt x="759090" y="2850640"/>
                  </a:moveTo>
                  <a:lnTo>
                    <a:pt x="131144" y="2488095"/>
                  </a:lnTo>
                  <a:lnTo>
                    <a:pt x="135030" y="1688833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33933" y="2740532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694118" y="0"/>
                  </a:moveTo>
                  <a:lnTo>
                    <a:pt x="3886" y="402970"/>
                  </a:lnTo>
                  <a:lnTo>
                    <a:pt x="0" y="1202181"/>
                  </a:lnTo>
                  <a:lnTo>
                    <a:pt x="700506" y="1606677"/>
                  </a:lnTo>
                  <a:lnTo>
                    <a:pt x="1390777" y="1203705"/>
                  </a:lnTo>
                  <a:lnTo>
                    <a:pt x="1394586" y="404367"/>
                  </a:lnTo>
                  <a:lnTo>
                    <a:pt x="694118" y="0"/>
                  </a:lnTo>
                  <a:close/>
                </a:path>
              </a:pathLst>
            </a:custGeom>
            <a:solidFill>
              <a:srgbClr val="FFFFFF">
                <a:alpha val="705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33933" y="2740532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886" y="402970"/>
                  </a:moveTo>
                  <a:lnTo>
                    <a:pt x="694118" y="0"/>
                  </a:lnTo>
                  <a:lnTo>
                    <a:pt x="1394586" y="404367"/>
                  </a:lnTo>
                  <a:lnTo>
                    <a:pt x="1390777" y="1203705"/>
                  </a:lnTo>
                  <a:lnTo>
                    <a:pt x="700506" y="1606677"/>
                  </a:lnTo>
                  <a:lnTo>
                    <a:pt x="0" y="1202181"/>
                  </a:lnTo>
                  <a:lnTo>
                    <a:pt x="3886" y="40297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957834" y="4016883"/>
              <a:ext cx="2128520" cy="2841625"/>
            </a:xfrm>
            <a:custGeom>
              <a:avLst/>
              <a:gdLst/>
              <a:ahLst/>
              <a:cxnLst/>
              <a:rect l="l" t="t" r="r" b="b"/>
              <a:pathLst>
                <a:path w="2128520" h="2841625">
                  <a:moveTo>
                    <a:pt x="3886" y="402971"/>
                  </a:moveTo>
                  <a:lnTo>
                    <a:pt x="694054" y="0"/>
                  </a:lnTo>
                  <a:lnTo>
                    <a:pt x="1394586" y="404368"/>
                  </a:lnTo>
                  <a:lnTo>
                    <a:pt x="1390777" y="1203706"/>
                  </a:lnTo>
                  <a:lnTo>
                    <a:pt x="700532" y="1606651"/>
                  </a:lnTo>
                  <a:lnTo>
                    <a:pt x="0" y="1202182"/>
                  </a:lnTo>
                  <a:lnTo>
                    <a:pt x="3886" y="402971"/>
                  </a:lnTo>
                  <a:close/>
                </a:path>
                <a:path w="2128520" h="2841625">
                  <a:moveTo>
                    <a:pt x="737361" y="1688833"/>
                  </a:moveTo>
                  <a:lnTo>
                    <a:pt x="1427480" y="1285875"/>
                  </a:lnTo>
                  <a:lnTo>
                    <a:pt x="2128012" y="1690281"/>
                  </a:lnTo>
                  <a:lnTo>
                    <a:pt x="2124202" y="2489542"/>
                  </a:lnTo>
                  <a:lnTo>
                    <a:pt x="1522025" y="2841115"/>
                  </a:lnTo>
                </a:path>
                <a:path w="2128520" h="2841625">
                  <a:moveTo>
                    <a:pt x="1344896" y="2841115"/>
                  </a:moveTo>
                  <a:lnTo>
                    <a:pt x="733424" y="2488095"/>
                  </a:lnTo>
                  <a:lnTo>
                    <a:pt x="737361" y="1688833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710308" y="2750057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694055" y="0"/>
                  </a:moveTo>
                  <a:lnTo>
                    <a:pt x="3937" y="402970"/>
                  </a:lnTo>
                  <a:lnTo>
                    <a:pt x="0" y="1202181"/>
                  </a:lnTo>
                  <a:lnTo>
                    <a:pt x="700532" y="1606677"/>
                  </a:lnTo>
                  <a:lnTo>
                    <a:pt x="1390777" y="1203705"/>
                  </a:lnTo>
                  <a:lnTo>
                    <a:pt x="1394587" y="404367"/>
                  </a:lnTo>
                  <a:lnTo>
                    <a:pt x="694055" y="0"/>
                  </a:lnTo>
                  <a:close/>
                </a:path>
              </a:pathLst>
            </a:custGeom>
            <a:solidFill>
              <a:srgbClr val="FFFFFF">
                <a:alpha val="705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710308" y="2750057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937" y="402970"/>
                  </a:moveTo>
                  <a:lnTo>
                    <a:pt x="694055" y="0"/>
                  </a:lnTo>
                  <a:lnTo>
                    <a:pt x="1394587" y="404367"/>
                  </a:lnTo>
                  <a:lnTo>
                    <a:pt x="1390777" y="1203705"/>
                  </a:lnTo>
                  <a:lnTo>
                    <a:pt x="700532" y="1606677"/>
                  </a:lnTo>
                  <a:lnTo>
                    <a:pt x="0" y="1202181"/>
                  </a:lnTo>
                  <a:lnTo>
                    <a:pt x="3937" y="40297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976884" y="1454658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886" y="402970"/>
                  </a:moveTo>
                  <a:lnTo>
                    <a:pt x="694054" y="0"/>
                  </a:lnTo>
                  <a:lnTo>
                    <a:pt x="1394586" y="404367"/>
                  </a:lnTo>
                  <a:lnTo>
                    <a:pt x="1390777" y="1203705"/>
                  </a:lnTo>
                  <a:lnTo>
                    <a:pt x="700532" y="1606677"/>
                  </a:lnTo>
                  <a:lnTo>
                    <a:pt x="0" y="1202181"/>
                  </a:lnTo>
                  <a:lnTo>
                    <a:pt x="3886" y="40297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987159" y="4035933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694055" y="0"/>
                  </a:moveTo>
                  <a:lnTo>
                    <a:pt x="3937" y="402971"/>
                  </a:lnTo>
                  <a:lnTo>
                    <a:pt x="0" y="1202182"/>
                  </a:lnTo>
                  <a:lnTo>
                    <a:pt x="700532" y="1606651"/>
                  </a:lnTo>
                  <a:lnTo>
                    <a:pt x="1390777" y="1203706"/>
                  </a:lnTo>
                  <a:lnTo>
                    <a:pt x="1394587" y="404368"/>
                  </a:lnTo>
                  <a:lnTo>
                    <a:pt x="694055" y="0"/>
                  </a:lnTo>
                  <a:close/>
                </a:path>
              </a:pathLst>
            </a:custGeom>
            <a:solidFill>
              <a:srgbClr val="FFFFFF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987159" y="4035933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937" y="402971"/>
                  </a:moveTo>
                  <a:lnTo>
                    <a:pt x="694055" y="0"/>
                  </a:lnTo>
                  <a:lnTo>
                    <a:pt x="1394587" y="404368"/>
                  </a:lnTo>
                  <a:lnTo>
                    <a:pt x="1390777" y="1203706"/>
                  </a:lnTo>
                  <a:lnTo>
                    <a:pt x="700532" y="1606651"/>
                  </a:lnTo>
                  <a:lnTo>
                    <a:pt x="0" y="1202182"/>
                  </a:lnTo>
                  <a:lnTo>
                    <a:pt x="3937" y="402971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730109" y="5312283"/>
              <a:ext cx="1395095" cy="1546225"/>
            </a:xfrm>
            <a:custGeom>
              <a:avLst/>
              <a:gdLst/>
              <a:ahLst/>
              <a:cxnLst/>
              <a:rect l="l" t="t" r="r" b="b"/>
              <a:pathLst>
                <a:path w="1395095" h="1546225">
                  <a:moveTo>
                    <a:pt x="3937" y="402958"/>
                  </a:moveTo>
                  <a:lnTo>
                    <a:pt x="694055" y="0"/>
                  </a:lnTo>
                  <a:lnTo>
                    <a:pt x="1394587" y="404406"/>
                  </a:lnTo>
                  <a:lnTo>
                    <a:pt x="1390777" y="1203667"/>
                  </a:lnTo>
                  <a:lnTo>
                    <a:pt x="804914" y="1545715"/>
                  </a:lnTo>
                </a:path>
                <a:path w="1395095" h="1546225">
                  <a:moveTo>
                    <a:pt x="594972" y="1545715"/>
                  </a:moveTo>
                  <a:lnTo>
                    <a:pt x="0" y="1202220"/>
                  </a:lnTo>
                  <a:lnTo>
                    <a:pt x="3937" y="402958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730109" y="2759582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694055" y="0"/>
                  </a:moveTo>
                  <a:lnTo>
                    <a:pt x="3937" y="402970"/>
                  </a:lnTo>
                  <a:lnTo>
                    <a:pt x="0" y="1202181"/>
                  </a:lnTo>
                  <a:lnTo>
                    <a:pt x="700532" y="1606677"/>
                  </a:lnTo>
                  <a:lnTo>
                    <a:pt x="1390777" y="1203705"/>
                  </a:lnTo>
                  <a:lnTo>
                    <a:pt x="1394587" y="404367"/>
                  </a:lnTo>
                  <a:lnTo>
                    <a:pt x="694055" y="0"/>
                  </a:lnTo>
                  <a:close/>
                </a:path>
              </a:pathLst>
            </a:custGeom>
            <a:solidFill>
              <a:srgbClr val="FFFFFF">
                <a:alpha val="705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730109" y="2759582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937" y="402970"/>
                  </a:moveTo>
                  <a:lnTo>
                    <a:pt x="694055" y="0"/>
                  </a:lnTo>
                  <a:lnTo>
                    <a:pt x="1394587" y="404367"/>
                  </a:lnTo>
                  <a:lnTo>
                    <a:pt x="1390777" y="1203705"/>
                  </a:lnTo>
                  <a:lnTo>
                    <a:pt x="700532" y="1606677"/>
                  </a:lnTo>
                  <a:lnTo>
                    <a:pt x="0" y="1202181"/>
                  </a:lnTo>
                  <a:lnTo>
                    <a:pt x="3937" y="40297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463534" y="4043867"/>
              <a:ext cx="680720" cy="1587500"/>
            </a:xfrm>
            <a:custGeom>
              <a:avLst/>
              <a:gdLst/>
              <a:ahLst/>
              <a:cxnLst/>
              <a:rect l="l" t="t" r="r" b="b"/>
              <a:pathLst>
                <a:path w="680720" h="1587500">
                  <a:moveTo>
                    <a:pt x="680466" y="0"/>
                  </a:moveTo>
                  <a:lnTo>
                    <a:pt x="3937" y="395036"/>
                  </a:lnTo>
                  <a:lnTo>
                    <a:pt x="0" y="1194247"/>
                  </a:lnTo>
                  <a:lnTo>
                    <a:pt x="680466" y="1587131"/>
                  </a:lnTo>
                  <a:lnTo>
                    <a:pt x="680466" y="0"/>
                  </a:lnTo>
                  <a:close/>
                </a:path>
              </a:pathLst>
            </a:custGeom>
            <a:solidFill>
              <a:srgbClr val="FFFFFF">
                <a:alpha val="392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463534" y="4043867"/>
              <a:ext cx="680720" cy="1587500"/>
            </a:xfrm>
            <a:custGeom>
              <a:avLst/>
              <a:gdLst/>
              <a:ahLst/>
              <a:cxnLst/>
              <a:rect l="l" t="t" r="r" b="b"/>
              <a:pathLst>
                <a:path w="680720" h="1587500">
                  <a:moveTo>
                    <a:pt x="3937" y="395036"/>
                  </a:moveTo>
                  <a:lnTo>
                    <a:pt x="680466" y="0"/>
                  </a:lnTo>
                </a:path>
                <a:path w="680720" h="1587500">
                  <a:moveTo>
                    <a:pt x="680466" y="1587131"/>
                  </a:moveTo>
                  <a:lnTo>
                    <a:pt x="0" y="1194247"/>
                  </a:lnTo>
                  <a:lnTo>
                    <a:pt x="3937" y="395036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463534" y="1500692"/>
              <a:ext cx="680720" cy="1587500"/>
            </a:xfrm>
            <a:custGeom>
              <a:avLst/>
              <a:gdLst/>
              <a:ahLst/>
              <a:cxnLst/>
              <a:rect l="l" t="t" r="r" b="b"/>
              <a:pathLst>
                <a:path w="680720" h="1587500">
                  <a:moveTo>
                    <a:pt x="3937" y="395036"/>
                  </a:moveTo>
                  <a:lnTo>
                    <a:pt x="680466" y="0"/>
                  </a:lnTo>
                </a:path>
                <a:path w="680720" h="1587500">
                  <a:moveTo>
                    <a:pt x="680466" y="1587155"/>
                  </a:moveTo>
                  <a:lnTo>
                    <a:pt x="0" y="1194247"/>
                  </a:lnTo>
                  <a:lnTo>
                    <a:pt x="3937" y="395036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57200" y="333476"/>
              <a:ext cx="8229600" cy="6186170"/>
            </a:xfrm>
            <a:custGeom>
              <a:avLst/>
              <a:gdLst/>
              <a:ahLst/>
              <a:cxnLst/>
              <a:rect l="l" t="t" r="r" b="b"/>
              <a:pathLst>
                <a:path w="8229600" h="6186170">
                  <a:moveTo>
                    <a:pt x="8229600" y="0"/>
                  </a:moveTo>
                  <a:lnTo>
                    <a:pt x="0" y="0"/>
                  </a:lnTo>
                  <a:lnTo>
                    <a:pt x="0" y="6185661"/>
                  </a:lnTo>
                  <a:lnTo>
                    <a:pt x="8229600" y="6185661"/>
                  </a:lnTo>
                  <a:lnTo>
                    <a:pt x="8229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57200" y="333476"/>
              <a:ext cx="8229600" cy="6186170"/>
            </a:xfrm>
            <a:custGeom>
              <a:avLst/>
              <a:gdLst/>
              <a:ahLst/>
              <a:cxnLst/>
              <a:rect l="l" t="t" r="r" b="b"/>
              <a:pathLst>
                <a:path w="8229600" h="6186170">
                  <a:moveTo>
                    <a:pt x="0" y="6185661"/>
                  </a:moveTo>
                  <a:lnTo>
                    <a:pt x="8229600" y="6185661"/>
                  </a:lnTo>
                  <a:lnTo>
                    <a:pt x="8229600" y="0"/>
                  </a:lnTo>
                  <a:lnTo>
                    <a:pt x="0" y="0"/>
                  </a:lnTo>
                  <a:lnTo>
                    <a:pt x="0" y="6185661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561205" y="0"/>
              <a:ext cx="3679190" cy="678180"/>
            </a:xfrm>
            <a:custGeom>
              <a:avLst/>
              <a:gdLst/>
              <a:ahLst/>
              <a:cxnLst/>
              <a:rect l="l" t="t" r="r" b="b"/>
              <a:pathLst>
                <a:path w="3679190" h="678180">
                  <a:moveTo>
                    <a:pt x="0" y="677672"/>
                  </a:moveTo>
                  <a:lnTo>
                    <a:pt x="3679062" y="677672"/>
                  </a:lnTo>
                  <a:lnTo>
                    <a:pt x="3679062" y="0"/>
                  </a:lnTo>
                  <a:lnTo>
                    <a:pt x="0" y="0"/>
                  </a:lnTo>
                  <a:lnTo>
                    <a:pt x="0" y="677672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561205" y="0"/>
              <a:ext cx="3679190" cy="678180"/>
            </a:xfrm>
            <a:custGeom>
              <a:avLst/>
              <a:gdLst/>
              <a:ahLst/>
              <a:cxnLst/>
              <a:rect l="l" t="t" r="r" b="b"/>
              <a:pathLst>
                <a:path w="3679190" h="678180">
                  <a:moveTo>
                    <a:pt x="0" y="677672"/>
                  </a:moveTo>
                  <a:lnTo>
                    <a:pt x="3679062" y="677672"/>
                  </a:lnTo>
                  <a:lnTo>
                    <a:pt x="3679062" y="0"/>
                  </a:lnTo>
                </a:path>
                <a:path w="3679190" h="678180">
                  <a:moveTo>
                    <a:pt x="0" y="0"/>
                  </a:moveTo>
                  <a:lnTo>
                    <a:pt x="0" y="677672"/>
                  </a:lnTo>
                </a:path>
              </a:pathLst>
            </a:custGeom>
            <a:ln w="15875">
              <a:solidFill>
                <a:srgbClr val="74A40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649088" y="0"/>
              <a:ext cx="3505200" cy="602615"/>
            </a:xfrm>
            <a:custGeom>
              <a:avLst/>
              <a:gdLst/>
              <a:ahLst/>
              <a:cxnLst/>
              <a:rect l="l" t="t" r="r" b="b"/>
              <a:pathLst>
                <a:path w="3505200" h="602615">
                  <a:moveTo>
                    <a:pt x="0" y="602488"/>
                  </a:moveTo>
                  <a:lnTo>
                    <a:pt x="3505199" y="602488"/>
                  </a:lnTo>
                  <a:lnTo>
                    <a:pt x="3505199" y="0"/>
                  </a:lnTo>
                  <a:lnTo>
                    <a:pt x="0" y="0"/>
                  </a:lnTo>
                  <a:lnTo>
                    <a:pt x="0" y="602488"/>
                  </a:lnTo>
                  <a:close/>
                </a:path>
              </a:pathLst>
            </a:custGeom>
            <a:solidFill>
              <a:srgbClr val="7068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>
            <a:spLocks noGrp="1"/>
          </p:cNvSpPr>
          <p:nvPr>
            <p:ph type="title"/>
          </p:nvPr>
        </p:nvSpPr>
        <p:spPr>
          <a:xfrm>
            <a:off x="1122375" y="1123264"/>
            <a:ext cx="370205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>
                <a:solidFill>
                  <a:srgbClr val="FF0000"/>
                </a:solidFill>
              </a:rPr>
              <a:t>2-</a:t>
            </a:r>
            <a:r>
              <a:rPr sz="3600">
                <a:solidFill>
                  <a:srgbClr val="FF0000"/>
                </a:solidFill>
              </a:rPr>
              <a:t>3-</a:t>
            </a:r>
            <a:r>
              <a:rPr sz="3600" spc="-45">
                <a:solidFill>
                  <a:srgbClr val="FF0000"/>
                </a:solidFill>
              </a:rPr>
              <a:t> </a:t>
            </a:r>
            <a:r>
              <a:rPr sz="3600">
                <a:solidFill>
                  <a:srgbClr val="FF0000"/>
                </a:solidFill>
              </a:rPr>
              <a:t>veya</a:t>
            </a:r>
            <a:r>
              <a:rPr sz="3600" spc="-40">
                <a:solidFill>
                  <a:srgbClr val="FF0000"/>
                </a:solidFill>
              </a:rPr>
              <a:t> </a:t>
            </a:r>
            <a:r>
              <a:rPr sz="3600" spc="-10">
                <a:solidFill>
                  <a:srgbClr val="FF0000"/>
                </a:solidFill>
              </a:rPr>
              <a:t>2-3-</a:t>
            </a:r>
            <a:r>
              <a:rPr sz="3600">
                <a:solidFill>
                  <a:srgbClr val="FF0000"/>
                </a:solidFill>
              </a:rPr>
              <a:t>4</a:t>
            </a:r>
            <a:r>
              <a:rPr sz="3600" spc="-40">
                <a:solidFill>
                  <a:srgbClr val="FF0000"/>
                </a:solidFill>
              </a:rPr>
              <a:t> </a:t>
            </a:r>
            <a:r>
              <a:rPr sz="3600" spc="-20">
                <a:solidFill>
                  <a:srgbClr val="FF0000"/>
                </a:solidFill>
              </a:rPr>
              <a:t>tree</a:t>
            </a:r>
            <a:endParaRPr sz="3600"/>
          </a:p>
        </p:txBody>
      </p:sp>
      <p:sp>
        <p:nvSpPr>
          <p:cNvPr id="47" name="object 47"/>
          <p:cNvSpPr txBox="1"/>
          <p:nvPr/>
        </p:nvSpPr>
        <p:spPr>
          <a:xfrm>
            <a:off x="1190955" y="1775205"/>
            <a:ext cx="275018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650" spc="180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Örnek:</a:t>
            </a:r>
            <a:r>
              <a:rPr sz="2200" spc="-1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Silme,</a:t>
            </a:r>
            <a:r>
              <a:rPr sz="2200" spc="-1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6</a:t>
            </a:r>
            <a:r>
              <a:rPr sz="22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 spc="-10">
                <a:solidFill>
                  <a:srgbClr val="3D3C2C"/>
                </a:solidFill>
                <a:latin typeface="Calibri"/>
                <a:cs typeface="Calibri"/>
              </a:rPr>
              <a:t>silindi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190955" y="4357497"/>
            <a:ext cx="6271260" cy="66230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287020" marR="5080" indent="-274955">
              <a:lnSpc>
                <a:spcPts val="2380"/>
              </a:lnSpc>
              <a:spcBef>
                <a:spcPts val="390"/>
              </a:spcBef>
            </a:pPr>
            <a:r>
              <a:rPr sz="16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650" spc="160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Silme</a:t>
            </a:r>
            <a:r>
              <a:rPr sz="22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işlemi</a:t>
            </a:r>
            <a:r>
              <a:rPr sz="22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 spc="-10">
                <a:solidFill>
                  <a:srgbClr val="3D3C2C"/>
                </a:solidFill>
                <a:latin typeface="Calibri"/>
                <a:cs typeface="Calibri"/>
              </a:rPr>
              <a:t>gerçekleşmeden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 6</a:t>
            </a:r>
            <a:r>
              <a:rPr sz="22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değeri</a:t>
            </a:r>
            <a:r>
              <a:rPr sz="22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sol</a:t>
            </a:r>
            <a:r>
              <a:rPr sz="22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çocuklar</a:t>
            </a:r>
            <a:r>
              <a:rPr sz="22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 spc="-25">
                <a:solidFill>
                  <a:srgbClr val="3D3C2C"/>
                </a:solidFill>
                <a:latin typeface="Calibri"/>
                <a:cs typeface="Calibri"/>
              </a:rPr>
              <a:t>ile </a:t>
            </a:r>
            <a:r>
              <a:rPr sz="2200" spc="-20">
                <a:solidFill>
                  <a:srgbClr val="3D3C2C"/>
                </a:solidFill>
                <a:latin typeface="Calibri"/>
                <a:cs typeface="Calibri"/>
              </a:rPr>
              <a:t>birleştiriliyor.</a:t>
            </a:r>
            <a:r>
              <a:rPr sz="2200" spc="-6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Daha</a:t>
            </a:r>
            <a:r>
              <a:rPr sz="2200" spc="-2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sonra</a:t>
            </a:r>
            <a:r>
              <a:rPr sz="22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 spc="-10">
                <a:solidFill>
                  <a:srgbClr val="3D3C2C"/>
                </a:solidFill>
                <a:latin typeface="Calibri"/>
                <a:cs typeface="Calibri"/>
              </a:rPr>
              <a:t>siliniyor.</a:t>
            </a:r>
            <a:endParaRPr sz="2200">
              <a:latin typeface="Calibri"/>
              <a:cs typeface="Calibri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614565" y="2276855"/>
            <a:ext cx="8021955" cy="4206240"/>
            <a:chOff x="614565" y="2276855"/>
            <a:chExt cx="8021955" cy="4206240"/>
          </a:xfrm>
        </p:grpSpPr>
        <p:pic>
          <p:nvPicPr>
            <p:cNvPr id="50" name="object 50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614565" y="2276855"/>
              <a:ext cx="3381375" cy="1609725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5436107" y="4797145"/>
              <a:ext cx="3200399" cy="1685925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4427982" y="2276855"/>
              <a:ext cx="3381375" cy="1619250"/>
            </a:xfrm>
            <a:prstGeom prst="rect">
              <a:avLst/>
            </a:prstGeom>
          </p:spPr>
        </p:pic>
      </p:grpSp>
    </p:spTree>
  </p:cSld>
  <p:clrMapOvr>
    <a:masterClrMapping/>
  </p:clrMapOvr>
  <p:transition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92009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199" y="0"/>
                </a:moveTo>
                <a:lnTo>
                  <a:pt x="0" y="0"/>
                </a:lnTo>
                <a:lnTo>
                  <a:pt x="0" y="6858000"/>
                </a:lnTo>
                <a:lnTo>
                  <a:pt x="1600199" y="6858000"/>
                </a:lnTo>
                <a:lnTo>
                  <a:pt x="1600199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597" y="0"/>
            <a:ext cx="991235" cy="6858000"/>
          </a:xfrm>
          <a:custGeom>
            <a:avLst/>
            <a:gdLst/>
            <a:ahLst/>
            <a:cxnLst/>
            <a:rect l="l" t="t" r="r" b="b"/>
            <a:pathLst>
              <a:path w="991235" h="6858000">
                <a:moveTo>
                  <a:pt x="990612" y="0"/>
                </a:moveTo>
                <a:lnTo>
                  <a:pt x="457200" y="0"/>
                </a:lnTo>
                <a:lnTo>
                  <a:pt x="228612" y="0"/>
                </a:lnTo>
                <a:lnTo>
                  <a:pt x="0" y="0"/>
                </a:lnTo>
                <a:lnTo>
                  <a:pt x="0" y="6858000"/>
                </a:lnTo>
                <a:lnTo>
                  <a:pt x="228612" y="6858000"/>
                </a:lnTo>
                <a:lnTo>
                  <a:pt x="457200" y="6858000"/>
                </a:lnTo>
                <a:lnTo>
                  <a:pt x="990612" y="6858000"/>
                </a:lnTo>
                <a:lnTo>
                  <a:pt x="990612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14907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00519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457200" y="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4572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06996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230997" y="0"/>
            <a:ext cx="913130" cy="6858000"/>
          </a:xfrm>
          <a:custGeom>
            <a:avLst/>
            <a:gdLst/>
            <a:ahLst/>
            <a:cxnLst/>
            <a:rect l="l" t="t" r="r" b="b"/>
            <a:pathLst>
              <a:path w="913128" h="6858000">
                <a:moveTo>
                  <a:pt x="912990" y="0"/>
                </a:moveTo>
                <a:lnTo>
                  <a:pt x="762000" y="0"/>
                </a:lnTo>
                <a:lnTo>
                  <a:pt x="533400" y="0"/>
                </a:lnTo>
                <a:lnTo>
                  <a:pt x="0" y="0"/>
                </a:lnTo>
                <a:lnTo>
                  <a:pt x="0" y="6858000"/>
                </a:lnTo>
                <a:lnTo>
                  <a:pt x="533400" y="6858000"/>
                </a:lnTo>
                <a:lnTo>
                  <a:pt x="762000" y="6858000"/>
                </a:lnTo>
                <a:lnTo>
                  <a:pt x="912990" y="6858000"/>
                </a:lnTo>
                <a:lnTo>
                  <a:pt x="91299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87596" y="0"/>
            <a:ext cx="2819400" cy="6858000"/>
          </a:xfrm>
          <a:custGeom>
            <a:avLst/>
            <a:gdLst/>
            <a:ahLst/>
            <a:cxnLst/>
            <a:rect l="l" t="t" r="r" b="b"/>
            <a:pathLst>
              <a:path w="2819400" h="6858000">
                <a:moveTo>
                  <a:pt x="2819400" y="0"/>
                </a:moveTo>
                <a:lnTo>
                  <a:pt x="0" y="0"/>
                </a:lnTo>
                <a:lnTo>
                  <a:pt x="0" y="6858000"/>
                </a:lnTo>
                <a:lnTo>
                  <a:pt x="2819400" y="6858000"/>
                </a:lnTo>
                <a:lnTo>
                  <a:pt x="28194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50678" y="-7937"/>
            <a:ext cx="9100185" cy="6872605"/>
            <a:chOff x="50678" y="-7937"/>
            <a:chExt cx="9100185" cy="6872605"/>
          </a:xfrm>
        </p:grpSpPr>
        <p:sp>
          <p:nvSpPr>
            <p:cNvPr id="11" name="object 11"/>
            <p:cNvSpPr/>
            <p:nvPr/>
          </p:nvSpPr>
          <p:spPr>
            <a:xfrm>
              <a:off x="2973197" y="0"/>
              <a:ext cx="990600" cy="6858000"/>
            </a:xfrm>
            <a:custGeom>
              <a:avLst/>
              <a:gdLst/>
              <a:ahLst/>
              <a:cxnLst/>
              <a:rect l="l" t="t" r="r" b="b"/>
              <a:pathLst>
                <a:path w="990600" h="6858000">
                  <a:moveTo>
                    <a:pt x="990600" y="0"/>
                  </a:moveTo>
                  <a:lnTo>
                    <a:pt x="457200" y="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6858000"/>
                  </a:lnTo>
                  <a:lnTo>
                    <a:pt x="228600" y="6858000"/>
                  </a:lnTo>
                  <a:lnTo>
                    <a:pt x="457200" y="6858000"/>
                  </a:lnTo>
                  <a:lnTo>
                    <a:pt x="990600" y="6858000"/>
                  </a:lnTo>
                  <a:lnTo>
                    <a:pt x="990600" y="0"/>
                  </a:lnTo>
                  <a:close/>
                </a:path>
              </a:pathLst>
            </a:custGeom>
            <a:solidFill>
              <a:srgbClr val="FFFFFF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5728" y="3486886"/>
              <a:ext cx="9078595" cy="2715260"/>
            </a:xfrm>
            <a:custGeom>
              <a:avLst/>
              <a:gdLst/>
              <a:ahLst/>
              <a:cxnLst/>
              <a:rect l="l" t="t" r="r" b="b"/>
              <a:pathLst>
                <a:path w="9078595" h="2715260">
                  <a:moveTo>
                    <a:pt x="0" y="2664523"/>
                  </a:moveTo>
                  <a:lnTo>
                    <a:pt x="44898" y="2667221"/>
                  </a:lnTo>
                  <a:lnTo>
                    <a:pt x="89828" y="2669913"/>
                  </a:lnTo>
                  <a:lnTo>
                    <a:pt x="134823" y="2672590"/>
                  </a:lnTo>
                  <a:lnTo>
                    <a:pt x="179914" y="2675246"/>
                  </a:lnTo>
                  <a:lnTo>
                    <a:pt x="225134" y="2677875"/>
                  </a:lnTo>
                  <a:lnTo>
                    <a:pt x="270515" y="2680469"/>
                  </a:lnTo>
                  <a:lnTo>
                    <a:pt x="316090" y="2683022"/>
                  </a:lnTo>
                  <a:lnTo>
                    <a:pt x="361890" y="2685526"/>
                  </a:lnTo>
                  <a:lnTo>
                    <a:pt x="407948" y="2687974"/>
                  </a:lnTo>
                  <a:lnTo>
                    <a:pt x="454295" y="2690360"/>
                  </a:lnTo>
                  <a:lnTo>
                    <a:pt x="500965" y="2692676"/>
                  </a:lnTo>
                  <a:lnTo>
                    <a:pt x="547990" y="2694916"/>
                  </a:lnTo>
                  <a:lnTo>
                    <a:pt x="595400" y="2697073"/>
                  </a:lnTo>
                  <a:lnTo>
                    <a:pt x="643230" y="2699140"/>
                  </a:lnTo>
                  <a:lnTo>
                    <a:pt x="691511" y="2701109"/>
                  </a:lnTo>
                  <a:lnTo>
                    <a:pt x="740275" y="2702975"/>
                  </a:lnTo>
                  <a:lnTo>
                    <a:pt x="789554" y="2704729"/>
                  </a:lnTo>
                  <a:lnTo>
                    <a:pt x="839382" y="2706365"/>
                  </a:lnTo>
                  <a:lnTo>
                    <a:pt x="889789" y="2707877"/>
                  </a:lnTo>
                  <a:lnTo>
                    <a:pt x="940808" y="2709256"/>
                  </a:lnTo>
                  <a:lnTo>
                    <a:pt x="992472" y="2710497"/>
                  </a:lnTo>
                  <a:lnTo>
                    <a:pt x="1044812" y="2711592"/>
                  </a:lnTo>
                  <a:lnTo>
                    <a:pt x="1097861" y="2712535"/>
                  </a:lnTo>
                  <a:lnTo>
                    <a:pt x="1151651" y="2713317"/>
                  </a:lnTo>
                  <a:lnTo>
                    <a:pt x="1206215" y="2713933"/>
                  </a:lnTo>
                  <a:lnTo>
                    <a:pt x="1261583" y="2714376"/>
                  </a:lnTo>
                  <a:lnTo>
                    <a:pt x="1317790" y="2714638"/>
                  </a:lnTo>
                  <a:lnTo>
                    <a:pt x="1374866" y="2714713"/>
                  </a:lnTo>
                  <a:lnTo>
                    <a:pt x="1432845" y="2714594"/>
                  </a:lnTo>
                  <a:lnTo>
                    <a:pt x="1491758" y="2714273"/>
                  </a:lnTo>
                  <a:lnTo>
                    <a:pt x="1551637" y="2713744"/>
                  </a:lnTo>
                  <a:lnTo>
                    <a:pt x="1612515" y="2713000"/>
                  </a:lnTo>
                  <a:lnTo>
                    <a:pt x="1674425" y="2712034"/>
                  </a:lnTo>
                  <a:lnTo>
                    <a:pt x="1717553" y="2711288"/>
                  </a:lnTo>
                  <a:lnTo>
                    <a:pt x="1761085" y="2710534"/>
                  </a:lnTo>
                  <a:lnTo>
                    <a:pt x="1805014" y="2709765"/>
                  </a:lnTo>
                  <a:lnTo>
                    <a:pt x="1849338" y="2708979"/>
                  </a:lnTo>
                  <a:lnTo>
                    <a:pt x="1894050" y="2708171"/>
                  </a:lnTo>
                  <a:lnTo>
                    <a:pt x="1939146" y="2707337"/>
                  </a:lnTo>
                  <a:lnTo>
                    <a:pt x="1984623" y="2706473"/>
                  </a:lnTo>
                  <a:lnTo>
                    <a:pt x="2030476" y="2705574"/>
                  </a:lnTo>
                  <a:lnTo>
                    <a:pt x="2076699" y="2704637"/>
                  </a:lnTo>
                  <a:lnTo>
                    <a:pt x="2123289" y="2703656"/>
                  </a:lnTo>
                  <a:lnTo>
                    <a:pt x="2170241" y="2702629"/>
                  </a:lnTo>
                  <a:lnTo>
                    <a:pt x="2217550" y="2701550"/>
                  </a:lnTo>
                  <a:lnTo>
                    <a:pt x="2265212" y="2700416"/>
                  </a:lnTo>
                  <a:lnTo>
                    <a:pt x="2313223" y="2699223"/>
                  </a:lnTo>
                  <a:lnTo>
                    <a:pt x="2361578" y="2697965"/>
                  </a:lnTo>
                  <a:lnTo>
                    <a:pt x="2410272" y="2696640"/>
                  </a:lnTo>
                  <a:lnTo>
                    <a:pt x="2459301" y="2695242"/>
                  </a:lnTo>
                  <a:lnTo>
                    <a:pt x="2508661" y="2693769"/>
                  </a:lnTo>
                  <a:lnTo>
                    <a:pt x="2558346" y="2692214"/>
                  </a:lnTo>
                  <a:lnTo>
                    <a:pt x="2608353" y="2690575"/>
                  </a:lnTo>
                  <a:lnTo>
                    <a:pt x="2658676" y="2688847"/>
                  </a:lnTo>
                  <a:lnTo>
                    <a:pt x="2709312" y="2687026"/>
                  </a:lnTo>
                  <a:lnTo>
                    <a:pt x="2760256" y="2685107"/>
                  </a:lnTo>
                  <a:lnTo>
                    <a:pt x="2811503" y="2683087"/>
                  </a:lnTo>
                  <a:lnTo>
                    <a:pt x="2863049" y="2680962"/>
                  </a:lnTo>
                  <a:lnTo>
                    <a:pt x="2914889" y="2678726"/>
                  </a:lnTo>
                  <a:lnTo>
                    <a:pt x="2967020" y="2676377"/>
                  </a:lnTo>
                  <a:lnTo>
                    <a:pt x="3019435" y="2673909"/>
                  </a:lnTo>
                  <a:lnTo>
                    <a:pt x="3072131" y="2671319"/>
                  </a:lnTo>
                  <a:lnTo>
                    <a:pt x="3125103" y="2668602"/>
                  </a:lnTo>
                  <a:lnTo>
                    <a:pt x="3178347" y="2665754"/>
                  </a:lnTo>
                  <a:lnTo>
                    <a:pt x="3231859" y="2662772"/>
                  </a:lnTo>
                  <a:lnTo>
                    <a:pt x="3285633" y="2659650"/>
                  </a:lnTo>
                  <a:lnTo>
                    <a:pt x="3339665" y="2656385"/>
                  </a:lnTo>
                  <a:lnTo>
                    <a:pt x="3393951" y="2652973"/>
                  </a:lnTo>
                  <a:lnTo>
                    <a:pt x="3448486" y="2649408"/>
                  </a:lnTo>
                  <a:lnTo>
                    <a:pt x="3503265" y="2645688"/>
                  </a:lnTo>
                  <a:lnTo>
                    <a:pt x="3558285" y="2641807"/>
                  </a:lnTo>
                  <a:lnTo>
                    <a:pt x="3613541" y="2637763"/>
                  </a:lnTo>
                  <a:lnTo>
                    <a:pt x="3669027" y="2633550"/>
                  </a:lnTo>
                  <a:lnTo>
                    <a:pt x="3724740" y="2629164"/>
                  </a:lnTo>
                  <a:lnTo>
                    <a:pt x="3780676" y="2624601"/>
                  </a:lnTo>
                  <a:lnTo>
                    <a:pt x="3836829" y="2619857"/>
                  </a:lnTo>
                  <a:lnTo>
                    <a:pt x="3893195" y="2614928"/>
                  </a:lnTo>
                  <a:lnTo>
                    <a:pt x="3949769" y="2609810"/>
                  </a:lnTo>
                  <a:lnTo>
                    <a:pt x="4006548" y="2604498"/>
                  </a:lnTo>
                  <a:lnTo>
                    <a:pt x="4063526" y="2598988"/>
                  </a:lnTo>
                  <a:lnTo>
                    <a:pt x="4120699" y="2593276"/>
                  </a:lnTo>
                  <a:lnTo>
                    <a:pt x="4166073" y="2588638"/>
                  </a:lnTo>
                  <a:lnTo>
                    <a:pt x="4212041" y="2583873"/>
                  </a:lnTo>
                  <a:lnTo>
                    <a:pt x="4258581" y="2578986"/>
                  </a:lnTo>
                  <a:lnTo>
                    <a:pt x="4305669" y="2573976"/>
                  </a:lnTo>
                  <a:lnTo>
                    <a:pt x="4353284" y="2568847"/>
                  </a:lnTo>
                  <a:lnTo>
                    <a:pt x="4401403" y="2563601"/>
                  </a:lnTo>
                  <a:lnTo>
                    <a:pt x="4450004" y="2558240"/>
                  </a:lnTo>
                  <a:lnTo>
                    <a:pt x="4499066" y="2552765"/>
                  </a:lnTo>
                  <a:lnTo>
                    <a:pt x="4548564" y="2547178"/>
                  </a:lnTo>
                  <a:lnTo>
                    <a:pt x="4598478" y="2541483"/>
                  </a:lnTo>
                  <a:lnTo>
                    <a:pt x="4648785" y="2535680"/>
                  </a:lnTo>
                  <a:lnTo>
                    <a:pt x="4699462" y="2529772"/>
                  </a:lnTo>
                  <a:lnTo>
                    <a:pt x="4750488" y="2523761"/>
                  </a:lnTo>
                  <a:lnTo>
                    <a:pt x="4801840" y="2517649"/>
                  </a:lnTo>
                  <a:lnTo>
                    <a:pt x="4853496" y="2511437"/>
                  </a:lnTo>
                  <a:lnTo>
                    <a:pt x="4905433" y="2505129"/>
                  </a:lnTo>
                  <a:lnTo>
                    <a:pt x="4957629" y="2498725"/>
                  </a:lnTo>
                  <a:lnTo>
                    <a:pt x="5010063" y="2492229"/>
                  </a:lnTo>
                  <a:lnTo>
                    <a:pt x="5062711" y="2485642"/>
                  </a:lnTo>
                  <a:lnTo>
                    <a:pt x="5115551" y="2478965"/>
                  </a:lnTo>
                  <a:lnTo>
                    <a:pt x="5168562" y="2472202"/>
                  </a:lnTo>
                  <a:lnTo>
                    <a:pt x="5221720" y="2465355"/>
                  </a:lnTo>
                  <a:lnTo>
                    <a:pt x="5275004" y="2458424"/>
                  </a:lnTo>
                  <a:lnTo>
                    <a:pt x="5328391" y="2451413"/>
                  </a:lnTo>
                  <a:lnTo>
                    <a:pt x="5381859" y="2444323"/>
                  </a:lnTo>
                  <a:lnTo>
                    <a:pt x="5435386" y="2437156"/>
                  </a:lnTo>
                  <a:lnTo>
                    <a:pt x="5488949" y="2429915"/>
                  </a:lnTo>
                  <a:lnTo>
                    <a:pt x="5542527" y="2422601"/>
                  </a:lnTo>
                  <a:lnTo>
                    <a:pt x="5596096" y="2415217"/>
                  </a:lnTo>
                  <a:lnTo>
                    <a:pt x="5649634" y="2407764"/>
                  </a:lnTo>
                  <a:lnTo>
                    <a:pt x="5703120" y="2400245"/>
                  </a:lnTo>
                  <a:lnTo>
                    <a:pt x="5756531" y="2392661"/>
                  </a:lnTo>
                  <a:lnTo>
                    <a:pt x="5809844" y="2385015"/>
                  </a:lnTo>
                  <a:lnTo>
                    <a:pt x="5863038" y="2377309"/>
                  </a:lnTo>
                  <a:lnTo>
                    <a:pt x="5916090" y="2369545"/>
                  </a:lnTo>
                  <a:lnTo>
                    <a:pt x="5968978" y="2361724"/>
                  </a:lnTo>
                  <a:lnTo>
                    <a:pt x="6021680" y="2353849"/>
                  </a:lnTo>
                  <a:lnTo>
                    <a:pt x="6074172" y="2345922"/>
                  </a:lnTo>
                  <a:lnTo>
                    <a:pt x="6126434" y="2337944"/>
                  </a:lnTo>
                  <a:lnTo>
                    <a:pt x="6178442" y="2329919"/>
                  </a:lnTo>
                  <a:lnTo>
                    <a:pt x="6230175" y="2321848"/>
                  </a:lnTo>
                  <a:lnTo>
                    <a:pt x="6281610" y="2313732"/>
                  </a:lnTo>
                  <a:lnTo>
                    <a:pt x="6332724" y="2305575"/>
                  </a:lnTo>
                  <a:lnTo>
                    <a:pt x="6383496" y="2297378"/>
                  </a:lnTo>
                  <a:lnTo>
                    <a:pt x="6433904" y="2289143"/>
                  </a:lnTo>
                  <a:lnTo>
                    <a:pt x="6483924" y="2280872"/>
                  </a:lnTo>
                  <a:lnTo>
                    <a:pt x="6533536" y="2272567"/>
                  </a:lnTo>
                  <a:lnTo>
                    <a:pt x="6582715" y="2264230"/>
                  </a:lnTo>
                  <a:lnTo>
                    <a:pt x="6631441" y="2255864"/>
                  </a:lnTo>
                  <a:lnTo>
                    <a:pt x="6679690" y="2247470"/>
                  </a:lnTo>
                  <a:lnTo>
                    <a:pt x="6727441" y="2239051"/>
                  </a:lnTo>
                  <a:lnTo>
                    <a:pt x="6774672" y="2230608"/>
                  </a:lnTo>
                  <a:lnTo>
                    <a:pt x="6821359" y="2222143"/>
                  </a:lnTo>
                  <a:lnTo>
                    <a:pt x="6867481" y="2213659"/>
                  </a:lnTo>
                  <a:lnTo>
                    <a:pt x="6913016" y="2205157"/>
                  </a:lnTo>
                  <a:lnTo>
                    <a:pt x="6957940" y="2196640"/>
                  </a:lnTo>
                  <a:lnTo>
                    <a:pt x="7002233" y="2188109"/>
                  </a:lnTo>
                  <a:lnTo>
                    <a:pt x="7045871" y="2179568"/>
                  </a:lnTo>
                  <a:lnTo>
                    <a:pt x="7088832" y="2171016"/>
                  </a:lnTo>
                  <a:lnTo>
                    <a:pt x="7131095" y="2162458"/>
                  </a:lnTo>
                  <a:lnTo>
                    <a:pt x="7172636" y="2153894"/>
                  </a:lnTo>
                  <a:lnTo>
                    <a:pt x="7233929" y="2140968"/>
                  </a:lnTo>
                  <a:lnTo>
                    <a:pt x="7295240" y="2127694"/>
                  </a:lnTo>
                  <a:lnTo>
                    <a:pt x="7356517" y="2114092"/>
                  </a:lnTo>
                  <a:lnTo>
                    <a:pt x="7417708" y="2100182"/>
                  </a:lnTo>
                  <a:lnTo>
                    <a:pt x="7478760" y="2085982"/>
                  </a:lnTo>
                  <a:lnTo>
                    <a:pt x="7539621" y="2071514"/>
                  </a:lnTo>
                  <a:lnTo>
                    <a:pt x="7600240" y="2056797"/>
                  </a:lnTo>
                  <a:lnTo>
                    <a:pt x="7660563" y="2041849"/>
                  </a:lnTo>
                  <a:lnTo>
                    <a:pt x="7720539" y="2026691"/>
                  </a:lnTo>
                  <a:lnTo>
                    <a:pt x="7780116" y="2011343"/>
                  </a:lnTo>
                  <a:lnTo>
                    <a:pt x="7839241" y="1995824"/>
                  </a:lnTo>
                  <a:lnTo>
                    <a:pt x="7897862" y="1980154"/>
                  </a:lnTo>
                  <a:lnTo>
                    <a:pt x="7955927" y="1964352"/>
                  </a:lnTo>
                  <a:lnTo>
                    <a:pt x="8013384" y="1948439"/>
                  </a:lnTo>
                  <a:lnTo>
                    <a:pt x="8070180" y="1932433"/>
                  </a:lnTo>
                  <a:lnTo>
                    <a:pt x="8126263" y="1916354"/>
                  </a:lnTo>
                  <a:lnTo>
                    <a:pt x="8181582" y="1900223"/>
                  </a:lnTo>
                  <a:lnTo>
                    <a:pt x="8236083" y="1884058"/>
                  </a:lnTo>
                  <a:lnTo>
                    <a:pt x="8289716" y="1867880"/>
                  </a:lnTo>
                  <a:lnTo>
                    <a:pt x="8342426" y="1851708"/>
                  </a:lnTo>
                  <a:lnTo>
                    <a:pt x="8394164" y="1835561"/>
                  </a:lnTo>
                  <a:lnTo>
                    <a:pt x="8444875" y="1819460"/>
                  </a:lnTo>
                  <a:lnTo>
                    <a:pt x="8494508" y="1803424"/>
                  </a:lnTo>
                  <a:lnTo>
                    <a:pt x="8543011" y="1787472"/>
                  </a:lnTo>
                  <a:lnTo>
                    <a:pt x="8590332" y="1771624"/>
                  </a:lnTo>
                  <a:lnTo>
                    <a:pt x="8636418" y="1755901"/>
                  </a:lnTo>
                  <a:lnTo>
                    <a:pt x="8681217" y="1740321"/>
                  </a:lnTo>
                  <a:lnTo>
                    <a:pt x="8724677" y="1724904"/>
                  </a:lnTo>
                  <a:lnTo>
                    <a:pt x="8766746" y="1709670"/>
                  </a:lnTo>
                  <a:lnTo>
                    <a:pt x="8807371" y="1694639"/>
                  </a:lnTo>
                  <a:lnTo>
                    <a:pt x="8846501" y="1679830"/>
                  </a:lnTo>
                  <a:lnTo>
                    <a:pt x="8884083" y="1665263"/>
                  </a:lnTo>
                  <a:lnTo>
                    <a:pt x="8920065" y="1650957"/>
                  </a:lnTo>
                  <a:lnTo>
                    <a:pt x="8987020" y="1623208"/>
                  </a:lnTo>
                  <a:lnTo>
                    <a:pt x="9046949" y="1596742"/>
                  </a:lnTo>
                  <a:lnTo>
                    <a:pt x="9074148" y="1584038"/>
                  </a:lnTo>
                  <a:lnTo>
                    <a:pt x="9078271" y="1582028"/>
                  </a:lnTo>
                </a:path>
                <a:path w="9078595" h="2715260">
                  <a:moveTo>
                    <a:pt x="0" y="871372"/>
                  </a:moveTo>
                  <a:lnTo>
                    <a:pt x="35920" y="852340"/>
                  </a:lnTo>
                  <a:lnTo>
                    <a:pt x="71984" y="833309"/>
                  </a:lnTo>
                  <a:lnTo>
                    <a:pt x="108335" y="814282"/>
                  </a:lnTo>
                  <a:lnTo>
                    <a:pt x="145119" y="795260"/>
                  </a:lnTo>
                  <a:lnTo>
                    <a:pt x="182477" y="776244"/>
                  </a:lnTo>
                  <a:lnTo>
                    <a:pt x="220555" y="757238"/>
                  </a:lnTo>
                  <a:lnTo>
                    <a:pt x="259496" y="738241"/>
                  </a:lnTo>
                  <a:lnTo>
                    <a:pt x="299444" y="719257"/>
                  </a:lnTo>
                  <a:lnTo>
                    <a:pt x="340543" y="700287"/>
                  </a:lnTo>
                  <a:lnTo>
                    <a:pt x="382937" y="681331"/>
                  </a:lnTo>
                  <a:lnTo>
                    <a:pt x="426770" y="662394"/>
                  </a:lnTo>
                  <a:lnTo>
                    <a:pt x="472184" y="643474"/>
                  </a:lnTo>
                  <a:lnTo>
                    <a:pt x="519326" y="624576"/>
                  </a:lnTo>
                  <a:lnTo>
                    <a:pt x="568338" y="605700"/>
                  </a:lnTo>
                  <a:lnTo>
                    <a:pt x="619363" y="586848"/>
                  </a:lnTo>
                  <a:lnTo>
                    <a:pt x="672547" y="568022"/>
                  </a:lnTo>
                  <a:lnTo>
                    <a:pt x="728033" y="549223"/>
                  </a:lnTo>
                  <a:lnTo>
                    <a:pt x="785964" y="530453"/>
                  </a:lnTo>
                  <a:lnTo>
                    <a:pt x="846485" y="511714"/>
                  </a:lnTo>
                  <a:lnTo>
                    <a:pt x="909740" y="493008"/>
                  </a:lnTo>
                  <a:lnTo>
                    <a:pt x="975872" y="474337"/>
                  </a:lnTo>
                  <a:lnTo>
                    <a:pt x="1045025" y="455701"/>
                  </a:lnTo>
                  <a:lnTo>
                    <a:pt x="1082432" y="445844"/>
                  </a:lnTo>
                  <a:lnTo>
                    <a:pt x="1120567" y="435788"/>
                  </a:lnTo>
                  <a:lnTo>
                    <a:pt x="1159420" y="425547"/>
                  </a:lnTo>
                  <a:lnTo>
                    <a:pt x="1198980" y="415139"/>
                  </a:lnTo>
                  <a:lnTo>
                    <a:pt x="1239234" y="404578"/>
                  </a:lnTo>
                  <a:lnTo>
                    <a:pt x="1280171" y="393882"/>
                  </a:lnTo>
                  <a:lnTo>
                    <a:pt x="1321780" y="383065"/>
                  </a:lnTo>
                  <a:lnTo>
                    <a:pt x="1364049" y="372143"/>
                  </a:lnTo>
                  <a:lnTo>
                    <a:pt x="1406966" y="361133"/>
                  </a:lnTo>
                  <a:lnTo>
                    <a:pt x="1450520" y="350050"/>
                  </a:lnTo>
                  <a:lnTo>
                    <a:pt x="1494699" y="338911"/>
                  </a:lnTo>
                  <a:lnTo>
                    <a:pt x="1539492" y="327730"/>
                  </a:lnTo>
                  <a:lnTo>
                    <a:pt x="1584887" y="316524"/>
                  </a:lnTo>
                  <a:lnTo>
                    <a:pt x="1630872" y="305310"/>
                  </a:lnTo>
                  <a:lnTo>
                    <a:pt x="1677437" y="294101"/>
                  </a:lnTo>
                  <a:lnTo>
                    <a:pt x="1724569" y="282915"/>
                  </a:lnTo>
                  <a:lnTo>
                    <a:pt x="1772257" y="271768"/>
                  </a:lnTo>
                  <a:lnTo>
                    <a:pt x="1820489" y="260675"/>
                  </a:lnTo>
                  <a:lnTo>
                    <a:pt x="1869254" y="249651"/>
                  </a:lnTo>
                  <a:lnTo>
                    <a:pt x="1918540" y="238714"/>
                  </a:lnTo>
                  <a:lnTo>
                    <a:pt x="1968336" y="227879"/>
                  </a:lnTo>
                  <a:lnTo>
                    <a:pt x="2018630" y="217161"/>
                  </a:lnTo>
                  <a:lnTo>
                    <a:pt x="2069410" y="206577"/>
                  </a:lnTo>
                  <a:lnTo>
                    <a:pt x="2120666" y="196143"/>
                  </a:lnTo>
                  <a:lnTo>
                    <a:pt x="2172385" y="185873"/>
                  </a:lnTo>
                  <a:lnTo>
                    <a:pt x="2224555" y="175785"/>
                  </a:lnTo>
                  <a:lnTo>
                    <a:pt x="2277166" y="165894"/>
                  </a:lnTo>
                  <a:lnTo>
                    <a:pt x="2330206" y="156216"/>
                  </a:lnTo>
                  <a:lnTo>
                    <a:pt x="2383663" y="146767"/>
                  </a:lnTo>
                  <a:lnTo>
                    <a:pt x="2437525" y="137562"/>
                  </a:lnTo>
                  <a:lnTo>
                    <a:pt x="2491782" y="128618"/>
                  </a:lnTo>
                  <a:lnTo>
                    <a:pt x="2546421" y="119951"/>
                  </a:lnTo>
                  <a:lnTo>
                    <a:pt x="2601431" y="111575"/>
                  </a:lnTo>
                  <a:lnTo>
                    <a:pt x="2656800" y="103508"/>
                  </a:lnTo>
                  <a:lnTo>
                    <a:pt x="2712517" y="95765"/>
                  </a:lnTo>
                  <a:lnTo>
                    <a:pt x="2768570" y="88361"/>
                  </a:lnTo>
                  <a:lnTo>
                    <a:pt x="2824948" y="81314"/>
                  </a:lnTo>
                  <a:lnTo>
                    <a:pt x="2881639" y="74638"/>
                  </a:lnTo>
                  <a:lnTo>
                    <a:pt x="2938631" y="68350"/>
                  </a:lnTo>
                  <a:lnTo>
                    <a:pt x="2995914" y="62465"/>
                  </a:lnTo>
                  <a:lnTo>
                    <a:pt x="3053475" y="56999"/>
                  </a:lnTo>
                  <a:lnTo>
                    <a:pt x="3111303" y="51968"/>
                  </a:lnTo>
                  <a:lnTo>
                    <a:pt x="3155740" y="48359"/>
                  </a:lnTo>
                  <a:lnTo>
                    <a:pt x="3200516" y="44877"/>
                  </a:lnTo>
                  <a:lnTo>
                    <a:pt x="3245628" y="41521"/>
                  </a:lnTo>
                  <a:lnTo>
                    <a:pt x="3291067" y="38292"/>
                  </a:lnTo>
                  <a:lnTo>
                    <a:pt x="3336830" y="35191"/>
                  </a:lnTo>
                  <a:lnTo>
                    <a:pt x="3382910" y="32217"/>
                  </a:lnTo>
                  <a:lnTo>
                    <a:pt x="3429303" y="29372"/>
                  </a:lnTo>
                  <a:lnTo>
                    <a:pt x="3476001" y="26655"/>
                  </a:lnTo>
                  <a:lnTo>
                    <a:pt x="3523001" y="24067"/>
                  </a:lnTo>
                  <a:lnTo>
                    <a:pt x="3570296" y="21609"/>
                  </a:lnTo>
                  <a:lnTo>
                    <a:pt x="3617880" y="19281"/>
                  </a:lnTo>
                  <a:lnTo>
                    <a:pt x="3665749" y="17084"/>
                  </a:lnTo>
                  <a:lnTo>
                    <a:pt x="3713896" y="15017"/>
                  </a:lnTo>
                  <a:lnTo>
                    <a:pt x="3762316" y="13081"/>
                  </a:lnTo>
                  <a:lnTo>
                    <a:pt x="3811004" y="11277"/>
                  </a:lnTo>
                  <a:lnTo>
                    <a:pt x="3859954" y="9605"/>
                  </a:lnTo>
                  <a:lnTo>
                    <a:pt x="3909160" y="8066"/>
                  </a:lnTo>
                  <a:lnTo>
                    <a:pt x="3958616" y="6659"/>
                  </a:lnTo>
                  <a:lnTo>
                    <a:pt x="4008318" y="5386"/>
                  </a:lnTo>
                  <a:lnTo>
                    <a:pt x="4058260" y="4247"/>
                  </a:lnTo>
                  <a:lnTo>
                    <a:pt x="4108435" y="3241"/>
                  </a:lnTo>
                  <a:lnTo>
                    <a:pt x="4158839" y="2371"/>
                  </a:lnTo>
                  <a:lnTo>
                    <a:pt x="4209466" y="1636"/>
                  </a:lnTo>
                  <a:lnTo>
                    <a:pt x="4260311" y="1036"/>
                  </a:lnTo>
                  <a:lnTo>
                    <a:pt x="4311367" y="572"/>
                  </a:lnTo>
                  <a:lnTo>
                    <a:pt x="4362629" y="244"/>
                  </a:lnTo>
                  <a:lnTo>
                    <a:pt x="4414092" y="53"/>
                  </a:lnTo>
                  <a:lnTo>
                    <a:pt x="4465750" y="0"/>
                  </a:lnTo>
                  <a:lnTo>
                    <a:pt x="4517598" y="83"/>
                  </a:lnTo>
                  <a:lnTo>
                    <a:pt x="4569630" y="305"/>
                  </a:lnTo>
                  <a:lnTo>
                    <a:pt x="4621840" y="666"/>
                  </a:lnTo>
                  <a:lnTo>
                    <a:pt x="4674223" y="1165"/>
                  </a:lnTo>
                  <a:lnTo>
                    <a:pt x="4726773" y="1804"/>
                  </a:lnTo>
                  <a:lnTo>
                    <a:pt x="4779485" y="2583"/>
                  </a:lnTo>
                  <a:lnTo>
                    <a:pt x="4832353" y="3501"/>
                  </a:lnTo>
                  <a:lnTo>
                    <a:pt x="4885372" y="4560"/>
                  </a:lnTo>
                  <a:lnTo>
                    <a:pt x="4938536" y="5761"/>
                  </a:lnTo>
                  <a:lnTo>
                    <a:pt x="4991839" y="7102"/>
                  </a:lnTo>
                  <a:lnTo>
                    <a:pt x="5045276" y="8586"/>
                  </a:lnTo>
                  <a:lnTo>
                    <a:pt x="5098841" y="10212"/>
                  </a:lnTo>
                  <a:lnTo>
                    <a:pt x="5152530" y="11981"/>
                  </a:lnTo>
                  <a:lnTo>
                    <a:pt x="5206335" y="13893"/>
                  </a:lnTo>
                  <a:lnTo>
                    <a:pt x="5260252" y="15948"/>
                  </a:lnTo>
                  <a:lnTo>
                    <a:pt x="5314275" y="18147"/>
                  </a:lnTo>
                  <a:lnTo>
                    <a:pt x="5368399" y="20491"/>
                  </a:lnTo>
                  <a:lnTo>
                    <a:pt x="5422617" y="22980"/>
                  </a:lnTo>
                  <a:lnTo>
                    <a:pt x="5476925" y="25614"/>
                  </a:lnTo>
                  <a:lnTo>
                    <a:pt x="5531317" y="28394"/>
                  </a:lnTo>
                  <a:lnTo>
                    <a:pt x="5585787" y="31320"/>
                  </a:lnTo>
                  <a:lnTo>
                    <a:pt x="5640330" y="34392"/>
                  </a:lnTo>
                  <a:lnTo>
                    <a:pt x="5694940" y="37612"/>
                  </a:lnTo>
                  <a:lnTo>
                    <a:pt x="5749611" y="40979"/>
                  </a:lnTo>
                  <a:lnTo>
                    <a:pt x="5804338" y="44493"/>
                  </a:lnTo>
                  <a:lnTo>
                    <a:pt x="5859116" y="48156"/>
                  </a:lnTo>
                  <a:lnTo>
                    <a:pt x="5913939" y="51968"/>
                  </a:lnTo>
                  <a:lnTo>
                    <a:pt x="5961554" y="55463"/>
                  </a:lnTo>
                  <a:lnTo>
                    <a:pt x="6010111" y="59261"/>
                  </a:lnTo>
                  <a:lnTo>
                    <a:pt x="6059569" y="63352"/>
                  </a:lnTo>
                  <a:lnTo>
                    <a:pt x="6109886" y="67727"/>
                  </a:lnTo>
                  <a:lnTo>
                    <a:pt x="6161021" y="72376"/>
                  </a:lnTo>
                  <a:lnTo>
                    <a:pt x="6212932" y="77290"/>
                  </a:lnTo>
                  <a:lnTo>
                    <a:pt x="6265580" y="82458"/>
                  </a:lnTo>
                  <a:lnTo>
                    <a:pt x="6318922" y="87870"/>
                  </a:lnTo>
                  <a:lnTo>
                    <a:pt x="6372918" y="93517"/>
                  </a:lnTo>
                  <a:lnTo>
                    <a:pt x="6427526" y="99389"/>
                  </a:lnTo>
                  <a:lnTo>
                    <a:pt x="6482705" y="105477"/>
                  </a:lnTo>
                  <a:lnTo>
                    <a:pt x="6538413" y="111770"/>
                  </a:lnTo>
                  <a:lnTo>
                    <a:pt x="6594611" y="118258"/>
                  </a:lnTo>
                  <a:lnTo>
                    <a:pt x="6651256" y="124933"/>
                  </a:lnTo>
                  <a:lnTo>
                    <a:pt x="6708307" y="131783"/>
                  </a:lnTo>
                  <a:lnTo>
                    <a:pt x="6765724" y="138800"/>
                  </a:lnTo>
                  <a:lnTo>
                    <a:pt x="6823464" y="145974"/>
                  </a:lnTo>
                  <a:lnTo>
                    <a:pt x="6881487" y="153294"/>
                  </a:lnTo>
                  <a:lnTo>
                    <a:pt x="6939752" y="160751"/>
                  </a:lnTo>
                  <a:lnTo>
                    <a:pt x="6998218" y="168336"/>
                  </a:lnTo>
                  <a:lnTo>
                    <a:pt x="7056842" y="176038"/>
                  </a:lnTo>
                  <a:lnTo>
                    <a:pt x="7115585" y="183847"/>
                  </a:lnTo>
                  <a:lnTo>
                    <a:pt x="7174404" y="191755"/>
                  </a:lnTo>
                  <a:lnTo>
                    <a:pt x="7233260" y="199750"/>
                  </a:lnTo>
                  <a:lnTo>
                    <a:pt x="7292110" y="207824"/>
                  </a:lnTo>
                  <a:lnTo>
                    <a:pt x="7350913" y="215966"/>
                  </a:lnTo>
                  <a:lnTo>
                    <a:pt x="7409628" y="224167"/>
                  </a:lnTo>
                  <a:lnTo>
                    <a:pt x="7468215" y="232416"/>
                  </a:lnTo>
                  <a:lnTo>
                    <a:pt x="7526631" y="240705"/>
                  </a:lnTo>
                  <a:lnTo>
                    <a:pt x="7584836" y="249024"/>
                  </a:lnTo>
                  <a:lnTo>
                    <a:pt x="7642789" y="257361"/>
                  </a:lnTo>
                  <a:lnTo>
                    <a:pt x="7700448" y="265709"/>
                  </a:lnTo>
                  <a:lnTo>
                    <a:pt x="7757772" y="274057"/>
                  </a:lnTo>
                  <a:lnTo>
                    <a:pt x="7814720" y="282395"/>
                  </a:lnTo>
                  <a:lnTo>
                    <a:pt x="7871250" y="290713"/>
                  </a:lnTo>
                  <a:lnTo>
                    <a:pt x="7927323" y="299002"/>
                  </a:lnTo>
                  <a:lnTo>
                    <a:pt x="7982895" y="307251"/>
                  </a:lnTo>
                  <a:lnTo>
                    <a:pt x="8037927" y="315452"/>
                  </a:lnTo>
                  <a:lnTo>
                    <a:pt x="8092377" y="323595"/>
                  </a:lnTo>
                  <a:lnTo>
                    <a:pt x="8146204" y="331668"/>
                  </a:lnTo>
                  <a:lnTo>
                    <a:pt x="8199367" y="339664"/>
                  </a:lnTo>
                  <a:lnTo>
                    <a:pt x="8251824" y="347571"/>
                  </a:lnTo>
                  <a:lnTo>
                    <a:pt x="8303535" y="355380"/>
                  </a:lnTo>
                  <a:lnTo>
                    <a:pt x="8354457" y="363082"/>
                  </a:lnTo>
                  <a:lnTo>
                    <a:pt x="8404551" y="370667"/>
                  </a:lnTo>
                  <a:lnTo>
                    <a:pt x="8453775" y="378124"/>
                  </a:lnTo>
                  <a:lnTo>
                    <a:pt x="8502087" y="385444"/>
                  </a:lnTo>
                  <a:lnTo>
                    <a:pt x="8549447" y="392618"/>
                  </a:lnTo>
                  <a:lnTo>
                    <a:pt x="8595813" y="399635"/>
                  </a:lnTo>
                  <a:lnTo>
                    <a:pt x="8641144" y="406485"/>
                  </a:lnTo>
                  <a:lnTo>
                    <a:pt x="8685399" y="413160"/>
                  </a:lnTo>
                  <a:lnTo>
                    <a:pt x="8728537" y="419648"/>
                  </a:lnTo>
                  <a:lnTo>
                    <a:pt x="8770516" y="425941"/>
                  </a:lnTo>
                  <a:lnTo>
                    <a:pt x="8811296" y="432029"/>
                  </a:lnTo>
                  <a:lnTo>
                    <a:pt x="8850835" y="437901"/>
                  </a:lnTo>
                  <a:lnTo>
                    <a:pt x="8889092" y="443548"/>
                  </a:lnTo>
                  <a:lnTo>
                    <a:pt x="8961595" y="454128"/>
                  </a:lnTo>
                  <a:lnTo>
                    <a:pt x="9028477" y="463691"/>
                  </a:lnTo>
                  <a:lnTo>
                    <a:pt x="9059707" y="468066"/>
                  </a:lnTo>
                  <a:lnTo>
                    <a:pt x="9078271" y="470623"/>
                  </a:lnTo>
                </a:path>
              </a:pathLst>
            </a:custGeom>
            <a:ln w="63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3853" y="5640781"/>
              <a:ext cx="3004820" cy="1211580"/>
            </a:xfrm>
            <a:custGeom>
              <a:avLst/>
              <a:gdLst/>
              <a:ahLst/>
              <a:cxnLst/>
              <a:rect l="l" t="t" r="r" b="b"/>
              <a:pathLst>
                <a:path w="3004820" h="1211579">
                  <a:moveTo>
                    <a:pt x="0" y="0"/>
                  </a:moveTo>
                  <a:lnTo>
                    <a:pt x="51721" y="23517"/>
                  </a:lnTo>
                  <a:lnTo>
                    <a:pt x="103435" y="47027"/>
                  </a:lnTo>
                  <a:lnTo>
                    <a:pt x="155135" y="70525"/>
                  </a:lnTo>
                  <a:lnTo>
                    <a:pt x="206815" y="94002"/>
                  </a:lnTo>
                  <a:lnTo>
                    <a:pt x="258466" y="117452"/>
                  </a:lnTo>
                  <a:lnTo>
                    <a:pt x="310083" y="140868"/>
                  </a:lnTo>
                  <a:lnTo>
                    <a:pt x="361657" y="164244"/>
                  </a:lnTo>
                  <a:lnTo>
                    <a:pt x="413183" y="187573"/>
                  </a:lnTo>
                  <a:lnTo>
                    <a:pt x="464653" y="210849"/>
                  </a:lnTo>
                  <a:lnTo>
                    <a:pt x="516059" y="234063"/>
                  </a:lnTo>
                  <a:lnTo>
                    <a:pt x="567396" y="257211"/>
                  </a:lnTo>
                  <a:lnTo>
                    <a:pt x="618656" y="280284"/>
                  </a:lnTo>
                  <a:lnTo>
                    <a:pt x="669832" y="303277"/>
                  </a:lnTo>
                  <a:lnTo>
                    <a:pt x="720917" y="326182"/>
                  </a:lnTo>
                  <a:lnTo>
                    <a:pt x="771904" y="348994"/>
                  </a:lnTo>
                  <a:lnTo>
                    <a:pt x="822786" y="371704"/>
                  </a:lnTo>
                  <a:lnTo>
                    <a:pt x="873556" y="394306"/>
                  </a:lnTo>
                  <a:lnTo>
                    <a:pt x="924207" y="416795"/>
                  </a:lnTo>
                  <a:lnTo>
                    <a:pt x="974732" y="439162"/>
                  </a:lnTo>
                  <a:lnTo>
                    <a:pt x="1025125" y="461401"/>
                  </a:lnTo>
                  <a:lnTo>
                    <a:pt x="1075377" y="483506"/>
                  </a:lnTo>
                  <a:lnTo>
                    <a:pt x="1125482" y="505470"/>
                  </a:lnTo>
                  <a:lnTo>
                    <a:pt x="1175433" y="527285"/>
                  </a:lnTo>
                  <a:lnTo>
                    <a:pt x="1225224" y="548946"/>
                  </a:lnTo>
                  <a:lnTo>
                    <a:pt x="1274846" y="570446"/>
                  </a:lnTo>
                  <a:lnTo>
                    <a:pt x="1324293" y="591777"/>
                  </a:lnTo>
                  <a:lnTo>
                    <a:pt x="1373558" y="612933"/>
                  </a:lnTo>
                  <a:lnTo>
                    <a:pt x="1422635" y="633908"/>
                  </a:lnTo>
                  <a:lnTo>
                    <a:pt x="1471515" y="654695"/>
                  </a:lnTo>
                  <a:lnTo>
                    <a:pt x="1520192" y="675286"/>
                  </a:lnTo>
                  <a:lnTo>
                    <a:pt x="1568660" y="695675"/>
                  </a:lnTo>
                  <a:lnTo>
                    <a:pt x="1616910" y="715856"/>
                  </a:lnTo>
                  <a:lnTo>
                    <a:pt x="1664936" y="735822"/>
                  </a:lnTo>
                  <a:lnTo>
                    <a:pt x="1712731" y="755566"/>
                  </a:lnTo>
                  <a:lnTo>
                    <a:pt x="1760289" y="775081"/>
                  </a:lnTo>
                  <a:lnTo>
                    <a:pt x="1807601" y="794360"/>
                  </a:lnTo>
                  <a:lnTo>
                    <a:pt x="1854661" y="813398"/>
                  </a:lnTo>
                  <a:lnTo>
                    <a:pt x="1901462" y="832186"/>
                  </a:lnTo>
                  <a:lnTo>
                    <a:pt x="1947997" y="850719"/>
                  </a:lnTo>
                  <a:lnTo>
                    <a:pt x="1994259" y="868989"/>
                  </a:lnTo>
                  <a:lnTo>
                    <a:pt x="2040242" y="886991"/>
                  </a:lnTo>
                  <a:lnTo>
                    <a:pt x="2085937" y="904716"/>
                  </a:lnTo>
                  <a:lnTo>
                    <a:pt x="2131338" y="922159"/>
                  </a:lnTo>
                  <a:lnTo>
                    <a:pt x="2176438" y="939313"/>
                  </a:lnTo>
                  <a:lnTo>
                    <a:pt x="2221229" y="956171"/>
                  </a:lnTo>
                  <a:lnTo>
                    <a:pt x="2265706" y="972726"/>
                  </a:lnTo>
                  <a:lnTo>
                    <a:pt x="2309861" y="988971"/>
                  </a:lnTo>
                  <a:lnTo>
                    <a:pt x="2353687" y="1004901"/>
                  </a:lnTo>
                  <a:lnTo>
                    <a:pt x="2397177" y="1020507"/>
                  </a:lnTo>
                  <a:lnTo>
                    <a:pt x="2440323" y="1035784"/>
                  </a:lnTo>
                  <a:lnTo>
                    <a:pt x="2483120" y="1050724"/>
                  </a:lnTo>
                  <a:lnTo>
                    <a:pt x="2525559" y="1065322"/>
                  </a:lnTo>
                  <a:lnTo>
                    <a:pt x="2567635" y="1079569"/>
                  </a:lnTo>
                  <a:lnTo>
                    <a:pt x="2609339" y="1093460"/>
                  </a:lnTo>
                  <a:lnTo>
                    <a:pt x="2650665" y="1106988"/>
                  </a:lnTo>
                  <a:lnTo>
                    <a:pt x="2691607" y="1120146"/>
                  </a:lnTo>
                  <a:lnTo>
                    <a:pt x="2732156" y="1132927"/>
                  </a:lnTo>
                  <a:lnTo>
                    <a:pt x="2772306" y="1145324"/>
                  </a:lnTo>
                  <a:lnTo>
                    <a:pt x="2812050" y="1157331"/>
                  </a:lnTo>
                  <a:lnTo>
                    <a:pt x="2851381" y="1168942"/>
                  </a:lnTo>
                  <a:lnTo>
                    <a:pt x="2890292" y="1180149"/>
                  </a:lnTo>
                  <a:lnTo>
                    <a:pt x="2928775" y="1190945"/>
                  </a:lnTo>
                  <a:lnTo>
                    <a:pt x="2966825" y="1201324"/>
                  </a:lnTo>
                  <a:lnTo>
                    <a:pt x="3004433" y="1211280"/>
                  </a:lnTo>
                </a:path>
              </a:pathLst>
            </a:custGeom>
            <a:ln w="63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5728" y="5284470"/>
              <a:ext cx="9078595" cy="1467485"/>
            </a:xfrm>
            <a:custGeom>
              <a:avLst/>
              <a:gdLst/>
              <a:ahLst/>
              <a:cxnLst/>
              <a:rect l="l" t="t" r="r" b="b"/>
              <a:pathLst>
                <a:path w="9078595" h="1467484">
                  <a:moveTo>
                    <a:pt x="0" y="0"/>
                  </a:moveTo>
                  <a:lnTo>
                    <a:pt x="37324" y="13040"/>
                  </a:lnTo>
                  <a:lnTo>
                    <a:pt x="74769" y="26102"/>
                  </a:lnTo>
                  <a:lnTo>
                    <a:pt x="112458" y="39209"/>
                  </a:lnTo>
                  <a:lnTo>
                    <a:pt x="150511" y="52381"/>
                  </a:lnTo>
                  <a:lnTo>
                    <a:pt x="189051" y="65642"/>
                  </a:lnTo>
                  <a:lnTo>
                    <a:pt x="228197" y="79012"/>
                  </a:lnTo>
                  <a:lnTo>
                    <a:pt x="268073" y="92514"/>
                  </a:lnTo>
                  <a:lnTo>
                    <a:pt x="308800" y="106170"/>
                  </a:lnTo>
                  <a:lnTo>
                    <a:pt x="350499" y="120003"/>
                  </a:lnTo>
                  <a:lnTo>
                    <a:pt x="393291" y="134033"/>
                  </a:lnTo>
                  <a:lnTo>
                    <a:pt x="437298" y="148282"/>
                  </a:lnTo>
                  <a:lnTo>
                    <a:pt x="482643" y="162774"/>
                  </a:lnTo>
                  <a:lnTo>
                    <a:pt x="529445" y="177530"/>
                  </a:lnTo>
                  <a:lnTo>
                    <a:pt x="577828" y="192571"/>
                  </a:lnTo>
                  <a:lnTo>
                    <a:pt x="627911" y="207921"/>
                  </a:lnTo>
                  <a:lnTo>
                    <a:pt x="679818" y="223600"/>
                  </a:lnTo>
                  <a:lnTo>
                    <a:pt x="733668" y="239631"/>
                  </a:lnTo>
                  <a:lnTo>
                    <a:pt x="789585" y="256036"/>
                  </a:lnTo>
                  <a:lnTo>
                    <a:pt x="847689" y="272836"/>
                  </a:lnTo>
                  <a:lnTo>
                    <a:pt x="908102" y="290054"/>
                  </a:lnTo>
                  <a:lnTo>
                    <a:pt x="970946" y="307713"/>
                  </a:lnTo>
                  <a:lnTo>
                    <a:pt x="1036341" y="325833"/>
                  </a:lnTo>
                  <a:lnTo>
                    <a:pt x="1104411" y="344436"/>
                  </a:lnTo>
                  <a:lnTo>
                    <a:pt x="1142884" y="354885"/>
                  </a:lnTo>
                  <a:lnTo>
                    <a:pt x="1182229" y="365585"/>
                  </a:lnTo>
                  <a:lnTo>
                    <a:pt x="1222422" y="376525"/>
                  </a:lnTo>
                  <a:lnTo>
                    <a:pt x="1263437" y="387692"/>
                  </a:lnTo>
                  <a:lnTo>
                    <a:pt x="1305252" y="399076"/>
                  </a:lnTo>
                  <a:lnTo>
                    <a:pt x="1347842" y="410665"/>
                  </a:lnTo>
                  <a:lnTo>
                    <a:pt x="1391183" y="422448"/>
                  </a:lnTo>
                  <a:lnTo>
                    <a:pt x="1435251" y="434412"/>
                  </a:lnTo>
                  <a:lnTo>
                    <a:pt x="1480022" y="446546"/>
                  </a:lnTo>
                  <a:lnTo>
                    <a:pt x="1525472" y="458839"/>
                  </a:lnTo>
                  <a:lnTo>
                    <a:pt x="1571577" y="471279"/>
                  </a:lnTo>
                  <a:lnTo>
                    <a:pt x="1618313" y="483855"/>
                  </a:lnTo>
                  <a:lnTo>
                    <a:pt x="1665656" y="496555"/>
                  </a:lnTo>
                  <a:lnTo>
                    <a:pt x="1713581" y="509367"/>
                  </a:lnTo>
                  <a:lnTo>
                    <a:pt x="1762065" y="522281"/>
                  </a:lnTo>
                  <a:lnTo>
                    <a:pt x="1811084" y="535284"/>
                  </a:lnTo>
                  <a:lnTo>
                    <a:pt x="1860614" y="548365"/>
                  </a:lnTo>
                  <a:lnTo>
                    <a:pt x="1910630" y="561512"/>
                  </a:lnTo>
                  <a:lnTo>
                    <a:pt x="1961108" y="574714"/>
                  </a:lnTo>
                  <a:lnTo>
                    <a:pt x="2012026" y="587959"/>
                  </a:lnTo>
                  <a:lnTo>
                    <a:pt x="2063357" y="601237"/>
                  </a:lnTo>
                  <a:lnTo>
                    <a:pt x="2115080" y="614534"/>
                  </a:lnTo>
                  <a:lnTo>
                    <a:pt x="2167168" y="627840"/>
                  </a:lnTo>
                  <a:lnTo>
                    <a:pt x="2219599" y="641143"/>
                  </a:lnTo>
                  <a:lnTo>
                    <a:pt x="2272348" y="654432"/>
                  </a:lnTo>
                  <a:lnTo>
                    <a:pt x="2325392" y="667695"/>
                  </a:lnTo>
                  <a:lnTo>
                    <a:pt x="2378705" y="680920"/>
                  </a:lnTo>
                  <a:lnTo>
                    <a:pt x="2432265" y="694096"/>
                  </a:lnTo>
                  <a:lnTo>
                    <a:pt x="2486047" y="707212"/>
                  </a:lnTo>
                  <a:lnTo>
                    <a:pt x="2540027" y="720256"/>
                  </a:lnTo>
                  <a:lnTo>
                    <a:pt x="2594181" y="733216"/>
                  </a:lnTo>
                  <a:lnTo>
                    <a:pt x="2648486" y="746080"/>
                  </a:lnTo>
                  <a:lnTo>
                    <a:pt x="2702916" y="758838"/>
                  </a:lnTo>
                  <a:lnTo>
                    <a:pt x="2757448" y="771478"/>
                  </a:lnTo>
                  <a:lnTo>
                    <a:pt x="2812058" y="783988"/>
                  </a:lnTo>
                  <a:lnTo>
                    <a:pt x="2866721" y="796356"/>
                  </a:lnTo>
                  <a:lnTo>
                    <a:pt x="2921415" y="808572"/>
                  </a:lnTo>
                  <a:lnTo>
                    <a:pt x="2976114" y="820623"/>
                  </a:lnTo>
                  <a:lnTo>
                    <a:pt x="3030795" y="832498"/>
                  </a:lnTo>
                  <a:lnTo>
                    <a:pt x="3085434" y="844186"/>
                  </a:lnTo>
                  <a:lnTo>
                    <a:pt x="3140006" y="855674"/>
                  </a:lnTo>
                  <a:lnTo>
                    <a:pt x="3194488" y="866952"/>
                  </a:lnTo>
                  <a:lnTo>
                    <a:pt x="3240447" y="876340"/>
                  </a:lnTo>
                  <a:lnTo>
                    <a:pt x="3286870" y="885738"/>
                  </a:lnTo>
                  <a:lnTo>
                    <a:pt x="3333739" y="895144"/>
                  </a:lnTo>
                  <a:lnTo>
                    <a:pt x="3381033" y="904554"/>
                  </a:lnTo>
                  <a:lnTo>
                    <a:pt x="3428732" y="913965"/>
                  </a:lnTo>
                  <a:lnTo>
                    <a:pt x="3476818" y="923372"/>
                  </a:lnTo>
                  <a:lnTo>
                    <a:pt x="3525270" y="932774"/>
                  </a:lnTo>
                  <a:lnTo>
                    <a:pt x="3574069" y="942166"/>
                  </a:lnTo>
                  <a:lnTo>
                    <a:pt x="3623195" y="951544"/>
                  </a:lnTo>
                  <a:lnTo>
                    <a:pt x="3672628" y="960907"/>
                  </a:lnTo>
                  <a:lnTo>
                    <a:pt x="3722350" y="970249"/>
                  </a:lnTo>
                  <a:lnTo>
                    <a:pt x="3772339" y="979568"/>
                  </a:lnTo>
                  <a:lnTo>
                    <a:pt x="3822577" y="988860"/>
                  </a:lnTo>
                  <a:lnTo>
                    <a:pt x="3873044" y="998122"/>
                  </a:lnTo>
                  <a:lnTo>
                    <a:pt x="3923719" y="1007351"/>
                  </a:lnTo>
                  <a:lnTo>
                    <a:pt x="3974585" y="1016542"/>
                  </a:lnTo>
                  <a:lnTo>
                    <a:pt x="4025620" y="1025693"/>
                  </a:lnTo>
                  <a:lnTo>
                    <a:pt x="4076805" y="1034800"/>
                  </a:lnTo>
                  <a:lnTo>
                    <a:pt x="4128121" y="1043860"/>
                  </a:lnTo>
                  <a:lnTo>
                    <a:pt x="4179548" y="1052869"/>
                  </a:lnTo>
                  <a:lnTo>
                    <a:pt x="4231067" y="1061824"/>
                  </a:lnTo>
                  <a:lnTo>
                    <a:pt x="4282656" y="1070721"/>
                  </a:lnTo>
                  <a:lnTo>
                    <a:pt x="4334298" y="1079557"/>
                  </a:lnTo>
                  <a:lnTo>
                    <a:pt x="4385972" y="1088329"/>
                  </a:lnTo>
                  <a:lnTo>
                    <a:pt x="4437659" y="1097033"/>
                  </a:lnTo>
                  <a:lnTo>
                    <a:pt x="4489339" y="1105666"/>
                  </a:lnTo>
                  <a:lnTo>
                    <a:pt x="4540992" y="1114225"/>
                  </a:lnTo>
                  <a:lnTo>
                    <a:pt x="4592598" y="1122705"/>
                  </a:lnTo>
                  <a:lnTo>
                    <a:pt x="4644139" y="1131103"/>
                  </a:lnTo>
                  <a:lnTo>
                    <a:pt x="4695594" y="1139417"/>
                  </a:lnTo>
                  <a:lnTo>
                    <a:pt x="4746944" y="1147642"/>
                  </a:lnTo>
                  <a:lnTo>
                    <a:pt x="4798169" y="1155776"/>
                  </a:lnTo>
                  <a:lnTo>
                    <a:pt x="4849249" y="1163814"/>
                  </a:lnTo>
                  <a:lnTo>
                    <a:pt x="4900165" y="1171754"/>
                  </a:lnTo>
                  <a:lnTo>
                    <a:pt x="4950897" y="1179592"/>
                  </a:lnTo>
                  <a:lnTo>
                    <a:pt x="5001426" y="1187324"/>
                  </a:lnTo>
                  <a:lnTo>
                    <a:pt x="5051731" y="1194947"/>
                  </a:lnTo>
                  <a:lnTo>
                    <a:pt x="5101794" y="1202458"/>
                  </a:lnTo>
                  <a:lnTo>
                    <a:pt x="5151594" y="1209854"/>
                  </a:lnTo>
                  <a:lnTo>
                    <a:pt x="5201112" y="1217130"/>
                  </a:lnTo>
                  <a:lnTo>
                    <a:pt x="5250328" y="1224283"/>
                  </a:lnTo>
                  <a:lnTo>
                    <a:pt x="5299223" y="1231311"/>
                  </a:lnTo>
                  <a:lnTo>
                    <a:pt x="5347776" y="1238209"/>
                  </a:lnTo>
                  <a:lnTo>
                    <a:pt x="5395969" y="1244974"/>
                  </a:lnTo>
                  <a:lnTo>
                    <a:pt x="5443781" y="1251603"/>
                  </a:lnTo>
                  <a:lnTo>
                    <a:pt x="5491194" y="1258093"/>
                  </a:lnTo>
                  <a:lnTo>
                    <a:pt x="5538186" y="1264439"/>
                  </a:lnTo>
                  <a:lnTo>
                    <a:pt x="5584739" y="1270639"/>
                  </a:lnTo>
                  <a:lnTo>
                    <a:pt x="5630833" y="1276689"/>
                  </a:lnTo>
                  <a:lnTo>
                    <a:pt x="5676449" y="1282585"/>
                  </a:lnTo>
                  <a:lnTo>
                    <a:pt x="5731868" y="1289579"/>
                  </a:lnTo>
                  <a:lnTo>
                    <a:pt x="5787466" y="1296373"/>
                  </a:lnTo>
                  <a:lnTo>
                    <a:pt x="5843208" y="1302970"/>
                  </a:lnTo>
                  <a:lnTo>
                    <a:pt x="5899059" y="1309374"/>
                  </a:lnTo>
                  <a:lnTo>
                    <a:pt x="5954986" y="1315590"/>
                  </a:lnTo>
                  <a:lnTo>
                    <a:pt x="6010955" y="1321622"/>
                  </a:lnTo>
                  <a:lnTo>
                    <a:pt x="6066930" y="1327474"/>
                  </a:lnTo>
                  <a:lnTo>
                    <a:pt x="6122880" y="1333150"/>
                  </a:lnTo>
                  <a:lnTo>
                    <a:pt x="6178768" y="1338654"/>
                  </a:lnTo>
                  <a:lnTo>
                    <a:pt x="6234561" y="1343991"/>
                  </a:lnTo>
                  <a:lnTo>
                    <a:pt x="6290225" y="1349164"/>
                  </a:lnTo>
                  <a:lnTo>
                    <a:pt x="6345726" y="1354178"/>
                  </a:lnTo>
                  <a:lnTo>
                    <a:pt x="6401029" y="1359036"/>
                  </a:lnTo>
                  <a:lnTo>
                    <a:pt x="6456101" y="1363744"/>
                  </a:lnTo>
                  <a:lnTo>
                    <a:pt x="6510907" y="1368304"/>
                  </a:lnTo>
                  <a:lnTo>
                    <a:pt x="6565413" y="1372722"/>
                  </a:lnTo>
                  <a:lnTo>
                    <a:pt x="6619585" y="1377001"/>
                  </a:lnTo>
                  <a:lnTo>
                    <a:pt x="6673390" y="1381145"/>
                  </a:lnTo>
                  <a:lnTo>
                    <a:pt x="6726792" y="1385159"/>
                  </a:lnTo>
                  <a:lnTo>
                    <a:pt x="6779757" y="1389047"/>
                  </a:lnTo>
                  <a:lnTo>
                    <a:pt x="6832253" y="1392812"/>
                  </a:lnTo>
                  <a:lnTo>
                    <a:pt x="6884243" y="1396460"/>
                  </a:lnTo>
                  <a:lnTo>
                    <a:pt x="6935695" y="1399993"/>
                  </a:lnTo>
                  <a:lnTo>
                    <a:pt x="6986574" y="1403417"/>
                  </a:lnTo>
                  <a:lnTo>
                    <a:pt x="7036847" y="1406735"/>
                  </a:lnTo>
                  <a:lnTo>
                    <a:pt x="7086478" y="1409952"/>
                  </a:lnTo>
                  <a:lnTo>
                    <a:pt x="7135433" y="1413072"/>
                  </a:lnTo>
                  <a:lnTo>
                    <a:pt x="7183680" y="1416098"/>
                  </a:lnTo>
                  <a:lnTo>
                    <a:pt x="7231183" y="1419035"/>
                  </a:lnTo>
                  <a:lnTo>
                    <a:pt x="7277908" y="1421887"/>
                  </a:lnTo>
                  <a:lnTo>
                    <a:pt x="7323821" y="1424659"/>
                  </a:lnTo>
                  <a:lnTo>
                    <a:pt x="7368889" y="1427353"/>
                  </a:lnTo>
                  <a:lnTo>
                    <a:pt x="7413077" y="1429976"/>
                  </a:lnTo>
                  <a:lnTo>
                    <a:pt x="7456350" y="1432530"/>
                  </a:lnTo>
                  <a:lnTo>
                    <a:pt x="7498675" y="1435019"/>
                  </a:lnTo>
                  <a:lnTo>
                    <a:pt x="7540018" y="1437448"/>
                  </a:lnTo>
                  <a:lnTo>
                    <a:pt x="7580344" y="1439822"/>
                  </a:lnTo>
                  <a:lnTo>
                    <a:pt x="7619620" y="1442143"/>
                  </a:lnTo>
                  <a:lnTo>
                    <a:pt x="7657810" y="1444417"/>
                  </a:lnTo>
                  <a:lnTo>
                    <a:pt x="7694882" y="1446648"/>
                  </a:lnTo>
                  <a:lnTo>
                    <a:pt x="7730801" y="1448838"/>
                  </a:lnTo>
                  <a:lnTo>
                    <a:pt x="7812409" y="1453636"/>
                  </a:lnTo>
                  <a:lnTo>
                    <a:pt x="7887152" y="1457595"/>
                  </a:lnTo>
                  <a:lnTo>
                    <a:pt x="7955603" y="1460781"/>
                  </a:lnTo>
                  <a:lnTo>
                    <a:pt x="8018334" y="1463258"/>
                  </a:lnTo>
                  <a:lnTo>
                    <a:pt x="8075917" y="1465093"/>
                  </a:lnTo>
                  <a:lnTo>
                    <a:pt x="8128927" y="1466350"/>
                  </a:lnTo>
                  <a:lnTo>
                    <a:pt x="8177935" y="1467094"/>
                  </a:lnTo>
                  <a:lnTo>
                    <a:pt x="8223515" y="1467392"/>
                  </a:lnTo>
                  <a:lnTo>
                    <a:pt x="8266239" y="1467307"/>
                  </a:lnTo>
                  <a:lnTo>
                    <a:pt x="8306680" y="1466906"/>
                  </a:lnTo>
                  <a:lnTo>
                    <a:pt x="8345410" y="1466253"/>
                  </a:lnTo>
                  <a:lnTo>
                    <a:pt x="8420032" y="1464455"/>
                  </a:lnTo>
                  <a:lnTo>
                    <a:pt x="8457068" y="1463439"/>
                  </a:lnTo>
                  <a:lnTo>
                    <a:pt x="8494685" y="1462434"/>
                  </a:lnTo>
                  <a:lnTo>
                    <a:pt x="8533456" y="1461503"/>
                  </a:lnTo>
                  <a:lnTo>
                    <a:pt x="8573954" y="1460713"/>
                  </a:lnTo>
                  <a:lnTo>
                    <a:pt x="8636561" y="1459348"/>
                  </a:lnTo>
                  <a:lnTo>
                    <a:pt x="8696089" y="1457447"/>
                  </a:lnTo>
                  <a:lnTo>
                    <a:pt x="8752845" y="1455065"/>
                  </a:lnTo>
                  <a:lnTo>
                    <a:pt x="8807136" y="1452254"/>
                  </a:lnTo>
                  <a:lnTo>
                    <a:pt x="8859272" y="1449069"/>
                  </a:lnTo>
                  <a:lnTo>
                    <a:pt x="8909559" y="1445562"/>
                  </a:lnTo>
                  <a:lnTo>
                    <a:pt x="8958307" y="1441789"/>
                  </a:lnTo>
                  <a:lnTo>
                    <a:pt x="9005822" y="1437801"/>
                  </a:lnTo>
                  <a:lnTo>
                    <a:pt x="9052414" y="1433653"/>
                  </a:lnTo>
                  <a:lnTo>
                    <a:pt x="9078271" y="1431261"/>
                  </a:lnTo>
                </a:path>
              </a:pathLst>
            </a:custGeom>
            <a:ln w="63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215133" y="5137796"/>
              <a:ext cx="6929120" cy="1714500"/>
            </a:xfrm>
            <a:custGeom>
              <a:avLst/>
              <a:gdLst/>
              <a:ahLst/>
              <a:cxnLst/>
              <a:rect l="l" t="t" r="r" b="b"/>
              <a:pathLst>
                <a:path w="6929120" h="1714500">
                  <a:moveTo>
                    <a:pt x="0" y="1714264"/>
                  </a:moveTo>
                  <a:lnTo>
                    <a:pt x="32478" y="1677653"/>
                  </a:lnTo>
                  <a:lnTo>
                    <a:pt x="65063" y="1641069"/>
                  </a:lnTo>
                  <a:lnTo>
                    <a:pt x="97859" y="1604537"/>
                  </a:lnTo>
                  <a:lnTo>
                    <a:pt x="130971" y="1568084"/>
                  </a:lnTo>
                  <a:lnTo>
                    <a:pt x="164507" y="1531737"/>
                  </a:lnTo>
                  <a:lnTo>
                    <a:pt x="198571" y="1495521"/>
                  </a:lnTo>
                  <a:lnTo>
                    <a:pt x="233268" y="1459464"/>
                  </a:lnTo>
                  <a:lnTo>
                    <a:pt x="268706" y="1423592"/>
                  </a:lnTo>
                  <a:lnTo>
                    <a:pt x="304988" y="1387931"/>
                  </a:lnTo>
                  <a:lnTo>
                    <a:pt x="342222" y="1352508"/>
                  </a:lnTo>
                  <a:lnTo>
                    <a:pt x="380512" y="1317348"/>
                  </a:lnTo>
                  <a:lnTo>
                    <a:pt x="419965" y="1282480"/>
                  </a:lnTo>
                  <a:lnTo>
                    <a:pt x="460686" y="1247928"/>
                  </a:lnTo>
                  <a:lnTo>
                    <a:pt x="502780" y="1213720"/>
                  </a:lnTo>
                  <a:lnTo>
                    <a:pt x="546354" y="1179881"/>
                  </a:lnTo>
                  <a:lnTo>
                    <a:pt x="584055" y="1151726"/>
                  </a:lnTo>
                  <a:lnTo>
                    <a:pt x="623194" y="1123387"/>
                  </a:lnTo>
                  <a:lnTo>
                    <a:pt x="663629" y="1094938"/>
                  </a:lnTo>
                  <a:lnTo>
                    <a:pt x="705221" y="1066452"/>
                  </a:lnTo>
                  <a:lnTo>
                    <a:pt x="747827" y="1038004"/>
                  </a:lnTo>
                  <a:lnTo>
                    <a:pt x="791308" y="1009665"/>
                  </a:lnTo>
                  <a:lnTo>
                    <a:pt x="835523" y="981509"/>
                  </a:lnTo>
                  <a:lnTo>
                    <a:pt x="880331" y="953610"/>
                  </a:lnTo>
                  <a:lnTo>
                    <a:pt x="925591" y="926041"/>
                  </a:lnTo>
                  <a:lnTo>
                    <a:pt x="971163" y="898876"/>
                  </a:lnTo>
                  <a:lnTo>
                    <a:pt x="1016906" y="872186"/>
                  </a:lnTo>
                  <a:lnTo>
                    <a:pt x="1062679" y="846047"/>
                  </a:lnTo>
                  <a:lnTo>
                    <a:pt x="1108342" y="820531"/>
                  </a:lnTo>
                  <a:lnTo>
                    <a:pt x="1153753" y="795711"/>
                  </a:lnTo>
                  <a:lnTo>
                    <a:pt x="1198772" y="771661"/>
                  </a:lnTo>
                  <a:lnTo>
                    <a:pt x="1243258" y="748454"/>
                  </a:lnTo>
                  <a:lnTo>
                    <a:pt x="1287072" y="726164"/>
                  </a:lnTo>
                  <a:lnTo>
                    <a:pt x="1330070" y="704863"/>
                  </a:lnTo>
                  <a:lnTo>
                    <a:pt x="1376844" y="682270"/>
                  </a:lnTo>
                  <a:lnTo>
                    <a:pt x="1421710" y="661143"/>
                  </a:lnTo>
                  <a:lnTo>
                    <a:pt x="1465076" y="641327"/>
                  </a:lnTo>
                  <a:lnTo>
                    <a:pt x="1507353" y="622665"/>
                  </a:lnTo>
                  <a:lnTo>
                    <a:pt x="1548946" y="605001"/>
                  </a:lnTo>
                  <a:lnTo>
                    <a:pt x="1590266" y="588177"/>
                  </a:lnTo>
                  <a:lnTo>
                    <a:pt x="1631720" y="572039"/>
                  </a:lnTo>
                  <a:lnTo>
                    <a:pt x="1673717" y="556429"/>
                  </a:lnTo>
                  <a:lnTo>
                    <a:pt x="1716664" y="541190"/>
                  </a:lnTo>
                  <a:lnTo>
                    <a:pt x="1760971" y="526167"/>
                  </a:lnTo>
                  <a:lnTo>
                    <a:pt x="1807046" y="511202"/>
                  </a:lnTo>
                  <a:lnTo>
                    <a:pt x="1855297" y="496140"/>
                  </a:lnTo>
                  <a:lnTo>
                    <a:pt x="1906132" y="480824"/>
                  </a:lnTo>
                  <a:lnTo>
                    <a:pt x="1959960" y="465098"/>
                  </a:lnTo>
                  <a:lnTo>
                    <a:pt x="2017189" y="448804"/>
                  </a:lnTo>
                  <a:lnTo>
                    <a:pt x="2078228" y="431788"/>
                  </a:lnTo>
                  <a:lnTo>
                    <a:pt x="2118243" y="420886"/>
                  </a:lnTo>
                  <a:lnTo>
                    <a:pt x="2160523" y="409688"/>
                  </a:lnTo>
                  <a:lnTo>
                    <a:pt x="2204874" y="398231"/>
                  </a:lnTo>
                  <a:lnTo>
                    <a:pt x="2251101" y="386550"/>
                  </a:lnTo>
                  <a:lnTo>
                    <a:pt x="2299009" y="374682"/>
                  </a:lnTo>
                  <a:lnTo>
                    <a:pt x="2348404" y="362664"/>
                  </a:lnTo>
                  <a:lnTo>
                    <a:pt x="2399091" y="350531"/>
                  </a:lnTo>
                  <a:lnTo>
                    <a:pt x="2450875" y="338320"/>
                  </a:lnTo>
                  <a:lnTo>
                    <a:pt x="2503562" y="326068"/>
                  </a:lnTo>
                  <a:lnTo>
                    <a:pt x="2556958" y="313811"/>
                  </a:lnTo>
                  <a:lnTo>
                    <a:pt x="2610868" y="301585"/>
                  </a:lnTo>
                  <a:lnTo>
                    <a:pt x="2665097" y="289426"/>
                  </a:lnTo>
                  <a:lnTo>
                    <a:pt x="2719451" y="277371"/>
                  </a:lnTo>
                  <a:lnTo>
                    <a:pt x="2773734" y="265457"/>
                  </a:lnTo>
                  <a:lnTo>
                    <a:pt x="2827754" y="253720"/>
                  </a:lnTo>
                  <a:lnTo>
                    <a:pt x="2881314" y="242195"/>
                  </a:lnTo>
                  <a:lnTo>
                    <a:pt x="2934220" y="230920"/>
                  </a:lnTo>
                  <a:lnTo>
                    <a:pt x="2986279" y="219931"/>
                  </a:lnTo>
                  <a:lnTo>
                    <a:pt x="3037295" y="209264"/>
                  </a:lnTo>
                  <a:lnTo>
                    <a:pt x="3087073" y="198956"/>
                  </a:lnTo>
                  <a:lnTo>
                    <a:pt x="3135419" y="189042"/>
                  </a:lnTo>
                  <a:lnTo>
                    <a:pt x="3182139" y="179560"/>
                  </a:lnTo>
                  <a:lnTo>
                    <a:pt x="3227038" y="170546"/>
                  </a:lnTo>
                  <a:lnTo>
                    <a:pt x="3269921" y="162035"/>
                  </a:lnTo>
                  <a:lnTo>
                    <a:pt x="3310594" y="154066"/>
                  </a:lnTo>
                  <a:lnTo>
                    <a:pt x="3348863" y="146673"/>
                  </a:lnTo>
                  <a:lnTo>
                    <a:pt x="3418279" y="133601"/>
                  </a:lnTo>
                  <a:lnTo>
                    <a:pt x="3479443" y="122537"/>
                  </a:lnTo>
                  <a:lnTo>
                    <a:pt x="3533735" y="113235"/>
                  </a:lnTo>
                  <a:lnTo>
                    <a:pt x="3582532" y="105452"/>
                  </a:lnTo>
                  <a:lnTo>
                    <a:pt x="3627215" y="98946"/>
                  </a:lnTo>
                  <a:lnTo>
                    <a:pt x="3669162" y="93472"/>
                  </a:lnTo>
                  <a:lnTo>
                    <a:pt x="3709752" y="88788"/>
                  </a:lnTo>
                  <a:lnTo>
                    <a:pt x="3750364" y="84648"/>
                  </a:lnTo>
                  <a:lnTo>
                    <a:pt x="3792377" y="80811"/>
                  </a:lnTo>
                  <a:lnTo>
                    <a:pt x="3837171" y="77033"/>
                  </a:lnTo>
                  <a:lnTo>
                    <a:pt x="3886124" y="73070"/>
                  </a:lnTo>
                  <a:lnTo>
                    <a:pt x="3940615" y="68678"/>
                  </a:lnTo>
                  <a:lnTo>
                    <a:pt x="4002024" y="63615"/>
                  </a:lnTo>
                  <a:lnTo>
                    <a:pt x="4043532" y="60210"/>
                  </a:lnTo>
                  <a:lnTo>
                    <a:pt x="4087086" y="56789"/>
                  </a:lnTo>
                  <a:lnTo>
                    <a:pt x="4132493" y="53364"/>
                  </a:lnTo>
                  <a:lnTo>
                    <a:pt x="4179559" y="49946"/>
                  </a:lnTo>
                  <a:lnTo>
                    <a:pt x="4228092" y="46547"/>
                  </a:lnTo>
                  <a:lnTo>
                    <a:pt x="4277900" y="43178"/>
                  </a:lnTo>
                  <a:lnTo>
                    <a:pt x="4328790" y="39851"/>
                  </a:lnTo>
                  <a:lnTo>
                    <a:pt x="4380569" y="36578"/>
                  </a:lnTo>
                  <a:lnTo>
                    <a:pt x="4433044" y="33370"/>
                  </a:lnTo>
                  <a:lnTo>
                    <a:pt x="4486024" y="30239"/>
                  </a:lnTo>
                  <a:lnTo>
                    <a:pt x="4539315" y="27196"/>
                  </a:lnTo>
                  <a:lnTo>
                    <a:pt x="4592725" y="24253"/>
                  </a:lnTo>
                  <a:lnTo>
                    <a:pt x="4646061" y="21421"/>
                  </a:lnTo>
                  <a:lnTo>
                    <a:pt x="4699131" y="18713"/>
                  </a:lnTo>
                  <a:lnTo>
                    <a:pt x="4751742" y="16140"/>
                  </a:lnTo>
                  <a:lnTo>
                    <a:pt x="4803701" y="13712"/>
                  </a:lnTo>
                  <a:lnTo>
                    <a:pt x="4854816" y="11443"/>
                  </a:lnTo>
                  <a:lnTo>
                    <a:pt x="4904894" y="9344"/>
                  </a:lnTo>
                  <a:lnTo>
                    <a:pt x="4953742" y="7425"/>
                  </a:lnTo>
                  <a:lnTo>
                    <a:pt x="5001168" y="5700"/>
                  </a:lnTo>
                  <a:lnTo>
                    <a:pt x="5046980" y="4179"/>
                  </a:lnTo>
                  <a:lnTo>
                    <a:pt x="5311489" y="0"/>
                  </a:lnTo>
                  <a:lnTo>
                    <a:pt x="5586571" y="464"/>
                  </a:lnTo>
                  <a:lnTo>
                    <a:pt x="5802645" y="2786"/>
                  </a:lnTo>
                  <a:lnTo>
                    <a:pt x="5890133" y="4179"/>
                  </a:lnTo>
                  <a:lnTo>
                    <a:pt x="6495796" y="4179"/>
                  </a:lnTo>
                  <a:lnTo>
                    <a:pt x="6558133" y="6090"/>
                  </a:lnTo>
                  <a:lnTo>
                    <a:pt x="6618476" y="8729"/>
                  </a:lnTo>
                  <a:lnTo>
                    <a:pt x="6676124" y="11883"/>
                  </a:lnTo>
                  <a:lnTo>
                    <a:pt x="6730380" y="15339"/>
                  </a:lnTo>
                  <a:lnTo>
                    <a:pt x="6780547" y="18884"/>
                  </a:lnTo>
                  <a:lnTo>
                    <a:pt x="6825926" y="22306"/>
                  </a:lnTo>
                  <a:lnTo>
                    <a:pt x="6865819" y="25391"/>
                  </a:lnTo>
                  <a:lnTo>
                    <a:pt x="6899529" y="27928"/>
                  </a:lnTo>
                  <a:lnTo>
                    <a:pt x="6928865" y="30148"/>
                  </a:lnTo>
                </a:path>
              </a:pathLst>
            </a:custGeom>
            <a:ln w="63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177158" y="2750057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694055" y="0"/>
                  </a:moveTo>
                  <a:lnTo>
                    <a:pt x="3937" y="402970"/>
                  </a:lnTo>
                  <a:lnTo>
                    <a:pt x="0" y="1202181"/>
                  </a:lnTo>
                  <a:lnTo>
                    <a:pt x="700532" y="1606677"/>
                  </a:lnTo>
                  <a:lnTo>
                    <a:pt x="1390777" y="1203705"/>
                  </a:lnTo>
                  <a:lnTo>
                    <a:pt x="1394587" y="404367"/>
                  </a:lnTo>
                  <a:lnTo>
                    <a:pt x="694055" y="0"/>
                  </a:lnTo>
                  <a:close/>
                </a:path>
              </a:pathLst>
            </a:custGeom>
            <a:solidFill>
              <a:srgbClr val="FFFFFF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177158" y="2750057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937" y="402970"/>
                  </a:moveTo>
                  <a:lnTo>
                    <a:pt x="694055" y="0"/>
                  </a:lnTo>
                  <a:lnTo>
                    <a:pt x="1394587" y="404367"/>
                  </a:lnTo>
                  <a:lnTo>
                    <a:pt x="1390777" y="1203705"/>
                  </a:lnTo>
                  <a:lnTo>
                    <a:pt x="700532" y="1606677"/>
                  </a:lnTo>
                  <a:lnTo>
                    <a:pt x="0" y="1202181"/>
                  </a:lnTo>
                  <a:lnTo>
                    <a:pt x="3937" y="40297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901058" y="4016883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937" y="402971"/>
                  </a:moveTo>
                  <a:lnTo>
                    <a:pt x="694054" y="0"/>
                  </a:lnTo>
                  <a:lnTo>
                    <a:pt x="1394587" y="404368"/>
                  </a:lnTo>
                  <a:lnTo>
                    <a:pt x="1390777" y="1203706"/>
                  </a:lnTo>
                  <a:lnTo>
                    <a:pt x="700531" y="1606651"/>
                  </a:lnTo>
                  <a:lnTo>
                    <a:pt x="0" y="1202182"/>
                  </a:lnTo>
                  <a:lnTo>
                    <a:pt x="3937" y="402971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910583" y="1483233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694054" y="0"/>
                  </a:moveTo>
                  <a:lnTo>
                    <a:pt x="3937" y="402970"/>
                  </a:lnTo>
                  <a:lnTo>
                    <a:pt x="0" y="1202181"/>
                  </a:lnTo>
                  <a:lnTo>
                    <a:pt x="700531" y="1606677"/>
                  </a:lnTo>
                  <a:lnTo>
                    <a:pt x="1390777" y="1203705"/>
                  </a:lnTo>
                  <a:lnTo>
                    <a:pt x="1394587" y="404367"/>
                  </a:lnTo>
                  <a:lnTo>
                    <a:pt x="694054" y="0"/>
                  </a:lnTo>
                  <a:close/>
                </a:path>
              </a:pathLst>
            </a:custGeom>
            <a:solidFill>
              <a:srgbClr val="FFFFFF">
                <a:alpha val="705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910583" y="1483233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937" y="402970"/>
                  </a:moveTo>
                  <a:lnTo>
                    <a:pt x="694054" y="0"/>
                  </a:lnTo>
                  <a:lnTo>
                    <a:pt x="1394587" y="404367"/>
                  </a:lnTo>
                  <a:lnTo>
                    <a:pt x="1390777" y="1203705"/>
                  </a:lnTo>
                  <a:lnTo>
                    <a:pt x="700531" y="1606677"/>
                  </a:lnTo>
                  <a:lnTo>
                    <a:pt x="0" y="1202181"/>
                  </a:lnTo>
                  <a:lnTo>
                    <a:pt x="3937" y="40297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158108" y="216408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694055" y="0"/>
                  </a:moveTo>
                  <a:lnTo>
                    <a:pt x="3937" y="402971"/>
                  </a:lnTo>
                  <a:lnTo>
                    <a:pt x="0" y="1202182"/>
                  </a:lnTo>
                  <a:lnTo>
                    <a:pt x="700532" y="1606677"/>
                  </a:lnTo>
                  <a:lnTo>
                    <a:pt x="1390777" y="1203706"/>
                  </a:lnTo>
                  <a:lnTo>
                    <a:pt x="1394587" y="404368"/>
                  </a:lnTo>
                  <a:lnTo>
                    <a:pt x="694055" y="0"/>
                  </a:lnTo>
                  <a:close/>
                </a:path>
              </a:pathLst>
            </a:custGeom>
            <a:solidFill>
              <a:srgbClr val="FFFFFF">
                <a:alpha val="392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158108" y="216408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937" y="402971"/>
                  </a:moveTo>
                  <a:lnTo>
                    <a:pt x="694055" y="0"/>
                  </a:lnTo>
                  <a:lnTo>
                    <a:pt x="1394587" y="404368"/>
                  </a:lnTo>
                  <a:lnTo>
                    <a:pt x="1390777" y="1203706"/>
                  </a:lnTo>
                  <a:lnTo>
                    <a:pt x="700532" y="1606677"/>
                  </a:lnTo>
                  <a:lnTo>
                    <a:pt x="0" y="1202182"/>
                  </a:lnTo>
                  <a:lnTo>
                    <a:pt x="3937" y="402971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644008" y="5274183"/>
              <a:ext cx="1395095" cy="1584325"/>
            </a:xfrm>
            <a:custGeom>
              <a:avLst/>
              <a:gdLst/>
              <a:ahLst/>
              <a:cxnLst/>
              <a:rect l="l" t="t" r="r" b="b"/>
              <a:pathLst>
                <a:path w="1395095" h="1584325">
                  <a:moveTo>
                    <a:pt x="694054" y="0"/>
                  </a:moveTo>
                  <a:lnTo>
                    <a:pt x="3937" y="402958"/>
                  </a:lnTo>
                  <a:lnTo>
                    <a:pt x="0" y="1202220"/>
                  </a:lnTo>
                  <a:lnTo>
                    <a:pt x="660966" y="1583815"/>
                  </a:lnTo>
                  <a:lnTo>
                    <a:pt x="739656" y="1583815"/>
                  </a:lnTo>
                  <a:lnTo>
                    <a:pt x="1390777" y="1203667"/>
                  </a:lnTo>
                  <a:lnTo>
                    <a:pt x="1394587" y="404406"/>
                  </a:lnTo>
                  <a:lnTo>
                    <a:pt x="694054" y="0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644008" y="5274183"/>
              <a:ext cx="1395095" cy="1584325"/>
            </a:xfrm>
            <a:custGeom>
              <a:avLst/>
              <a:gdLst/>
              <a:ahLst/>
              <a:cxnLst/>
              <a:rect l="l" t="t" r="r" b="b"/>
              <a:pathLst>
                <a:path w="1395095" h="1584325">
                  <a:moveTo>
                    <a:pt x="3937" y="402958"/>
                  </a:moveTo>
                  <a:lnTo>
                    <a:pt x="694054" y="0"/>
                  </a:lnTo>
                  <a:lnTo>
                    <a:pt x="1394587" y="404406"/>
                  </a:lnTo>
                  <a:lnTo>
                    <a:pt x="1390777" y="1203667"/>
                  </a:lnTo>
                  <a:lnTo>
                    <a:pt x="739656" y="1583815"/>
                  </a:lnTo>
                </a:path>
                <a:path w="1395095" h="1584325">
                  <a:moveTo>
                    <a:pt x="660966" y="1583815"/>
                  </a:moveTo>
                  <a:lnTo>
                    <a:pt x="0" y="1202220"/>
                  </a:lnTo>
                  <a:lnTo>
                    <a:pt x="3937" y="402958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4214" y="4007358"/>
              <a:ext cx="802005" cy="1607185"/>
            </a:xfrm>
            <a:custGeom>
              <a:avLst/>
              <a:gdLst/>
              <a:ahLst/>
              <a:cxnLst/>
              <a:rect l="l" t="t" r="r" b="b"/>
              <a:pathLst>
                <a:path w="802005" h="1607185">
                  <a:moveTo>
                    <a:pt x="101349" y="0"/>
                  </a:moveTo>
                  <a:lnTo>
                    <a:pt x="0" y="62865"/>
                  </a:lnTo>
                  <a:lnTo>
                    <a:pt x="3425" y="1545971"/>
                  </a:lnTo>
                  <a:lnTo>
                    <a:pt x="107750" y="1606651"/>
                  </a:lnTo>
                  <a:lnTo>
                    <a:pt x="797982" y="1203706"/>
                  </a:lnTo>
                  <a:lnTo>
                    <a:pt x="801869" y="404368"/>
                  </a:lnTo>
                  <a:lnTo>
                    <a:pt x="101349" y="0"/>
                  </a:lnTo>
                  <a:close/>
                </a:path>
              </a:pathLst>
            </a:custGeom>
            <a:solidFill>
              <a:srgbClr val="FFFFFF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4214" y="4007358"/>
              <a:ext cx="1525905" cy="2851150"/>
            </a:xfrm>
            <a:custGeom>
              <a:avLst/>
              <a:gdLst/>
              <a:ahLst/>
              <a:cxnLst/>
              <a:rect l="l" t="t" r="r" b="b"/>
              <a:pathLst>
                <a:path w="1525905" h="2851150">
                  <a:moveTo>
                    <a:pt x="0" y="62865"/>
                  </a:moveTo>
                  <a:lnTo>
                    <a:pt x="101349" y="0"/>
                  </a:lnTo>
                  <a:lnTo>
                    <a:pt x="801869" y="404368"/>
                  </a:lnTo>
                  <a:lnTo>
                    <a:pt x="797982" y="1203706"/>
                  </a:lnTo>
                  <a:lnTo>
                    <a:pt x="107750" y="1606651"/>
                  </a:lnTo>
                  <a:lnTo>
                    <a:pt x="3425" y="1545971"/>
                  </a:lnTo>
                  <a:lnTo>
                    <a:pt x="0" y="62865"/>
                  </a:lnTo>
                  <a:close/>
                </a:path>
                <a:path w="1525905" h="2851150">
                  <a:moveTo>
                    <a:pt x="135030" y="1688833"/>
                  </a:moveTo>
                  <a:lnTo>
                    <a:pt x="825249" y="1285875"/>
                  </a:lnTo>
                  <a:lnTo>
                    <a:pt x="1525731" y="1690281"/>
                  </a:lnTo>
                  <a:lnTo>
                    <a:pt x="1521921" y="2489542"/>
                  </a:lnTo>
                  <a:lnTo>
                    <a:pt x="903407" y="2850640"/>
                  </a:lnTo>
                </a:path>
                <a:path w="1525905" h="2851150">
                  <a:moveTo>
                    <a:pt x="759090" y="2850640"/>
                  </a:moveTo>
                  <a:lnTo>
                    <a:pt x="131144" y="2488095"/>
                  </a:lnTo>
                  <a:lnTo>
                    <a:pt x="135030" y="1688833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33933" y="2740532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694118" y="0"/>
                  </a:moveTo>
                  <a:lnTo>
                    <a:pt x="3886" y="402970"/>
                  </a:lnTo>
                  <a:lnTo>
                    <a:pt x="0" y="1202181"/>
                  </a:lnTo>
                  <a:lnTo>
                    <a:pt x="700506" y="1606677"/>
                  </a:lnTo>
                  <a:lnTo>
                    <a:pt x="1390777" y="1203705"/>
                  </a:lnTo>
                  <a:lnTo>
                    <a:pt x="1394586" y="404367"/>
                  </a:lnTo>
                  <a:lnTo>
                    <a:pt x="694118" y="0"/>
                  </a:lnTo>
                  <a:close/>
                </a:path>
              </a:pathLst>
            </a:custGeom>
            <a:solidFill>
              <a:srgbClr val="FFFFFF">
                <a:alpha val="705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33933" y="2740532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886" y="402970"/>
                  </a:moveTo>
                  <a:lnTo>
                    <a:pt x="694118" y="0"/>
                  </a:lnTo>
                  <a:lnTo>
                    <a:pt x="1394586" y="404367"/>
                  </a:lnTo>
                  <a:lnTo>
                    <a:pt x="1390777" y="1203705"/>
                  </a:lnTo>
                  <a:lnTo>
                    <a:pt x="700506" y="1606677"/>
                  </a:lnTo>
                  <a:lnTo>
                    <a:pt x="0" y="1202181"/>
                  </a:lnTo>
                  <a:lnTo>
                    <a:pt x="3886" y="40297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957834" y="4016883"/>
              <a:ext cx="2128520" cy="2841625"/>
            </a:xfrm>
            <a:custGeom>
              <a:avLst/>
              <a:gdLst/>
              <a:ahLst/>
              <a:cxnLst/>
              <a:rect l="l" t="t" r="r" b="b"/>
              <a:pathLst>
                <a:path w="2128520" h="2841625">
                  <a:moveTo>
                    <a:pt x="3886" y="402971"/>
                  </a:moveTo>
                  <a:lnTo>
                    <a:pt x="694054" y="0"/>
                  </a:lnTo>
                  <a:lnTo>
                    <a:pt x="1394586" y="404368"/>
                  </a:lnTo>
                  <a:lnTo>
                    <a:pt x="1390777" y="1203706"/>
                  </a:lnTo>
                  <a:lnTo>
                    <a:pt x="700532" y="1606651"/>
                  </a:lnTo>
                  <a:lnTo>
                    <a:pt x="0" y="1202182"/>
                  </a:lnTo>
                  <a:lnTo>
                    <a:pt x="3886" y="402971"/>
                  </a:lnTo>
                  <a:close/>
                </a:path>
                <a:path w="2128520" h="2841625">
                  <a:moveTo>
                    <a:pt x="737361" y="1688833"/>
                  </a:moveTo>
                  <a:lnTo>
                    <a:pt x="1427480" y="1285875"/>
                  </a:lnTo>
                  <a:lnTo>
                    <a:pt x="2128012" y="1690281"/>
                  </a:lnTo>
                  <a:lnTo>
                    <a:pt x="2124202" y="2489542"/>
                  </a:lnTo>
                  <a:lnTo>
                    <a:pt x="1522025" y="2841115"/>
                  </a:lnTo>
                </a:path>
                <a:path w="2128520" h="2841625">
                  <a:moveTo>
                    <a:pt x="1344896" y="2841115"/>
                  </a:moveTo>
                  <a:lnTo>
                    <a:pt x="733424" y="2488095"/>
                  </a:lnTo>
                  <a:lnTo>
                    <a:pt x="737361" y="1688833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710308" y="2750057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694055" y="0"/>
                  </a:moveTo>
                  <a:lnTo>
                    <a:pt x="3937" y="402970"/>
                  </a:lnTo>
                  <a:lnTo>
                    <a:pt x="0" y="1202181"/>
                  </a:lnTo>
                  <a:lnTo>
                    <a:pt x="700532" y="1606677"/>
                  </a:lnTo>
                  <a:lnTo>
                    <a:pt x="1390777" y="1203705"/>
                  </a:lnTo>
                  <a:lnTo>
                    <a:pt x="1394587" y="404367"/>
                  </a:lnTo>
                  <a:lnTo>
                    <a:pt x="694055" y="0"/>
                  </a:lnTo>
                  <a:close/>
                </a:path>
              </a:pathLst>
            </a:custGeom>
            <a:solidFill>
              <a:srgbClr val="FFFFFF">
                <a:alpha val="705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710308" y="2750057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937" y="402970"/>
                  </a:moveTo>
                  <a:lnTo>
                    <a:pt x="694055" y="0"/>
                  </a:lnTo>
                  <a:lnTo>
                    <a:pt x="1394587" y="404367"/>
                  </a:lnTo>
                  <a:lnTo>
                    <a:pt x="1390777" y="1203705"/>
                  </a:lnTo>
                  <a:lnTo>
                    <a:pt x="700532" y="1606677"/>
                  </a:lnTo>
                  <a:lnTo>
                    <a:pt x="0" y="1202181"/>
                  </a:lnTo>
                  <a:lnTo>
                    <a:pt x="3937" y="40297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976884" y="1454658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886" y="402970"/>
                  </a:moveTo>
                  <a:lnTo>
                    <a:pt x="694054" y="0"/>
                  </a:lnTo>
                  <a:lnTo>
                    <a:pt x="1394586" y="404367"/>
                  </a:lnTo>
                  <a:lnTo>
                    <a:pt x="1390777" y="1203705"/>
                  </a:lnTo>
                  <a:lnTo>
                    <a:pt x="700532" y="1606677"/>
                  </a:lnTo>
                  <a:lnTo>
                    <a:pt x="0" y="1202181"/>
                  </a:lnTo>
                  <a:lnTo>
                    <a:pt x="3886" y="40297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987159" y="4035933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694055" y="0"/>
                  </a:moveTo>
                  <a:lnTo>
                    <a:pt x="3937" y="402971"/>
                  </a:lnTo>
                  <a:lnTo>
                    <a:pt x="0" y="1202182"/>
                  </a:lnTo>
                  <a:lnTo>
                    <a:pt x="700532" y="1606651"/>
                  </a:lnTo>
                  <a:lnTo>
                    <a:pt x="1390777" y="1203706"/>
                  </a:lnTo>
                  <a:lnTo>
                    <a:pt x="1394587" y="404368"/>
                  </a:lnTo>
                  <a:lnTo>
                    <a:pt x="694055" y="0"/>
                  </a:lnTo>
                  <a:close/>
                </a:path>
              </a:pathLst>
            </a:custGeom>
            <a:solidFill>
              <a:srgbClr val="FFFFFF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987159" y="4035933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937" y="402971"/>
                  </a:moveTo>
                  <a:lnTo>
                    <a:pt x="694055" y="0"/>
                  </a:lnTo>
                  <a:lnTo>
                    <a:pt x="1394587" y="404368"/>
                  </a:lnTo>
                  <a:lnTo>
                    <a:pt x="1390777" y="1203706"/>
                  </a:lnTo>
                  <a:lnTo>
                    <a:pt x="700532" y="1606651"/>
                  </a:lnTo>
                  <a:lnTo>
                    <a:pt x="0" y="1202182"/>
                  </a:lnTo>
                  <a:lnTo>
                    <a:pt x="3937" y="402971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730109" y="5312283"/>
              <a:ext cx="1395095" cy="1546225"/>
            </a:xfrm>
            <a:custGeom>
              <a:avLst/>
              <a:gdLst/>
              <a:ahLst/>
              <a:cxnLst/>
              <a:rect l="l" t="t" r="r" b="b"/>
              <a:pathLst>
                <a:path w="1395095" h="1546225">
                  <a:moveTo>
                    <a:pt x="3937" y="402958"/>
                  </a:moveTo>
                  <a:lnTo>
                    <a:pt x="694055" y="0"/>
                  </a:lnTo>
                  <a:lnTo>
                    <a:pt x="1394587" y="404406"/>
                  </a:lnTo>
                  <a:lnTo>
                    <a:pt x="1390777" y="1203667"/>
                  </a:lnTo>
                  <a:lnTo>
                    <a:pt x="804914" y="1545715"/>
                  </a:lnTo>
                </a:path>
                <a:path w="1395095" h="1546225">
                  <a:moveTo>
                    <a:pt x="594972" y="1545715"/>
                  </a:moveTo>
                  <a:lnTo>
                    <a:pt x="0" y="1202220"/>
                  </a:lnTo>
                  <a:lnTo>
                    <a:pt x="3937" y="402958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730109" y="2759582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694055" y="0"/>
                  </a:moveTo>
                  <a:lnTo>
                    <a:pt x="3937" y="402970"/>
                  </a:lnTo>
                  <a:lnTo>
                    <a:pt x="0" y="1202181"/>
                  </a:lnTo>
                  <a:lnTo>
                    <a:pt x="700532" y="1606677"/>
                  </a:lnTo>
                  <a:lnTo>
                    <a:pt x="1390777" y="1203705"/>
                  </a:lnTo>
                  <a:lnTo>
                    <a:pt x="1394587" y="404367"/>
                  </a:lnTo>
                  <a:lnTo>
                    <a:pt x="694055" y="0"/>
                  </a:lnTo>
                  <a:close/>
                </a:path>
              </a:pathLst>
            </a:custGeom>
            <a:solidFill>
              <a:srgbClr val="FFFFFF">
                <a:alpha val="705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730109" y="2759582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937" y="402970"/>
                  </a:moveTo>
                  <a:lnTo>
                    <a:pt x="694055" y="0"/>
                  </a:lnTo>
                  <a:lnTo>
                    <a:pt x="1394587" y="404367"/>
                  </a:lnTo>
                  <a:lnTo>
                    <a:pt x="1390777" y="1203705"/>
                  </a:lnTo>
                  <a:lnTo>
                    <a:pt x="700532" y="1606677"/>
                  </a:lnTo>
                  <a:lnTo>
                    <a:pt x="0" y="1202181"/>
                  </a:lnTo>
                  <a:lnTo>
                    <a:pt x="3937" y="40297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463534" y="4043867"/>
              <a:ext cx="680720" cy="1587500"/>
            </a:xfrm>
            <a:custGeom>
              <a:avLst/>
              <a:gdLst/>
              <a:ahLst/>
              <a:cxnLst/>
              <a:rect l="l" t="t" r="r" b="b"/>
              <a:pathLst>
                <a:path w="680720" h="1587500">
                  <a:moveTo>
                    <a:pt x="680466" y="0"/>
                  </a:moveTo>
                  <a:lnTo>
                    <a:pt x="3937" y="395036"/>
                  </a:lnTo>
                  <a:lnTo>
                    <a:pt x="0" y="1194247"/>
                  </a:lnTo>
                  <a:lnTo>
                    <a:pt x="680466" y="1587131"/>
                  </a:lnTo>
                  <a:lnTo>
                    <a:pt x="680466" y="0"/>
                  </a:lnTo>
                  <a:close/>
                </a:path>
              </a:pathLst>
            </a:custGeom>
            <a:solidFill>
              <a:srgbClr val="FFFFFF">
                <a:alpha val="392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463534" y="4043867"/>
              <a:ext cx="680720" cy="1587500"/>
            </a:xfrm>
            <a:custGeom>
              <a:avLst/>
              <a:gdLst/>
              <a:ahLst/>
              <a:cxnLst/>
              <a:rect l="l" t="t" r="r" b="b"/>
              <a:pathLst>
                <a:path w="680720" h="1587500">
                  <a:moveTo>
                    <a:pt x="3937" y="395036"/>
                  </a:moveTo>
                  <a:lnTo>
                    <a:pt x="680466" y="0"/>
                  </a:lnTo>
                </a:path>
                <a:path w="680720" h="1587500">
                  <a:moveTo>
                    <a:pt x="680466" y="1587131"/>
                  </a:moveTo>
                  <a:lnTo>
                    <a:pt x="0" y="1194247"/>
                  </a:lnTo>
                  <a:lnTo>
                    <a:pt x="3937" y="395036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463534" y="1500692"/>
              <a:ext cx="680720" cy="1587500"/>
            </a:xfrm>
            <a:custGeom>
              <a:avLst/>
              <a:gdLst/>
              <a:ahLst/>
              <a:cxnLst/>
              <a:rect l="l" t="t" r="r" b="b"/>
              <a:pathLst>
                <a:path w="680720" h="1587500">
                  <a:moveTo>
                    <a:pt x="3937" y="395036"/>
                  </a:moveTo>
                  <a:lnTo>
                    <a:pt x="680466" y="0"/>
                  </a:lnTo>
                </a:path>
                <a:path w="680720" h="1587500">
                  <a:moveTo>
                    <a:pt x="680466" y="1587155"/>
                  </a:moveTo>
                  <a:lnTo>
                    <a:pt x="0" y="1194247"/>
                  </a:lnTo>
                  <a:lnTo>
                    <a:pt x="3937" y="395036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57200" y="333476"/>
              <a:ext cx="8229600" cy="6186170"/>
            </a:xfrm>
            <a:custGeom>
              <a:avLst/>
              <a:gdLst/>
              <a:ahLst/>
              <a:cxnLst/>
              <a:rect l="l" t="t" r="r" b="b"/>
              <a:pathLst>
                <a:path w="8229600" h="6186170">
                  <a:moveTo>
                    <a:pt x="8229600" y="0"/>
                  </a:moveTo>
                  <a:lnTo>
                    <a:pt x="0" y="0"/>
                  </a:lnTo>
                  <a:lnTo>
                    <a:pt x="0" y="6185661"/>
                  </a:lnTo>
                  <a:lnTo>
                    <a:pt x="8229600" y="6185661"/>
                  </a:lnTo>
                  <a:lnTo>
                    <a:pt x="8229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57200" y="333476"/>
              <a:ext cx="8229600" cy="6186170"/>
            </a:xfrm>
            <a:custGeom>
              <a:avLst/>
              <a:gdLst/>
              <a:ahLst/>
              <a:cxnLst/>
              <a:rect l="l" t="t" r="r" b="b"/>
              <a:pathLst>
                <a:path w="8229600" h="6186170">
                  <a:moveTo>
                    <a:pt x="0" y="6185661"/>
                  </a:moveTo>
                  <a:lnTo>
                    <a:pt x="8229600" y="6185661"/>
                  </a:lnTo>
                  <a:lnTo>
                    <a:pt x="8229600" y="0"/>
                  </a:lnTo>
                  <a:lnTo>
                    <a:pt x="0" y="0"/>
                  </a:lnTo>
                  <a:lnTo>
                    <a:pt x="0" y="6185661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561205" y="0"/>
              <a:ext cx="3679190" cy="678180"/>
            </a:xfrm>
            <a:custGeom>
              <a:avLst/>
              <a:gdLst/>
              <a:ahLst/>
              <a:cxnLst/>
              <a:rect l="l" t="t" r="r" b="b"/>
              <a:pathLst>
                <a:path w="3679190" h="678180">
                  <a:moveTo>
                    <a:pt x="0" y="677672"/>
                  </a:moveTo>
                  <a:lnTo>
                    <a:pt x="3679062" y="677672"/>
                  </a:lnTo>
                  <a:lnTo>
                    <a:pt x="3679062" y="0"/>
                  </a:lnTo>
                  <a:lnTo>
                    <a:pt x="0" y="0"/>
                  </a:lnTo>
                  <a:lnTo>
                    <a:pt x="0" y="677672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561205" y="0"/>
              <a:ext cx="3679190" cy="678180"/>
            </a:xfrm>
            <a:custGeom>
              <a:avLst/>
              <a:gdLst/>
              <a:ahLst/>
              <a:cxnLst/>
              <a:rect l="l" t="t" r="r" b="b"/>
              <a:pathLst>
                <a:path w="3679190" h="678180">
                  <a:moveTo>
                    <a:pt x="0" y="677672"/>
                  </a:moveTo>
                  <a:lnTo>
                    <a:pt x="3679062" y="677672"/>
                  </a:lnTo>
                  <a:lnTo>
                    <a:pt x="3679062" y="0"/>
                  </a:lnTo>
                </a:path>
                <a:path w="3679190" h="678180">
                  <a:moveTo>
                    <a:pt x="0" y="0"/>
                  </a:moveTo>
                  <a:lnTo>
                    <a:pt x="0" y="677672"/>
                  </a:lnTo>
                </a:path>
              </a:pathLst>
            </a:custGeom>
            <a:ln w="15875">
              <a:solidFill>
                <a:srgbClr val="74A40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649088" y="0"/>
              <a:ext cx="3505200" cy="602615"/>
            </a:xfrm>
            <a:custGeom>
              <a:avLst/>
              <a:gdLst/>
              <a:ahLst/>
              <a:cxnLst/>
              <a:rect l="l" t="t" r="r" b="b"/>
              <a:pathLst>
                <a:path w="3505200" h="602615">
                  <a:moveTo>
                    <a:pt x="0" y="602488"/>
                  </a:moveTo>
                  <a:lnTo>
                    <a:pt x="3505199" y="602488"/>
                  </a:lnTo>
                  <a:lnTo>
                    <a:pt x="3505199" y="0"/>
                  </a:lnTo>
                  <a:lnTo>
                    <a:pt x="0" y="0"/>
                  </a:lnTo>
                  <a:lnTo>
                    <a:pt x="0" y="602488"/>
                  </a:lnTo>
                  <a:close/>
                </a:path>
              </a:pathLst>
            </a:custGeom>
            <a:solidFill>
              <a:srgbClr val="7068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>
            <a:spLocks noGrp="1"/>
          </p:cNvSpPr>
          <p:nvPr>
            <p:ph type="title"/>
          </p:nvPr>
        </p:nvSpPr>
        <p:spPr>
          <a:xfrm>
            <a:off x="1122375" y="1123264"/>
            <a:ext cx="370205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>
                <a:solidFill>
                  <a:srgbClr val="FF0000"/>
                </a:solidFill>
              </a:rPr>
              <a:t>2-</a:t>
            </a:r>
            <a:r>
              <a:rPr sz="3600">
                <a:solidFill>
                  <a:srgbClr val="FF0000"/>
                </a:solidFill>
              </a:rPr>
              <a:t>3-</a:t>
            </a:r>
            <a:r>
              <a:rPr sz="3600" spc="-45">
                <a:solidFill>
                  <a:srgbClr val="FF0000"/>
                </a:solidFill>
              </a:rPr>
              <a:t> </a:t>
            </a:r>
            <a:r>
              <a:rPr sz="3600">
                <a:solidFill>
                  <a:srgbClr val="FF0000"/>
                </a:solidFill>
              </a:rPr>
              <a:t>veya</a:t>
            </a:r>
            <a:r>
              <a:rPr sz="3600" spc="-40">
                <a:solidFill>
                  <a:srgbClr val="FF0000"/>
                </a:solidFill>
              </a:rPr>
              <a:t> </a:t>
            </a:r>
            <a:r>
              <a:rPr sz="3600" spc="-10">
                <a:solidFill>
                  <a:srgbClr val="FF0000"/>
                </a:solidFill>
              </a:rPr>
              <a:t>2-3-</a:t>
            </a:r>
            <a:r>
              <a:rPr sz="3600">
                <a:solidFill>
                  <a:srgbClr val="FF0000"/>
                </a:solidFill>
              </a:rPr>
              <a:t>4</a:t>
            </a:r>
            <a:r>
              <a:rPr sz="3600" spc="-40">
                <a:solidFill>
                  <a:srgbClr val="FF0000"/>
                </a:solidFill>
              </a:rPr>
              <a:t> </a:t>
            </a:r>
            <a:r>
              <a:rPr sz="3600" spc="-20">
                <a:solidFill>
                  <a:srgbClr val="FF0000"/>
                </a:solidFill>
              </a:rPr>
              <a:t>tree</a:t>
            </a:r>
            <a:endParaRPr sz="3600"/>
          </a:p>
        </p:txBody>
      </p:sp>
      <p:sp>
        <p:nvSpPr>
          <p:cNvPr id="47" name="object 47"/>
          <p:cNvSpPr txBox="1"/>
          <p:nvPr/>
        </p:nvSpPr>
        <p:spPr>
          <a:xfrm>
            <a:off x="1190955" y="1949958"/>
            <a:ext cx="21513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800" spc="25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Örnek:</a:t>
            </a:r>
            <a:r>
              <a:rPr sz="2400" spc="-2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4</a:t>
            </a:r>
            <a:r>
              <a:rPr sz="2400" spc="-2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 spc="-10">
                <a:solidFill>
                  <a:srgbClr val="3D3C2C"/>
                </a:solidFill>
                <a:latin typeface="Calibri"/>
                <a:cs typeface="Calibri"/>
              </a:rPr>
              <a:t>silindi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190955" y="4583633"/>
            <a:ext cx="62236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800" spc="15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4</a:t>
            </a:r>
            <a:r>
              <a:rPr sz="24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çocuk</a:t>
            </a:r>
            <a:r>
              <a:rPr sz="24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olabilmesi</a:t>
            </a:r>
            <a:r>
              <a:rPr sz="24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için</a:t>
            </a:r>
            <a:r>
              <a:rPr sz="24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çocuktan</a:t>
            </a:r>
            <a:r>
              <a:rPr sz="24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da</a:t>
            </a:r>
            <a:r>
              <a:rPr sz="2400" spc="-2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değer</a:t>
            </a:r>
            <a:r>
              <a:rPr sz="2400" spc="-1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 spc="-10">
                <a:solidFill>
                  <a:srgbClr val="3D3C2C"/>
                </a:solidFill>
                <a:latin typeface="Calibri"/>
                <a:cs typeface="Calibri"/>
              </a:rPr>
              <a:t>alındı.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738390" y="2156714"/>
            <a:ext cx="7312659" cy="4125595"/>
            <a:chOff x="738390" y="2156714"/>
            <a:chExt cx="7312659" cy="4125595"/>
          </a:xfrm>
        </p:grpSpPr>
        <p:pic>
          <p:nvPicPr>
            <p:cNvPr id="50" name="object 50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5402961" y="5301208"/>
              <a:ext cx="2105025" cy="904875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4860036" y="2156714"/>
              <a:ext cx="3190875" cy="1638300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899591" y="2636901"/>
              <a:ext cx="3200400" cy="1685925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6"/>
            <a:stretch>
              <a:fillRect/>
            </a:stretch>
          </p:blipFill>
          <p:spPr>
            <a:xfrm>
              <a:off x="738390" y="5301208"/>
              <a:ext cx="3257550" cy="981075"/>
            </a:xfrm>
            <a:prstGeom prst="rect">
              <a:avLst/>
            </a:prstGeom>
          </p:spPr>
        </p:pic>
      </p:grpSp>
    </p:spTree>
  </p:cSld>
  <p:clrMapOvr>
    <a:masterClrMapping/>
  </p:clrMapOvr>
  <p:transition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92009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199" y="0"/>
                </a:moveTo>
                <a:lnTo>
                  <a:pt x="0" y="0"/>
                </a:lnTo>
                <a:lnTo>
                  <a:pt x="0" y="6858000"/>
                </a:lnTo>
                <a:lnTo>
                  <a:pt x="1600199" y="6858000"/>
                </a:lnTo>
                <a:lnTo>
                  <a:pt x="1600199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597" y="0"/>
            <a:ext cx="991235" cy="6858000"/>
          </a:xfrm>
          <a:custGeom>
            <a:avLst/>
            <a:gdLst/>
            <a:ahLst/>
            <a:cxnLst/>
            <a:rect l="l" t="t" r="r" b="b"/>
            <a:pathLst>
              <a:path w="991235" h="6858000">
                <a:moveTo>
                  <a:pt x="990612" y="0"/>
                </a:moveTo>
                <a:lnTo>
                  <a:pt x="457200" y="0"/>
                </a:lnTo>
                <a:lnTo>
                  <a:pt x="228612" y="0"/>
                </a:lnTo>
                <a:lnTo>
                  <a:pt x="0" y="0"/>
                </a:lnTo>
                <a:lnTo>
                  <a:pt x="0" y="6858000"/>
                </a:lnTo>
                <a:lnTo>
                  <a:pt x="228612" y="6858000"/>
                </a:lnTo>
                <a:lnTo>
                  <a:pt x="457200" y="6858000"/>
                </a:lnTo>
                <a:lnTo>
                  <a:pt x="990612" y="6858000"/>
                </a:lnTo>
                <a:lnTo>
                  <a:pt x="990612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14907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00519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457200" y="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4572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06996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230997" y="0"/>
            <a:ext cx="913130" cy="6858000"/>
          </a:xfrm>
          <a:custGeom>
            <a:avLst/>
            <a:gdLst/>
            <a:ahLst/>
            <a:cxnLst/>
            <a:rect l="l" t="t" r="r" b="b"/>
            <a:pathLst>
              <a:path w="913128" h="6858000">
                <a:moveTo>
                  <a:pt x="912990" y="0"/>
                </a:moveTo>
                <a:lnTo>
                  <a:pt x="762000" y="0"/>
                </a:lnTo>
                <a:lnTo>
                  <a:pt x="533400" y="0"/>
                </a:lnTo>
                <a:lnTo>
                  <a:pt x="0" y="0"/>
                </a:lnTo>
                <a:lnTo>
                  <a:pt x="0" y="6858000"/>
                </a:lnTo>
                <a:lnTo>
                  <a:pt x="533400" y="6858000"/>
                </a:lnTo>
                <a:lnTo>
                  <a:pt x="762000" y="6858000"/>
                </a:lnTo>
                <a:lnTo>
                  <a:pt x="912990" y="6858000"/>
                </a:lnTo>
                <a:lnTo>
                  <a:pt x="91299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87596" y="0"/>
            <a:ext cx="2819400" cy="6858000"/>
          </a:xfrm>
          <a:custGeom>
            <a:avLst/>
            <a:gdLst/>
            <a:ahLst/>
            <a:cxnLst/>
            <a:rect l="l" t="t" r="r" b="b"/>
            <a:pathLst>
              <a:path w="2819400" h="6858000">
                <a:moveTo>
                  <a:pt x="2819400" y="0"/>
                </a:moveTo>
                <a:lnTo>
                  <a:pt x="0" y="0"/>
                </a:lnTo>
                <a:lnTo>
                  <a:pt x="0" y="6858000"/>
                </a:lnTo>
                <a:lnTo>
                  <a:pt x="2819400" y="6858000"/>
                </a:lnTo>
                <a:lnTo>
                  <a:pt x="28194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50678" y="-7937"/>
            <a:ext cx="9100185" cy="6872605"/>
            <a:chOff x="50678" y="-7937"/>
            <a:chExt cx="9100185" cy="6872605"/>
          </a:xfrm>
        </p:grpSpPr>
        <p:sp>
          <p:nvSpPr>
            <p:cNvPr id="11" name="object 11"/>
            <p:cNvSpPr/>
            <p:nvPr/>
          </p:nvSpPr>
          <p:spPr>
            <a:xfrm>
              <a:off x="2973197" y="0"/>
              <a:ext cx="990600" cy="6858000"/>
            </a:xfrm>
            <a:custGeom>
              <a:avLst/>
              <a:gdLst/>
              <a:ahLst/>
              <a:cxnLst/>
              <a:rect l="l" t="t" r="r" b="b"/>
              <a:pathLst>
                <a:path w="990600" h="6858000">
                  <a:moveTo>
                    <a:pt x="990600" y="0"/>
                  </a:moveTo>
                  <a:lnTo>
                    <a:pt x="457200" y="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6858000"/>
                  </a:lnTo>
                  <a:lnTo>
                    <a:pt x="228600" y="6858000"/>
                  </a:lnTo>
                  <a:lnTo>
                    <a:pt x="457200" y="6858000"/>
                  </a:lnTo>
                  <a:lnTo>
                    <a:pt x="990600" y="6858000"/>
                  </a:lnTo>
                  <a:lnTo>
                    <a:pt x="990600" y="0"/>
                  </a:lnTo>
                  <a:close/>
                </a:path>
              </a:pathLst>
            </a:custGeom>
            <a:solidFill>
              <a:srgbClr val="FFFFFF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5728" y="3486886"/>
              <a:ext cx="9078595" cy="2715260"/>
            </a:xfrm>
            <a:custGeom>
              <a:avLst/>
              <a:gdLst/>
              <a:ahLst/>
              <a:cxnLst/>
              <a:rect l="l" t="t" r="r" b="b"/>
              <a:pathLst>
                <a:path w="9078595" h="2715260">
                  <a:moveTo>
                    <a:pt x="0" y="2664523"/>
                  </a:moveTo>
                  <a:lnTo>
                    <a:pt x="44898" y="2667221"/>
                  </a:lnTo>
                  <a:lnTo>
                    <a:pt x="89828" y="2669913"/>
                  </a:lnTo>
                  <a:lnTo>
                    <a:pt x="134823" y="2672590"/>
                  </a:lnTo>
                  <a:lnTo>
                    <a:pt x="179914" y="2675246"/>
                  </a:lnTo>
                  <a:lnTo>
                    <a:pt x="225134" y="2677875"/>
                  </a:lnTo>
                  <a:lnTo>
                    <a:pt x="270515" y="2680469"/>
                  </a:lnTo>
                  <a:lnTo>
                    <a:pt x="316090" y="2683022"/>
                  </a:lnTo>
                  <a:lnTo>
                    <a:pt x="361890" y="2685526"/>
                  </a:lnTo>
                  <a:lnTo>
                    <a:pt x="407948" y="2687974"/>
                  </a:lnTo>
                  <a:lnTo>
                    <a:pt x="454295" y="2690360"/>
                  </a:lnTo>
                  <a:lnTo>
                    <a:pt x="500965" y="2692676"/>
                  </a:lnTo>
                  <a:lnTo>
                    <a:pt x="547990" y="2694916"/>
                  </a:lnTo>
                  <a:lnTo>
                    <a:pt x="595400" y="2697073"/>
                  </a:lnTo>
                  <a:lnTo>
                    <a:pt x="643230" y="2699140"/>
                  </a:lnTo>
                  <a:lnTo>
                    <a:pt x="691511" y="2701109"/>
                  </a:lnTo>
                  <a:lnTo>
                    <a:pt x="740275" y="2702975"/>
                  </a:lnTo>
                  <a:lnTo>
                    <a:pt x="789554" y="2704729"/>
                  </a:lnTo>
                  <a:lnTo>
                    <a:pt x="839382" y="2706365"/>
                  </a:lnTo>
                  <a:lnTo>
                    <a:pt x="889789" y="2707877"/>
                  </a:lnTo>
                  <a:lnTo>
                    <a:pt x="940808" y="2709256"/>
                  </a:lnTo>
                  <a:lnTo>
                    <a:pt x="992472" y="2710497"/>
                  </a:lnTo>
                  <a:lnTo>
                    <a:pt x="1044812" y="2711592"/>
                  </a:lnTo>
                  <a:lnTo>
                    <a:pt x="1097861" y="2712535"/>
                  </a:lnTo>
                  <a:lnTo>
                    <a:pt x="1151651" y="2713317"/>
                  </a:lnTo>
                  <a:lnTo>
                    <a:pt x="1206215" y="2713933"/>
                  </a:lnTo>
                  <a:lnTo>
                    <a:pt x="1261583" y="2714376"/>
                  </a:lnTo>
                  <a:lnTo>
                    <a:pt x="1317790" y="2714638"/>
                  </a:lnTo>
                  <a:lnTo>
                    <a:pt x="1374866" y="2714713"/>
                  </a:lnTo>
                  <a:lnTo>
                    <a:pt x="1432845" y="2714594"/>
                  </a:lnTo>
                  <a:lnTo>
                    <a:pt x="1491758" y="2714273"/>
                  </a:lnTo>
                  <a:lnTo>
                    <a:pt x="1551637" y="2713744"/>
                  </a:lnTo>
                  <a:lnTo>
                    <a:pt x="1612515" y="2713000"/>
                  </a:lnTo>
                  <a:lnTo>
                    <a:pt x="1674425" y="2712034"/>
                  </a:lnTo>
                  <a:lnTo>
                    <a:pt x="1717553" y="2711288"/>
                  </a:lnTo>
                  <a:lnTo>
                    <a:pt x="1761085" y="2710534"/>
                  </a:lnTo>
                  <a:lnTo>
                    <a:pt x="1805014" y="2709765"/>
                  </a:lnTo>
                  <a:lnTo>
                    <a:pt x="1849338" y="2708979"/>
                  </a:lnTo>
                  <a:lnTo>
                    <a:pt x="1894050" y="2708171"/>
                  </a:lnTo>
                  <a:lnTo>
                    <a:pt x="1939146" y="2707337"/>
                  </a:lnTo>
                  <a:lnTo>
                    <a:pt x="1984623" y="2706473"/>
                  </a:lnTo>
                  <a:lnTo>
                    <a:pt x="2030476" y="2705574"/>
                  </a:lnTo>
                  <a:lnTo>
                    <a:pt x="2076699" y="2704637"/>
                  </a:lnTo>
                  <a:lnTo>
                    <a:pt x="2123289" y="2703656"/>
                  </a:lnTo>
                  <a:lnTo>
                    <a:pt x="2170241" y="2702629"/>
                  </a:lnTo>
                  <a:lnTo>
                    <a:pt x="2217550" y="2701550"/>
                  </a:lnTo>
                  <a:lnTo>
                    <a:pt x="2265212" y="2700416"/>
                  </a:lnTo>
                  <a:lnTo>
                    <a:pt x="2313223" y="2699223"/>
                  </a:lnTo>
                  <a:lnTo>
                    <a:pt x="2361578" y="2697965"/>
                  </a:lnTo>
                  <a:lnTo>
                    <a:pt x="2410272" y="2696640"/>
                  </a:lnTo>
                  <a:lnTo>
                    <a:pt x="2459301" y="2695242"/>
                  </a:lnTo>
                  <a:lnTo>
                    <a:pt x="2508661" y="2693769"/>
                  </a:lnTo>
                  <a:lnTo>
                    <a:pt x="2558346" y="2692214"/>
                  </a:lnTo>
                  <a:lnTo>
                    <a:pt x="2608353" y="2690575"/>
                  </a:lnTo>
                  <a:lnTo>
                    <a:pt x="2658676" y="2688847"/>
                  </a:lnTo>
                  <a:lnTo>
                    <a:pt x="2709312" y="2687026"/>
                  </a:lnTo>
                  <a:lnTo>
                    <a:pt x="2760256" y="2685107"/>
                  </a:lnTo>
                  <a:lnTo>
                    <a:pt x="2811503" y="2683087"/>
                  </a:lnTo>
                  <a:lnTo>
                    <a:pt x="2863049" y="2680962"/>
                  </a:lnTo>
                  <a:lnTo>
                    <a:pt x="2914889" y="2678726"/>
                  </a:lnTo>
                  <a:lnTo>
                    <a:pt x="2967020" y="2676377"/>
                  </a:lnTo>
                  <a:lnTo>
                    <a:pt x="3019435" y="2673909"/>
                  </a:lnTo>
                  <a:lnTo>
                    <a:pt x="3072131" y="2671319"/>
                  </a:lnTo>
                  <a:lnTo>
                    <a:pt x="3125103" y="2668602"/>
                  </a:lnTo>
                  <a:lnTo>
                    <a:pt x="3178347" y="2665754"/>
                  </a:lnTo>
                  <a:lnTo>
                    <a:pt x="3231859" y="2662772"/>
                  </a:lnTo>
                  <a:lnTo>
                    <a:pt x="3285633" y="2659650"/>
                  </a:lnTo>
                  <a:lnTo>
                    <a:pt x="3339665" y="2656385"/>
                  </a:lnTo>
                  <a:lnTo>
                    <a:pt x="3393951" y="2652973"/>
                  </a:lnTo>
                  <a:lnTo>
                    <a:pt x="3448486" y="2649408"/>
                  </a:lnTo>
                  <a:lnTo>
                    <a:pt x="3503265" y="2645688"/>
                  </a:lnTo>
                  <a:lnTo>
                    <a:pt x="3558285" y="2641807"/>
                  </a:lnTo>
                  <a:lnTo>
                    <a:pt x="3613541" y="2637763"/>
                  </a:lnTo>
                  <a:lnTo>
                    <a:pt x="3669027" y="2633550"/>
                  </a:lnTo>
                  <a:lnTo>
                    <a:pt x="3724740" y="2629164"/>
                  </a:lnTo>
                  <a:lnTo>
                    <a:pt x="3780676" y="2624601"/>
                  </a:lnTo>
                  <a:lnTo>
                    <a:pt x="3836829" y="2619857"/>
                  </a:lnTo>
                  <a:lnTo>
                    <a:pt x="3893195" y="2614928"/>
                  </a:lnTo>
                  <a:lnTo>
                    <a:pt x="3949769" y="2609810"/>
                  </a:lnTo>
                  <a:lnTo>
                    <a:pt x="4006548" y="2604498"/>
                  </a:lnTo>
                  <a:lnTo>
                    <a:pt x="4063526" y="2598988"/>
                  </a:lnTo>
                  <a:lnTo>
                    <a:pt x="4120699" y="2593276"/>
                  </a:lnTo>
                  <a:lnTo>
                    <a:pt x="4166073" y="2588638"/>
                  </a:lnTo>
                  <a:lnTo>
                    <a:pt x="4212041" y="2583873"/>
                  </a:lnTo>
                  <a:lnTo>
                    <a:pt x="4258581" y="2578986"/>
                  </a:lnTo>
                  <a:lnTo>
                    <a:pt x="4305669" y="2573976"/>
                  </a:lnTo>
                  <a:lnTo>
                    <a:pt x="4353284" y="2568847"/>
                  </a:lnTo>
                  <a:lnTo>
                    <a:pt x="4401403" y="2563601"/>
                  </a:lnTo>
                  <a:lnTo>
                    <a:pt x="4450004" y="2558240"/>
                  </a:lnTo>
                  <a:lnTo>
                    <a:pt x="4499066" y="2552765"/>
                  </a:lnTo>
                  <a:lnTo>
                    <a:pt x="4548564" y="2547178"/>
                  </a:lnTo>
                  <a:lnTo>
                    <a:pt x="4598478" y="2541483"/>
                  </a:lnTo>
                  <a:lnTo>
                    <a:pt x="4648785" y="2535680"/>
                  </a:lnTo>
                  <a:lnTo>
                    <a:pt x="4699462" y="2529772"/>
                  </a:lnTo>
                  <a:lnTo>
                    <a:pt x="4750488" y="2523761"/>
                  </a:lnTo>
                  <a:lnTo>
                    <a:pt x="4801840" y="2517649"/>
                  </a:lnTo>
                  <a:lnTo>
                    <a:pt x="4853496" y="2511437"/>
                  </a:lnTo>
                  <a:lnTo>
                    <a:pt x="4905433" y="2505129"/>
                  </a:lnTo>
                  <a:lnTo>
                    <a:pt x="4957629" y="2498725"/>
                  </a:lnTo>
                  <a:lnTo>
                    <a:pt x="5010063" y="2492229"/>
                  </a:lnTo>
                  <a:lnTo>
                    <a:pt x="5062711" y="2485642"/>
                  </a:lnTo>
                  <a:lnTo>
                    <a:pt x="5115551" y="2478965"/>
                  </a:lnTo>
                  <a:lnTo>
                    <a:pt x="5168562" y="2472202"/>
                  </a:lnTo>
                  <a:lnTo>
                    <a:pt x="5221720" y="2465355"/>
                  </a:lnTo>
                  <a:lnTo>
                    <a:pt x="5275004" y="2458424"/>
                  </a:lnTo>
                  <a:lnTo>
                    <a:pt x="5328391" y="2451413"/>
                  </a:lnTo>
                  <a:lnTo>
                    <a:pt x="5381859" y="2444323"/>
                  </a:lnTo>
                  <a:lnTo>
                    <a:pt x="5435386" y="2437156"/>
                  </a:lnTo>
                  <a:lnTo>
                    <a:pt x="5488949" y="2429915"/>
                  </a:lnTo>
                  <a:lnTo>
                    <a:pt x="5542527" y="2422601"/>
                  </a:lnTo>
                  <a:lnTo>
                    <a:pt x="5596096" y="2415217"/>
                  </a:lnTo>
                  <a:lnTo>
                    <a:pt x="5649634" y="2407764"/>
                  </a:lnTo>
                  <a:lnTo>
                    <a:pt x="5703120" y="2400245"/>
                  </a:lnTo>
                  <a:lnTo>
                    <a:pt x="5756531" y="2392661"/>
                  </a:lnTo>
                  <a:lnTo>
                    <a:pt x="5809844" y="2385015"/>
                  </a:lnTo>
                  <a:lnTo>
                    <a:pt x="5863038" y="2377309"/>
                  </a:lnTo>
                  <a:lnTo>
                    <a:pt x="5916090" y="2369545"/>
                  </a:lnTo>
                  <a:lnTo>
                    <a:pt x="5968978" y="2361724"/>
                  </a:lnTo>
                  <a:lnTo>
                    <a:pt x="6021680" y="2353849"/>
                  </a:lnTo>
                  <a:lnTo>
                    <a:pt x="6074172" y="2345922"/>
                  </a:lnTo>
                  <a:lnTo>
                    <a:pt x="6126434" y="2337944"/>
                  </a:lnTo>
                  <a:lnTo>
                    <a:pt x="6178442" y="2329919"/>
                  </a:lnTo>
                  <a:lnTo>
                    <a:pt x="6230175" y="2321848"/>
                  </a:lnTo>
                  <a:lnTo>
                    <a:pt x="6281610" y="2313732"/>
                  </a:lnTo>
                  <a:lnTo>
                    <a:pt x="6332724" y="2305575"/>
                  </a:lnTo>
                  <a:lnTo>
                    <a:pt x="6383496" y="2297378"/>
                  </a:lnTo>
                  <a:lnTo>
                    <a:pt x="6433904" y="2289143"/>
                  </a:lnTo>
                  <a:lnTo>
                    <a:pt x="6483924" y="2280872"/>
                  </a:lnTo>
                  <a:lnTo>
                    <a:pt x="6533536" y="2272567"/>
                  </a:lnTo>
                  <a:lnTo>
                    <a:pt x="6582715" y="2264230"/>
                  </a:lnTo>
                  <a:lnTo>
                    <a:pt x="6631441" y="2255864"/>
                  </a:lnTo>
                  <a:lnTo>
                    <a:pt x="6679690" y="2247470"/>
                  </a:lnTo>
                  <a:lnTo>
                    <a:pt x="6727441" y="2239051"/>
                  </a:lnTo>
                  <a:lnTo>
                    <a:pt x="6774672" y="2230608"/>
                  </a:lnTo>
                  <a:lnTo>
                    <a:pt x="6821359" y="2222143"/>
                  </a:lnTo>
                  <a:lnTo>
                    <a:pt x="6867481" y="2213659"/>
                  </a:lnTo>
                  <a:lnTo>
                    <a:pt x="6913016" y="2205157"/>
                  </a:lnTo>
                  <a:lnTo>
                    <a:pt x="6957940" y="2196640"/>
                  </a:lnTo>
                  <a:lnTo>
                    <a:pt x="7002233" y="2188109"/>
                  </a:lnTo>
                  <a:lnTo>
                    <a:pt x="7045871" y="2179568"/>
                  </a:lnTo>
                  <a:lnTo>
                    <a:pt x="7088832" y="2171016"/>
                  </a:lnTo>
                  <a:lnTo>
                    <a:pt x="7131095" y="2162458"/>
                  </a:lnTo>
                  <a:lnTo>
                    <a:pt x="7172636" y="2153894"/>
                  </a:lnTo>
                  <a:lnTo>
                    <a:pt x="7233929" y="2140968"/>
                  </a:lnTo>
                  <a:lnTo>
                    <a:pt x="7295240" y="2127694"/>
                  </a:lnTo>
                  <a:lnTo>
                    <a:pt x="7356517" y="2114092"/>
                  </a:lnTo>
                  <a:lnTo>
                    <a:pt x="7417708" y="2100182"/>
                  </a:lnTo>
                  <a:lnTo>
                    <a:pt x="7478760" y="2085982"/>
                  </a:lnTo>
                  <a:lnTo>
                    <a:pt x="7539621" y="2071514"/>
                  </a:lnTo>
                  <a:lnTo>
                    <a:pt x="7600240" y="2056797"/>
                  </a:lnTo>
                  <a:lnTo>
                    <a:pt x="7660563" y="2041849"/>
                  </a:lnTo>
                  <a:lnTo>
                    <a:pt x="7720539" y="2026691"/>
                  </a:lnTo>
                  <a:lnTo>
                    <a:pt x="7780116" y="2011343"/>
                  </a:lnTo>
                  <a:lnTo>
                    <a:pt x="7839241" y="1995824"/>
                  </a:lnTo>
                  <a:lnTo>
                    <a:pt x="7897862" y="1980154"/>
                  </a:lnTo>
                  <a:lnTo>
                    <a:pt x="7955927" y="1964352"/>
                  </a:lnTo>
                  <a:lnTo>
                    <a:pt x="8013384" y="1948439"/>
                  </a:lnTo>
                  <a:lnTo>
                    <a:pt x="8070180" y="1932433"/>
                  </a:lnTo>
                  <a:lnTo>
                    <a:pt x="8126263" y="1916354"/>
                  </a:lnTo>
                  <a:lnTo>
                    <a:pt x="8181582" y="1900223"/>
                  </a:lnTo>
                  <a:lnTo>
                    <a:pt x="8236083" y="1884058"/>
                  </a:lnTo>
                  <a:lnTo>
                    <a:pt x="8289716" y="1867880"/>
                  </a:lnTo>
                  <a:lnTo>
                    <a:pt x="8342426" y="1851708"/>
                  </a:lnTo>
                  <a:lnTo>
                    <a:pt x="8394164" y="1835561"/>
                  </a:lnTo>
                  <a:lnTo>
                    <a:pt x="8444875" y="1819460"/>
                  </a:lnTo>
                  <a:lnTo>
                    <a:pt x="8494508" y="1803424"/>
                  </a:lnTo>
                  <a:lnTo>
                    <a:pt x="8543011" y="1787472"/>
                  </a:lnTo>
                  <a:lnTo>
                    <a:pt x="8590332" y="1771624"/>
                  </a:lnTo>
                  <a:lnTo>
                    <a:pt x="8636418" y="1755901"/>
                  </a:lnTo>
                  <a:lnTo>
                    <a:pt x="8681217" y="1740321"/>
                  </a:lnTo>
                  <a:lnTo>
                    <a:pt x="8724677" y="1724904"/>
                  </a:lnTo>
                  <a:lnTo>
                    <a:pt x="8766746" y="1709670"/>
                  </a:lnTo>
                  <a:lnTo>
                    <a:pt x="8807371" y="1694639"/>
                  </a:lnTo>
                  <a:lnTo>
                    <a:pt x="8846501" y="1679830"/>
                  </a:lnTo>
                  <a:lnTo>
                    <a:pt x="8884083" y="1665263"/>
                  </a:lnTo>
                  <a:lnTo>
                    <a:pt x="8920065" y="1650957"/>
                  </a:lnTo>
                  <a:lnTo>
                    <a:pt x="8987020" y="1623208"/>
                  </a:lnTo>
                  <a:lnTo>
                    <a:pt x="9046949" y="1596742"/>
                  </a:lnTo>
                  <a:lnTo>
                    <a:pt x="9074148" y="1584038"/>
                  </a:lnTo>
                  <a:lnTo>
                    <a:pt x="9078271" y="1582028"/>
                  </a:lnTo>
                </a:path>
                <a:path w="9078595" h="2715260">
                  <a:moveTo>
                    <a:pt x="0" y="871372"/>
                  </a:moveTo>
                  <a:lnTo>
                    <a:pt x="35920" y="852340"/>
                  </a:lnTo>
                  <a:lnTo>
                    <a:pt x="71984" y="833309"/>
                  </a:lnTo>
                  <a:lnTo>
                    <a:pt x="108335" y="814282"/>
                  </a:lnTo>
                  <a:lnTo>
                    <a:pt x="145119" y="795260"/>
                  </a:lnTo>
                  <a:lnTo>
                    <a:pt x="182477" y="776244"/>
                  </a:lnTo>
                  <a:lnTo>
                    <a:pt x="220555" y="757238"/>
                  </a:lnTo>
                  <a:lnTo>
                    <a:pt x="259496" y="738241"/>
                  </a:lnTo>
                  <a:lnTo>
                    <a:pt x="299444" y="719257"/>
                  </a:lnTo>
                  <a:lnTo>
                    <a:pt x="340543" y="700287"/>
                  </a:lnTo>
                  <a:lnTo>
                    <a:pt x="382937" y="681331"/>
                  </a:lnTo>
                  <a:lnTo>
                    <a:pt x="426770" y="662394"/>
                  </a:lnTo>
                  <a:lnTo>
                    <a:pt x="472184" y="643474"/>
                  </a:lnTo>
                  <a:lnTo>
                    <a:pt x="519326" y="624576"/>
                  </a:lnTo>
                  <a:lnTo>
                    <a:pt x="568338" y="605700"/>
                  </a:lnTo>
                  <a:lnTo>
                    <a:pt x="619363" y="586848"/>
                  </a:lnTo>
                  <a:lnTo>
                    <a:pt x="672547" y="568022"/>
                  </a:lnTo>
                  <a:lnTo>
                    <a:pt x="728033" y="549223"/>
                  </a:lnTo>
                  <a:lnTo>
                    <a:pt x="785964" y="530453"/>
                  </a:lnTo>
                  <a:lnTo>
                    <a:pt x="846485" y="511714"/>
                  </a:lnTo>
                  <a:lnTo>
                    <a:pt x="909740" y="493008"/>
                  </a:lnTo>
                  <a:lnTo>
                    <a:pt x="975872" y="474337"/>
                  </a:lnTo>
                  <a:lnTo>
                    <a:pt x="1045025" y="455701"/>
                  </a:lnTo>
                  <a:lnTo>
                    <a:pt x="1082432" y="445844"/>
                  </a:lnTo>
                  <a:lnTo>
                    <a:pt x="1120567" y="435788"/>
                  </a:lnTo>
                  <a:lnTo>
                    <a:pt x="1159420" y="425547"/>
                  </a:lnTo>
                  <a:lnTo>
                    <a:pt x="1198980" y="415139"/>
                  </a:lnTo>
                  <a:lnTo>
                    <a:pt x="1239234" y="404578"/>
                  </a:lnTo>
                  <a:lnTo>
                    <a:pt x="1280171" y="393882"/>
                  </a:lnTo>
                  <a:lnTo>
                    <a:pt x="1321780" y="383065"/>
                  </a:lnTo>
                  <a:lnTo>
                    <a:pt x="1364049" y="372143"/>
                  </a:lnTo>
                  <a:lnTo>
                    <a:pt x="1406966" y="361133"/>
                  </a:lnTo>
                  <a:lnTo>
                    <a:pt x="1450520" y="350050"/>
                  </a:lnTo>
                  <a:lnTo>
                    <a:pt x="1494699" y="338911"/>
                  </a:lnTo>
                  <a:lnTo>
                    <a:pt x="1539492" y="327730"/>
                  </a:lnTo>
                  <a:lnTo>
                    <a:pt x="1584887" y="316524"/>
                  </a:lnTo>
                  <a:lnTo>
                    <a:pt x="1630872" y="305310"/>
                  </a:lnTo>
                  <a:lnTo>
                    <a:pt x="1677437" y="294101"/>
                  </a:lnTo>
                  <a:lnTo>
                    <a:pt x="1724569" y="282915"/>
                  </a:lnTo>
                  <a:lnTo>
                    <a:pt x="1772257" y="271768"/>
                  </a:lnTo>
                  <a:lnTo>
                    <a:pt x="1820489" y="260675"/>
                  </a:lnTo>
                  <a:lnTo>
                    <a:pt x="1869254" y="249651"/>
                  </a:lnTo>
                  <a:lnTo>
                    <a:pt x="1918540" y="238714"/>
                  </a:lnTo>
                  <a:lnTo>
                    <a:pt x="1968336" y="227879"/>
                  </a:lnTo>
                  <a:lnTo>
                    <a:pt x="2018630" y="217161"/>
                  </a:lnTo>
                  <a:lnTo>
                    <a:pt x="2069410" y="206577"/>
                  </a:lnTo>
                  <a:lnTo>
                    <a:pt x="2120666" y="196143"/>
                  </a:lnTo>
                  <a:lnTo>
                    <a:pt x="2172385" y="185873"/>
                  </a:lnTo>
                  <a:lnTo>
                    <a:pt x="2224555" y="175785"/>
                  </a:lnTo>
                  <a:lnTo>
                    <a:pt x="2277166" y="165894"/>
                  </a:lnTo>
                  <a:lnTo>
                    <a:pt x="2330206" y="156216"/>
                  </a:lnTo>
                  <a:lnTo>
                    <a:pt x="2383663" y="146767"/>
                  </a:lnTo>
                  <a:lnTo>
                    <a:pt x="2437525" y="137562"/>
                  </a:lnTo>
                  <a:lnTo>
                    <a:pt x="2491782" y="128618"/>
                  </a:lnTo>
                  <a:lnTo>
                    <a:pt x="2546421" y="119951"/>
                  </a:lnTo>
                  <a:lnTo>
                    <a:pt x="2601431" y="111575"/>
                  </a:lnTo>
                  <a:lnTo>
                    <a:pt x="2656800" y="103508"/>
                  </a:lnTo>
                  <a:lnTo>
                    <a:pt x="2712517" y="95765"/>
                  </a:lnTo>
                  <a:lnTo>
                    <a:pt x="2768570" y="88361"/>
                  </a:lnTo>
                  <a:lnTo>
                    <a:pt x="2824948" y="81314"/>
                  </a:lnTo>
                  <a:lnTo>
                    <a:pt x="2881639" y="74638"/>
                  </a:lnTo>
                  <a:lnTo>
                    <a:pt x="2938631" y="68350"/>
                  </a:lnTo>
                  <a:lnTo>
                    <a:pt x="2995914" y="62465"/>
                  </a:lnTo>
                  <a:lnTo>
                    <a:pt x="3053475" y="56999"/>
                  </a:lnTo>
                  <a:lnTo>
                    <a:pt x="3111303" y="51968"/>
                  </a:lnTo>
                  <a:lnTo>
                    <a:pt x="3155740" y="48359"/>
                  </a:lnTo>
                  <a:lnTo>
                    <a:pt x="3200516" y="44877"/>
                  </a:lnTo>
                  <a:lnTo>
                    <a:pt x="3245628" y="41521"/>
                  </a:lnTo>
                  <a:lnTo>
                    <a:pt x="3291067" y="38292"/>
                  </a:lnTo>
                  <a:lnTo>
                    <a:pt x="3336830" y="35191"/>
                  </a:lnTo>
                  <a:lnTo>
                    <a:pt x="3382910" y="32217"/>
                  </a:lnTo>
                  <a:lnTo>
                    <a:pt x="3429303" y="29372"/>
                  </a:lnTo>
                  <a:lnTo>
                    <a:pt x="3476001" y="26655"/>
                  </a:lnTo>
                  <a:lnTo>
                    <a:pt x="3523001" y="24067"/>
                  </a:lnTo>
                  <a:lnTo>
                    <a:pt x="3570296" y="21609"/>
                  </a:lnTo>
                  <a:lnTo>
                    <a:pt x="3617880" y="19281"/>
                  </a:lnTo>
                  <a:lnTo>
                    <a:pt x="3665749" y="17084"/>
                  </a:lnTo>
                  <a:lnTo>
                    <a:pt x="3713896" y="15017"/>
                  </a:lnTo>
                  <a:lnTo>
                    <a:pt x="3762316" y="13081"/>
                  </a:lnTo>
                  <a:lnTo>
                    <a:pt x="3811004" y="11277"/>
                  </a:lnTo>
                  <a:lnTo>
                    <a:pt x="3859954" y="9605"/>
                  </a:lnTo>
                  <a:lnTo>
                    <a:pt x="3909160" y="8066"/>
                  </a:lnTo>
                  <a:lnTo>
                    <a:pt x="3958616" y="6659"/>
                  </a:lnTo>
                  <a:lnTo>
                    <a:pt x="4008318" y="5386"/>
                  </a:lnTo>
                  <a:lnTo>
                    <a:pt x="4058260" y="4247"/>
                  </a:lnTo>
                  <a:lnTo>
                    <a:pt x="4108435" y="3241"/>
                  </a:lnTo>
                  <a:lnTo>
                    <a:pt x="4158839" y="2371"/>
                  </a:lnTo>
                  <a:lnTo>
                    <a:pt x="4209466" y="1636"/>
                  </a:lnTo>
                  <a:lnTo>
                    <a:pt x="4260311" y="1036"/>
                  </a:lnTo>
                  <a:lnTo>
                    <a:pt x="4311367" y="572"/>
                  </a:lnTo>
                  <a:lnTo>
                    <a:pt x="4362629" y="244"/>
                  </a:lnTo>
                  <a:lnTo>
                    <a:pt x="4414092" y="53"/>
                  </a:lnTo>
                  <a:lnTo>
                    <a:pt x="4465750" y="0"/>
                  </a:lnTo>
                  <a:lnTo>
                    <a:pt x="4517598" y="83"/>
                  </a:lnTo>
                  <a:lnTo>
                    <a:pt x="4569630" y="305"/>
                  </a:lnTo>
                  <a:lnTo>
                    <a:pt x="4621840" y="666"/>
                  </a:lnTo>
                  <a:lnTo>
                    <a:pt x="4674223" y="1165"/>
                  </a:lnTo>
                  <a:lnTo>
                    <a:pt x="4726773" y="1804"/>
                  </a:lnTo>
                  <a:lnTo>
                    <a:pt x="4779485" y="2583"/>
                  </a:lnTo>
                  <a:lnTo>
                    <a:pt x="4832353" y="3501"/>
                  </a:lnTo>
                  <a:lnTo>
                    <a:pt x="4885372" y="4560"/>
                  </a:lnTo>
                  <a:lnTo>
                    <a:pt x="4938536" y="5761"/>
                  </a:lnTo>
                  <a:lnTo>
                    <a:pt x="4991839" y="7102"/>
                  </a:lnTo>
                  <a:lnTo>
                    <a:pt x="5045276" y="8586"/>
                  </a:lnTo>
                  <a:lnTo>
                    <a:pt x="5098841" y="10212"/>
                  </a:lnTo>
                  <a:lnTo>
                    <a:pt x="5152530" y="11981"/>
                  </a:lnTo>
                  <a:lnTo>
                    <a:pt x="5206335" y="13893"/>
                  </a:lnTo>
                  <a:lnTo>
                    <a:pt x="5260252" y="15948"/>
                  </a:lnTo>
                  <a:lnTo>
                    <a:pt x="5314275" y="18147"/>
                  </a:lnTo>
                  <a:lnTo>
                    <a:pt x="5368399" y="20491"/>
                  </a:lnTo>
                  <a:lnTo>
                    <a:pt x="5422617" y="22980"/>
                  </a:lnTo>
                  <a:lnTo>
                    <a:pt x="5476925" y="25614"/>
                  </a:lnTo>
                  <a:lnTo>
                    <a:pt x="5531317" y="28394"/>
                  </a:lnTo>
                  <a:lnTo>
                    <a:pt x="5585787" y="31320"/>
                  </a:lnTo>
                  <a:lnTo>
                    <a:pt x="5640330" y="34392"/>
                  </a:lnTo>
                  <a:lnTo>
                    <a:pt x="5694940" y="37612"/>
                  </a:lnTo>
                  <a:lnTo>
                    <a:pt x="5749611" y="40979"/>
                  </a:lnTo>
                  <a:lnTo>
                    <a:pt x="5804338" y="44493"/>
                  </a:lnTo>
                  <a:lnTo>
                    <a:pt x="5859116" y="48156"/>
                  </a:lnTo>
                  <a:lnTo>
                    <a:pt x="5913939" y="51968"/>
                  </a:lnTo>
                  <a:lnTo>
                    <a:pt x="5961554" y="55463"/>
                  </a:lnTo>
                  <a:lnTo>
                    <a:pt x="6010111" y="59261"/>
                  </a:lnTo>
                  <a:lnTo>
                    <a:pt x="6059569" y="63352"/>
                  </a:lnTo>
                  <a:lnTo>
                    <a:pt x="6109886" y="67727"/>
                  </a:lnTo>
                  <a:lnTo>
                    <a:pt x="6161021" y="72376"/>
                  </a:lnTo>
                  <a:lnTo>
                    <a:pt x="6212932" y="77290"/>
                  </a:lnTo>
                  <a:lnTo>
                    <a:pt x="6265580" y="82458"/>
                  </a:lnTo>
                  <a:lnTo>
                    <a:pt x="6318922" y="87870"/>
                  </a:lnTo>
                  <a:lnTo>
                    <a:pt x="6372918" y="93517"/>
                  </a:lnTo>
                  <a:lnTo>
                    <a:pt x="6427526" y="99389"/>
                  </a:lnTo>
                  <a:lnTo>
                    <a:pt x="6482705" y="105477"/>
                  </a:lnTo>
                  <a:lnTo>
                    <a:pt x="6538413" y="111770"/>
                  </a:lnTo>
                  <a:lnTo>
                    <a:pt x="6594611" y="118258"/>
                  </a:lnTo>
                  <a:lnTo>
                    <a:pt x="6651256" y="124933"/>
                  </a:lnTo>
                  <a:lnTo>
                    <a:pt x="6708307" y="131783"/>
                  </a:lnTo>
                  <a:lnTo>
                    <a:pt x="6765724" y="138800"/>
                  </a:lnTo>
                  <a:lnTo>
                    <a:pt x="6823464" y="145974"/>
                  </a:lnTo>
                  <a:lnTo>
                    <a:pt x="6881487" y="153294"/>
                  </a:lnTo>
                  <a:lnTo>
                    <a:pt x="6939752" y="160751"/>
                  </a:lnTo>
                  <a:lnTo>
                    <a:pt x="6998218" y="168336"/>
                  </a:lnTo>
                  <a:lnTo>
                    <a:pt x="7056842" y="176038"/>
                  </a:lnTo>
                  <a:lnTo>
                    <a:pt x="7115585" y="183847"/>
                  </a:lnTo>
                  <a:lnTo>
                    <a:pt x="7174404" y="191755"/>
                  </a:lnTo>
                  <a:lnTo>
                    <a:pt x="7233260" y="199750"/>
                  </a:lnTo>
                  <a:lnTo>
                    <a:pt x="7292110" y="207824"/>
                  </a:lnTo>
                  <a:lnTo>
                    <a:pt x="7350913" y="215966"/>
                  </a:lnTo>
                  <a:lnTo>
                    <a:pt x="7409628" y="224167"/>
                  </a:lnTo>
                  <a:lnTo>
                    <a:pt x="7468215" y="232416"/>
                  </a:lnTo>
                  <a:lnTo>
                    <a:pt x="7526631" y="240705"/>
                  </a:lnTo>
                  <a:lnTo>
                    <a:pt x="7584836" y="249024"/>
                  </a:lnTo>
                  <a:lnTo>
                    <a:pt x="7642789" y="257361"/>
                  </a:lnTo>
                  <a:lnTo>
                    <a:pt x="7700448" y="265709"/>
                  </a:lnTo>
                  <a:lnTo>
                    <a:pt x="7757772" y="274057"/>
                  </a:lnTo>
                  <a:lnTo>
                    <a:pt x="7814720" y="282395"/>
                  </a:lnTo>
                  <a:lnTo>
                    <a:pt x="7871250" y="290713"/>
                  </a:lnTo>
                  <a:lnTo>
                    <a:pt x="7927323" y="299002"/>
                  </a:lnTo>
                  <a:lnTo>
                    <a:pt x="7982895" y="307251"/>
                  </a:lnTo>
                  <a:lnTo>
                    <a:pt x="8037927" y="315452"/>
                  </a:lnTo>
                  <a:lnTo>
                    <a:pt x="8092377" y="323595"/>
                  </a:lnTo>
                  <a:lnTo>
                    <a:pt x="8146204" y="331668"/>
                  </a:lnTo>
                  <a:lnTo>
                    <a:pt x="8199367" y="339664"/>
                  </a:lnTo>
                  <a:lnTo>
                    <a:pt x="8251824" y="347571"/>
                  </a:lnTo>
                  <a:lnTo>
                    <a:pt x="8303535" y="355380"/>
                  </a:lnTo>
                  <a:lnTo>
                    <a:pt x="8354457" y="363082"/>
                  </a:lnTo>
                  <a:lnTo>
                    <a:pt x="8404551" y="370667"/>
                  </a:lnTo>
                  <a:lnTo>
                    <a:pt x="8453775" y="378124"/>
                  </a:lnTo>
                  <a:lnTo>
                    <a:pt x="8502087" y="385444"/>
                  </a:lnTo>
                  <a:lnTo>
                    <a:pt x="8549447" y="392618"/>
                  </a:lnTo>
                  <a:lnTo>
                    <a:pt x="8595813" y="399635"/>
                  </a:lnTo>
                  <a:lnTo>
                    <a:pt x="8641144" y="406485"/>
                  </a:lnTo>
                  <a:lnTo>
                    <a:pt x="8685399" y="413160"/>
                  </a:lnTo>
                  <a:lnTo>
                    <a:pt x="8728537" y="419648"/>
                  </a:lnTo>
                  <a:lnTo>
                    <a:pt x="8770516" y="425941"/>
                  </a:lnTo>
                  <a:lnTo>
                    <a:pt x="8811296" y="432029"/>
                  </a:lnTo>
                  <a:lnTo>
                    <a:pt x="8850835" y="437901"/>
                  </a:lnTo>
                  <a:lnTo>
                    <a:pt x="8889092" y="443548"/>
                  </a:lnTo>
                  <a:lnTo>
                    <a:pt x="8961595" y="454128"/>
                  </a:lnTo>
                  <a:lnTo>
                    <a:pt x="9028477" y="463691"/>
                  </a:lnTo>
                  <a:lnTo>
                    <a:pt x="9059707" y="468066"/>
                  </a:lnTo>
                  <a:lnTo>
                    <a:pt x="9078271" y="470623"/>
                  </a:lnTo>
                </a:path>
              </a:pathLst>
            </a:custGeom>
            <a:ln w="63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3853" y="5640781"/>
              <a:ext cx="3004820" cy="1211580"/>
            </a:xfrm>
            <a:custGeom>
              <a:avLst/>
              <a:gdLst/>
              <a:ahLst/>
              <a:cxnLst/>
              <a:rect l="l" t="t" r="r" b="b"/>
              <a:pathLst>
                <a:path w="3004820" h="1211579">
                  <a:moveTo>
                    <a:pt x="0" y="0"/>
                  </a:moveTo>
                  <a:lnTo>
                    <a:pt x="51721" y="23517"/>
                  </a:lnTo>
                  <a:lnTo>
                    <a:pt x="103435" y="47027"/>
                  </a:lnTo>
                  <a:lnTo>
                    <a:pt x="155135" y="70525"/>
                  </a:lnTo>
                  <a:lnTo>
                    <a:pt x="206815" y="94002"/>
                  </a:lnTo>
                  <a:lnTo>
                    <a:pt x="258466" y="117452"/>
                  </a:lnTo>
                  <a:lnTo>
                    <a:pt x="310083" y="140868"/>
                  </a:lnTo>
                  <a:lnTo>
                    <a:pt x="361657" y="164244"/>
                  </a:lnTo>
                  <a:lnTo>
                    <a:pt x="413183" y="187573"/>
                  </a:lnTo>
                  <a:lnTo>
                    <a:pt x="464653" y="210849"/>
                  </a:lnTo>
                  <a:lnTo>
                    <a:pt x="516059" y="234063"/>
                  </a:lnTo>
                  <a:lnTo>
                    <a:pt x="567396" y="257211"/>
                  </a:lnTo>
                  <a:lnTo>
                    <a:pt x="618656" y="280284"/>
                  </a:lnTo>
                  <a:lnTo>
                    <a:pt x="669832" y="303277"/>
                  </a:lnTo>
                  <a:lnTo>
                    <a:pt x="720917" y="326182"/>
                  </a:lnTo>
                  <a:lnTo>
                    <a:pt x="771904" y="348994"/>
                  </a:lnTo>
                  <a:lnTo>
                    <a:pt x="822786" y="371704"/>
                  </a:lnTo>
                  <a:lnTo>
                    <a:pt x="873556" y="394306"/>
                  </a:lnTo>
                  <a:lnTo>
                    <a:pt x="924207" y="416795"/>
                  </a:lnTo>
                  <a:lnTo>
                    <a:pt x="974732" y="439162"/>
                  </a:lnTo>
                  <a:lnTo>
                    <a:pt x="1025125" y="461401"/>
                  </a:lnTo>
                  <a:lnTo>
                    <a:pt x="1075377" y="483506"/>
                  </a:lnTo>
                  <a:lnTo>
                    <a:pt x="1125482" y="505470"/>
                  </a:lnTo>
                  <a:lnTo>
                    <a:pt x="1175433" y="527285"/>
                  </a:lnTo>
                  <a:lnTo>
                    <a:pt x="1225224" y="548946"/>
                  </a:lnTo>
                  <a:lnTo>
                    <a:pt x="1274846" y="570446"/>
                  </a:lnTo>
                  <a:lnTo>
                    <a:pt x="1324293" y="591777"/>
                  </a:lnTo>
                  <a:lnTo>
                    <a:pt x="1373558" y="612933"/>
                  </a:lnTo>
                  <a:lnTo>
                    <a:pt x="1422635" y="633908"/>
                  </a:lnTo>
                  <a:lnTo>
                    <a:pt x="1471515" y="654695"/>
                  </a:lnTo>
                  <a:lnTo>
                    <a:pt x="1520192" y="675286"/>
                  </a:lnTo>
                  <a:lnTo>
                    <a:pt x="1568660" y="695675"/>
                  </a:lnTo>
                  <a:lnTo>
                    <a:pt x="1616910" y="715856"/>
                  </a:lnTo>
                  <a:lnTo>
                    <a:pt x="1664936" y="735822"/>
                  </a:lnTo>
                  <a:lnTo>
                    <a:pt x="1712731" y="755566"/>
                  </a:lnTo>
                  <a:lnTo>
                    <a:pt x="1760289" y="775081"/>
                  </a:lnTo>
                  <a:lnTo>
                    <a:pt x="1807601" y="794360"/>
                  </a:lnTo>
                  <a:lnTo>
                    <a:pt x="1854661" y="813398"/>
                  </a:lnTo>
                  <a:lnTo>
                    <a:pt x="1901462" y="832186"/>
                  </a:lnTo>
                  <a:lnTo>
                    <a:pt x="1947997" y="850719"/>
                  </a:lnTo>
                  <a:lnTo>
                    <a:pt x="1994259" y="868989"/>
                  </a:lnTo>
                  <a:lnTo>
                    <a:pt x="2040242" y="886991"/>
                  </a:lnTo>
                  <a:lnTo>
                    <a:pt x="2085937" y="904716"/>
                  </a:lnTo>
                  <a:lnTo>
                    <a:pt x="2131338" y="922159"/>
                  </a:lnTo>
                  <a:lnTo>
                    <a:pt x="2176438" y="939313"/>
                  </a:lnTo>
                  <a:lnTo>
                    <a:pt x="2221229" y="956171"/>
                  </a:lnTo>
                  <a:lnTo>
                    <a:pt x="2265706" y="972726"/>
                  </a:lnTo>
                  <a:lnTo>
                    <a:pt x="2309861" y="988971"/>
                  </a:lnTo>
                  <a:lnTo>
                    <a:pt x="2353687" y="1004901"/>
                  </a:lnTo>
                  <a:lnTo>
                    <a:pt x="2397177" y="1020507"/>
                  </a:lnTo>
                  <a:lnTo>
                    <a:pt x="2440323" y="1035784"/>
                  </a:lnTo>
                  <a:lnTo>
                    <a:pt x="2483120" y="1050724"/>
                  </a:lnTo>
                  <a:lnTo>
                    <a:pt x="2525559" y="1065322"/>
                  </a:lnTo>
                  <a:lnTo>
                    <a:pt x="2567635" y="1079569"/>
                  </a:lnTo>
                  <a:lnTo>
                    <a:pt x="2609339" y="1093460"/>
                  </a:lnTo>
                  <a:lnTo>
                    <a:pt x="2650665" y="1106988"/>
                  </a:lnTo>
                  <a:lnTo>
                    <a:pt x="2691607" y="1120146"/>
                  </a:lnTo>
                  <a:lnTo>
                    <a:pt x="2732156" y="1132927"/>
                  </a:lnTo>
                  <a:lnTo>
                    <a:pt x="2772306" y="1145324"/>
                  </a:lnTo>
                  <a:lnTo>
                    <a:pt x="2812050" y="1157331"/>
                  </a:lnTo>
                  <a:lnTo>
                    <a:pt x="2851381" y="1168942"/>
                  </a:lnTo>
                  <a:lnTo>
                    <a:pt x="2890292" y="1180149"/>
                  </a:lnTo>
                  <a:lnTo>
                    <a:pt x="2928775" y="1190945"/>
                  </a:lnTo>
                  <a:lnTo>
                    <a:pt x="2966825" y="1201324"/>
                  </a:lnTo>
                  <a:lnTo>
                    <a:pt x="3004433" y="1211280"/>
                  </a:lnTo>
                </a:path>
              </a:pathLst>
            </a:custGeom>
            <a:ln w="63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5728" y="5284470"/>
              <a:ext cx="9078595" cy="1467485"/>
            </a:xfrm>
            <a:custGeom>
              <a:avLst/>
              <a:gdLst/>
              <a:ahLst/>
              <a:cxnLst/>
              <a:rect l="l" t="t" r="r" b="b"/>
              <a:pathLst>
                <a:path w="9078595" h="1467484">
                  <a:moveTo>
                    <a:pt x="0" y="0"/>
                  </a:moveTo>
                  <a:lnTo>
                    <a:pt x="37324" y="13040"/>
                  </a:lnTo>
                  <a:lnTo>
                    <a:pt x="74769" y="26102"/>
                  </a:lnTo>
                  <a:lnTo>
                    <a:pt x="112458" y="39209"/>
                  </a:lnTo>
                  <a:lnTo>
                    <a:pt x="150511" y="52381"/>
                  </a:lnTo>
                  <a:lnTo>
                    <a:pt x="189051" y="65642"/>
                  </a:lnTo>
                  <a:lnTo>
                    <a:pt x="228197" y="79012"/>
                  </a:lnTo>
                  <a:lnTo>
                    <a:pt x="268073" y="92514"/>
                  </a:lnTo>
                  <a:lnTo>
                    <a:pt x="308800" y="106170"/>
                  </a:lnTo>
                  <a:lnTo>
                    <a:pt x="350499" y="120003"/>
                  </a:lnTo>
                  <a:lnTo>
                    <a:pt x="393291" y="134033"/>
                  </a:lnTo>
                  <a:lnTo>
                    <a:pt x="437298" y="148282"/>
                  </a:lnTo>
                  <a:lnTo>
                    <a:pt x="482643" y="162774"/>
                  </a:lnTo>
                  <a:lnTo>
                    <a:pt x="529445" y="177530"/>
                  </a:lnTo>
                  <a:lnTo>
                    <a:pt x="577828" y="192571"/>
                  </a:lnTo>
                  <a:lnTo>
                    <a:pt x="627911" y="207921"/>
                  </a:lnTo>
                  <a:lnTo>
                    <a:pt x="679818" y="223600"/>
                  </a:lnTo>
                  <a:lnTo>
                    <a:pt x="733668" y="239631"/>
                  </a:lnTo>
                  <a:lnTo>
                    <a:pt x="789585" y="256036"/>
                  </a:lnTo>
                  <a:lnTo>
                    <a:pt x="847689" y="272836"/>
                  </a:lnTo>
                  <a:lnTo>
                    <a:pt x="908102" y="290054"/>
                  </a:lnTo>
                  <a:lnTo>
                    <a:pt x="970946" y="307713"/>
                  </a:lnTo>
                  <a:lnTo>
                    <a:pt x="1036341" y="325833"/>
                  </a:lnTo>
                  <a:lnTo>
                    <a:pt x="1104411" y="344436"/>
                  </a:lnTo>
                  <a:lnTo>
                    <a:pt x="1142884" y="354885"/>
                  </a:lnTo>
                  <a:lnTo>
                    <a:pt x="1182229" y="365585"/>
                  </a:lnTo>
                  <a:lnTo>
                    <a:pt x="1222422" y="376525"/>
                  </a:lnTo>
                  <a:lnTo>
                    <a:pt x="1263437" y="387692"/>
                  </a:lnTo>
                  <a:lnTo>
                    <a:pt x="1305252" y="399076"/>
                  </a:lnTo>
                  <a:lnTo>
                    <a:pt x="1347842" y="410665"/>
                  </a:lnTo>
                  <a:lnTo>
                    <a:pt x="1391183" y="422448"/>
                  </a:lnTo>
                  <a:lnTo>
                    <a:pt x="1435251" y="434412"/>
                  </a:lnTo>
                  <a:lnTo>
                    <a:pt x="1480022" y="446546"/>
                  </a:lnTo>
                  <a:lnTo>
                    <a:pt x="1525472" y="458839"/>
                  </a:lnTo>
                  <a:lnTo>
                    <a:pt x="1571577" y="471279"/>
                  </a:lnTo>
                  <a:lnTo>
                    <a:pt x="1618313" y="483855"/>
                  </a:lnTo>
                  <a:lnTo>
                    <a:pt x="1665656" y="496555"/>
                  </a:lnTo>
                  <a:lnTo>
                    <a:pt x="1713581" y="509367"/>
                  </a:lnTo>
                  <a:lnTo>
                    <a:pt x="1762065" y="522281"/>
                  </a:lnTo>
                  <a:lnTo>
                    <a:pt x="1811084" y="535284"/>
                  </a:lnTo>
                  <a:lnTo>
                    <a:pt x="1860614" y="548365"/>
                  </a:lnTo>
                  <a:lnTo>
                    <a:pt x="1910630" y="561512"/>
                  </a:lnTo>
                  <a:lnTo>
                    <a:pt x="1961108" y="574714"/>
                  </a:lnTo>
                  <a:lnTo>
                    <a:pt x="2012026" y="587959"/>
                  </a:lnTo>
                  <a:lnTo>
                    <a:pt x="2063357" y="601237"/>
                  </a:lnTo>
                  <a:lnTo>
                    <a:pt x="2115080" y="614534"/>
                  </a:lnTo>
                  <a:lnTo>
                    <a:pt x="2167168" y="627840"/>
                  </a:lnTo>
                  <a:lnTo>
                    <a:pt x="2219599" y="641143"/>
                  </a:lnTo>
                  <a:lnTo>
                    <a:pt x="2272348" y="654432"/>
                  </a:lnTo>
                  <a:lnTo>
                    <a:pt x="2325392" y="667695"/>
                  </a:lnTo>
                  <a:lnTo>
                    <a:pt x="2378705" y="680920"/>
                  </a:lnTo>
                  <a:lnTo>
                    <a:pt x="2432265" y="694096"/>
                  </a:lnTo>
                  <a:lnTo>
                    <a:pt x="2486047" y="707212"/>
                  </a:lnTo>
                  <a:lnTo>
                    <a:pt x="2540027" y="720256"/>
                  </a:lnTo>
                  <a:lnTo>
                    <a:pt x="2594181" y="733216"/>
                  </a:lnTo>
                  <a:lnTo>
                    <a:pt x="2648486" y="746080"/>
                  </a:lnTo>
                  <a:lnTo>
                    <a:pt x="2702916" y="758838"/>
                  </a:lnTo>
                  <a:lnTo>
                    <a:pt x="2757448" y="771478"/>
                  </a:lnTo>
                  <a:lnTo>
                    <a:pt x="2812058" y="783988"/>
                  </a:lnTo>
                  <a:lnTo>
                    <a:pt x="2866721" y="796356"/>
                  </a:lnTo>
                  <a:lnTo>
                    <a:pt x="2921415" y="808572"/>
                  </a:lnTo>
                  <a:lnTo>
                    <a:pt x="2976114" y="820623"/>
                  </a:lnTo>
                  <a:lnTo>
                    <a:pt x="3030795" y="832498"/>
                  </a:lnTo>
                  <a:lnTo>
                    <a:pt x="3085434" y="844186"/>
                  </a:lnTo>
                  <a:lnTo>
                    <a:pt x="3140006" y="855674"/>
                  </a:lnTo>
                  <a:lnTo>
                    <a:pt x="3194488" y="866952"/>
                  </a:lnTo>
                  <a:lnTo>
                    <a:pt x="3240447" y="876340"/>
                  </a:lnTo>
                  <a:lnTo>
                    <a:pt x="3286870" y="885738"/>
                  </a:lnTo>
                  <a:lnTo>
                    <a:pt x="3333739" y="895144"/>
                  </a:lnTo>
                  <a:lnTo>
                    <a:pt x="3381033" y="904554"/>
                  </a:lnTo>
                  <a:lnTo>
                    <a:pt x="3428732" y="913965"/>
                  </a:lnTo>
                  <a:lnTo>
                    <a:pt x="3476818" y="923372"/>
                  </a:lnTo>
                  <a:lnTo>
                    <a:pt x="3525270" y="932774"/>
                  </a:lnTo>
                  <a:lnTo>
                    <a:pt x="3574069" y="942166"/>
                  </a:lnTo>
                  <a:lnTo>
                    <a:pt x="3623195" y="951544"/>
                  </a:lnTo>
                  <a:lnTo>
                    <a:pt x="3672628" y="960907"/>
                  </a:lnTo>
                  <a:lnTo>
                    <a:pt x="3722350" y="970249"/>
                  </a:lnTo>
                  <a:lnTo>
                    <a:pt x="3772339" y="979568"/>
                  </a:lnTo>
                  <a:lnTo>
                    <a:pt x="3822577" y="988860"/>
                  </a:lnTo>
                  <a:lnTo>
                    <a:pt x="3873044" y="998122"/>
                  </a:lnTo>
                  <a:lnTo>
                    <a:pt x="3923719" y="1007351"/>
                  </a:lnTo>
                  <a:lnTo>
                    <a:pt x="3974585" y="1016542"/>
                  </a:lnTo>
                  <a:lnTo>
                    <a:pt x="4025620" y="1025693"/>
                  </a:lnTo>
                  <a:lnTo>
                    <a:pt x="4076805" y="1034800"/>
                  </a:lnTo>
                  <a:lnTo>
                    <a:pt x="4128121" y="1043860"/>
                  </a:lnTo>
                  <a:lnTo>
                    <a:pt x="4179548" y="1052869"/>
                  </a:lnTo>
                  <a:lnTo>
                    <a:pt x="4231067" y="1061824"/>
                  </a:lnTo>
                  <a:lnTo>
                    <a:pt x="4282656" y="1070721"/>
                  </a:lnTo>
                  <a:lnTo>
                    <a:pt x="4334298" y="1079557"/>
                  </a:lnTo>
                  <a:lnTo>
                    <a:pt x="4385972" y="1088329"/>
                  </a:lnTo>
                  <a:lnTo>
                    <a:pt x="4437659" y="1097033"/>
                  </a:lnTo>
                  <a:lnTo>
                    <a:pt x="4489339" y="1105666"/>
                  </a:lnTo>
                  <a:lnTo>
                    <a:pt x="4540992" y="1114225"/>
                  </a:lnTo>
                  <a:lnTo>
                    <a:pt x="4592598" y="1122705"/>
                  </a:lnTo>
                  <a:lnTo>
                    <a:pt x="4644139" y="1131103"/>
                  </a:lnTo>
                  <a:lnTo>
                    <a:pt x="4695594" y="1139417"/>
                  </a:lnTo>
                  <a:lnTo>
                    <a:pt x="4746944" y="1147642"/>
                  </a:lnTo>
                  <a:lnTo>
                    <a:pt x="4798169" y="1155776"/>
                  </a:lnTo>
                  <a:lnTo>
                    <a:pt x="4849249" y="1163814"/>
                  </a:lnTo>
                  <a:lnTo>
                    <a:pt x="4900165" y="1171754"/>
                  </a:lnTo>
                  <a:lnTo>
                    <a:pt x="4950897" y="1179592"/>
                  </a:lnTo>
                  <a:lnTo>
                    <a:pt x="5001426" y="1187324"/>
                  </a:lnTo>
                  <a:lnTo>
                    <a:pt x="5051731" y="1194947"/>
                  </a:lnTo>
                  <a:lnTo>
                    <a:pt x="5101794" y="1202458"/>
                  </a:lnTo>
                  <a:lnTo>
                    <a:pt x="5151594" y="1209854"/>
                  </a:lnTo>
                  <a:lnTo>
                    <a:pt x="5201112" y="1217130"/>
                  </a:lnTo>
                  <a:lnTo>
                    <a:pt x="5250328" y="1224283"/>
                  </a:lnTo>
                  <a:lnTo>
                    <a:pt x="5299223" y="1231311"/>
                  </a:lnTo>
                  <a:lnTo>
                    <a:pt x="5347776" y="1238209"/>
                  </a:lnTo>
                  <a:lnTo>
                    <a:pt x="5395969" y="1244974"/>
                  </a:lnTo>
                  <a:lnTo>
                    <a:pt x="5443781" y="1251603"/>
                  </a:lnTo>
                  <a:lnTo>
                    <a:pt x="5491194" y="1258093"/>
                  </a:lnTo>
                  <a:lnTo>
                    <a:pt x="5538186" y="1264439"/>
                  </a:lnTo>
                  <a:lnTo>
                    <a:pt x="5584739" y="1270639"/>
                  </a:lnTo>
                  <a:lnTo>
                    <a:pt x="5630833" y="1276689"/>
                  </a:lnTo>
                  <a:lnTo>
                    <a:pt x="5676449" y="1282585"/>
                  </a:lnTo>
                  <a:lnTo>
                    <a:pt x="5731868" y="1289579"/>
                  </a:lnTo>
                  <a:lnTo>
                    <a:pt x="5787466" y="1296373"/>
                  </a:lnTo>
                  <a:lnTo>
                    <a:pt x="5843208" y="1302970"/>
                  </a:lnTo>
                  <a:lnTo>
                    <a:pt x="5899059" y="1309374"/>
                  </a:lnTo>
                  <a:lnTo>
                    <a:pt x="5954986" y="1315590"/>
                  </a:lnTo>
                  <a:lnTo>
                    <a:pt x="6010955" y="1321622"/>
                  </a:lnTo>
                  <a:lnTo>
                    <a:pt x="6066930" y="1327474"/>
                  </a:lnTo>
                  <a:lnTo>
                    <a:pt x="6122880" y="1333150"/>
                  </a:lnTo>
                  <a:lnTo>
                    <a:pt x="6178768" y="1338654"/>
                  </a:lnTo>
                  <a:lnTo>
                    <a:pt x="6234561" y="1343991"/>
                  </a:lnTo>
                  <a:lnTo>
                    <a:pt x="6290225" y="1349164"/>
                  </a:lnTo>
                  <a:lnTo>
                    <a:pt x="6345726" y="1354178"/>
                  </a:lnTo>
                  <a:lnTo>
                    <a:pt x="6401029" y="1359036"/>
                  </a:lnTo>
                  <a:lnTo>
                    <a:pt x="6456101" y="1363744"/>
                  </a:lnTo>
                  <a:lnTo>
                    <a:pt x="6510907" y="1368304"/>
                  </a:lnTo>
                  <a:lnTo>
                    <a:pt x="6565413" y="1372722"/>
                  </a:lnTo>
                  <a:lnTo>
                    <a:pt x="6619585" y="1377001"/>
                  </a:lnTo>
                  <a:lnTo>
                    <a:pt x="6673390" y="1381145"/>
                  </a:lnTo>
                  <a:lnTo>
                    <a:pt x="6726792" y="1385159"/>
                  </a:lnTo>
                  <a:lnTo>
                    <a:pt x="6779757" y="1389047"/>
                  </a:lnTo>
                  <a:lnTo>
                    <a:pt x="6832253" y="1392812"/>
                  </a:lnTo>
                  <a:lnTo>
                    <a:pt x="6884243" y="1396460"/>
                  </a:lnTo>
                  <a:lnTo>
                    <a:pt x="6935695" y="1399993"/>
                  </a:lnTo>
                  <a:lnTo>
                    <a:pt x="6986574" y="1403417"/>
                  </a:lnTo>
                  <a:lnTo>
                    <a:pt x="7036847" y="1406735"/>
                  </a:lnTo>
                  <a:lnTo>
                    <a:pt x="7086478" y="1409952"/>
                  </a:lnTo>
                  <a:lnTo>
                    <a:pt x="7135433" y="1413072"/>
                  </a:lnTo>
                  <a:lnTo>
                    <a:pt x="7183680" y="1416098"/>
                  </a:lnTo>
                  <a:lnTo>
                    <a:pt x="7231183" y="1419035"/>
                  </a:lnTo>
                  <a:lnTo>
                    <a:pt x="7277908" y="1421887"/>
                  </a:lnTo>
                  <a:lnTo>
                    <a:pt x="7323821" y="1424659"/>
                  </a:lnTo>
                  <a:lnTo>
                    <a:pt x="7368889" y="1427353"/>
                  </a:lnTo>
                  <a:lnTo>
                    <a:pt x="7413077" y="1429976"/>
                  </a:lnTo>
                  <a:lnTo>
                    <a:pt x="7456350" y="1432530"/>
                  </a:lnTo>
                  <a:lnTo>
                    <a:pt x="7498675" y="1435019"/>
                  </a:lnTo>
                  <a:lnTo>
                    <a:pt x="7540018" y="1437448"/>
                  </a:lnTo>
                  <a:lnTo>
                    <a:pt x="7580344" y="1439822"/>
                  </a:lnTo>
                  <a:lnTo>
                    <a:pt x="7619620" y="1442143"/>
                  </a:lnTo>
                  <a:lnTo>
                    <a:pt x="7657810" y="1444417"/>
                  </a:lnTo>
                  <a:lnTo>
                    <a:pt x="7694882" y="1446648"/>
                  </a:lnTo>
                  <a:lnTo>
                    <a:pt x="7730801" y="1448838"/>
                  </a:lnTo>
                  <a:lnTo>
                    <a:pt x="7812409" y="1453636"/>
                  </a:lnTo>
                  <a:lnTo>
                    <a:pt x="7887152" y="1457595"/>
                  </a:lnTo>
                  <a:lnTo>
                    <a:pt x="7955603" y="1460781"/>
                  </a:lnTo>
                  <a:lnTo>
                    <a:pt x="8018334" y="1463258"/>
                  </a:lnTo>
                  <a:lnTo>
                    <a:pt x="8075917" y="1465093"/>
                  </a:lnTo>
                  <a:lnTo>
                    <a:pt x="8128927" y="1466350"/>
                  </a:lnTo>
                  <a:lnTo>
                    <a:pt x="8177935" y="1467094"/>
                  </a:lnTo>
                  <a:lnTo>
                    <a:pt x="8223515" y="1467392"/>
                  </a:lnTo>
                  <a:lnTo>
                    <a:pt x="8266239" y="1467307"/>
                  </a:lnTo>
                  <a:lnTo>
                    <a:pt x="8306680" y="1466906"/>
                  </a:lnTo>
                  <a:lnTo>
                    <a:pt x="8345410" y="1466253"/>
                  </a:lnTo>
                  <a:lnTo>
                    <a:pt x="8420032" y="1464455"/>
                  </a:lnTo>
                  <a:lnTo>
                    <a:pt x="8457068" y="1463439"/>
                  </a:lnTo>
                  <a:lnTo>
                    <a:pt x="8494685" y="1462434"/>
                  </a:lnTo>
                  <a:lnTo>
                    <a:pt x="8533456" y="1461503"/>
                  </a:lnTo>
                  <a:lnTo>
                    <a:pt x="8573954" y="1460713"/>
                  </a:lnTo>
                  <a:lnTo>
                    <a:pt x="8636561" y="1459348"/>
                  </a:lnTo>
                  <a:lnTo>
                    <a:pt x="8696089" y="1457447"/>
                  </a:lnTo>
                  <a:lnTo>
                    <a:pt x="8752845" y="1455065"/>
                  </a:lnTo>
                  <a:lnTo>
                    <a:pt x="8807136" y="1452254"/>
                  </a:lnTo>
                  <a:lnTo>
                    <a:pt x="8859272" y="1449069"/>
                  </a:lnTo>
                  <a:lnTo>
                    <a:pt x="8909559" y="1445562"/>
                  </a:lnTo>
                  <a:lnTo>
                    <a:pt x="8958307" y="1441789"/>
                  </a:lnTo>
                  <a:lnTo>
                    <a:pt x="9005822" y="1437801"/>
                  </a:lnTo>
                  <a:lnTo>
                    <a:pt x="9052414" y="1433653"/>
                  </a:lnTo>
                  <a:lnTo>
                    <a:pt x="9078271" y="1431261"/>
                  </a:lnTo>
                </a:path>
              </a:pathLst>
            </a:custGeom>
            <a:ln w="63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215133" y="5137796"/>
              <a:ext cx="6929120" cy="1714500"/>
            </a:xfrm>
            <a:custGeom>
              <a:avLst/>
              <a:gdLst/>
              <a:ahLst/>
              <a:cxnLst/>
              <a:rect l="l" t="t" r="r" b="b"/>
              <a:pathLst>
                <a:path w="6929120" h="1714500">
                  <a:moveTo>
                    <a:pt x="0" y="1714264"/>
                  </a:moveTo>
                  <a:lnTo>
                    <a:pt x="32478" y="1677653"/>
                  </a:lnTo>
                  <a:lnTo>
                    <a:pt x="65063" y="1641069"/>
                  </a:lnTo>
                  <a:lnTo>
                    <a:pt x="97859" y="1604537"/>
                  </a:lnTo>
                  <a:lnTo>
                    <a:pt x="130971" y="1568084"/>
                  </a:lnTo>
                  <a:lnTo>
                    <a:pt x="164507" y="1531737"/>
                  </a:lnTo>
                  <a:lnTo>
                    <a:pt x="198571" y="1495521"/>
                  </a:lnTo>
                  <a:lnTo>
                    <a:pt x="233268" y="1459464"/>
                  </a:lnTo>
                  <a:lnTo>
                    <a:pt x="268706" y="1423592"/>
                  </a:lnTo>
                  <a:lnTo>
                    <a:pt x="304988" y="1387931"/>
                  </a:lnTo>
                  <a:lnTo>
                    <a:pt x="342222" y="1352508"/>
                  </a:lnTo>
                  <a:lnTo>
                    <a:pt x="380512" y="1317348"/>
                  </a:lnTo>
                  <a:lnTo>
                    <a:pt x="419965" y="1282480"/>
                  </a:lnTo>
                  <a:lnTo>
                    <a:pt x="460686" y="1247928"/>
                  </a:lnTo>
                  <a:lnTo>
                    <a:pt x="502780" y="1213720"/>
                  </a:lnTo>
                  <a:lnTo>
                    <a:pt x="546354" y="1179881"/>
                  </a:lnTo>
                  <a:lnTo>
                    <a:pt x="584055" y="1151726"/>
                  </a:lnTo>
                  <a:lnTo>
                    <a:pt x="623194" y="1123387"/>
                  </a:lnTo>
                  <a:lnTo>
                    <a:pt x="663629" y="1094938"/>
                  </a:lnTo>
                  <a:lnTo>
                    <a:pt x="705221" y="1066452"/>
                  </a:lnTo>
                  <a:lnTo>
                    <a:pt x="747827" y="1038004"/>
                  </a:lnTo>
                  <a:lnTo>
                    <a:pt x="791308" y="1009665"/>
                  </a:lnTo>
                  <a:lnTo>
                    <a:pt x="835523" y="981509"/>
                  </a:lnTo>
                  <a:lnTo>
                    <a:pt x="880331" y="953610"/>
                  </a:lnTo>
                  <a:lnTo>
                    <a:pt x="925591" y="926041"/>
                  </a:lnTo>
                  <a:lnTo>
                    <a:pt x="971163" y="898876"/>
                  </a:lnTo>
                  <a:lnTo>
                    <a:pt x="1016906" y="872186"/>
                  </a:lnTo>
                  <a:lnTo>
                    <a:pt x="1062679" y="846047"/>
                  </a:lnTo>
                  <a:lnTo>
                    <a:pt x="1108342" y="820531"/>
                  </a:lnTo>
                  <a:lnTo>
                    <a:pt x="1153753" y="795711"/>
                  </a:lnTo>
                  <a:lnTo>
                    <a:pt x="1198772" y="771661"/>
                  </a:lnTo>
                  <a:lnTo>
                    <a:pt x="1243258" y="748454"/>
                  </a:lnTo>
                  <a:lnTo>
                    <a:pt x="1287072" y="726164"/>
                  </a:lnTo>
                  <a:lnTo>
                    <a:pt x="1330070" y="704863"/>
                  </a:lnTo>
                  <a:lnTo>
                    <a:pt x="1376844" y="682270"/>
                  </a:lnTo>
                  <a:lnTo>
                    <a:pt x="1421710" y="661143"/>
                  </a:lnTo>
                  <a:lnTo>
                    <a:pt x="1465076" y="641327"/>
                  </a:lnTo>
                  <a:lnTo>
                    <a:pt x="1507353" y="622665"/>
                  </a:lnTo>
                  <a:lnTo>
                    <a:pt x="1548946" y="605001"/>
                  </a:lnTo>
                  <a:lnTo>
                    <a:pt x="1590266" y="588177"/>
                  </a:lnTo>
                  <a:lnTo>
                    <a:pt x="1631720" y="572039"/>
                  </a:lnTo>
                  <a:lnTo>
                    <a:pt x="1673717" y="556429"/>
                  </a:lnTo>
                  <a:lnTo>
                    <a:pt x="1716664" y="541190"/>
                  </a:lnTo>
                  <a:lnTo>
                    <a:pt x="1760971" y="526167"/>
                  </a:lnTo>
                  <a:lnTo>
                    <a:pt x="1807046" y="511202"/>
                  </a:lnTo>
                  <a:lnTo>
                    <a:pt x="1855297" y="496140"/>
                  </a:lnTo>
                  <a:lnTo>
                    <a:pt x="1906132" y="480824"/>
                  </a:lnTo>
                  <a:lnTo>
                    <a:pt x="1959960" y="465098"/>
                  </a:lnTo>
                  <a:lnTo>
                    <a:pt x="2017189" y="448804"/>
                  </a:lnTo>
                  <a:lnTo>
                    <a:pt x="2078228" y="431788"/>
                  </a:lnTo>
                  <a:lnTo>
                    <a:pt x="2118243" y="420886"/>
                  </a:lnTo>
                  <a:lnTo>
                    <a:pt x="2160523" y="409688"/>
                  </a:lnTo>
                  <a:lnTo>
                    <a:pt x="2204874" y="398231"/>
                  </a:lnTo>
                  <a:lnTo>
                    <a:pt x="2251101" y="386550"/>
                  </a:lnTo>
                  <a:lnTo>
                    <a:pt x="2299009" y="374682"/>
                  </a:lnTo>
                  <a:lnTo>
                    <a:pt x="2348404" y="362664"/>
                  </a:lnTo>
                  <a:lnTo>
                    <a:pt x="2399091" y="350531"/>
                  </a:lnTo>
                  <a:lnTo>
                    <a:pt x="2450875" y="338320"/>
                  </a:lnTo>
                  <a:lnTo>
                    <a:pt x="2503562" y="326068"/>
                  </a:lnTo>
                  <a:lnTo>
                    <a:pt x="2556958" y="313811"/>
                  </a:lnTo>
                  <a:lnTo>
                    <a:pt x="2610868" y="301585"/>
                  </a:lnTo>
                  <a:lnTo>
                    <a:pt x="2665097" y="289426"/>
                  </a:lnTo>
                  <a:lnTo>
                    <a:pt x="2719451" y="277371"/>
                  </a:lnTo>
                  <a:lnTo>
                    <a:pt x="2773734" y="265457"/>
                  </a:lnTo>
                  <a:lnTo>
                    <a:pt x="2827754" y="253720"/>
                  </a:lnTo>
                  <a:lnTo>
                    <a:pt x="2881314" y="242195"/>
                  </a:lnTo>
                  <a:lnTo>
                    <a:pt x="2934220" y="230920"/>
                  </a:lnTo>
                  <a:lnTo>
                    <a:pt x="2986279" y="219931"/>
                  </a:lnTo>
                  <a:lnTo>
                    <a:pt x="3037295" y="209264"/>
                  </a:lnTo>
                  <a:lnTo>
                    <a:pt x="3087073" y="198956"/>
                  </a:lnTo>
                  <a:lnTo>
                    <a:pt x="3135419" y="189042"/>
                  </a:lnTo>
                  <a:lnTo>
                    <a:pt x="3182139" y="179560"/>
                  </a:lnTo>
                  <a:lnTo>
                    <a:pt x="3227038" y="170546"/>
                  </a:lnTo>
                  <a:lnTo>
                    <a:pt x="3269921" y="162035"/>
                  </a:lnTo>
                  <a:lnTo>
                    <a:pt x="3310594" y="154066"/>
                  </a:lnTo>
                  <a:lnTo>
                    <a:pt x="3348863" y="146673"/>
                  </a:lnTo>
                  <a:lnTo>
                    <a:pt x="3418279" y="133601"/>
                  </a:lnTo>
                  <a:lnTo>
                    <a:pt x="3479443" y="122537"/>
                  </a:lnTo>
                  <a:lnTo>
                    <a:pt x="3533735" y="113235"/>
                  </a:lnTo>
                  <a:lnTo>
                    <a:pt x="3582532" y="105452"/>
                  </a:lnTo>
                  <a:lnTo>
                    <a:pt x="3627215" y="98946"/>
                  </a:lnTo>
                  <a:lnTo>
                    <a:pt x="3669162" y="93472"/>
                  </a:lnTo>
                  <a:lnTo>
                    <a:pt x="3709752" y="88788"/>
                  </a:lnTo>
                  <a:lnTo>
                    <a:pt x="3750364" y="84648"/>
                  </a:lnTo>
                  <a:lnTo>
                    <a:pt x="3792377" y="80811"/>
                  </a:lnTo>
                  <a:lnTo>
                    <a:pt x="3837171" y="77033"/>
                  </a:lnTo>
                  <a:lnTo>
                    <a:pt x="3886124" y="73070"/>
                  </a:lnTo>
                  <a:lnTo>
                    <a:pt x="3940615" y="68678"/>
                  </a:lnTo>
                  <a:lnTo>
                    <a:pt x="4002024" y="63615"/>
                  </a:lnTo>
                  <a:lnTo>
                    <a:pt x="4043532" y="60210"/>
                  </a:lnTo>
                  <a:lnTo>
                    <a:pt x="4087086" y="56789"/>
                  </a:lnTo>
                  <a:lnTo>
                    <a:pt x="4132493" y="53364"/>
                  </a:lnTo>
                  <a:lnTo>
                    <a:pt x="4179559" y="49946"/>
                  </a:lnTo>
                  <a:lnTo>
                    <a:pt x="4228092" y="46547"/>
                  </a:lnTo>
                  <a:lnTo>
                    <a:pt x="4277900" y="43178"/>
                  </a:lnTo>
                  <a:lnTo>
                    <a:pt x="4328790" y="39851"/>
                  </a:lnTo>
                  <a:lnTo>
                    <a:pt x="4380569" y="36578"/>
                  </a:lnTo>
                  <a:lnTo>
                    <a:pt x="4433044" y="33370"/>
                  </a:lnTo>
                  <a:lnTo>
                    <a:pt x="4486024" y="30239"/>
                  </a:lnTo>
                  <a:lnTo>
                    <a:pt x="4539315" y="27196"/>
                  </a:lnTo>
                  <a:lnTo>
                    <a:pt x="4592725" y="24253"/>
                  </a:lnTo>
                  <a:lnTo>
                    <a:pt x="4646061" y="21421"/>
                  </a:lnTo>
                  <a:lnTo>
                    <a:pt x="4699131" y="18713"/>
                  </a:lnTo>
                  <a:lnTo>
                    <a:pt x="4751742" y="16140"/>
                  </a:lnTo>
                  <a:lnTo>
                    <a:pt x="4803701" y="13712"/>
                  </a:lnTo>
                  <a:lnTo>
                    <a:pt x="4854816" y="11443"/>
                  </a:lnTo>
                  <a:lnTo>
                    <a:pt x="4904894" y="9344"/>
                  </a:lnTo>
                  <a:lnTo>
                    <a:pt x="4953742" y="7425"/>
                  </a:lnTo>
                  <a:lnTo>
                    <a:pt x="5001168" y="5700"/>
                  </a:lnTo>
                  <a:lnTo>
                    <a:pt x="5046980" y="4179"/>
                  </a:lnTo>
                  <a:lnTo>
                    <a:pt x="5311489" y="0"/>
                  </a:lnTo>
                  <a:lnTo>
                    <a:pt x="5586571" y="464"/>
                  </a:lnTo>
                  <a:lnTo>
                    <a:pt x="5802645" y="2786"/>
                  </a:lnTo>
                  <a:lnTo>
                    <a:pt x="5890133" y="4179"/>
                  </a:lnTo>
                  <a:lnTo>
                    <a:pt x="6495796" y="4179"/>
                  </a:lnTo>
                  <a:lnTo>
                    <a:pt x="6558133" y="6090"/>
                  </a:lnTo>
                  <a:lnTo>
                    <a:pt x="6618476" y="8729"/>
                  </a:lnTo>
                  <a:lnTo>
                    <a:pt x="6676124" y="11883"/>
                  </a:lnTo>
                  <a:lnTo>
                    <a:pt x="6730380" y="15339"/>
                  </a:lnTo>
                  <a:lnTo>
                    <a:pt x="6780547" y="18884"/>
                  </a:lnTo>
                  <a:lnTo>
                    <a:pt x="6825926" y="22306"/>
                  </a:lnTo>
                  <a:lnTo>
                    <a:pt x="6865819" y="25391"/>
                  </a:lnTo>
                  <a:lnTo>
                    <a:pt x="6899529" y="27928"/>
                  </a:lnTo>
                  <a:lnTo>
                    <a:pt x="6928865" y="30148"/>
                  </a:lnTo>
                </a:path>
              </a:pathLst>
            </a:custGeom>
            <a:ln w="63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177158" y="2750057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694055" y="0"/>
                  </a:moveTo>
                  <a:lnTo>
                    <a:pt x="3937" y="402970"/>
                  </a:lnTo>
                  <a:lnTo>
                    <a:pt x="0" y="1202181"/>
                  </a:lnTo>
                  <a:lnTo>
                    <a:pt x="700532" y="1606677"/>
                  </a:lnTo>
                  <a:lnTo>
                    <a:pt x="1390777" y="1203705"/>
                  </a:lnTo>
                  <a:lnTo>
                    <a:pt x="1394587" y="404367"/>
                  </a:lnTo>
                  <a:lnTo>
                    <a:pt x="694055" y="0"/>
                  </a:lnTo>
                  <a:close/>
                </a:path>
              </a:pathLst>
            </a:custGeom>
            <a:solidFill>
              <a:srgbClr val="FFFFFF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177158" y="2750057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937" y="402970"/>
                  </a:moveTo>
                  <a:lnTo>
                    <a:pt x="694055" y="0"/>
                  </a:lnTo>
                  <a:lnTo>
                    <a:pt x="1394587" y="404367"/>
                  </a:lnTo>
                  <a:lnTo>
                    <a:pt x="1390777" y="1203705"/>
                  </a:lnTo>
                  <a:lnTo>
                    <a:pt x="700532" y="1606677"/>
                  </a:lnTo>
                  <a:lnTo>
                    <a:pt x="0" y="1202181"/>
                  </a:lnTo>
                  <a:lnTo>
                    <a:pt x="3937" y="40297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901058" y="4016883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937" y="402971"/>
                  </a:moveTo>
                  <a:lnTo>
                    <a:pt x="694054" y="0"/>
                  </a:lnTo>
                  <a:lnTo>
                    <a:pt x="1394587" y="404368"/>
                  </a:lnTo>
                  <a:lnTo>
                    <a:pt x="1390777" y="1203706"/>
                  </a:lnTo>
                  <a:lnTo>
                    <a:pt x="700531" y="1606651"/>
                  </a:lnTo>
                  <a:lnTo>
                    <a:pt x="0" y="1202182"/>
                  </a:lnTo>
                  <a:lnTo>
                    <a:pt x="3937" y="402971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910583" y="1483233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694054" y="0"/>
                  </a:moveTo>
                  <a:lnTo>
                    <a:pt x="3937" y="402970"/>
                  </a:lnTo>
                  <a:lnTo>
                    <a:pt x="0" y="1202181"/>
                  </a:lnTo>
                  <a:lnTo>
                    <a:pt x="700531" y="1606677"/>
                  </a:lnTo>
                  <a:lnTo>
                    <a:pt x="1390777" y="1203705"/>
                  </a:lnTo>
                  <a:lnTo>
                    <a:pt x="1394587" y="404367"/>
                  </a:lnTo>
                  <a:lnTo>
                    <a:pt x="694054" y="0"/>
                  </a:lnTo>
                  <a:close/>
                </a:path>
              </a:pathLst>
            </a:custGeom>
            <a:solidFill>
              <a:srgbClr val="FFFFFF">
                <a:alpha val="705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910583" y="1483233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937" y="402970"/>
                  </a:moveTo>
                  <a:lnTo>
                    <a:pt x="694054" y="0"/>
                  </a:lnTo>
                  <a:lnTo>
                    <a:pt x="1394587" y="404367"/>
                  </a:lnTo>
                  <a:lnTo>
                    <a:pt x="1390777" y="1203705"/>
                  </a:lnTo>
                  <a:lnTo>
                    <a:pt x="700531" y="1606677"/>
                  </a:lnTo>
                  <a:lnTo>
                    <a:pt x="0" y="1202181"/>
                  </a:lnTo>
                  <a:lnTo>
                    <a:pt x="3937" y="40297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158108" y="216408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694055" y="0"/>
                  </a:moveTo>
                  <a:lnTo>
                    <a:pt x="3937" y="402971"/>
                  </a:lnTo>
                  <a:lnTo>
                    <a:pt x="0" y="1202182"/>
                  </a:lnTo>
                  <a:lnTo>
                    <a:pt x="700532" y="1606677"/>
                  </a:lnTo>
                  <a:lnTo>
                    <a:pt x="1390777" y="1203706"/>
                  </a:lnTo>
                  <a:lnTo>
                    <a:pt x="1394587" y="404368"/>
                  </a:lnTo>
                  <a:lnTo>
                    <a:pt x="694055" y="0"/>
                  </a:lnTo>
                  <a:close/>
                </a:path>
              </a:pathLst>
            </a:custGeom>
            <a:solidFill>
              <a:srgbClr val="FFFFFF">
                <a:alpha val="392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158108" y="216408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937" y="402971"/>
                  </a:moveTo>
                  <a:lnTo>
                    <a:pt x="694055" y="0"/>
                  </a:lnTo>
                  <a:lnTo>
                    <a:pt x="1394587" y="404368"/>
                  </a:lnTo>
                  <a:lnTo>
                    <a:pt x="1390777" y="1203706"/>
                  </a:lnTo>
                  <a:lnTo>
                    <a:pt x="700532" y="1606677"/>
                  </a:lnTo>
                  <a:lnTo>
                    <a:pt x="0" y="1202182"/>
                  </a:lnTo>
                  <a:lnTo>
                    <a:pt x="3937" y="402971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644008" y="5274183"/>
              <a:ext cx="1395095" cy="1584325"/>
            </a:xfrm>
            <a:custGeom>
              <a:avLst/>
              <a:gdLst/>
              <a:ahLst/>
              <a:cxnLst/>
              <a:rect l="l" t="t" r="r" b="b"/>
              <a:pathLst>
                <a:path w="1395095" h="1584325">
                  <a:moveTo>
                    <a:pt x="694054" y="0"/>
                  </a:moveTo>
                  <a:lnTo>
                    <a:pt x="3937" y="402958"/>
                  </a:lnTo>
                  <a:lnTo>
                    <a:pt x="0" y="1202220"/>
                  </a:lnTo>
                  <a:lnTo>
                    <a:pt x="660966" y="1583815"/>
                  </a:lnTo>
                  <a:lnTo>
                    <a:pt x="739656" y="1583815"/>
                  </a:lnTo>
                  <a:lnTo>
                    <a:pt x="1390777" y="1203667"/>
                  </a:lnTo>
                  <a:lnTo>
                    <a:pt x="1394587" y="404406"/>
                  </a:lnTo>
                  <a:lnTo>
                    <a:pt x="694054" y="0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644008" y="5274183"/>
              <a:ext cx="1395095" cy="1584325"/>
            </a:xfrm>
            <a:custGeom>
              <a:avLst/>
              <a:gdLst/>
              <a:ahLst/>
              <a:cxnLst/>
              <a:rect l="l" t="t" r="r" b="b"/>
              <a:pathLst>
                <a:path w="1395095" h="1584325">
                  <a:moveTo>
                    <a:pt x="3937" y="402958"/>
                  </a:moveTo>
                  <a:lnTo>
                    <a:pt x="694054" y="0"/>
                  </a:lnTo>
                  <a:lnTo>
                    <a:pt x="1394587" y="404406"/>
                  </a:lnTo>
                  <a:lnTo>
                    <a:pt x="1390777" y="1203667"/>
                  </a:lnTo>
                  <a:lnTo>
                    <a:pt x="739656" y="1583815"/>
                  </a:lnTo>
                </a:path>
                <a:path w="1395095" h="1584325">
                  <a:moveTo>
                    <a:pt x="660966" y="1583815"/>
                  </a:moveTo>
                  <a:lnTo>
                    <a:pt x="0" y="1202220"/>
                  </a:lnTo>
                  <a:lnTo>
                    <a:pt x="3937" y="402958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4214" y="4007358"/>
              <a:ext cx="802005" cy="1607185"/>
            </a:xfrm>
            <a:custGeom>
              <a:avLst/>
              <a:gdLst/>
              <a:ahLst/>
              <a:cxnLst/>
              <a:rect l="l" t="t" r="r" b="b"/>
              <a:pathLst>
                <a:path w="802005" h="1607185">
                  <a:moveTo>
                    <a:pt x="101349" y="0"/>
                  </a:moveTo>
                  <a:lnTo>
                    <a:pt x="0" y="62865"/>
                  </a:lnTo>
                  <a:lnTo>
                    <a:pt x="3425" y="1545971"/>
                  </a:lnTo>
                  <a:lnTo>
                    <a:pt x="107750" y="1606651"/>
                  </a:lnTo>
                  <a:lnTo>
                    <a:pt x="797982" y="1203706"/>
                  </a:lnTo>
                  <a:lnTo>
                    <a:pt x="801869" y="404368"/>
                  </a:lnTo>
                  <a:lnTo>
                    <a:pt x="101349" y="0"/>
                  </a:lnTo>
                  <a:close/>
                </a:path>
              </a:pathLst>
            </a:custGeom>
            <a:solidFill>
              <a:srgbClr val="FFFFFF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4214" y="4007358"/>
              <a:ext cx="1525905" cy="2851150"/>
            </a:xfrm>
            <a:custGeom>
              <a:avLst/>
              <a:gdLst/>
              <a:ahLst/>
              <a:cxnLst/>
              <a:rect l="l" t="t" r="r" b="b"/>
              <a:pathLst>
                <a:path w="1525905" h="2851150">
                  <a:moveTo>
                    <a:pt x="0" y="62865"/>
                  </a:moveTo>
                  <a:lnTo>
                    <a:pt x="101349" y="0"/>
                  </a:lnTo>
                  <a:lnTo>
                    <a:pt x="801869" y="404368"/>
                  </a:lnTo>
                  <a:lnTo>
                    <a:pt x="797982" y="1203706"/>
                  </a:lnTo>
                  <a:lnTo>
                    <a:pt x="107750" y="1606651"/>
                  </a:lnTo>
                  <a:lnTo>
                    <a:pt x="3425" y="1545971"/>
                  </a:lnTo>
                  <a:lnTo>
                    <a:pt x="0" y="62865"/>
                  </a:lnTo>
                  <a:close/>
                </a:path>
                <a:path w="1525905" h="2851150">
                  <a:moveTo>
                    <a:pt x="135030" y="1688833"/>
                  </a:moveTo>
                  <a:lnTo>
                    <a:pt x="825249" y="1285875"/>
                  </a:lnTo>
                  <a:lnTo>
                    <a:pt x="1525731" y="1690281"/>
                  </a:lnTo>
                  <a:lnTo>
                    <a:pt x="1521921" y="2489542"/>
                  </a:lnTo>
                  <a:lnTo>
                    <a:pt x="903407" y="2850640"/>
                  </a:lnTo>
                </a:path>
                <a:path w="1525905" h="2851150">
                  <a:moveTo>
                    <a:pt x="759090" y="2850640"/>
                  </a:moveTo>
                  <a:lnTo>
                    <a:pt x="131144" y="2488095"/>
                  </a:lnTo>
                  <a:lnTo>
                    <a:pt x="135030" y="1688833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33933" y="2740532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694118" y="0"/>
                  </a:moveTo>
                  <a:lnTo>
                    <a:pt x="3886" y="402970"/>
                  </a:lnTo>
                  <a:lnTo>
                    <a:pt x="0" y="1202181"/>
                  </a:lnTo>
                  <a:lnTo>
                    <a:pt x="700506" y="1606677"/>
                  </a:lnTo>
                  <a:lnTo>
                    <a:pt x="1390777" y="1203705"/>
                  </a:lnTo>
                  <a:lnTo>
                    <a:pt x="1394586" y="404367"/>
                  </a:lnTo>
                  <a:lnTo>
                    <a:pt x="694118" y="0"/>
                  </a:lnTo>
                  <a:close/>
                </a:path>
              </a:pathLst>
            </a:custGeom>
            <a:solidFill>
              <a:srgbClr val="FFFFFF">
                <a:alpha val="705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33933" y="2740532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886" y="402970"/>
                  </a:moveTo>
                  <a:lnTo>
                    <a:pt x="694118" y="0"/>
                  </a:lnTo>
                  <a:lnTo>
                    <a:pt x="1394586" y="404367"/>
                  </a:lnTo>
                  <a:lnTo>
                    <a:pt x="1390777" y="1203705"/>
                  </a:lnTo>
                  <a:lnTo>
                    <a:pt x="700506" y="1606677"/>
                  </a:lnTo>
                  <a:lnTo>
                    <a:pt x="0" y="1202181"/>
                  </a:lnTo>
                  <a:lnTo>
                    <a:pt x="3886" y="40297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957834" y="4016883"/>
              <a:ext cx="2128520" cy="2841625"/>
            </a:xfrm>
            <a:custGeom>
              <a:avLst/>
              <a:gdLst/>
              <a:ahLst/>
              <a:cxnLst/>
              <a:rect l="l" t="t" r="r" b="b"/>
              <a:pathLst>
                <a:path w="2128520" h="2841625">
                  <a:moveTo>
                    <a:pt x="3886" y="402971"/>
                  </a:moveTo>
                  <a:lnTo>
                    <a:pt x="694054" y="0"/>
                  </a:lnTo>
                  <a:lnTo>
                    <a:pt x="1394586" y="404368"/>
                  </a:lnTo>
                  <a:lnTo>
                    <a:pt x="1390777" y="1203706"/>
                  </a:lnTo>
                  <a:lnTo>
                    <a:pt x="700532" y="1606651"/>
                  </a:lnTo>
                  <a:lnTo>
                    <a:pt x="0" y="1202182"/>
                  </a:lnTo>
                  <a:lnTo>
                    <a:pt x="3886" y="402971"/>
                  </a:lnTo>
                  <a:close/>
                </a:path>
                <a:path w="2128520" h="2841625">
                  <a:moveTo>
                    <a:pt x="737361" y="1688833"/>
                  </a:moveTo>
                  <a:lnTo>
                    <a:pt x="1427480" y="1285875"/>
                  </a:lnTo>
                  <a:lnTo>
                    <a:pt x="2128012" y="1690281"/>
                  </a:lnTo>
                  <a:lnTo>
                    <a:pt x="2124202" y="2489542"/>
                  </a:lnTo>
                  <a:lnTo>
                    <a:pt x="1522025" y="2841115"/>
                  </a:lnTo>
                </a:path>
                <a:path w="2128520" h="2841625">
                  <a:moveTo>
                    <a:pt x="1344896" y="2841115"/>
                  </a:moveTo>
                  <a:lnTo>
                    <a:pt x="733424" y="2488095"/>
                  </a:lnTo>
                  <a:lnTo>
                    <a:pt x="737361" y="1688833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710308" y="2750057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694055" y="0"/>
                  </a:moveTo>
                  <a:lnTo>
                    <a:pt x="3937" y="402970"/>
                  </a:lnTo>
                  <a:lnTo>
                    <a:pt x="0" y="1202181"/>
                  </a:lnTo>
                  <a:lnTo>
                    <a:pt x="700532" y="1606677"/>
                  </a:lnTo>
                  <a:lnTo>
                    <a:pt x="1390777" y="1203705"/>
                  </a:lnTo>
                  <a:lnTo>
                    <a:pt x="1394587" y="404367"/>
                  </a:lnTo>
                  <a:lnTo>
                    <a:pt x="694055" y="0"/>
                  </a:lnTo>
                  <a:close/>
                </a:path>
              </a:pathLst>
            </a:custGeom>
            <a:solidFill>
              <a:srgbClr val="FFFFFF">
                <a:alpha val="705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710308" y="2750057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937" y="402970"/>
                  </a:moveTo>
                  <a:lnTo>
                    <a:pt x="694055" y="0"/>
                  </a:lnTo>
                  <a:lnTo>
                    <a:pt x="1394587" y="404367"/>
                  </a:lnTo>
                  <a:lnTo>
                    <a:pt x="1390777" y="1203705"/>
                  </a:lnTo>
                  <a:lnTo>
                    <a:pt x="700532" y="1606677"/>
                  </a:lnTo>
                  <a:lnTo>
                    <a:pt x="0" y="1202181"/>
                  </a:lnTo>
                  <a:lnTo>
                    <a:pt x="3937" y="40297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976884" y="1454658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886" y="402970"/>
                  </a:moveTo>
                  <a:lnTo>
                    <a:pt x="694054" y="0"/>
                  </a:lnTo>
                  <a:lnTo>
                    <a:pt x="1394586" y="404367"/>
                  </a:lnTo>
                  <a:lnTo>
                    <a:pt x="1390777" y="1203705"/>
                  </a:lnTo>
                  <a:lnTo>
                    <a:pt x="700532" y="1606677"/>
                  </a:lnTo>
                  <a:lnTo>
                    <a:pt x="0" y="1202181"/>
                  </a:lnTo>
                  <a:lnTo>
                    <a:pt x="3886" y="40297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987159" y="4035933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694055" y="0"/>
                  </a:moveTo>
                  <a:lnTo>
                    <a:pt x="3937" y="402971"/>
                  </a:lnTo>
                  <a:lnTo>
                    <a:pt x="0" y="1202182"/>
                  </a:lnTo>
                  <a:lnTo>
                    <a:pt x="700532" y="1606651"/>
                  </a:lnTo>
                  <a:lnTo>
                    <a:pt x="1390777" y="1203706"/>
                  </a:lnTo>
                  <a:lnTo>
                    <a:pt x="1394587" y="404368"/>
                  </a:lnTo>
                  <a:lnTo>
                    <a:pt x="694055" y="0"/>
                  </a:lnTo>
                  <a:close/>
                </a:path>
              </a:pathLst>
            </a:custGeom>
            <a:solidFill>
              <a:srgbClr val="FFFFFF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987159" y="4035933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937" y="402971"/>
                  </a:moveTo>
                  <a:lnTo>
                    <a:pt x="694055" y="0"/>
                  </a:lnTo>
                  <a:lnTo>
                    <a:pt x="1394587" y="404368"/>
                  </a:lnTo>
                  <a:lnTo>
                    <a:pt x="1390777" y="1203706"/>
                  </a:lnTo>
                  <a:lnTo>
                    <a:pt x="700532" y="1606651"/>
                  </a:lnTo>
                  <a:lnTo>
                    <a:pt x="0" y="1202182"/>
                  </a:lnTo>
                  <a:lnTo>
                    <a:pt x="3937" y="402971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730109" y="5312283"/>
              <a:ext cx="1395095" cy="1546225"/>
            </a:xfrm>
            <a:custGeom>
              <a:avLst/>
              <a:gdLst/>
              <a:ahLst/>
              <a:cxnLst/>
              <a:rect l="l" t="t" r="r" b="b"/>
              <a:pathLst>
                <a:path w="1395095" h="1546225">
                  <a:moveTo>
                    <a:pt x="3937" y="402958"/>
                  </a:moveTo>
                  <a:lnTo>
                    <a:pt x="694055" y="0"/>
                  </a:lnTo>
                  <a:lnTo>
                    <a:pt x="1394587" y="404406"/>
                  </a:lnTo>
                  <a:lnTo>
                    <a:pt x="1390777" y="1203667"/>
                  </a:lnTo>
                  <a:lnTo>
                    <a:pt x="804914" y="1545715"/>
                  </a:lnTo>
                </a:path>
                <a:path w="1395095" h="1546225">
                  <a:moveTo>
                    <a:pt x="594972" y="1545715"/>
                  </a:moveTo>
                  <a:lnTo>
                    <a:pt x="0" y="1202220"/>
                  </a:lnTo>
                  <a:lnTo>
                    <a:pt x="3937" y="402958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730109" y="2759582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694055" y="0"/>
                  </a:moveTo>
                  <a:lnTo>
                    <a:pt x="3937" y="402970"/>
                  </a:lnTo>
                  <a:lnTo>
                    <a:pt x="0" y="1202181"/>
                  </a:lnTo>
                  <a:lnTo>
                    <a:pt x="700532" y="1606677"/>
                  </a:lnTo>
                  <a:lnTo>
                    <a:pt x="1390777" y="1203705"/>
                  </a:lnTo>
                  <a:lnTo>
                    <a:pt x="1394587" y="404367"/>
                  </a:lnTo>
                  <a:lnTo>
                    <a:pt x="694055" y="0"/>
                  </a:lnTo>
                  <a:close/>
                </a:path>
              </a:pathLst>
            </a:custGeom>
            <a:solidFill>
              <a:srgbClr val="FFFFFF">
                <a:alpha val="705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730109" y="2759582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937" y="402970"/>
                  </a:moveTo>
                  <a:lnTo>
                    <a:pt x="694055" y="0"/>
                  </a:lnTo>
                  <a:lnTo>
                    <a:pt x="1394587" y="404367"/>
                  </a:lnTo>
                  <a:lnTo>
                    <a:pt x="1390777" y="1203705"/>
                  </a:lnTo>
                  <a:lnTo>
                    <a:pt x="700532" y="1606677"/>
                  </a:lnTo>
                  <a:lnTo>
                    <a:pt x="0" y="1202181"/>
                  </a:lnTo>
                  <a:lnTo>
                    <a:pt x="3937" y="40297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463534" y="4043867"/>
              <a:ext cx="680720" cy="1587500"/>
            </a:xfrm>
            <a:custGeom>
              <a:avLst/>
              <a:gdLst/>
              <a:ahLst/>
              <a:cxnLst/>
              <a:rect l="l" t="t" r="r" b="b"/>
              <a:pathLst>
                <a:path w="680720" h="1587500">
                  <a:moveTo>
                    <a:pt x="680466" y="0"/>
                  </a:moveTo>
                  <a:lnTo>
                    <a:pt x="3937" y="395036"/>
                  </a:lnTo>
                  <a:lnTo>
                    <a:pt x="0" y="1194247"/>
                  </a:lnTo>
                  <a:lnTo>
                    <a:pt x="680466" y="1587131"/>
                  </a:lnTo>
                  <a:lnTo>
                    <a:pt x="680466" y="0"/>
                  </a:lnTo>
                  <a:close/>
                </a:path>
              </a:pathLst>
            </a:custGeom>
            <a:solidFill>
              <a:srgbClr val="FFFFFF">
                <a:alpha val="392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463534" y="4043867"/>
              <a:ext cx="680720" cy="1587500"/>
            </a:xfrm>
            <a:custGeom>
              <a:avLst/>
              <a:gdLst/>
              <a:ahLst/>
              <a:cxnLst/>
              <a:rect l="l" t="t" r="r" b="b"/>
              <a:pathLst>
                <a:path w="680720" h="1587500">
                  <a:moveTo>
                    <a:pt x="3937" y="395036"/>
                  </a:moveTo>
                  <a:lnTo>
                    <a:pt x="680466" y="0"/>
                  </a:lnTo>
                </a:path>
                <a:path w="680720" h="1587500">
                  <a:moveTo>
                    <a:pt x="680466" y="1587131"/>
                  </a:moveTo>
                  <a:lnTo>
                    <a:pt x="0" y="1194247"/>
                  </a:lnTo>
                  <a:lnTo>
                    <a:pt x="3937" y="395036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463534" y="1500692"/>
              <a:ext cx="680720" cy="1587500"/>
            </a:xfrm>
            <a:custGeom>
              <a:avLst/>
              <a:gdLst/>
              <a:ahLst/>
              <a:cxnLst/>
              <a:rect l="l" t="t" r="r" b="b"/>
              <a:pathLst>
                <a:path w="680720" h="1587500">
                  <a:moveTo>
                    <a:pt x="3937" y="395036"/>
                  </a:moveTo>
                  <a:lnTo>
                    <a:pt x="680466" y="0"/>
                  </a:lnTo>
                </a:path>
                <a:path w="680720" h="1587500">
                  <a:moveTo>
                    <a:pt x="680466" y="1587155"/>
                  </a:moveTo>
                  <a:lnTo>
                    <a:pt x="0" y="1194247"/>
                  </a:lnTo>
                  <a:lnTo>
                    <a:pt x="3937" y="395036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57200" y="333476"/>
              <a:ext cx="8229600" cy="6186170"/>
            </a:xfrm>
            <a:custGeom>
              <a:avLst/>
              <a:gdLst/>
              <a:ahLst/>
              <a:cxnLst/>
              <a:rect l="l" t="t" r="r" b="b"/>
              <a:pathLst>
                <a:path w="8229600" h="6186170">
                  <a:moveTo>
                    <a:pt x="8229600" y="0"/>
                  </a:moveTo>
                  <a:lnTo>
                    <a:pt x="0" y="0"/>
                  </a:lnTo>
                  <a:lnTo>
                    <a:pt x="0" y="6185661"/>
                  </a:lnTo>
                  <a:lnTo>
                    <a:pt x="8229600" y="6185661"/>
                  </a:lnTo>
                  <a:lnTo>
                    <a:pt x="8229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57200" y="333476"/>
              <a:ext cx="8229600" cy="6186170"/>
            </a:xfrm>
            <a:custGeom>
              <a:avLst/>
              <a:gdLst/>
              <a:ahLst/>
              <a:cxnLst/>
              <a:rect l="l" t="t" r="r" b="b"/>
              <a:pathLst>
                <a:path w="8229600" h="6186170">
                  <a:moveTo>
                    <a:pt x="0" y="6185661"/>
                  </a:moveTo>
                  <a:lnTo>
                    <a:pt x="8229600" y="6185661"/>
                  </a:lnTo>
                  <a:lnTo>
                    <a:pt x="8229600" y="0"/>
                  </a:lnTo>
                  <a:lnTo>
                    <a:pt x="0" y="0"/>
                  </a:lnTo>
                  <a:lnTo>
                    <a:pt x="0" y="6185661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561205" y="0"/>
              <a:ext cx="3679190" cy="678180"/>
            </a:xfrm>
            <a:custGeom>
              <a:avLst/>
              <a:gdLst/>
              <a:ahLst/>
              <a:cxnLst/>
              <a:rect l="l" t="t" r="r" b="b"/>
              <a:pathLst>
                <a:path w="3679190" h="678180">
                  <a:moveTo>
                    <a:pt x="0" y="677672"/>
                  </a:moveTo>
                  <a:lnTo>
                    <a:pt x="3679062" y="677672"/>
                  </a:lnTo>
                  <a:lnTo>
                    <a:pt x="3679062" y="0"/>
                  </a:lnTo>
                  <a:lnTo>
                    <a:pt x="0" y="0"/>
                  </a:lnTo>
                  <a:lnTo>
                    <a:pt x="0" y="677672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561205" y="0"/>
              <a:ext cx="3679190" cy="678180"/>
            </a:xfrm>
            <a:custGeom>
              <a:avLst/>
              <a:gdLst/>
              <a:ahLst/>
              <a:cxnLst/>
              <a:rect l="l" t="t" r="r" b="b"/>
              <a:pathLst>
                <a:path w="3679190" h="678180">
                  <a:moveTo>
                    <a:pt x="0" y="677672"/>
                  </a:moveTo>
                  <a:lnTo>
                    <a:pt x="3679062" y="677672"/>
                  </a:lnTo>
                  <a:lnTo>
                    <a:pt x="3679062" y="0"/>
                  </a:lnTo>
                </a:path>
                <a:path w="3679190" h="678180">
                  <a:moveTo>
                    <a:pt x="0" y="0"/>
                  </a:moveTo>
                  <a:lnTo>
                    <a:pt x="0" y="677672"/>
                  </a:lnTo>
                </a:path>
              </a:pathLst>
            </a:custGeom>
            <a:ln w="15875">
              <a:solidFill>
                <a:srgbClr val="74A40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649088" y="0"/>
              <a:ext cx="3505200" cy="602615"/>
            </a:xfrm>
            <a:custGeom>
              <a:avLst/>
              <a:gdLst/>
              <a:ahLst/>
              <a:cxnLst/>
              <a:rect l="l" t="t" r="r" b="b"/>
              <a:pathLst>
                <a:path w="3505200" h="602615">
                  <a:moveTo>
                    <a:pt x="0" y="602488"/>
                  </a:moveTo>
                  <a:lnTo>
                    <a:pt x="3505199" y="602488"/>
                  </a:lnTo>
                  <a:lnTo>
                    <a:pt x="3505199" y="0"/>
                  </a:lnTo>
                  <a:lnTo>
                    <a:pt x="0" y="0"/>
                  </a:lnTo>
                  <a:lnTo>
                    <a:pt x="0" y="602488"/>
                  </a:lnTo>
                  <a:close/>
                </a:path>
              </a:pathLst>
            </a:custGeom>
            <a:solidFill>
              <a:srgbClr val="7068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2605" rIns="0" bIns="0" rtlCol="0">
            <a:spAutoFit/>
          </a:bodyPr>
          <a:lstStyle/>
          <a:p>
            <a:pPr marL="516255">
              <a:lnSpc>
                <a:spcPct val="100000"/>
              </a:lnSpc>
              <a:spcBef>
                <a:spcPts val="95"/>
              </a:spcBef>
            </a:pPr>
            <a:r>
              <a:rPr sz="4000" spc="-10">
                <a:solidFill>
                  <a:srgbClr val="FF0000"/>
                </a:solidFill>
              </a:rPr>
              <a:t>2-</a:t>
            </a:r>
            <a:r>
              <a:rPr sz="4000">
                <a:solidFill>
                  <a:srgbClr val="FF0000"/>
                </a:solidFill>
              </a:rPr>
              <a:t>3-</a:t>
            </a:r>
            <a:r>
              <a:rPr sz="4000" spc="-65">
                <a:solidFill>
                  <a:srgbClr val="FF0000"/>
                </a:solidFill>
              </a:rPr>
              <a:t> </a:t>
            </a:r>
            <a:r>
              <a:rPr sz="4000">
                <a:solidFill>
                  <a:srgbClr val="FF0000"/>
                </a:solidFill>
              </a:rPr>
              <a:t>veya</a:t>
            </a:r>
            <a:r>
              <a:rPr sz="4000" spc="-75">
                <a:solidFill>
                  <a:srgbClr val="FF0000"/>
                </a:solidFill>
              </a:rPr>
              <a:t> </a:t>
            </a:r>
            <a:r>
              <a:rPr sz="4000" spc="-10">
                <a:solidFill>
                  <a:srgbClr val="FF0000"/>
                </a:solidFill>
              </a:rPr>
              <a:t>2-3-</a:t>
            </a:r>
            <a:r>
              <a:rPr sz="4000">
                <a:solidFill>
                  <a:srgbClr val="FF0000"/>
                </a:solidFill>
              </a:rPr>
              <a:t>4</a:t>
            </a:r>
            <a:r>
              <a:rPr sz="4000" spc="-65">
                <a:solidFill>
                  <a:srgbClr val="FF0000"/>
                </a:solidFill>
              </a:rPr>
              <a:t> </a:t>
            </a:r>
            <a:r>
              <a:rPr sz="4000" spc="-20">
                <a:solidFill>
                  <a:srgbClr val="FF0000"/>
                </a:solidFill>
              </a:rPr>
              <a:t>tree</a:t>
            </a:r>
            <a:endParaRPr sz="4000"/>
          </a:p>
        </p:txBody>
      </p:sp>
      <p:sp>
        <p:nvSpPr>
          <p:cNvPr id="47" name="object 47"/>
          <p:cNvSpPr txBox="1"/>
          <p:nvPr/>
        </p:nvSpPr>
        <p:spPr>
          <a:xfrm>
            <a:off x="1190955" y="2337308"/>
            <a:ext cx="65227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marR="5080" indent="-274955">
              <a:lnSpc>
                <a:spcPct val="100000"/>
              </a:lnSpc>
              <a:spcBef>
                <a:spcPts val="100"/>
              </a:spcBef>
            </a:pPr>
            <a:r>
              <a:rPr sz="18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800" spc="55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400" spc="-10">
                <a:solidFill>
                  <a:srgbClr val="3D3C2C"/>
                </a:solidFill>
                <a:latin typeface="Calibri"/>
                <a:cs typeface="Calibri"/>
              </a:rPr>
              <a:t>Örnek: 50,60,20,30,10,5,90,25,40,70,80,22,85,72,3,1,4,12</a:t>
            </a:r>
            <a:endParaRPr sz="2400">
              <a:latin typeface="Calibri"/>
              <a:cs typeface="Calibri"/>
            </a:endParaRPr>
          </a:p>
          <a:p>
            <a:pPr marL="287020">
              <a:lnSpc>
                <a:spcPct val="100000"/>
              </a:lnSpc>
            </a:pP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,24,26</a:t>
            </a:r>
            <a:r>
              <a:rPr sz="24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ağacı</a:t>
            </a:r>
            <a:r>
              <a:rPr sz="24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 spc="-10">
                <a:solidFill>
                  <a:srgbClr val="3D3C2C"/>
                </a:solidFill>
                <a:latin typeface="Calibri"/>
                <a:cs typeface="Calibri"/>
              </a:rPr>
              <a:t>oluşturunuz.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8" name="object 48"/>
          <p:cNvPicPr/>
          <p:nvPr/>
        </p:nvPicPr>
        <p:blipFill>
          <a:blip r:embed="rId3"/>
          <a:stretch>
            <a:fillRect/>
          </a:stretch>
        </p:blipFill>
        <p:spPr>
          <a:xfrm>
            <a:off x="1979676" y="4057650"/>
            <a:ext cx="4905375" cy="168592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49851" y="0"/>
            <a:ext cx="3505200" cy="601980"/>
          </a:xfrm>
          <a:custGeom>
            <a:avLst/>
            <a:gdLst/>
            <a:ahLst/>
            <a:cxnLst/>
            <a:rect l="l" t="t" r="r" b="b"/>
            <a:pathLst>
              <a:path w="3505200" h="601980">
                <a:moveTo>
                  <a:pt x="0" y="601726"/>
                </a:moveTo>
                <a:lnTo>
                  <a:pt x="3505200" y="601726"/>
                </a:lnTo>
                <a:lnTo>
                  <a:pt x="3505200" y="0"/>
                </a:lnTo>
                <a:lnTo>
                  <a:pt x="0" y="0"/>
                </a:lnTo>
                <a:lnTo>
                  <a:pt x="0" y="601726"/>
                </a:lnTo>
                <a:close/>
              </a:path>
            </a:pathLst>
          </a:custGeom>
          <a:solidFill>
            <a:srgbClr val="7068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5133" rIns="0" bIns="0" rtlCol="0">
            <a:spAutoFit/>
          </a:bodyPr>
          <a:lstStyle/>
          <a:p>
            <a:pPr marL="515620">
              <a:lnSpc>
                <a:spcPct val="100000"/>
              </a:lnSpc>
              <a:spcBef>
                <a:spcPts val="100"/>
              </a:spcBef>
            </a:pPr>
            <a:r>
              <a:rPr sz="3600"/>
              <a:t>Çok</a:t>
            </a:r>
            <a:r>
              <a:rPr sz="3600" spc="-95"/>
              <a:t> </a:t>
            </a:r>
            <a:r>
              <a:rPr sz="3600" spc="-45"/>
              <a:t>Yollu</a:t>
            </a:r>
            <a:r>
              <a:rPr sz="3600" spc="-75"/>
              <a:t> </a:t>
            </a:r>
            <a:r>
              <a:rPr sz="3600"/>
              <a:t>Ağaçlar</a:t>
            </a:r>
            <a:r>
              <a:rPr sz="3600" spc="-100"/>
              <a:t> </a:t>
            </a:r>
            <a:r>
              <a:rPr sz="3600"/>
              <a:t>-</a:t>
            </a:r>
            <a:r>
              <a:rPr sz="3600" spc="-10"/>
              <a:t>B-Trees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1191869" y="2264791"/>
            <a:ext cx="4313555" cy="90360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18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800" spc="5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400" b="1">
                <a:solidFill>
                  <a:srgbClr val="FF0000"/>
                </a:solidFill>
                <a:latin typeface="Calibri"/>
                <a:cs typeface="Calibri"/>
              </a:rPr>
              <a:t>1-</a:t>
            </a:r>
            <a:r>
              <a:rPr sz="2400" b="1" spc="-3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20">
                <a:solidFill>
                  <a:srgbClr val="FF0000"/>
                </a:solidFill>
                <a:latin typeface="Calibri"/>
                <a:cs typeface="Calibri"/>
              </a:rPr>
              <a:t>Yerleştirilecek</a:t>
            </a:r>
            <a:r>
              <a:rPr sz="2400" b="1" spc="-2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10">
                <a:solidFill>
                  <a:srgbClr val="FF0000"/>
                </a:solidFill>
                <a:latin typeface="Calibri"/>
                <a:cs typeface="Calibri"/>
              </a:rPr>
              <a:t>yaprak</a:t>
            </a:r>
            <a:r>
              <a:rPr sz="2400" b="1" spc="-3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>
                <a:solidFill>
                  <a:srgbClr val="FF0000"/>
                </a:solidFill>
                <a:latin typeface="Calibri"/>
                <a:cs typeface="Calibri"/>
              </a:rPr>
              <a:t>boş</a:t>
            </a:r>
            <a:r>
              <a:rPr sz="2400" b="1" spc="-3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20">
                <a:solidFill>
                  <a:srgbClr val="FF0000"/>
                </a:solidFill>
                <a:latin typeface="Calibri"/>
                <a:cs typeface="Calibri"/>
              </a:rPr>
              <a:t>ise,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18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800" spc="-15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Örnek</a:t>
            </a:r>
            <a:r>
              <a:rPr sz="24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olarak</a:t>
            </a:r>
            <a:r>
              <a:rPr sz="24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7’nin</a:t>
            </a:r>
            <a:r>
              <a:rPr sz="2400" spc="-5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 spc="-10">
                <a:solidFill>
                  <a:srgbClr val="3D3C2C"/>
                </a:solidFill>
                <a:latin typeface="Calibri"/>
                <a:cs typeface="Calibri"/>
              </a:rPr>
              <a:t>eklenmesi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700401" y="3367087"/>
            <a:ext cx="3336925" cy="2571750"/>
            <a:chOff x="2700401" y="3367087"/>
            <a:chExt cx="3336925" cy="2571750"/>
          </a:xfrm>
        </p:grpSpPr>
        <p:pic>
          <p:nvPicPr>
            <p:cNvPr id="6" name="object 6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2854325" y="3367087"/>
              <a:ext cx="3028950" cy="1214437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2700401" y="4581461"/>
              <a:ext cx="3336925" cy="1357376"/>
            </a:xfrm>
            <a:prstGeom prst="rect">
              <a:avLst/>
            </a:prstGeom>
          </p:spPr>
        </p:pic>
      </p:grpSp>
    </p:spTree>
  </p:cSld>
  <p:clrMapOvr>
    <a:masterClrMapping/>
  </p:clrMapOvr>
  <p:transition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92009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199" y="0"/>
                </a:moveTo>
                <a:lnTo>
                  <a:pt x="0" y="0"/>
                </a:lnTo>
                <a:lnTo>
                  <a:pt x="0" y="6858000"/>
                </a:lnTo>
                <a:lnTo>
                  <a:pt x="1600199" y="6858000"/>
                </a:lnTo>
                <a:lnTo>
                  <a:pt x="1600199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597" y="0"/>
            <a:ext cx="991235" cy="6858000"/>
          </a:xfrm>
          <a:custGeom>
            <a:avLst/>
            <a:gdLst/>
            <a:ahLst/>
            <a:cxnLst/>
            <a:rect l="l" t="t" r="r" b="b"/>
            <a:pathLst>
              <a:path w="991235" h="6858000">
                <a:moveTo>
                  <a:pt x="990612" y="0"/>
                </a:moveTo>
                <a:lnTo>
                  <a:pt x="457200" y="0"/>
                </a:lnTo>
                <a:lnTo>
                  <a:pt x="228612" y="0"/>
                </a:lnTo>
                <a:lnTo>
                  <a:pt x="0" y="0"/>
                </a:lnTo>
                <a:lnTo>
                  <a:pt x="0" y="6858000"/>
                </a:lnTo>
                <a:lnTo>
                  <a:pt x="228612" y="6858000"/>
                </a:lnTo>
                <a:lnTo>
                  <a:pt x="457200" y="6858000"/>
                </a:lnTo>
                <a:lnTo>
                  <a:pt x="990612" y="6858000"/>
                </a:lnTo>
                <a:lnTo>
                  <a:pt x="990612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14907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00519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457200" y="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4572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06996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230997" y="0"/>
            <a:ext cx="913130" cy="6858000"/>
          </a:xfrm>
          <a:custGeom>
            <a:avLst/>
            <a:gdLst/>
            <a:ahLst/>
            <a:cxnLst/>
            <a:rect l="l" t="t" r="r" b="b"/>
            <a:pathLst>
              <a:path w="913128" h="6858000">
                <a:moveTo>
                  <a:pt x="912990" y="0"/>
                </a:moveTo>
                <a:lnTo>
                  <a:pt x="762000" y="0"/>
                </a:lnTo>
                <a:lnTo>
                  <a:pt x="533400" y="0"/>
                </a:lnTo>
                <a:lnTo>
                  <a:pt x="0" y="0"/>
                </a:lnTo>
                <a:lnTo>
                  <a:pt x="0" y="6858000"/>
                </a:lnTo>
                <a:lnTo>
                  <a:pt x="533400" y="6858000"/>
                </a:lnTo>
                <a:lnTo>
                  <a:pt x="762000" y="6858000"/>
                </a:lnTo>
                <a:lnTo>
                  <a:pt x="912990" y="6858000"/>
                </a:lnTo>
                <a:lnTo>
                  <a:pt x="91299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87596" y="0"/>
            <a:ext cx="2819400" cy="6858000"/>
          </a:xfrm>
          <a:custGeom>
            <a:avLst/>
            <a:gdLst/>
            <a:ahLst/>
            <a:cxnLst/>
            <a:rect l="l" t="t" r="r" b="b"/>
            <a:pathLst>
              <a:path w="2819400" h="6858000">
                <a:moveTo>
                  <a:pt x="2819400" y="0"/>
                </a:moveTo>
                <a:lnTo>
                  <a:pt x="0" y="0"/>
                </a:lnTo>
                <a:lnTo>
                  <a:pt x="0" y="6858000"/>
                </a:lnTo>
                <a:lnTo>
                  <a:pt x="2819400" y="6858000"/>
                </a:lnTo>
                <a:lnTo>
                  <a:pt x="28194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50678" y="-7937"/>
            <a:ext cx="9100185" cy="6872605"/>
            <a:chOff x="50678" y="-7937"/>
            <a:chExt cx="9100185" cy="6872605"/>
          </a:xfrm>
        </p:grpSpPr>
        <p:sp>
          <p:nvSpPr>
            <p:cNvPr id="11" name="object 11"/>
            <p:cNvSpPr/>
            <p:nvPr/>
          </p:nvSpPr>
          <p:spPr>
            <a:xfrm>
              <a:off x="2973197" y="0"/>
              <a:ext cx="990600" cy="6858000"/>
            </a:xfrm>
            <a:custGeom>
              <a:avLst/>
              <a:gdLst/>
              <a:ahLst/>
              <a:cxnLst/>
              <a:rect l="l" t="t" r="r" b="b"/>
              <a:pathLst>
                <a:path w="990600" h="6858000">
                  <a:moveTo>
                    <a:pt x="990600" y="0"/>
                  </a:moveTo>
                  <a:lnTo>
                    <a:pt x="457200" y="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6858000"/>
                  </a:lnTo>
                  <a:lnTo>
                    <a:pt x="228600" y="6858000"/>
                  </a:lnTo>
                  <a:lnTo>
                    <a:pt x="457200" y="6858000"/>
                  </a:lnTo>
                  <a:lnTo>
                    <a:pt x="990600" y="6858000"/>
                  </a:lnTo>
                  <a:lnTo>
                    <a:pt x="990600" y="0"/>
                  </a:lnTo>
                  <a:close/>
                </a:path>
              </a:pathLst>
            </a:custGeom>
            <a:solidFill>
              <a:srgbClr val="FFFFFF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5728" y="3486886"/>
              <a:ext cx="9078595" cy="2715260"/>
            </a:xfrm>
            <a:custGeom>
              <a:avLst/>
              <a:gdLst/>
              <a:ahLst/>
              <a:cxnLst/>
              <a:rect l="l" t="t" r="r" b="b"/>
              <a:pathLst>
                <a:path w="9078595" h="2715260">
                  <a:moveTo>
                    <a:pt x="0" y="2664523"/>
                  </a:moveTo>
                  <a:lnTo>
                    <a:pt x="44898" y="2667221"/>
                  </a:lnTo>
                  <a:lnTo>
                    <a:pt x="89828" y="2669913"/>
                  </a:lnTo>
                  <a:lnTo>
                    <a:pt x="134823" y="2672590"/>
                  </a:lnTo>
                  <a:lnTo>
                    <a:pt x="179914" y="2675246"/>
                  </a:lnTo>
                  <a:lnTo>
                    <a:pt x="225134" y="2677875"/>
                  </a:lnTo>
                  <a:lnTo>
                    <a:pt x="270515" y="2680469"/>
                  </a:lnTo>
                  <a:lnTo>
                    <a:pt x="316090" y="2683022"/>
                  </a:lnTo>
                  <a:lnTo>
                    <a:pt x="361890" y="2685526"/>
                  </a:lnTo>
                  <a:lnTo>
                    <a:pt x="407948" y="2687974"/>
                  </a:lnTo>
                  <a:lnTo>
                    <a:pt x="454295" y="2690360"/>
                  </a:lnTo>
                  <a:lnTo>
                    <a:pt x="500965" y="2692676"/>
                  </a:lnTo>
                  <a:lnTo>
                    <a:pt x="547990" y="2694916"/>
                  </a:lnTo>
                  <a:lnTo>
                    <a:pt x="595400" y="2697073"/>
                  </a:lnTo>
                  <a:lnTo>
                    <a:pt x="643230" y="2699140"/>
                  </a:lnTo>
                  <a:lnTo>
                    <a:pt x="691511" y="2701109"/>
                  </a:lnTo>
                  <a:lnTo>
                    <a:pt x="740275" y="2702975"/>
                  </a:lnTo>
                  <a:lnTo>
                    <a:pt x="789554" y="2704729"/>
                  </a:lnTo>
                  <a:lnTo>
                    <a:pt x="839382" y="2706365"/>
                  </a:lnTo>
                  <a:lnTo>
                    <a:pt x="889789" y="2707877"/>
                  </a:lnTo>
                  <a:lnTo>
                    <a:pt x="940808" y="2709256"/>
                  </a:lnTo>
                  <a:lnTo>
                    <a:pt x="992472" y="2710497"/>
                  </a:lnTo>
                  <a:lnTo>
                    <a:pt x="1044812" y="2711592"/>
                  </a:lnTo>
                  <a:lnTo>
                    <a:pt x="1097861" y="2712535"/>
                  </a:lnTo>
                  <a:lnTo>
                    <a:pt x="1151651" y="2713317"/>
                  </a:lnTo>
                  <a:lnTo>
                    <a:pt x="1206215" y="2713933"/>
                  </a:lnTo>
                  <a:lnTo>
                    <a:pt x="1261583" y="2714376"/>
                  </a:lnTo>
                  <a:lnTo>
                    <a:pt x="1317790" y="2714638"/>
                  </a:lnTo>
                  <a:lnTo>
                    <a:pt x="1374866" y="2714713"/>
                  </a:lnTo>
                  <a:lnTo>
                    <a:pt x="1432845" y="2714594"/>
                  </a:lnTo>
                  <a:lnTo>
                    <a:pt x="1491758" y="2714273"/>
                  </a:lnTo>
                  <a:lnTo>
                    <a:pt x="1551637" y="2713744"/>
                  </a:lnTo>
                  <a:lnTo>
                    <a:pt x="1612515" y="2713000"/>
                  </a:lnTo>
                  <a:lnTo>
                    <a:pt x="1674425" y="2712034"/>
                  </a:lnTo>
                  <a:lnTo>
                    <a:pt x="1717553" y="2711288"/>
                  </a:lnTo>
                  <a:lnTo>
                    <a:pt x="1761085" y="2710534"/>
                  </a:lnTo>
                  <a:lnTo>
                    <a:pt x="1805014" y="2709765"/>
                  </a:lnTo>
                  <a:lnTo>
                    <a:pt x="1849338" y="2708979"/>
                  </a:lnTo>
                  <a:lnTo>
                    <a:pt x="1894050" y="2708171"/>
                  </a:lnTo>
                  <a:lnTo>
                    <a:pt x="1939146" y="2707337"/>
                  </a:lnTo>
                  <a:lnTo>
                    <a:pt x="1984623" y="2706473"/>
                  </a:lnTo>
                  <a:lnTo>
                    <a:pt x="2030476" y="2705574"/>
                  </a:lnTo>
                  <a:lnTo>
                    <a:pt x="2076699" y="2704637"/>
                  </a:lnTo>
                  <a:lnTo>
                    <a:pt x="2123289" y="2703656"/>
                  </a:lnTo>
                  <a:lnTo>
                    <a:pt x="2170241" y="2702629"/>
                  </a:lnTo>
                  <a:lnTo>
                    <a:pt x="2217550" y="2701550"/>
                  </a:lnTo>
                  <a:lnTo>
                    <a:pt x="2265212" y="2700416"/>
                  </a:lnTo>
                  <a:lnTo>
                    <a:pt x="2313223" y="2699223"/>
                  </a:lnTo>
                  <a:lnTo>
                    <a:pt x="2361578" y="2697965"/>
                  </a:lnTo>
                  <a:lnTo>
                    <a:pt x="2410272" y="2696640"/>
                  </a:lnTo>
                  <a:lnTo>
                    <a:pt x="2459301" y="2695242"/>
                  </a:lnTo>
                  <a:lnTo>
                    <a:pt x="2508661" y="2693769"/>
                  </a:lnTo>
                  <a:lnTo>
                    <a:pt x="2558346" y="2692214"/>
                  </a:lnTo>
                  <a:lnTo>
                    <a:pt x="2608353" y="2690575"/>
                  </a:lnTo>
                  <a:lnTo>
                    <a:pt x="2658676" y="2688847"/>
                  </a:lnTo>
                  <a:lnTo>
                    <a:pt x="2709312" y="2687026"/>
                  </a:lnTo>
                  <a:lnTo>
                    <a:pt x="2760256" y="2685107"/>
                  </a:lnTo>
                  <a:lnTo>
                    <a:pt x="2811503" y="2683087"/>
                  </a:lnTo>
                  <a:lnTo>
                    <a:pt x="2863049" y="2680962"/>
                  </a:lnTo>
                  <a:lnTo>
                    <a:pt x="2914889" y="2678726"/>
                  </a:lnTo>
                  <a:lnTo>
                    <a:pt x="2967020" y="2676377"/>
                  </a:lnTo>
                  <a:lnTo>
                    <a:pt x="3019435" y="2673909"/>
                  </a:lnTo>
                  <a:lnTo>
                    <a:pt x="3072131" y="2671319"/>
                  </a:lnTo>
                  <a:lnTo>
                    <a:pt x="3125103" y="2668602"/>
                  </a:lnTo>
                  <a:lnTo>
                    <a:pt x="3178347" y="2665754"/>
                  </a:lnTo>
                  <a:lnTo>
                    <a:pt x="3231859" y="2662772"/>
                  </a:lnTo>
                  <a:lnTo>
                    <a:pt x="3285633" y="2659650"/>
                  </a:lnTo>
                  <a:lnTo>
                    <a:pt x="3339665" y="2656385"/>
                  </a:lnTo>
                  <a:lnTo>
                    <a:pt x="3393951" y="2652973"/>
                  </a:lnTo>
                  <a:lnTo>
                    <a:pt x="3448486" y="2649408"/>
                  </a:lnTo>
                  <a:lnTo>
                    <a:pt x="3503265" y="2645688"/>
                  </a:lnTo>
                  <a:lnTo>
                    <a:pt x="3558285" y="2641807"/>
                  </a:lnTo>
                  <a:lnTo>
                    <a:pt x="3613541" y="2637763"/>
                  </a:lnTo>
                  <a:lnTo>
                    <a:pt x="3669027" y="2633550"/>
                  </a:lnTo>
                  <a:lnTo>
                    <a:pt x="3724740" y="2629164"/>
                  </a:lnTo>
                  <a:lnTo>
                    <a:pt x="3780676" y="2624601"/>
                  </a:lnTo>
                  <a:lnTo>
                    <a:pt x="3836829" y="2619857"/>
                  </a:lnTo>
                  <a:lnTo>
                    <a:pt x="3893195" y="2614928"/>
                  </a:lnTo>
                  <a:lnTo>
                    <a:pt x="3949769" y="2609810"/>
                  </a:lnTo>
                  <a:lnTo>
                    <a:pt x="4006548" y="2604498"/>
                  </a:lnTo>
                  <a:lnTo>
                    <a:pt x="4063526" y="2598988"/>
                  </a:lnTo>
                  <a:lnTo>
                    <a:pt x="4120699" y="2593276"/>
                  </a:lnTo>
                  <a:lnTo>
                    <a:pt x="4166073" y="2588638"/>
                  </a:lnTo>
                  <a:lnTo>
                    <a:pt x="4212041" y="2583873"/>
                  </a:lnTo>
                  <a:lnTo>
                    <a:pt x="4258581" y="2578986"/>
                  </a:lnTo>
                  <a:lnTo>
                    <a:pt x="4305669" y="2573976"/>
                  </a:lnTo>
                  <a:lnTo>
                    <a:pt x="4353284" y="2568847"/>
                  </a:lnTo>
                  <a:lnTo>
                    <a:pt x="4401403" y="2563601"/>
                  </a:lnTo>
                  <a:lnTo>
                    <a:pt x="4450004" y="2558240"/>
                  </a:lnTo>
                  <a:lnTo>
                    <a:pt x="4499066" y="2552765"/>
                  </a:lnTo>
                  <a:lnTo>
                    <a:pt x="4548564" y="2547178"/>
                  </a:lnTo>
                  <a:lnTo>
                    <a:pt x="4598478" y="2541483"/>
                  </a:lnTo>
                  <a:lnTo>
                    <a:pt x="4648785" y="2535680"/>
                  </a:lnTo>
                  <a:lnTo>
                    <a:pt x="4699462" y="2529772"/>
                  </a:lnTo>
                  <a:lnTo>
                    <a:pt x="4750488" y="2523761"/>
                  </a:lnTo>
                  <a:lnTo>
                    <a:pt x="4801840" y="2517649"/>
                  </a:lnTo>
                  <a:lnTo>
                    <a:pt x="4853496" y="2511437"/>
                  </a:lnTo>
                  <a:lnTo>
                    <a:pt x="4905433" y="2505129"/>
                  </a:lnTo>
                  <a:lnTo>
                    <a:pt x="4957629" y="2498725"/>
                  </a:lnTo>
                  <a:lnTo>
                    <a:pt x="5010063" y="2492229"/>
                  </a:lnTo>
                  <a:lnTo>
                    <a:pt x="5062711" y="2485642"/>
                  </a:lnTo>
                  <a:lnTo>
                    <a:pt x="5115551" y="2478965"/>
                  </a:lnTo>
                  <a:lnTo>
                    <a:pt x="5168562" y="2472202"/>
                  </a:lnTo>
                  <a:lnTo>
                    <a:pt x="5221720" y="2465355"/>
                  </a:lnTo>
                  <a:lnTo>
                    <a:pt x="5275004" y="2458424"/>
                  </a:lnTo>
                  <a:lnTo>
                    <a:pt x="5328391" y="2451413"/>
                  </a:lnTo>
                  <a:lnTo>
                    <a:pt x="5381859" y="2444323"/>
                  </a:lnTo>
                  <a:lnTo>
                    <a:pt x="5435386" y="2437156"/>
                  </a:lnTo>
                  <a:lnTo>
                    <a:pt x="5488949" y="2429915"/>
                  </a:lnTo>
                  <a:lnTo>
                    <a:pt x="5542527" y="2422601"/>
                  </a:lnTo>
                  <a:lnTo>
                    <a:pt x="5596096" y="2415217"/>
                  </a:lnTo>
                  <a:lnTo>
                    <a:pt x="5649634" y="2407764"/>
                  </a:lnTo>
                  <a:lnTo>
                    <a:pt x="5703120" y="2400245"/>
                  </a:lnTo>
                  <a:lnTo>
                    <a:pt x="5756531" y="2392661"/>
                  </a:lnTo>
                  <a:lnTo>
                    <a:pt x="5809844" y="2385015"/>
                  </a:lnTo>
                  <a:lnTo>
                    <a:pt x="5863038" y="2377309"/>
                  </a:lnTo>
                  <a:lnTo>
                    <a:pt x="5916090" y="2369545"/>
                  </a:lnTo>
                  <a:lnTo>
                    <a:pt x="5968978" y="2361724"/>
                  </a:lnTo>
                  <a:lnTo>
                    <a:pt x="6021680" y="2353849"/>
                  </a:lnTo>
                  <a:lnTo>
                    <a:pt x="6074172" y="2345922"/>
                  </a:lnTo>
                  <a:lnTo>
                    <a:pt x="6126434" y="2337944"/>
                  </a:lnTo>
                  <a:lnTo>
                    <a:pt x="6178442" y="2329919"/>
                  </a:lnTo>
                  <a:lnTo>
                    <a:pt x="6230175" y="2321848"/>
                  </a:lnTo>
                  <a:lnTo>
                    <a:pt x="6281610" y="2313732"/>
                  </a:lnTo>
                  <a:lnTo>
                    <a:pt x="6332724" y="2305575"/>
                  </a:lnTo>
                  <a:lnTo>
                    <a:pt x="6383496" y="2297378"/>
                  </a:lnTo>
                  <a:lnTo>
                    <a:pt x="6433904" y="2289143"/>
                  </a:lnTo>
                  <a:lnTo>
                    <a:pt x="6483924" y="2280872"/>
                  </a:lnTo>
                  <a:lnTo>
                    <a:pt x="6533536" y="2272567"/>
                  </a:lnTo>
                  <a:lnTo>
                    <a:pt x="6582715" y="2264230"/>
                  </a:lnTo>
                  <a:lnTo>
                    <a:pt x="6631441" y="2255864"/>
                  </a:lnTo>
                  <a:lnTo>
                    <a:pt x="6679690" y="2247470"/>
                  </a:lnTo>
                  <a:lnTo>
                    <a:pt x="6727441" y="2239051"/>
                  </a:lnTo>
                  <a:lnTo>
                    <a:pt x="6774672" y="2230608"/>
                  </a:lnTo>
                  <a:lnTo>
                    <a:pt x="6821359" y="2222143"/>
                  </a:lnTo>
                  <a:lnTo>
                    <a:pt x="6867481" y="2213659"/>
                  </a:lnTo>
                  <a:lnTo>
                    <a:pt x="6913016" y="2205157"/>
                  </a:lnTo>
                  <a:lnTo>
                    <a:pt x="6957940" y="2196640"/>
                  </a:lnTo>
                  <a:lnTo>
                    <a:pt x="7002233" y="2188109"/>
                  </a:lnTo>
                  <a:lnTo>
                    <a:pt x="7045871" y="2179568"/>
                  </a:lnTo>
                  <a:lnTo>
                    <a:pt x="7088832" y="2171016"/>
                  </a:lnTo>
                  <a:lnTo>
                    <a:pt x="7131095" y="2162458"/>
                  </a:lnTo>
                  <a:lnTo>
                    <a:pt x="7172636" y="2153894"/>
                  </a:lnTo>
                  <a:lnTo>
                    <a:pt x="7233929" y="2140968"/>
                  </a:lnTo>
                  <a:lnTo>
                    <a:pt x="7295240" y="2127694"/>
                  </a:lnTo>
                  <a:lnTo>
                    <a:pt x="7356517" y="2114092"/>
                  </a:lnTo>
                  <a:lnTo>
                    <a:pt x="7417708" y="2100182"/>
                  </a:lnTo>
                  <a:lnTo>
                    <a:pt x="7478760" y="2085982"/>
                  </a:lnTo>
                  <a:lnTo>
                    <a:pt x="7539621" y="2071514"/>
                  </a:lnTo>
                  <a:lnTo>
                    <a:pt x="7600240" y="2056797"/>
                  </a:lnTo>
                  <a:lnTo>
                    <a:pt x="7660563" y="2041849"/>
                  </a:lnTo>
                  <a:lnTo>
                    <a:pt x="7720539" y="2026691"/>
                  </a:lnTo>
                  <a:lnTo>
                    <a:pt x="7780116" y="2011343"/>
                  </a:lnTo>
                  <a:lnTo>
                    <a:pt x="7839241" y="1995824"/>
                  </a:lnTo>
                  <a:lnTo>
                    <a:pt x="7897862" y="1980154"/>
                  </a:lnTo>
                  <a:lnTo>
                    <a:pt x="7955927" y="1964352"/>
                  </a:lnTo>
                  <a:lnTo>
                    <a:pt x="8013384" y="1948439"/>
                  </a:lnTo>
                  <a:lnTo>
                    <a:pt x="8070180" y="1932433"/>
                  </a:lnTo>
                  <a:lnTo>
                    <a:pt x="8126263" y="1916354"/>
                  </a:lnTo>
                  <a:lnTo>
                    <a:pt x="8181582" y="1900223"/>
                  </a:lnTo>
                  <a:lnTo>
                    <a:pt x="8236083" y="1884058"/>
                  </a:lnTo>
                  <a:lnTo>
                    <a:pt x="8289716" y="1867880"/>
                  </a:lnTo>
                  <a:lnTo>
                    <a:pt x="8342426" y="1851708"/>
                  </a:lnTo>
                  <a:lnTo>
                    <a:pt x="8394164" y="1835561"/>
                  </a:lnTo>
                  <a:lnTo>
                    <a:pt x="8444875" y="1819460"/>
                  </a:lnTo>
                  <a:lnTo>
                    <a:pt x="8494508" y="1803424"/>
                  </a:lnTo>
                  <a:lnTo>
                    <a:pt x="8543011" y="1787472"/>
                  </a:lnTo>
                  <a:lnTo>
                    <a:pt x="8590332" y="1771624"/>
                  </a:lnTo>
                  <a:lnTo>
                    <a:pt x="8636418" y="1755901"/>
                  </a:lnTo>
                  <a:lnTo>
                    <a:pt x="8681217" y="1740321"/>
                  </a:lnTo>
                  <a:lnTo>
                    <a:pt x="8724677" y="1724904"/>
                  </a:lnTo>
                  <a:lnTo>
                    <a:pt x="8766746" y="1709670"/>
                  </a:lnTo>
                  <a:lnTo>
                    <a:pt x="8807371" y="1694639"/>
                  </a:lnTo>
                  <a:lnTo>
                    <a:pt x="8846501" y="1679830"/>
                  </a:lnTo>
                  <a:lnTo>
                    <a:pt x="8884083" y="1665263"/>
                  </a:lnTo>
                  <a:lnTo>
                    <a:pt x="8920065" y="1650957"/>
                  </a:lnTo>
                  <a:lnTo>
                    <a:pt x="8987020" y="1623208"/>
                  </a:lnTo>
                  <a:lnTo>
                    <a:pt x="9046949" y="1596742"/>
                  </a:lnTo>
                  <a:lnTo>
                    <a:pt x="9074148" y="1584038"/>
                  </a:lnTo>
                  <a:lnTo>
                    <a:pt x="9078271" y="1582028"/>
                  </a:lnTo>
                </a:path>
                <a:path w="9078595" h="2715260">
                  <a:moveTo>
                    <a:pt x="0" y="871372"/>
                  </a:moveTo>
                  <a:lnTo>
                    <a:pt x="35920" y="852340"/>
                  </a:lnTo>
                  <a:lnTo>
                    <a:pt x="71984" y="833309"/>
                  </a:lnTo>
                  <a:lnTo>
                    <a:pt x="108335" y="814282"/>
                  </a:lnTo>
                  <a:lnTo>
                    <a:pt x="145119" y="795260"/>
                  </a:lnTo>
                  <a:lnTo>
                    <a:pt x="182477" y="776244"/>
                  </a:lnTo>
                  <a:lnTo>
                    <a:pt x="220555" y="757238"/>
                  </a:lnTo>
                  <a:lnTo>
                    <a:pt x="259496" y="738241"/>
                  </a:lnTo>
                  <a:lnTo>
                    <a:pt x="299444" y="719257"/>
                  </a:lnTo>
                  <a:lnTo>
                    <a:pt x="340543" y="700287"/>
                  </a:lnTo>
                  <a:lnTo>
                    <a:pt x="382937" y="681331"/>
                  </a:lnTo>
                  <a:lnTo>
                    <a:pt x="426770" y="662394"/>
                  </a:lnTo>
                  <a:lnTo>
                    <a:pt x="472184" y="643474"/>
                  </a:lnTo>
                  <a:lnTo>
                    <a:pt x="519326" y="624576"/>
                  </a:lnTo>
                  <a:lnTo>
                    <a:pt x="568338" y="605700"/>
                  </a:lnTo>
                  <a:lnTo>
                    <a:pt x="619363" y="586848"/>
                  </a:lnTo>
                  <a:lnTo>
                    <a:pt x="672547" y="568022"/>
                  </a:lnTo>
                  <a:lnTo>
                    <a:pt x="728033" y="549223"/>
                  </a:lnTo>
                  <a:lnTo>
                    <a:pt x="785964" y="530453"/>
                  </a:lnTo>
                  <a:lnTo>
                    <a:pt x="846485" y="511714"/>
                  </a:lnTo>
                  <a:lnTo>
                    <a:pt x="909740" y="493008"/>
                  </a:lnTo>
                  <a:lnTo>
                    <a:pt x="975872" y="474337"/>
                  </a:lnTo>
                  <a:lnTo>
                    <a:pt x="1045025" y="455701"/>
                  </a:lnTo>
                  <a:lnTo>
                    <a:pt x="1082432" y="445844"/>
                  </a:lnTo>
                  <a:lnTo>
                    <a:pt x="1120567" y="435788"/>
                  </a:lnTo>
                  <a:lnTo>
                    <a:pt x="1159420" y="425547"/>
                  </a:lnTo>
                  <a:lnTo>
                    <a:pt x="1198980" y="415139"/>
                  </a:lnTo>
                  <a:lnTo>
                    <a:pt x="1239234" y="404578"/>
                  </a:lnTo>
                  <a:lnTo>
                    <a:pt x="1280171" y="393882"/>
                  </a:lnTo>
                  <a:lnTo>
                    <a:pt x="1321780" y="383065"/>
                  </a:lnTo>
                  <a:lnTo>
                    <a:pt x="1364049" y="372143"/>
                  </a:lnTo>
                  <a:lnTo>
                    <a:pt x="1406966" y="361133"/>
                  </a:lnTo>
                  <a:lnTo>
                    <a:pt x="1450520" y="350050"/>
                  </a:lnTo>
                  <a:lnTo>
                    <a:pt x="1494699" y="338911"/>
                  </a:lnTo>
                  <a:lnTo>
                    <a:pt x="1539492" y="327730"/>
                  </a:lnTo>
                  <a:lnTo>
                    <a:pt x="1584887" y="316524"/>
                  </a:lnTo>
                  <a:lnTo>
                    <a:pt x="1630872" y="305310"/>
                  </a:lnTo>
                  <a:lnTo>
                    <a:pt x="1677437" y="294101"/>
                  </a:lnTo>
                  <a:lnTo>
                    <a:pt x="1724569" y="282915"/>
                  </a:lnTo>
                  <a:lnTo>
                    <a:pt x="1772257" y="271768"/>
                  </a:lnTo>
                  <a:lnTo>
                    <a:pt x="1820489" y="260675"/>
                  </a:lnTo>
                  <a:lnTo>
                    <a:pt x="1869254" y="249651"/>
                  </a:lnTo>
                  <a:lnTo>
                    <a:pt x="1918540" y="238714"/>
                  </a:lnTo>
                  <a:lnTo>
                    <a:pt x="1968336" y="227879"/>
                  </a:lnTo>
                  <a:lnTo>
                    <a:pt x="2018630" y="217161"/>
                  </a:lnTo>
                  <a:lnTo>
                    <a:pt x="2069410" y="206577"/>
                  </a:lnTo>
                  <a:lnTo>
                    <a:pt x="2120666" y="196143"/>
                  </a:lnTo>
                  <a:lnTo>
                    <a:pt x="2172385" y="185873"/>
                  </a:lnTo>
                  <a:lnTo>
                    <a:pt x="2224555" y="175785"/>
                  </a:lnTo>
                  <a:lnTo>
                    <a:pt x="2277166" y="165894"/>
                  </a:lnTo>
                  <a:lnTo>
                    <a:pt x="2330206" y="156216"/>
                  </a:lnTo>
                  <a:lnTo>
                    <a:pt x="2383663" y="146767"/>
                  </a:lnTo>
                  <a:lnTo>
                    <a:pt x="2437525" y="137562"/>
                  </a:lnTo>
                  <a:lnTo>
                    <a:pt x="2491782" y="128618"/>
                  </a:lnTo>
                  <a:lnTo>
                    <a:pt x="2546421" y="119951"/>
                  </a:lnTo>
                  <a:lnTo>
                    <a:pt x="2601431" y="111575"/>
                  </a:lnTo>
                  <a:lnTo>
                    <a:pt x="2656800" y="103508"/>
                  </a:lnTo>
                  <a:lnTo>
                    <a:pt x="2712517" y="95765"/>
                  </a:lnTo>
                  <a:lnTo>
                    <a:pt x="2768570" y="88361"/>
                  </a:lnTo>
                  <a:lnTo>
                    <a:pt x="2824948" y="81314"/>
                  </a:lnTo>
                  <a:lnTo>
                    <a:pt x="2881639" y="74638"/>
                  </a:lnTo>
                  <a:lnTo>
                    <a:pt x="2938631" y="68350"/>
                  </a:lnTo>
                  <a:lnTo>
                    <a:pt x="2995914" y="62465"/>
                  </a:lnTo>
                  <a:lnTo>
                    <a:pt x="3053475" y="56999"/>
                  </a:lnTo>
                  <a:lnTo>
                    <a:pt x="3111303" y="51968"/>
                  </a:lnTo>
                  <a:lnTo>
                    <a:pt x="3155740" y="48359"/>
                  </a:lnTo>
                  <a:lnTo>
                    <a:pt x="3200516" y="44877"/>
                  </a:lnTo>
                  <a:lnTo>
                    <a:pt x="3245628" y="41521"/>
                  </a:lnTo>
                  <a:lnTo>
                    <a:pt x="3291067" y="38292"/>
                  </a:lnTo>
                  <a:lnTo>
                    <a:pt x="3336830" y="35191"/>
                  </a:lnTo>
                  <a:lnTo>
                    <a:pt x="3382910" y="32217"/>
                  </a:lnTo>
                  <a:lnTo>
                    <a:pt x="3429303" y="29372"/>
                  </a:lnTo>
                  <a:lnTo>
                    <a:pt x="3476001" y="26655"/>
                  </a:lnTo>
                  <a:lnTo>
                    <a:pt x="3523001" y="24067"/>
                  </a:lnTo>
                  <a:lnTo>
                    <a:pt x="3570296" y="21609"/>
                  </a:lnTo>
                  <a:lnTo>
                    <a:pt x="3617880" y="19281"/>
                  </a:lnTo>
                  <a:lnTo>
                    <a:pt x="3665749" y="17084"/>
                  </a:lnTo>
                  <a:lnTo>
                    <a:pt x="3713896" y="15017"/>
                  </a:lnTo>
                  <a:lnTo>
                    <a:pt x="3762316" y="13081"/>
                  </a:lnTo>
                  <a:lnTo>
                    <a:pt x="3811004" y="11277"/>
                  </a:lnTo>
                  <a:lnTo>
                    <a:pt x="3859954" y="9605"/>
                  </a:lnTo>
                  <a:lnTo>
                    <a:pt x="3909160" y="8066"/>
                  </a:lnTo>
                  <a:lnTo>
                    <a:pt x="3958616" y="6659"/>
                  </a:lnTo>
                  <a:lnTo>
                    <a:pt x="4008318" y="5386"/>
                  </a:lnTo>
                  <a:lnTo>
                    <a:pt x="4058260" y="4247"/>
                  </a:lnTo>
                  <a:lnTo>
                    <a:pt x="4108435" y="3241"/>
                  </a:lnTo>
                  <a:lnTo>
                    <a:pt x="4158839" y="2371"/>
                  </a:lnTo>
                  <a:lnTo>
                    <a:pt x="4209466" y="1636"/>
                  </a:lnTo>
                  <a:lnTo>
                    <a:pt x="4260311" y="1036"/>
                  </a:lnTo>
                  <a:lnTo>
                    <a:pt x="4311367" y="572"/>
                  </a:lnTo>
                  <a:lnTo>
                    <a:pt x="4362629" y="244"/>
                  </a:lnTo>
                  <a:lnTo>
                    <a:pt x="4414092" y="53"/>
                  </a:lnTo>
                  <a:lnTo>
                    <a:pt x="4465750" y="0"/>
                  </a:lnTo>
                  <a:lnTo>
                    <a:pt x="4517598" y="83"/>
                  </a:lnTo>
                  <a:lnTo>
                    <a:pt x="4569630" y="305"/>
                  </a:lnTo>
                  <a:lnTo>
                    <a:pt x="4621840" y="666"/>
                  </a:lnTo>
                  <a:lnTo>
                    <a:pt x="4674223" y="1165"/>
                  </a:lnTo>
                  <a:lnTo>
                    <a:pt x="4726773" y="1804"/>
                  </a:lnTo>
                  <a:lnTo>
                    <a:pt x="4779485" y="2583"/>
                  </a:lnTo>
                  <a:lnTo>
                    <a:pt x="4832353" y="3501"/>
                  </a:lnTo>
                  <a:lnTo>
                    <a:pt x="4885372" y="4560"/>
                  </a:lnTo>
                  <a:lnTo>
                    <a:pt x="4938536" y="5761"/>
                  </a:lnTo>
                  <a:lnTo>
                    <a:pt x="4991839" y="7102"/>
                  </a:lnTo>
                  <a:lnTo>
                    <a:pt x="5045276" y="8586"/>
                  </a:lnTo>
                  <a:lnTo>
                    <a:pt x="5098841" y="10212"/>
                  </a:lnTo>
                  <a:lnTo>
                    <a:pt x="5152530" y="11981"/>
                  </a:lnTo>
                  <a:lnTo>
                    <a:pt x="5206335" y="13893"/>
                  </a:lnTo>
                  <a:lnTo>
                    <a:pt x="5260252" y="15948"/>
                  </a:lnTo>
                  <a:lnTo>
                    <a:pt x="5314275" y="18147"/>
                  </a:lnTo>
                  <a:lnTo>
                    <a:pt x="5368399" y="20491"/>
                  </a:lnTo>
                  <a:lnTo>
                    <a:pt x="5422617" y="22980"/>
                  </a:lnTo>
                  <a:lnTo>
                    <a:pt x="5476925" y="25614"/>
                  </a:lnTo>
                  <a:lnTo>
                    <a:pt x="5531317" y="28394"/>
                  </a:lnTo>
                  <a:lnTo>
                    <a:pt x="5585787" y="31320"/>
                  </a:lnTo>
                  <a:lnTo>
                    <a:pt x="5640330" y="34392"/>
                  </a:lnTo>
                  <a:lnTo>
                    <a:pt x="5694940" y="37612"/>
                  </a:lnTo>
                  <a:lnTo>
                    <a:pt x="5749611" y="40979"/>
                  </a:lnTo>
                  <a:lnTo>
                    <a:pt x="5804338" y="44493"/>
                  </a:lnTo>
                  <a:lnTo>
                    <a:pt x="5859116" y="48156"/>
                  </a:lnTo>
                  <a:lnTo>
                    <a:pt x="5913939" y="51968"/>
                  </a:lnTo>
                  <a:lnTo>
                    <a:pt x="5961554" y="55463"/>
                  </a:lnTo>
                  <a:lnTo>
                    <a:pt x="6010111" y="59261"/>
                  </a:lnTo>
                  <a:lnTo>
                    <a:pt x="6059569" y="63352"/>
                  </a:lnTo>
                  <a:lnTo>
                    <a:pt x="6109886" y="67727"/>
                  </a:lnTo>
                  <a:lnTo>
                    <a:pt x="6161021" y="72376"/>
                  </a:lnTo>
                  <a:lnTo>
                    <a:pt x="6212932" y="77290"/>
                  </a:lnTo>
                  <a:lnTo>
                    <a:pt x="6265580" y="82458"/>
                  </a:lnTo>
                  <a:lnTo>
                    <a:pt x="6318922" y="87870"/>
                  </a:lnTo>
                  <a:lnTo>
                    <a:pt x="6372918" y="93517"/>
                  </a:lnTo>
                  <a:lnTo>
                    <a:pt x="6427526" y="99389"/>
                  </a:lnTo>
                  <a:lnTo>
                    <a:pt x="6482705" y="105477"/>
                  </a:lnTo>
                  <a:lnTo>
                    <a:pt x="6538413" y="111770"/>
                  </a:lnTo>
                  <a:lnTo>
                    <a:pt x="6594611" y="118258"/>
                  </a:lnTo>
                  <a:lnTo>
                    <a:pt x="6651256" y="124933"/>
                  </a:lnTo>
                  <a:lnTo>
                    <a:pt x="6708307" y="131783"/>
                  </a:lnTo>
                  <a:lnTo>
                    <a:pt x="6765724" y="138800"/>
                  </a:lnTo>
                  <a:lnTo>
                    <a:pt x="6823464" y="145974"/>
                  </a:lnTo>
                  <a:lnTo>
                    <a:pt x="6881487" y="153294"/>
                  </a:lnTo>
                  <a:lnTo>
                    <a:pt x="6939752" y="160751"/>
                  </a:lnTo>
                  <a:lnTo>
                    <a:pt x="6998218" y="168336"/>
                  </a:lnTo>
                  <a:lnTo>
                    <a:pt x="7056842" y="176038"/>
                  </a:lnTo>
                  <a:lnTo>
                    <a:pt x="7115585" y="183847"/>
                  </a:lnTo>
                  <a:lnTo>
                    <a:pt x="7174404" y="191755"/>
                  </a:lnTo>
                  <a:lnTo>
                    <a:pt x="7233260" y="199750"/>
                  </a:lnTo>
                  <a:lnTo>
                    <a:pt x="7292110" y="207824"/>
                  </a:lnTo>
                  <a:lnTo>
                    <a:pt x="7350913" y="215966"/>
                  </a:lnTo>
                  <a:lnTo>
                    <a:pt x="7409628" y="224167"/>
                  </a:lnTo>
                  <a:lnTo>
                    <a:pt x="7468215" y="232416"/>
                  </a:lnTo>
                  <a:lnTo>
                    <a:pt x="7526631" y="240705"/>
                  </a:lnTo>
                  <a:lnTo>
                    <a:pt x="7584836" y="249024"/>
                  </a:lnTo>
                  <a:lnTo>
                    <a:pt x="7642789" y="257361"/>
                  </a:lnTo>
                  <a:lnTo>
                    <a:pt x="7700448" y="265709"/>
                  </a:lnTo>
                  <a:lnTo>
                    <a:pt x="7757772" y="274057"/>
                  </a:lnTo>
                  <a:lnTo>
                    <a:pt x="7814720" y="282395"/>
                  </a:lnTo>
                  <a:lnTo>
                    <a:pt x="7871250" y="290713"/>
                  </a:lnTo>
                  <a:lnTo>
                    <a:pt x="7927323" y="299002"/>
                  </a:lnTo>
                  <a:lnTo>
                    <a:pt x="7982895" y="307251"/>
                  </a:lnTo>
                  <a:lnTo>
                    <a:pt x="8037927" y="315452"/>
                  </a:lnTo>
                  <a:lnTo>
                    <a:pt x="8092377" y="323595"/>
                  </a:lnTo>
                  <a:lnTo>
                    <a:pt x="8146204" y="331668"/>
                  </a:lnTo>
                  <a:lnTo>
                    <a:pt x="8199367" y="339664"/>
                  </a:lnTo>
                  <a:lnTo>
                    <a:pt x="8251824" y="347571"/>
                  </a:lnTo>
                  <a:lnTo>
                    <a:pt x="8303535" y="355380"/>
                  </a:lnTo>
                  <a:lnTo>
                    <a:pt x="8354457" y="363082"/>
                  </a:lnTo>
                  <a:lnTo>
                    <a:pt x="8404551" y="370667"/>
                  </a:lnTo>
                  <a:lnTo>
                    <a:pt x="8453775" y="378124"/>
                  </a:lnTo>
                  <a:lnTo>
                    <a:pt x="8502087" y="385444"/>
                  </a:lnTo>
                  <a:lnTo>
                    <a:pt x="8549447" y="392618"/>
                  </a:lnTo>
                  <a:lnTo>
                    <a:pt x="8595813" y="399635"/>
                  </a:lnTo>
                  <a:lnTo>
                    <a:pt x="8641144" y="406485"/>
                  </a:lnTo>
                  <a:lnTo>
                    <a:pt x="8685399" y="413160"/>
                  </a:lnTo>
                  <a:lnTo>
                    <a:pt x="8728537" y="419648"/>
                  </a:lnTo>
                  <a:lnTo>
                    <a:pt x="8770516" y="425941"/>
                  </a:lnTo>
                  <a:lnTo>
                    <a:pt x="8811296" y="432029"/>
                  </a:lnTo>
                  <a:lnTo>
                    <a:pt x="8850835" y="437901"/>
                  </a:lnTo>
                  <a:lnTo>
                    <a:pt x="8889092" y="443548"/>
                  </a:lnTo>
                  <a:lnTo>
                    <a:pt x="8961595" y="454128"/>
                  </a:lnTo>
                  <a:lnTo>
                    <a:pt x="9028477" y="463691"/>
                  </a:lnTo>
                  <a:lnTo>
                    <a:pt x="9059707" y="468066"/>
                  </a:lnTo>
                  <a:lnTo>
                    <a:pt x="9078271" y="470623"/>
                  </a:lnTo>
                </a:path>
              </a:pathLst>
            </a:custGeom>
            <a:ln w="63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3853" y="5640781"/>
              <a:ext cx="3004820" cy="1211580"/>
            </a:xfrm>
            <a:custGeom>
              <a:avLst/>
              <a:gdLst/>
              <a:ahLst/>
              <a:cxnLst/>
              <a:rect l="l" t="t" r="r" b="b"/>
              <a:pathLst>
                <a:path w="3004820" h="1211579">
                  <a:moveTo>
                    <a:pt x="0" y="0"/>
                  </a:moveTo>
                  <a:lnTo>
                    <a:pt x="51721" y="23517"/>
                  </a:lnTo>
                  <a:lnTo>
                    <a:pt x="103435" y="47027"/>
                  </a:lnTo>
                  <a:lnTo>
                    <a:pt x="155135" y="70525"/>
                  </a:lnTo>
                  <a:lnTo>
                    <a:pt x="206815" y="94002"/>
                  </a:lnTo>
                  <a:lnTo>
                    <a:pt x="258466" y="117452"/>
                  </a:lnTo>
                  <a:lnTo>
                    <a:pt x="310083" y="140868"/>
                  </a:lnTo>
                  <a:lnTo>
                    <a:pt x="361657" y="164244"/>
                  </a:lnTo>
                  <a:lnTo>
                    <a:pt x="413183" y="187573"/>
                  </a:lnTo>
                  <a:lnTo>
                    <a:pt x="464653" y="210849"/>
                  </a:lnTo>
                  <a:lnTo>
                    <a:pt x="516059" y="234063"/>
                  </a:lnTo>
                  <a:lnTo>
                    <a:pt x="567396" y="257211"/>
                  </a:lnTo>
                  <a:lnTo>
                    <a:pt x="618656" y="280284"/>
                  </a:lnTo>
                  <a:lnTo>
                    <a:pt x="669832" y="303277"/>
                  </a:lnTo>
                  <a:lnTo>
                    <a:pt x="720917" y="326182"/>
                  </a:lnTo>
                  <a:lnTo>
                    <a:pt x="771904" y="348994"/>
                  </a:lnTo>
                  <a:lnTo>
                    <a:pt x="822786" y="371704"/>
                  </a:lnTo>
                  <a:lnTo>
                    <a:pt x="873556" y="394306"/>
                  </a:lnTo>
                  <a:lnTo>
                    <a:pt x="924207" y="416795"/>
                  </a:lnTo>
                  <a:lnTo>
                    <a:pt x="974732" y="439162"/>
                  </a:lnTo>
                  <a:lnTo>
                    <a:pt x="1025125" y="461401"/>
                  </a:lnTo>
                  <a:lnTo>
                    <a:pt x="1075377" y="483506"/>
                  </a:lnTo>
                  <a:lnTo>
                    <a:pt x="1125482" y="505470"/>
                  </a:lnTo>
                  <a:lnTo>
                    <a:pt x="1175433" y="527285"/>
                  </a:lnTo>
                  <a:lnTo>
                    <a:pt x="1225224" y="548946"/>
                  </a:lnTo>
                  <a:lnTo>
                    <a:pt x="1274846" y="570446"/>
                  </a:lnTo>
                  <a:lnTo>
                    <a:pt x="1324293" y="591777"/>
                  </a:lnTo>
                  <a:lnTo>
                    <a:pt x="1373558" y="612933"/>
                  </a:lnTo>
                  <a:lnTo>
                    <a:pt x="1422635" y="633908"/>
                  </a:lnTo>
                  <a:lnTo>
                    <a:pt x="1471515" y="654695"/>
                  </a:lnTo>
                  <a:lnTo>
                    <a:pt x="1520192" y="675286"/>
                  </a:lnTo>
                  <a:lnTo>
                    <a:pt x="1568660" y="695675"/>
                  </a:lnTo>
                  <a:lnTo>
                    <a:pt x="1616910" y="715856"/>
                  </a:lnTo>
                  <a:lnTo>
                    <a:pt x="1664936" y="735822"/>
                  </a:lnTo>
                  <a:lnTo>
                    <a:pt x="1712731" y="755566"/>
                  </a:lnTo>
                  <a:lnTo>
                    <a:pt x="1760289" y="775081"/>
                  </a:lnTo>
                  <a:lnTo>
                    <a:pt x="1807601" y="794360"/>
                  </a:lnTo>
                  <a:lnTo>
                    <a:pt x="1854661" y="813398"/>
                  </a:lnTo>
                  <a:lnTo>
                    <a:pt x="1901462" y="832186"/>
                  </a:lnTo>
                  <a:lnTo>
                    <a:pt x="1947997" y="850719"/>
                  </a:lnTo>
                  <a:lnTo>
                    <a:pt x="1994259" y="868989"/>
                  </a:lnTo>
                  <a:lnTo>
                    <a:pt x="2040242" y="886991"/>
                  </a:lnTo>
                  <a:lnTo>
                    <a:pt x="2085937" y="904716"/>
                  </a:lnTo>
                  <a:lnTo>
                    <a:pt x="2131338" y="922159"/>
                  </a:lnTo>
                  <a:lnTo>
                    <a:pt x="2176438" y="939313"/>
                  </a:lnTo>
                  <a:lnTo>
                    <a:pt x="2221229" y="956171"/>
                  </a:lnTo>
                  <a:lnTo>
                    <a:pt x="2265706" y="972726"/>
                  </a:lnTo>
                  <a:lnTo>
                    <a:pt x="2309861" y="988971"/>
                  </a:lnTo>
                  <a:lnTo>
                    <a:pt x="2353687" y="1004901"/>
                  </a:lnTo>
                  <a:lnTo>
                    <a:pt x="2397177" y="1020507"/>
                  </a:lnTo>
                  <a:lnTo>
                    <a:pt x="2440323" y="1035784"/>
                  </a:lnTo>
                  <a:lnTo>
                    <a:pt x="2483120" y="1050724"/>
                  </a:lnTo>
                  <a:lnTo>
                    <a:pt x="2525559" y="1065322"/>
                  </a:lnTo>
                  <a:lnTo>
                    <a:pt x="2567635" y="1079569"/>
                  </a:lnTo>
                  <a:lnTo>
                    <a:pt x="2609339" y="1093460"/>
                  </a:lnTo>
                  <a:lnTo>
                    <a:pt x="2650665" y="1106988"/>
                  </a:lnTo>
                  <a:lnTo>
                    <a:pt x="2691607" y="1120146"/>
                  </a:lnTo>
                  <a:lnTo>
                    <a:pt x="2732156" y="1132927"/>
                  </a:lnTo>
                  <a:lnTo>
                    <a:pt x="2772306" y="1145324"/>
                  </a:lnTo>
                  <a:lnTo>
                    <a:pt x="2812050" y="1157331"/>
                  </a:lnTo>
                  <a:lnTo>
                    <a:pt x="2851381" y="1168942"/>
                  </a:lnTo>
                  <a:lnTo>
                    <a:pt x="2890292" y="1180149"/>
                  </a:lnTo>
                  <a:lnTo>
                    <a:pt x="2928775" y="1190945"/>
                  </a:lnTo>
                  <a:lnTo>
                    <a:pt x="2966825" y="1201324"/>
                  </a:lnTo>
                  <a:lnTo>
                    <a:pt x="3004433" y="1211280"/>
                  </a:lnTo>
                </a:path>
              </a:pathLst>
            </a:custGeom>
            <a:ln w="63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5728" y="5284470"/>
              <a:ext cx="9078595" cy="1467485"/>
            </a:xfrm>
            <a:custGeom>
              <a:avLst/>
              <a:gdLst/>
              <a:ahLst/>
              <a:cxnLst/>
              <a:rect l="l" t="t" r="r" b="b"/>
              <a:pathLst>
                <a:path w="9078595" h="1467484">
                  <a:moveTo>
                    <a:pt x="0" y="0"/>
                  </a:moveTo>
                  <a:lnTo>
                    <a:pt x="37324" y="13040"/>
                  </a:lnTo>
                  <a:lnTo>
                    <a:pt x="74769" y="26102"/>
                  </a:lnTo>
                  <a:lnTo>
                    <a:pt x="112458" y="39209"/>
                  </a:lnTo>
                  <a:lnTo>
                    <a:pt x="150511" y="52381"/>
                  </a:lnTo>
                  <a:lnTo>
                    <a:pt x="189051" y="65642"/>
                  </a:lnTo>
                  <a:lnTo>
                    <a:pt x="228197" y="79012"/>
                  </a:lnTo>
                  <a:lnTo>
                    <a:pt x="268073" y="92514"/>
                  </a:lnTo>
                  <a:lnTo>
                    <a:pt x="308800" y="106170"/>
                  </a:lnTo>
                  <a:lnTo>
                    <a:pt x="350499" y="120003"/>
                  </a:lnTo>
                  <a:lnTo>
                    <a:pt x="393291" y="134033"/>
                  </a:lnTo>
                  <a:lnTo>
                    <a:pt x="437298" y="148282"/>
                  </a:lnTo>
                  <a:lnTo>
                    <a:pt x="482643" y="162774"/>
                  </a:lnTo>
                  <a:lnTo>
                    <a:pt x="529445" y="177530"/>
                  </a:lnTo>
                  <a:lnTo>
                    <a:pt x="577828" y="192571"/>
                  </a:lnTo>
                  <a:lnTo>
                    <a:pt x="627911" y="207921"/>
                  </a:lnTo>
                  <a:lnTo>
                    <a:pt x="679818" y="223600"/>
                  </a:lnTo>
                  <a:lnTo>
                    <a:pt x="733668" y="239631"/>
                  </a:lnTo>
                  <a:lnTo>
                    <a:pt x="789585" y="256036"/>
                  </a:lnTo>
                  <a:lnTo>
                    <a:pt x="847689" y="272836"/>
                  </a:lnTo>
                  <a:lnTo>
                    <a:pt x="908102" y="290054"/>
                  </a:lnTo>
                  <a:lnTo>
                    <a:pt x="970946" y="307713"/>
                  </a:lnTo>
                  <a:lnTo>
                    <a:pt x="1036341" y="325833"/>
                  </a:lnTo>
                  <a:lnTo>
                    <a:pt x="1104411" y="344436"/>
                  </a:lnTo>
                  <a:lnTo>
                    <a:pt x="1142884" y="354885"/>
                  </a:lnTo>
                  <a:lnTo>
                    <a:pt x="1182229" y="365585"/>
                  </a:lnTo>
                  <a:lnTo>
                    <a:pt x="1222422" y="376525"/>
                  </a:lnTo>
                  <a:lnTo>
                    <a:pt x="1263437" y="387692"/>
                  </a:lnTo>
                  <a:lnTo>
                    <a:pt x="1305252" y="399076"/>
                  </a:lnTo>
                  <a:lnTo>
                    <a:pt x="1347842" y="410665"/>
                  </a:lnTo>
                  <a:lnTo>
                    <a:pt x="1391183" y="422448"/>
                  </a:lnTo>
                  <a:lnTo>
                    <a:pt x="1435251" y="434412"/>
                  </a:lnTo>
                  <a:lnTo>
                    <a:pt x="1480022" y="446546"/>
                  </a:lnTo>
                  <a:lnTo>
                    <a:pt x="1525472" y="458839"/>
                  </a:lnTo>
                  <a:lnTo>
                    <a:pt x="1571577" y="471279"/>
                  </a:lnTo>
                  <a:lnTo>
                    <a:pt x="1618313" y="483855"/>
                  </a:lnTo>
                  <a:lnTo>
                    <a:pt x="1665656" y="496555"/>
                  </a:lnTo>
                  <a:lnTo>
                    <a:pt x="1713581" y="509367"/>
                  </a:lnTo>
                  <a:lnTo>
                    <a:pt x="1762065" y="522281"/>
                  </a:lnTo>
                  <a:lnTo>
                    <a:pt x="1811084" y="535284"/>
                  </a:lnTo>
                  <a:lnTo>
                    <a:pt x="1860614" y="548365"/>
                  </a:lnTo>
                  <a:lnTo>
                    <a:pt x="1910630" y="561512"/>
                  </a:lnTo>
                  <a:lnTo>
                    <a:pt x="1961108" y="574714"/>
                  </a:lnTo>
                  <a:lnTo>
                    <a:pt x="2012026" y="587959"/>
                  </a:lnTo>
                  <a:lnTo>
                    <a:pt x="2063357" y="601237"/>
                  </a:lnTo>
                  <a:lnTo>
                    <a:pt x="2115080" y="614534"/>
                  </a:lnTo>
                  <a:lnTo>
                    <a:pt x="2167168" y="627840"/>
                  </a:lnTo>
                  <a:lnTo>
                    <a:pt x="2219599" y="641143"/>
                  </a:lnTo>
                  <a:lnTo>
                    <a:pt x="2272348" y="654432"/>
                  </a:lnTo>
                  <a:lnTo>
                    <a:pt x="2325392" y="667695"/>
                  </a:lnTo>
                  <a:lnTo>
                    <a:pt x="2378705" y="680920"/>
                  </a:lnTo>
                  <a:lnTo>
                    <a:pt x="2432265" y="694096"/>
                  </a:lnTo>
                  <a:lnTo>
                    <a:pt x="2486047" y="707212"/>
                  </a:lnTo>
                  <a:lnTo>
                    <a:pt x="2540027" y="720256"/>
                  </a:lnTo>
                  <a:lnTo>
                    <a:pt x="2594181" y="733216"/>
                  </a:lnTo>
                  <a:lnTo>
                    <a:pt x="2648486" y="746080"/>
                  </a:lnTo>
                  <a:lnTo>
                    <a:pt x="2702916" y="758838"/>
                  </a:lnTo>
                  <a:lnTo>
                    <a:pt x="2757448" y="771478"/>
                  </a:lnTo>
                  <a:lnTo>
                    <a:pt x="2812058" y="783988"/>
                  </a:lnTo>
                  <a:lnTo>
                    <a:pt x="2866721" y="796356"/>
                  </a:lnTo>
                  <a:lnTo>
                    <a:pt x="2921415" y="808572"/>
                  </a:lnTo>
                  <a:lnTo>
                    <a:pt x="2976114" y="820623"/>
                  </a:lnTo>
                  <a:lnTo>
                    <a:pt x="3030795" y="832498"/>
                  </a:lnTo>
                  <a:lnTo>
                    <a:pt x="3085434" y="844186"/>
                  </a:lnTo>
                  <a:lnTo>
                    <a:pt x="3140006" y="855674"/>
                  </a:lnTo>
                  <a:lnTo>
                    <a:pt x="3194488" y="866952"/>
                  </a:lnTo>
                  <a:lnTo>
                    <a:pt x="3240447" y="876340"/>
                  </a:lnTo>
                  <a:lnTo>
                    <a:pt x="3286870" y="885738"/>
                  </a:lnTo>
                  <a:lnTo>
                    <a:pt x="3333739" y="895144"/>
                  </a:lnTo>
                  <a:lnTo>
                    <a:pt x="3381033" y="904554"/>
                  </a:lnTo>
                  <a:lnTo>
                    <a:pt x="3428732" y="913965"/>
                  </a:lnTo>
                  <a:lnTo>
                    <a:pt x="3476818" y="923372"/>
                  </a:lnTo>
                  <a:lnTo>
                    <a:pt x="3525270" y="932774"/>
                  </a:lnTo>
                  <a:lnTo>
                    <a:pt x="3574069" y="942166"/>
                  </a:lnTo>
                  <a:lnTo>
                    <a:pt x="3623195" y="951544"/>
                  </a:lnTo>
                  <a:lnTo>
                    <a:pt x="3672628" y="960907"/>
                  </a:lnTo>
                  <a:lnTo>
                    <a:pt x="3722350" y="970249"/>
                  </a:lnTo>
                  <a:lnTo>
                    <a:pt x="3772339" y="979568"/>
                  </a:lnTo>
                  <a:lnTo>
                    <a:pt x="3822577" y="988860"/>
                  </a:lnTo>
                  <a:lnTo>
                    <a:pt x="3873044" y="998122"/>
                  </a:lnTo>
                  <a:lnTo>
                    <a:pt x="3923719" y="1007351"/>
                  </a:lnTo>
                  <a:lnTo>
                    <a:pt x="3974585" y="1016542"/>
                  </a:lnTo>
                  <a:lnTo>
                    <a:pt x="4025620" y="1025693"/>
                  </a:lnTo>
                  <a:lnTo>
                    <a:pt x="4076805" y="1034800"/>
                  </a:lnTo>
                  <a:lnTo>
                    <a:pt x="4128121" y="1043860"/>
                  </a:lnTo>
                  <a:lnTo>
                    <a:pt x="4179548" y="1052869"/>
                  </a:lnTo>
                  <a:lnTo>
                    <a:pt x="4231067" y="1061824"/>
                  </a:lnTo>
                  <a:lnTo>
                    <a:pt x="4282656" y="1070721"/>
                  </a:lnTo>
                  <a:lnTo>
                    <a:pt x="4334298" y="1079557"/>
                  </a:lnTo>
                  <a:lnTo>
                    <a:pt x="4385972" y="1088329"/>
                  </a:lnTo>
                  <a:lnTo>
                    <a:pt x="4437659" y="1097033"/>
                  </a:lnTo>
                  <a:lnTo>
                    <a:pt x="4489339" y="1105666"/>
                  </a:lnTo>
                  <a:lnTo>
                    <a:pt x="4540992" y="1114225"/>
                  </a:lnTo>
                  <a:lnTo>
                    <a:pt x="4592598" y="1122705"/>
                  </a:lnTo>
                  <a:lnTo>
                    <a:pt x="4644139" y="1131103"/>
                  </a:lnTo>
                  <a:lnTo>
                    <a:pt x="4695594" y="1139417"/>
                  </a:lnTo>
                  <a:lnTo>
                    <a:pt x="4746944" y="1147642"/>
                  </a:lnTo>
                  <a:lnTo>
                    <a:pt x="4798169" y="1155776"/>
                  </a:lnTo>
                  <a:lnTo>
                    <a:pt x="4849249" y="1163814"/>
                  </a:lnTo>
                  <a:lnTo>
                    <a:pt x="4900165" y="1171754"/>
                  </a:lnTo>
                  <a:lnTo>
                    <a:pt x="4950897" y="1179592"/>
                  </a:lnTo>
                  <a:lnTo>
                    <a:pt x="5001426" y="1187324"/>
                  </a:lnTo>
                  <a:lnTo>
                    <a:pt x="5051731" y="1194947"/>
                  </a:lnTo>
                  <a:lnTo>
                    <a:pt x="5101794" y="1202458"/>
                  </a:lnTo>
                  <a:lnTo>
                    <a:pt x="5151594" y="1209854"/>
                  </a:lnTo>
                  <a:lnTo>
                    <a:pt x="5201112" y="1217130"/>
                  </a:lnTo>
                  <a:lnTo>
                    <a:pt x="5250328" y="1224283"/>
                  </a:lnTo>
                  <a:lnTo>
                    <a:pt x="5299223" y="1231311"/>
                  </a:lnTo>
                  <a:lnTo>
                    <a:pt x="5347776" y="1238209"/>
                  </a:lnTo>
                  <a:lnTo>
                    <a:pt x="5395969" y="1244974"/>
                  </a:lnTo>
                  <a:lnTo>
                    <a:pt x="5443781" y="1251603"/>
                  </a:lnTo>
                  <a:lnTo>
                    <a:pt x="5491194" y="1258093"/>
                  </a:lnTo>
                  <a:lnTo>
                    <a:pt x="5538186" y="1264439"/>
                  </a:lnTo>
                  <a:lnTo>
                    <a:pt x="5584739" y="1270639"/>
                  </a:lnTo>
                  <a:lnTo>
                    <a:pt x="5630833" y="1276689"/>
                  </a:lnTo>
                  <a:lnTo>
                    <a:pt x="5676449" y="1282585"/>
                  </a:lnTo>
                  <a:lnTo>
                    <a:pt x="5731868" y="1289579"/>
                  </a:lnTo>
                  <a:lnTo>
                    <a:pt x="5787466" y="1296373"/>
                  </a:lnTo>
                  <a:lnTo>
                    <a:pt x="5843208" y="1302970"/>
                  </a:lnTo>
                  <a:lnTo>
                    <a:pt x="5899059" y="1309374"/>
                  </a:lnTo>
                  <a:lnTo>
                    <a:pt x="5954986" y="1315590"/>
                  </a:lnTo>
                  <a:lnTo>
                    <a:pt x="6010955" y="1321622"/>
                  </a:lnTo>
                  <a:lnTo>
                    <a:pt x="6066930" y="1327474"/>
                  </a:lnTo>
                  <a:lnTo>
                    <a:pt x="6122880" y="1333150"/>
                  </a:lnTo>
                  <a:lnTo>
                    <a:pt x="6178768" y="1338654"/>
                  </a:lnTo>
                  <a:lnTo>
                    <a:pt x="6234561" y="1343991"/>
                  </a:lnTo>
                  <a:lnTo>
                    <a:pt x="6290225" y="1349164"/>
                  </a:lnTo>
                  <a:lnTo>
                    <a:pt x="6345726" y="1354178"/>
                  </a:lnTo>
                  <a:lnTo>
                    <a:pt x="6401029" y="1359036"/>
                  </a:lnTo>
                  <a:lnTo>
                    <a:pt x="6456101" y="1363744"/>
                  </a:lnTo>
                  <a:lnTo>
                    <a:pt x="6510907" y="1368304"/>
                  </a:lnTo>
                  <a:lnTo>
                    <a:pt x="6565413" y="1372722"/>
                  </a:lnTo>
                  <a:lnTo>
                    <a:pt x="6619585" y="1377001"/>
                  </a:lnTo>
                  <a:lnTo>
                    <a:pt x="6673390" y="1381145"/>
                  </a:lnTo>
                  <a:lnTo>
                    <a:pt x="6726792" y="1385159"/>
                  </a:lnTo>
                  <a:lnTo>
                    <a:pt x="6779757" y="1389047"/>
                  </a:lnTo>
                  <a:lnTo>
                    <a:pt x="6832253" y="1392812"/>
                  </a:lnTo>
                  <a:lnTo>
                    <a:pt x="6884243" y="1396460"/>
                  </a:lnTo>
                  <a:lnTo>
                    <a:pt x="6935695" y="1399993"/>
                  </a:lnTo>
                  <a:lnTo>
                    <a:pt x="6986574" y="1403417"/>
                  </a:lnTo>
                  <a:lnTo>
                    <a:pt x="7036847" y="1406735"/>
                  </a:lnTo>
                  <a:lnTo>
                    <a:pt x="7086478" y="1409952"/>
                  </a:lnTo>
                  <a:lnTo>
                    <a:pt x="7135433" y="1413072"/>
                  </a:lnTo>
                  <a:lnTo>
                    <a:pt x="7183680" y="1416098"/>
                  </a:lnTo>
                  <a:lnTo>
                    <a:pt x="7231183" y="1419035"/>
                  </a:lnTo>
                  <a:lnTo>
                    <a:pt x="7277908" y="1421887"/>
                  </a:lnTo>
                  <a:lnTo>
                    <a:pt x="7323821" y="1424659"/>
                  </a:lnTo>
                  <a:lnTo>
                    <a:pt x="7368889" y="1427353"/>
                  </a:lnTo>
                  <a:lnTo>
                    <a:pt x="7413077" y="1429976"/>
                  </a:lnTo>
                  <a:lnTo>
                    <a:pt x="7456350" y="1432530"/>
                  </a:lnTo>
                  <a:lnTo>
                    <a:pt x="7498675" y="1435019"/>
                  </a:lnTo>
                  <a:lnTo>
                    <a:pt x="7540018" y="1437448"/>
                  </a:lnTo>
                  <a:lnTo>
                    <a:pt x="7580344" y="1439822"/>
                  </a:lnTo>
                  <a:lnTo>
                    <a:pt x="7619620" y="1442143"/>
                  </a:lnTo>
                  <a:lnTo>
                    <a:pt x="7657810" y="1444417"/>
                  </a:lnTo>
                  <a:lnTo>
                    <a:pt x="7694882" y="1446648"/>
                  </a:lnTo>
                  <a:lnTo>
                    <a:pt x="7730801" y="1448838"/>
                  </a:lnTo>
                  <a:lnTo>
                    <a:pt x="7812409" y="1453636"/>
                  </a:lnTo>
                  <a:lnTo>
                    <a:pt x="7887152" y="1457595"/>
                  </a:lnTo>
                  <a:lnTo>
                    <a:pt x="7955603" y="1460781"/>
                  </a:lnTo>
                  <a:lnTo>
                    <a:pt x="8018334" y="1463258"/>
                  </a:lnTo>
                  <a:lnTo>
                    <a:pt x="8075917" y="1465093"/>
                  </a:lnTo>
                  <a:lnTo>
                    <a:pt x="8128927" y="1466350"/>
                  </a:lnTo>
                  <a:lnTo>
                    <a:pt x="8177935" y="1467094"/>
                  </a:lnTo>
                  <a:lnTo>
                    <a:pt x="8223515" y="1467392"/>
                  </a:lnTo>
                  <a:lnTo>
                    <a:pt x="8266239" y="1467307"/>
                  </a:lnTo>
                  <a:lnTo>
                    <a:pt x="8306680" y="1466906"/>
                  </a:lnTo>
                  <a:lnTo>
                    <a:pt x="8345410" y="1466253"/>
                  </a:lnTo>
                  <a:lnTo>
                    <a:pt x="8420032" y="1464455"/>
                  </a:lnTo>
                  <a:lnTo>
                    <a:pt x="8457068" y="1463439"/>
                  </a:lnTo>
                  <a:lnTo>
                    <a:pt x="8494685" y="1462434"/>
                  </a:lnTo>
                  <a:lnTo>
                    <a:pt x="8533456" y="1461503"/>
                  </a:lnTo>
                  <a:lnTo>
                    <a:pt x="8573954" y="1460713"/>
                  </a:lnTo>
                  <a:lnTo>
                    <a:pt x="8636561" y="1459348"/>
                  </a:lnTo>
                  <a:lnTo>
                    <a:pt x="8696089" y="1457447"/>
                  </a:lnTo>
                  <a:lnTo>
                    <a:pt x="8752845" y="1455065"/>
                  </a:lnTo>
                  <a:lnTo>
                    <a:pt x="8807136" y="1452254"/>
                  </a:lnTo>
                  <a:lnTo>
                    <a:pt x="8859272" y="1449069"/>
                  </a:lnTo>
                  <a:lnTo>
                    <a:pt x="8909559" y="1445562"/>
                  </a:lnTo>
                  <a:lnTo>
                    <a:pt x="8958307" y="1441789"/>
                  </a:lnTo>
                  <a:lnTo>
                    <a:pt x="9005822" y="1437801"/>
                  </a:lnTo>
                  <a:lnTo>
                    <a:pt x="9052414" y="1433653"/>
                  </a:lnTo>
                  <a:lnTo>
                    <a:pt x="9078271" y="1431261"/>
                  </a:lnTo>
                </a:path>
              </a:pathLst>
            </a:custGeom>
            <a:ln w="63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215133" y="5137796"/>
              <a:ext cx="6929120" cy="1714500"/>
            </a:xfrm>
            <a:custGeom>
              <a:avLst/>
              <a:gdLst/>
              <a:ahLst/>
              <a:cxnLst/>
              <a:rect l="l" t="t" r="r" b="b"/>
              <a:pathLst>
                <a:path w="6929120" h="1714500">
                  <a:moveTo>
                    <a:pt x="0" y="1714264"/>
                  </a:moveTo>
                  <a:lnTo>
                    <a:pt x="32478" y="1677653"/>
                  </a:lnTo>
                  <a:lnTo>
                    <a:pt x="65063" y="1641069"/>
                  </a:lnTo>
                  <a:lnTo>
                    <a:pt x="97859" y="1604537"/>
                  </a:lnTo>
                  <a:lnTo>
                    <a:pt x="130971" y="1568084"/>
                  </a:lnTo>
                  <a:lnTo>
                    <a:pt x="164507" y="1531737"/>
                  </a:lnTo>
                  <a:lnTo>
                    <a:pt x="198571" y="1495521"/>
                  </a:lnTo>
                  <a:lnTo>
                    <a:pt x="233268" y="1459464"/>
                  </a:lnTo>
                  <a:lnTo>
                    <a:pt x="268706" y="1423592"/>
                  </a:lnTo>
                  <a:lnTo>
                    <a:pt x="304988" y="1387931"/>
                  </a:lnTo>
                  <a:lnTo>
                    <a:pt x="342222" y="1352508"/>
                  </a:lnTo>
                  <a:lnTo>
                    <a:pt x="380512" y="1317348"/>
                  </a:lnTo>
                  <a:lnTo>
                    <a:pt x="419965" y="1282480"/>
                  </a:lnTo>
                  <a:lnTo>
                    <a:pt x="460686" y="1247928"/>
                  </a:lnTo>
                  <a:lnTo>
                    <a:pt x="502780" y="1213720"/>
                  </a:lnTo>
                  <a:lnTo>
                    <a:pt x="546354" y="1179881"/>
                  </a:lnTo>
                  <a:lnTo>
                    <a:pt x="584055" y="1151726"/>
                  </a:lnTo>
                  <a:lnTo>
                    <a:pt x="623194" y="1123387"/>
                  </a:lnTo>
                  <a:lnTo>
                    <a:pt x="663629" y="1094938"/>
                  </a:lnTo>
                  <a:lnTo>
                    <a:pt x="705221" y="1066452"/>
                  </a:lnTo>
                  <a:lnTo>
                    <a:pt x="747827" y="1038004"/>
                  </a:lnTo>
                  <a:lnTo>
                    <a:pt x="791308" y="1009665"/>
                  </a:lnTo>
                  <a:lnTo>
                    <a:pt x="835523" y="981509"/>
                  </a:lnTo>
                  <a:lnTo>
                    <a:pt x="880331" y="953610"/>
                  </a:lnTo>
                  <a:lnTo>
                    <a:pt x="925591" y="926041"/>
                  </a:lnTo>
                  <a:lnTo>
                    <a:pt x="971163" y="898876"/>
                  </a:lnTo>
                  <a:lnTo>
                    <a:pt x="1016906" y="872186"/>
                  </a:lnTo>
                  <a:lnTo>
                    <a:pt x="1062679" y="846047"/>
                  </a:lnTo>
                  <a:lnTo>
                    <a:pt x="1108342" y="820531"/>
                  </a:lnTo>
                  <a:lnTo>
                    <a:pt x="1153753" y="795711"/>
                  </a:lnTo>
                  <a:lnTo>
                    <a:pt x="1198772" y="771661"/>
                  </a:lnTo>
                  <a:lnTo>
                    <a:pt x="1243258" y="748454"/>
                  </a:lnTo>
                  <a:lnTo>
                    <a:pt x="1287072" y="726164"/>
                  </a:lnTo>
                  <a:lnTo>
                    <a:pt x="1330070" y="704863"/>
                  </a:lnTo>
                  <a:lnTo>
                    <a:pt x="1376844" y="682270"/>
                  </a:lnTo>
                  <a:lnTo>
                    <a:pt x="1421710" y="661143"/>
                  </a:lnTo>
                  <a:lnTo>
                    <a:pt x="1465076" y="641327"/>
                  </a:lnTo>
                  <a:lnTo>
                    <a:pt x="1507353" y="622665"/>
                  </a:lnTo>
                  <a:lnTo>
                    <a:pt x="1548946" y="605001"/>
                  </a:lnTo>
                  <a:lnTo>
                    <a:pt x="1590266" y="588177"/>
                  </a:lnTo>
                  <a:lnTo>
                    <a:pt x="1631720" y="572039"/>
                  </a:lnTo>
                  <a:lnTo>
                    <a:pt x="1673717" y="556429"/>
                  </a:lnTo>
                  <a:lnTo>
                    <a:pt x="1716664" y="541190"/>
                  </a:lnTo>
                  <a:lnTo>
                    <a:pt x="1760971" y="526167"/>
                  </a:lnTo>
                  <a:lnTo>
                    <a:pt x="1807046" y="511202"/>
                  </a:lnTo>
                  <a:lnTo>
                    <a:pt x="1855297" y="496140"/>
                  </a:lnTo>
                  <a:lnTo>
                    <a:pt x="1906132" y="480824"/>
                  </a:lnTo>
                  <a:lnTo>
                    <a:pt x="1959960" y="465098"/>
                  </a:lnTo>
                  <a:lnTo>
                    <a:pt x="2017189" y="448804"/>
                  </a:lnTo>
                  <a:lnTo>
                    <a:pt x="2078228" y="431788"/>
                  </a:lnTo>
                  <a:lnTo>
                    <a:pt x="2118243" y="420886"/>
                  </a:lnTo>
                  <a:lnTo>
                    <a:pt x="2160523" y="409688"/>
                  </a:lnTo>
                  <a:lnTo>
                    <a:pt x="2204874" y="398231"/>
                  </a:lnTo>
                  <a:lnTo>
                    <a:pt x="2251101" y="386550"/>
                  </a:lnTo>
                  <a:lnTo>
                    <a:pt x="2299009" y="374682"/>
                  </a:lnTo>
                  <a:lnTo>
                    <a:pt x="2348404" y="362664"/>
                  </a:lnTo>
                  <a:lnTo>
                    <a:pt x="2399091" y="350531"/>
                  </a:lnTo>
                  <a:lnTo>
                    <a:pt x="2450875" y="338320"/>
                  </a:lnTo>
                  <a:lnTo>
                    <a:pt x="2503562" y="326068"/>
                  </a:lnTo>
                  <a:lnTo>
                    <a:pt x="2556958" y="313811"/>
                  </a:lnTo>
                  <a:lnTo>
                    <a:pt x="2610868" y="301585"/>
                  </a:lnTo>
                  <a:lnTo>
                    <a:pt x="2665097" y="289426"/>
                  </a:lnTo>
                  <a:lnTo>
                    <a:pt x="2719451" y="277371"/>
                  </a:lnTo>
                  <a:lnTo>
                    <a:pt x="2773734" y="265457"/>
                  </a:lnTo>
                  <a:lnTo>
                    <a:pt x="2827754" y="253720"/>
                  </a:lnTo>
                  <a:lnTo>
                    <a:pt x="2881314" y="242195"/>
                  </a:lnTo>
                  <a:lnTo>
                    <a:pt x="2934220" y="230920"/>
                  </a:lnTo>
                  <a:lnTo>
                    <a:pt x="2986279" y="219931"/>
                  </a:lnTo>
                  <a:lnTo>
                    <a:pt x="3037295" y="209264"/>
                  </a:lnTo>
                  <a:lnTo>
                    <a:pt x="3087073" y="198956"/>
                  </a:lnTo>
                  <a:lnTo>
                    <a:pt x="3135419" y="189042"/>
                  </a:lnTo>
                  <a:lnTo>
                    <a:pt x="3182139" y="179560"/>
                  </a:lnTo>
                  <a:lnTo>
                    <a:pt x="3227038" y="170546"/>
                  </a:lnTo>
                  <a:lnTo>
                    <a:pt x="3269921" y="162035"/>
                  </a:lnTo>
                  <a:lnTo>
                    <a:pt x="3310594" y="154066"/>
                  </a:lnTo>
                  <a:lnTo>
                    <a:pt x="3348863" y="146673"/>
                  </a:lnTo>
                  <a:lnTo>
                    <a:pt x="3418279" y="133601"/>
                  </a:lnTo>
                  <a:lnTo>
                    <a:pt x="3479443" y="122537"/>
                  </a:lnTo>
                  <a:lnTo>
                    <a:pt x="3533735" y="113235"/>
                  </a:lnTo>
                  <a:lnTo>
                    <a:pt x="3582532" y="105452"/>
                  </a:lnTo>
                  <a:lnTo>
                    <a:pt x="3627215" y="98946"/>
                  </a:lnTo>
                  <a:lnTo>
                    <a:pt x="3669162" y="93472"/>
                  </a:lnTo>
                  <a:lnTo>
                    <a:pt x="3709752" y="88788"/>
                  </a:lnTo>
                  <a:lnTo>
                    <a:pt x="3750364" y="84648"/>
                  </a:lnTo>
                  <a:lnTo>
                    <a:pt x="3792377" y="80811"/>
                  </a:lnTo>
                  <a:lnTo>
                    <a:pt x="3837171" y="77033"/>
                  </a:lnTo>
                  <a:lnTo>
                    <a:pt x="3886124" y="73070"/>
                  </a:lnTo>
                  <a:lnTo>
                    <a:pt x="3940615" y="68678"/>
                  </a:lnTo>
                  <a:lnTo>
                    <a:pt x="4002024" y="63615"/>
                  </a:lnTo>
                  <a:lnTo>
                    <a:pt x="4043532" y="60210"/>
                  </a:lnTo>
                  <a:lnTo>
                    <a:pt x="4087086" y="56789"/>
                  </a:lnTo>
                  <a:lnTo>
                    <a:pt x="4132493" y="53364"/>
                  </a:lnTo>
                  <a:lnTo>
                    <a:pt x="4179559" y="49946"/>
                  </a:lnTo>
                  <a:lnTo>
                    <a:pt x="4228092" y="46547"/>
                  </a:lnTo>
                  <a:lnTo>
                    <a:pt x="4277900" y="43178"/>
                  </a:lnTo>
                  <a:lnTo>
                    <a:pt x="4328790" y="39851"/>
                  </a:lnTo>
                  <a:lnTo>
                    <a:pt x="4380569" y="36578"/>
                  </a:lnTo>
                  <a:lnTo>
                    <a:pt x="4433044" y="33370"/>
                  </a:lnTo>
                  <a:lnTo>
                    <a:pt x="4486024" y="30239"/>
                  </a:lnTo>
                  <a:lnTo>
                    <a:pt x="4539315" y="27196"/>
                  </a:lnTo>
                  <a:lnTo>
                    <a:pt x="4592725" y="24253"/>
                  </a:lnTo>
                  <a:lnTo>
                    <a:pt x="4646061" y="21421"/>
                  </a:lnTo>
                  <a:lnTo>
                    <a:pt x="4699131" y="18713"/>
                  </a:lnTo>
                  <a:lnTo>
                    <a:pt x="4751742" y="16140"/>
                  </a:lnTo>
                  <a:lnTo>
                    <a:pt x="4803701" y="13712"/>
                  </a:lnTo>
                  <a:lnTo>
                    <a:pt x="4854816" y="11443"/>
                  </a:lnTo>
                  <a:lnTo>
                    <a:pt x="4904894" y="9344"/>
                  </a:lnTo>
                  <a:lnTo>
                    <a:pt x="4953742" y="7425"/>
                  </a:lnTo>
                  <a:lnTo>
                    <a:pt x="5001168" y="5700"/>
                  </a:lnTo>
                  <a:lnTo>
                    <a:pt x="5046980" y="4179"/>
                  </a:lnTo>
                  <a:lnTo>
                    <a:pt x="5311489" y="0"/>
                  </a:lnTo>
                  <a:lnTo>
                    <a:pt x="5586571" y="464"/>
                  </a:lnTo>
                  <a:lnTo>
                    <a:pt x="5802645" y="2786"/>
                  </a:lnTo>
                  <a:lnTo>
                    <a:pt x="5890133" y="4179"/>
                  </a:lnTo>
                  <a:lnTo>
                    <a:pt x="6495796" y="4179"/>
                  </a:lnTo>
                  <a:lnTo>
                    <a:pt x="6558133" y="6090"/>
                  </a:lnTo>
                  <a:lnTo>
                    <a:pt x="6618476" y="8729"/>
                  </a:lnTo>
                  <a:lnTo>
                    <a:pt x="6676124" y="11883"/>
                  </a:lnTo>
                  <a:lnTo>
                    <a:pt x="6730380" y="15339"/>
                  </a:lnTo>
                  <a:lnTo>
                    <a:pt x="6780547" y="18884"/>
                  </a:lnTo>
                  <a:lnTo>
                    <a:pt x="6825926" y="22306"/>
                  </a:lnTo>
                  <a:lnTo>
                    <a:pt x="6865819" y="25391"/>
                  </a:lnTo>
                  <a:lnTo>
                    <a:pt x="6899529" y="27928"/>
                  </a:lnTo>
                  <a:lnTo>
                    <a:pt x="6928865" y="30148"/>
                  </a:lnTo>
                </a:path>
              </a:pathLst>
            </a:custGeom>
            <a:ln w="63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177158" y="2750057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694055" y="0"/>
                  </a:moveTo>
                  <a:lnTo>
                    <a:pt x="3937" y="402970"/>
                  </a:lnTo>
                  <a:lnTo>
                    <a:pt x="0" y="1202181"/>
                  </a:lnTo>
                  <a:lnTo>
                    <a:pt x="700532" y="1606677"/>
                  </a:lnTo>
                  <a:lnTo>
                    <a:pt x="1390777" y="1203705"/>
                  </a:lnTo>
                  <a:lnTo>
                    <a:pt x="1394587" y="404367"/>
                  </a:lnTo>
                  <a:lnTo>
                    <a:pt x="694055" y="0"/>
                  </a:lnTo>
                  <a:close/>
                </a:path>
              </a:pathLst>
            </a:custGeom>
            <a:solidFill>
              <a:srgbClr val="FFFFFF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177158" y="2750057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937" y="402970"/>
                  </a:moveTo>
                  <a:lnTo>
                    <a:pt x="694055" y="0"/>
                  </a:lnTo>
                  <a:lnTo>
                    <a:pt x="1394587" y="404367"/>
                  </a:lnTo>
                  <a:lnTo>
                    <a:pt x="1390777" y="1203705"/>
                  </a:lnTo>
                  <a:lnTo>
                    <a:pt x="700532" y="1606677"/>
                  </a:lnTo>
                  <a:lnTo>
                    <a:pt x="0" y="1202181"/>
                  </a:lnTo>
                  <a:lnTo>
                    <a:pt x="3937" y="40297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901058" y="4016883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937" y="402971"/>
                  </a:moveTo>
                  <a:lnTo>
                    <a:pt x="694054" y="0"/>
                  </a:lnTo>
                  <a:lnTo>
                    <a:pt x="1394587" y="404368"/>
                  </a:lnTo>
                  <a:lnTo>
                    <a:pt x="1390777" y="1203706"/>
                  </a:lnTo>
                  <a:lnTo>
                    <a:pt x="700531" y="1606651"/>
                  </a:lnTo>
                  <a:lnTo>
                    <a:pt x="0" y="1202182"/>
                  </a:lnTo>
                  <a:lnTo>
                    <a:pt x="3937" y="402971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910583" y="1483233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694054" y="0"/>
                  </a:moveTo>
                  <a:lnTo>
                    <a:pt x="3937" y="402970"/>
                  </a:lnTo>
                  <a:lnTo>
                    <a:pt x="0" y="1202181"/>
                  </a:lnTo>
                  <a:lnTo>
                    <a:pt x="700531" y="1606677"/>
                  </a:lnTo>
                  <a:lnTo>
                    <a:pt x="1390777" y="1203705"/>
                  </a:lnTo>
                  <a:lnTo>
                    <a:pt x="1394587" y="404367"/>
                  </a:lnTo>
                  <a:lnTo>
                    <a:pt x="694054" y="0"/>
                  </a:lnTo>
                  <a:close/>
                </a:path>
              </a:pathLst>
            </a:custGeom>
            <a:solidFill>
              <a:srgbClr val="FFFFFF">
                <a:alpha val="705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910583" y="1483233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937" y="402970"/>
                  </a:moveTo>
                  <a:lnTo>
                    <a:pt x="694054" y="0"/>
                  </a:lnTo>
                  <a:lnTo>
                    <a:pt x="1394587" y="404367"/>
                  </a:lnTo>
                  <a:lnTo>
                    <a:pt x="1390777" y="1203705"/>
                  </a:lnTo>
                  <a:lnTo>
                    <a:pt x="700531" y="1606677"/>
                  </a:lnTo>
                  <a:lnTo>
                    <a:pt x="0" y="1202181"/>
                  </a:lnTo>
                  <a:lnTo>
                    <a:pt x="3937" y="40297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158108" y="216408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694055" y="0"/>
                  </a:moveTo>
                  <a:lnTo>
                    <a:pt x="3937" y="402971"/>
                  </a:lnTo>
                  <a:lnTo>
                    <a:pt x="0" y="1202182"/>
                  </a:lnTo>
                  <a:lnTo>
                    <a:pt x="700532" y="1606677"/>
                  </a:lnTo>
                  <a:lnTo>
                    <a:pt x="1390777" y="1203706"/>
                  </a:lnTo>
                  <a:lnTo>
                    <a:pt x="1394587" y="404368"/>
                  </a:lnTo>
                  <a:lnTo>
                    <a:pt x="694055" y="0"/>
                  </a:lnTo>
                  <a:close/>
                </a:path>
              </a:pathLst>
            </a:custGeom>
            <a:solidFill>
              <a:srgbClr val="FFFFFF">
                <a:alpha val="392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158108" y="216408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937" y="402971"/>
                  </a:moveTo>
                  <a:lnTo>
                    <a:pt x="694055" y="0"/>
                  </a:lnTo>
                  <a:lnTo>
                    <a:pt x="1394587" y="404368"/>
                  </a:lnTo>
                  <a:lnTo>
                    <a:pt x="1390777" y="1203706"/>
                  </a:lnTo>
                  <a:lnTo>
                    <a:pt x="700532" y="1606677"/>
                  </a:lnTo>
                  <a:lnTo>
                    <a:pt x="0" y="1202182"/>
                  </a:lnTo>
                  <a:lnTo>
                    <a:pt x="3937" y="402971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644008" y="5274183"/>
              <a:ext cx="1395095" cy="1584325"/>
            </a:xfrm>
            <a:custGeom>
              <a:avLst/>
              <a:gdLst/>
              <a:ahLst/>
              <a:cxnLst/>
              <a:rect l="l" t="t" r="r" b="b"/>
              <a:pathLst>
                <a:path w="1395095" h="1584325">
                  <a:moveTo>
                    <a:pt x="694054" y="0"/>
                  </a:moveTo>
                  <a:lnTo>
                    <a:pt x="3937" y="402958"/>
                  </a:lnTo>
                  <a:lnTo>
                    <a:pt x="0" y="1202220"/>
                  </a:lnTo>
                  <a:lnTo>
                    <a:pt x="660966" y="1583815"/>
                  </a:lnTo>
                  <a:lnTo>
                    <a:pt x="739656" y="1583815"/>
                  </a:lnTo>
                  <a:lnTo>
                    <a:pt x="1390777" y="1203667"/>
                  </a:lnTo>
                  <a:lnTo>
                    <a:pt x="1394587" y="404406"/>
                  </a:lnTo>
                  <a:lnTo>
                    <a:pt x="694054" y="0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644008" y="5274183"/>
              <a:ext cx="1395095" cy="1584325"/>
            </a:xfrm>
            <a:custGeom>
              <a:avLst/>
              <a:gdLst/>
              <a:ahLst/>
              <a:cxnLst/>
              <a:rect l="l" t="t" r="r" b="b"/>
              <a:pathLst>
                <a:path w="1395095" h="1584325">
                  <a:moveTo>
                    <a:pt x="3937" y="402958"/>
                  </a:moveTo>
                  <a:lnTo>
                    <a:pt x="694054" y="0"/>
                  </a:lnTo>
                  <a:lnTo>
                    <a:pt x="1394587" y="404406"/>
                  </a:lnTo>
                  <a:lnTo>
                    <a:pt x="1390777" y="1203667"/>
                  </a:lnTo>
                  <a:lnTo>
                    <a:pt x="739656" y="1583815"/>
                  </a:lnTo>
                </a:path>
                <a:path w="1395095" h="1584325">
                  <a:moveTo>
                    <a:pt x="660966" y="1583815"/>
                  </a:moveTo>
                  <a:lnTo>
                    <a:pt x="0" y="1202220"/>
                  </a:lnTo>
                  <a:lnTo>
                    <a:pt x="3937" y="402958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4214" y="4007358"/>
              <a:ext cx="802005" cy="1607185"/>
            </a:xfrm>
            <a:custGeom>
              <a:avLst/>
              <a:gdLst/>
              <a:ahLst/>
              <a:cxnLst/>
              <a:rect l="l" t="t" r="r" b="b"/>
              <a:pathLst>
                <a:path w="802005" h="1607185">
                  <a:moveTo>
                    <a:pt x="101349" y="0"/>
                  </a:moveTo>
                  <a:lnTo>
                    <a:pt x="0" y="62865"/>
                  </a:lnTo>
                  <a:lnTo>
                    <a:pt x="3425" y="1545971"/>
                  </a:lnTo>
                  <a:lnTo>
                    <a:pt x="107750" y="1606651"/>
                  </a:lnTo>
                  <a:lnTo>
                    <a:pt x="797982" y="1203706"/>
                  </a:lnTo>
                  <a:lnTo>
                    <a:pt x="801869" y="404368"/>
                  </a:lnTo>
                  <a:lnTo>
                    <a:pt x="101349" y="0"/>
                  </a:lnTo>
                  <a:close/>
                </a:path>
              </a:pathLst>
            </a:custGeom>
            <a:solidFill>
              <a:srgbClr val="FFFFFF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4214" y="4007358"/>
              <a:ext cx="1525905" cy="2851150"/>
            </a:xfrm>
            <a:custGeom>
              <a:avLst/>
              <a:gdLst/>
              <a:ahLst/>
              <a:cxnLst/>
              <a:rect l="l" t="t" r="r" b="b"/>
              <a:pathLst>
                <a:path w="1525905" h="2851150">
                  <a:moveTo>
                    <a:pt x="0" y="62865"/>
                  </a:moveTo>
                  <a:lnTo>
                    <a:pt x="101349" y="0"/>
                  </a:lnTo>
                  <a:lnTo>
                    <a:pt x="801869" y="404368"/>
                  </a:lnTo>
                  <a:lnTo>
                    <a:pt x="797982" y="1203706"/>
                  </a:lnTo>
                  <a:lnTo>
                    <a:pt x="107750" y="1606651"/>
                  </a:lnTo>
                  <a:lnTo>
                    <a:pt x="3425" y="1545971"/>
                  </a:lnTo>
                  <a:lnTo>
                    <a:pt x="0" y="62865"/>
                  </a:lnTo>
                  <a:close/>
                </a:path>
                <a:path w="1525905" h="2851150">
                  <a:moveTo>
                    <a:pt x="135030" y="1688833"/>
                  </a:moveTo>
                  <a:lnTo>
                    <a:pt x="825249" y="1285875"/>
                  </a:lnTo>
                  <a:lnTo>
                    <a:pt x="1525731" y="1690281"/>
                  </a:lnTo>
                  <a:lnTo>
                    <a:pt x="1521921" y="2489542"/>
                  </a:lnTo>
                  <a:lnTo>
                    <a:pt x="903407" y="2850640"/>
                  </a:lnTo>
                </a:path>
                <a:path w="1525905" h="2851150">
                  <a:moveTo>
                    <a:pt x="759090" y="2850640"/>
                  </a:moveTo>
                  <a:lnTo>
                    <a:pt x="131144" y="2488095"/>
                  </a:lnTo>
                  <a:lnTo>
                    <a:pt x="135030" y="1688833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33933" y="2740532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694118" y="0"/>
                  </a:moveTo>
                  <a:lnTo>
                    <a:pt x="3886" y="402970"/>
                  </a:lnTo>
                  <a:lnTo>
                    <a:pt x="0" y="1202181"/>
                  </a:lnTo>
                  <a:lnTo>
                    <a:pt x="700506" y="1606677"/>
                  </a:lnTo>
                  <a:lnTo>
                    <a:pt x="1390777" y="1203705"/>
                  </a:lnTo>
                  <a:lnTo>
                    <a:pt x="1394586" y="404367"/>
                  </a:lnTo>
                  <a:lnTo>
                    <a:pt x="694118" y="0"/>
                  </a:lnTo>
                  <a:close/>
                </a:path>
              </a:pathLst>
            </a:custGeom>
            <a:solidFill>
              <a:srgbClr val="FFFFFF">
                <a:alpha val="705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33933" y="2740532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886" y="402970"/>
                  </a:moveTo>
                  <a:lnTo>
                    <a:pt x="694118" y="0"/>
                  </a:lnTo>
                  <a:lnTo>
                    <a:pt x="1394586" y="404367"/>
                  </a:lnTo>
                  <a:lnTo>
                    <a:pt x="1390777" y="1203705"/>
                  </a:lnTo>
                  <a:lnTo>
                    <a:pt x="700506" y="1606677"/>
                  </a:lnTo>
                  <a:lnTo>
                    <a:pt x="0" y="1202181"/>
                  </a:lnTo>
                  <a:lnTo>
                    <a:pt x="3886" y="40297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957834" y="4016883"/>
              <a:ext cx="2128520" cy="2841625"/>
            </a:xfrm>
            <a:custGeom>
              <a:avLst/>
              <a:gdLst/>
              <a:ahLst/>
              <a:cxnLst/>
              <a:rect l="l" t="t" r="r" b="b"/>
              <a:pathLst>
                <a:path w="2128520" h="2841625">
                  <a:moveTo>
                    <a:pt x="3886" y="402971"/>
                  </a:moveTo>
                  <a:lnTo>
                    <a:pt x="694054" y="0"/>
                  </a:lnTo>
                  <a:lnTo>
                    <a:pt x="1394586" y="404368"/>
                  </a:lnTo>
                  <a:lnTo>
                    <a:pt x="1390777" y="1203706"/>
                  </a:lnTo>
                  <a:lnTo>
                    <a:pt x="700532" y="1606651"/>
                  </a:lnTo>
                  <a:lnTo>
                    <a:pt x="0" y="1202182"/>
                  </a:lnTo>
                  <a:lnTo>
                    <a:pt x="3886" y="402971"/>
                  </a:lnTo>
                  <a:close/>
                </a:path>
                <a:path w="2128520" h="2841625">
                  <a:moveTo>
                    <a:pt x="737361" y="1688833"/>
                  </a:moveTo>
                  <a:lnTo>
                    <a:pt x="1427480" y="1285875"/>
                  </a:lnTo>
                  <a:lnTo>
                    <a:pt x="2128012" y="1690281"/>
                  </a:lnTo>
                  <a:lnTo>
                    <a:pt x="2124202" y="2489542"/>
                  </a:lnTo>
                  <a:lnTo>
                    <a:pt x="1522025" y="2841115"/>
                  </a:lnTo>
                </a:path>
                <a:path w="2128520" h="2841625">
                  <a:moveTo>
                    <a:pt x="1344896" y="2841115"/>
                  </a:moveTo>
                  <a:lnTo>
                    <a:pt x="733424" y="2488095"/>
                  </a:lnTo>
                  <a:lnTo>
                    <a:pt x="737361" y="1688833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710308" y="2750057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694055" y="0"/>
                  </a:moveTo>
                  <a:lnTo>
                    <a:pt x="3937" y="402970"/>
                  </a:lnTo>
                  <a:lnTo>
                    <a:pt x="0" y="1202181"/>
                  </a:lnTo>
                  <a:lnTo>
                    <a:pt x="700532" y="1606677"/>
                  </a:lnTo>
                  <a:lnTo>
                    <a:pt x="1390777" y="1203705"/>
                  </a:lnTo>
                  <a:lnTo>
                    <a:pt x="1394587" y="404367"/>
                  </a:lnTo>
                  <a:lnTo>
                    <a:pt x="694055" y="0"/>
                  </a:lnTo>
                  <a:close/>
                </a:path>
              </a:pathLst>
            </a:custGeom>
            <a:solidFill>
              <a:srgbClr val="FFFFFF">
                <a:alpha val="705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710308" y="2750057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937" y="402970"/>
                  </a:moveTo>
                  <a:lnTo>
                    <a:pt x="694055" y="0"/>
                  </a:lnTo>
                  <a:lnTo>
                    <a:pt x="1394587" y="404367"/>
                  </a:lnTo>
                  <a:lnTo>
                    <a:pt x="1390777" y="1203705"/>
                  </a:lnTo>
                  <a:lnTo>
                    <a:pt x="700532" y="1606677"/>
                  </a:lnTo>
                  <a:lnTo>
                    <a:pt x="0" y="1202181"/>
                  </a:lnTo>
                  <a:lnTo>
                    <a:pt x="3937" y="40297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976884" y="1454658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886" y="402970"/>
                  </a:moveTo>
                  <a:lnTo>
                    <a:pt x="694054" y="0"/>
                  </a:lnTo>
                  <a:lnTo>
                    <a:pt x="1394586" y="404367"/>
                  </a:lnTo>
                  <a:lnTo>
                    <a:pt x="1390777" y="1203705"/>
                  </a:lnTo>
                  <a:lnTo>
                    <a:pt x="700532" y="1606677"/>
                  </a:lnTo>
                  <a:lnTo>
                    <a:pt x="0" y="1202181"/>
                  </a:lnTo>
                  <a:lnTo>
                    <a:pt x="3886" y="40297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987159" y="4035933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694055" y="0"/>
                  </a:moveTo>
                  <a:lnTo>
                    <a:pt x="3937" y="402971"/>
                  </a:lnTo>
                  <a:lnTo>
                    <a:pt x="0" y="1202182"/>
                  </a:lnTo>
                  <a:lnTo>
                    <a:pt x="700532" y="1606651"/>
                  </a:lnTo>
                  <a:lnTo>
                    <a:pt x="1390777" y="1203706"/>
                  </a:lnTo>
                  <a:lnTo>
                    <a:pt x="1394587" y="404368"/>
                  </a:lnTo>
                  <a:lnTo>
                    <a:pt x="694055" y="0"/>
                  </a:lnTo>
                  <a:close/>
                </a:path>
              </a:pathLst>
            </a:custGeom>
            <a:solidFill>
              <a:srgbClr val="FFFFFF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987159" y="4035933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937" y="402971"/>
                  </a:moveTo>
                  <a:lnTo>
                    <a:pt x="694055" y="0"/>
                  </a:lnTo>
                  <a:lnTo>
                    <a:pt x="1394587" y="404368"/>
                  </a:lnTo>
                  <a:lnTo>
                    <a:pt x="1390777" y="1203706"/>
                  </a:lnTo>
                  <a:lnTo>
                    <a:pt x="700532" y="1606651"/>
                  </a:lnTo>
                  <a:lnTo>
                    <a:pt x="0" y="1202182"/>
                  </a:lnTo>
                  <a:lnTo>
                    <a:pt x="3937" y="402971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730109" y="5312283"/>
              <a:ext cx="1395095" cy="1546225"/>
            </a:xfrm>
            <a:custGeom>
              <a:avLst/>
              <a:gdLst/>
              <a:ahLst/>
              <a:cxnLst/>
              <a:rect l="l" t="t" r="r" b="b"/>
              <a:pathLst>
                <a:path w="1395095" h="1546225">
                  <a:moveTo>
                    <a:pt x="3937" y="402958"/>
                  </a:moveTo>
                  <a:lnTo>
                    <a:pt x="694055" y="0"/>
                  </a:lnTo>
                  <a:lnTo>
                    <a:pt x="1394587" y="404406"/>
                  </a:lnTo>
                  <a:lnTo>
                    <a:pt x="1390777" y="1203667"/>
                  </a:lnTo>
                  <a:lnTo>
                    <a:pt x="804914" y="1545715"/>
                  </a:lnTo>
                </a:path>
                <a:path w="1395095" h="1546225">
                  <a:moveTo>
                    <a:pt x="594972" y="1545715"/>
                  </a:moveTo>
                  <a:lnTo>
                    <a:pt x="0" y="1202220"/>
                  </a:lnTo>
                  <a:lnTo>
                    <a:pt x="3937" y="402958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730109" y="2759582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694055" y="0"/>
                  </a:moveTo>
                  <a:lnTo>
                    <a:pt x="3937" y="402970"/>
                  </a:lnTo>
                  <a:lnTo>
                    <a:pt x="0" y="1202181"/>
                  </a:lnTo>
                  <a:lnTo>
                    <a:pt x="700532" y="1606677"/>
                  </a:lnTo>
                  <a:lnTo>
                    <a:pt x="1390777" y="1203705"/>
                  </a:lnTo>
                  <a:lnTo>
                    <a:pt x="1394587" y="404367"/>
                  </a:lnTo>
                  <a:lnTo>
                    <a:pt x="694055" y="0"/>
                  </a:lnTo>
                  <a:close/>
                </a:path>
              </a:pathLst>
            </a:custGeom>
            <a:solidFill>
              <a:srgbClr val="FFFFFF">
                <a:alpha val="705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730109" y="2759582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937" y="402970"/>
                  </a:moveTo>
                  <a:lnTo>
                    <a:pt x="694055" y="0"/>
                  </a:lnTo>
                  <a:lnTo>
                    <a:pt x="1394587" y="404367"/>
                  </a:lnTo>
                  <a:lnTo>
                    <a:pt x="1390777" y="1203705"/>
                  </a:lnTo>
                  <a:lnTo>
                    <a:pt x="700532" y="1606677"/>
                  </a:lnTo>
                  <a:lnTo>
                    <a:pt x="0" y="1202181"/>
                  </a:lnTo>
                  <a:lnTo>
                    <a:pt x="3937" y="40297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463534" y="4043867"/>
              <a:ext cx="680720" cy="1587500"/>
            </a:xfrm>
            <a:custGeom>
              <a:avLst/>
              <a:gdLst/>
              <a:ahLst/>
              <a:cxnLst/>
              <a:rect l="l" t="t" r="r" b="b"/>
              <a:pathLst>
                <a:path w="680720" h="1587500">
                  <a:moveTo>
                    <a:pt x="680466" y="0"/>
                  </a:moveTo>
                  <a:lnTo>
                    <a:pt x="3937" y="395036"/>
                  </a:lnTo>
                  <a:lnTo>
                    <a:pt x="0" y="1194247"/>
                  </a:lnTo>
                  <a:lnTo>
                    <a:pt x="680466" y="1587131"/>
                  </a:lnTo>
                  <a:lnTo>
                    <a:pt x="680466" y="0"/>
                  </a:lnTo>
                  <a:close/>
                </a:path>
              </a:pathLst>
            </a:custGeom>
            <a:solidFill>
              <a:srgbClr val="FFFFFF">
                <a:alpha val="392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463534" y="4043867"/>
              <a:ext cx="680720" cy="1587500"/>
            </a:xfrm>
            <a:custGeom>
              <a:avLst/>
              <a:gdLst/>
              <a:ahLst/>
              <a:cxnLst/>
              <a:rect l="l" t="t" r="r" b="b"/>
              <a:pathLst>
                <a:path w="680720" h="1587500">
                  <a:moveTo>
                    <a:pt x="3937" y="395036"/>
                  </a:moveTo>
                  <a:lnTo>
                    <a:pt x="680466" y="0"/>
                  </a:lnTo>
                </a:path>
                <a:path w="680720" h="1587500">
                  <a:moveTo>
                    <a:pt x="680466" y="1587131"/>
                  </a:moveTo>
                  <a:lnTo>
                    <a:pt x="0" y="1194247"/>
                  </a:lnTo>
                  <a:lnTo>
                    <a:pt x="3937" y="395036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463534" y="1500692"/>
              <a:ext cx="680720" cy="1587500"/>
            </a:xfrm>
            <a:custGeom>
              <a:avLst/>
              <a:gdLst/>
              <a:ahLst/>
              <a:cxnLst/>
              <a:rect l="l" t="t" r="r" b="b"/>
              <a:pathLst>
                <a:path w="680720" h="1587500">
                  <a:moveTo>
                    <a:pt x="3937" y="395036"/>
                  </a:moveTo>
                  <a:lnTo>
                    <a:pt x="680466" y="0"/>
                  </a:lnTo>
                </a:path>
                <a:path w="680720" h="1587500">
                  <a:moveTo>
                    <a:pt x="680466" y="1587155"/>
                  </a:moveTo>
                  <a:lnTo>
                    <a:pt x="0" y="1194247"/>
                  </a:lnTo>
                  <a:lnTo>
                    <a:pt x="3937" y="395036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57200" y="333476"/>
              <a:ext cx="8229600" cy="6186170"/>
            </a:xfrm>
            <a:custGeom>
              <a:avLst/>
              <a:gdLst/>
              <a:ahLst/>
              <a:cxnLst/>
              <a:rect l="l" t="t" r="r" b="b"/>
              <a:pathLst>
                <a:path w="8229600" h="6186170">
                  <a:moveTo>
                    <a:pt x="8229600" y="0"/>
                  </a:moveTo>
                  <a:lnTo>
                    <a:pt x="0" y="0"/>
                  </a:lnTo>
                  <a:lnTo>
                    <a:pt x="0" y="6185661"/>
                  </a:lnTo>
                  <a:lnTo>
                    <a:pt x="8229600" y="6185661"/>
                  </a:lnTo>
                  <a:lnTo>
                    <a:pt x="8229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57200" y="333476"/>
              <a:ext cx="8229600" cy="6186170"/>
            </a:xfrm>
            <a:custGeom>
              <a:avLst/>
              <a:gdLst/>
              <a:ahLst/>
              <a:cxnLst/>
              <a:rect l="l" t="t" r="r" b="b"/>
              <a:pathLst>
                <a:path w="8229600" h="6186170">
                  <a:moveTo>
                    <a:pt x="0" y="6185661"/>
                  </a:moveTo>
                  <a:lnTo>
                    <a:pt x="8229600" y="6185661"/>
                  </a:lnTo>
                  <a:lnTo>
                    <a:pt x="8229600" y="0"/>
                  </a:lnTo>
                  <a:lnTo>
                    <a:pt x="0" y="0"/>
                  </a:lnTo>
                  <a:lnTo>
                    <a:pt x="0" y="6185661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561205" y="0"/>
              <a:ext cx="3679190" cy="678180"/>
            </a:xfrm>
            <a:custGeom>
              <a:avLst/>
              <a:gdLst/>
              <a:ahLst/>
              <a:cxnLst/>
              <a:rect l="l" t="t" r="r" b="b"/>
              <a:pathLst>
                <a:path w="3679190" h="678180">
                  <a:moveTo>
                    <a:pt x="0" y="677672"/>
                  </a:moveTo>
                  <a:lnTo>
                    <a:pt x="3679062" y="677672"/>
                  </a:lnTo>
                  <a:lnTo>
                    <a:pt x="3679062" y="0"/>
                  </a:lnTo>
                  <a:lnTo>
                    <a:pt x="0" y="0"/>
                  </a:lnTo>
                  <a:lnTo>
                    <a:pt x="0" y="677672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561205" y="0"/>
              <a:ext cx="3679190" cy="678180"/>
            </a:xfrm>
            <a:custGeom>
              <a:avLst/>
              <a:gdLst/>
              <a:ahLst/>
              <a:cxnLst/>
              <a:rect l="l" t="t" r="r" b="b"/>
              <a:pathLst>
                <a:path w="3679190" h="678180">
                  <a:moveTo>
                    <a:pt x="0" y="677672"/>
                  </a:moveTo>
                  <a:lnTo>
                    <a:pt x="3679062" y="677672"/>
                  </a:lnTo>
                  <a:lnTo>
                    <a:pt x="3679062" y="0"/>
                  </a:lnTo>
                </a:path>
                <a:path w="3679190" h="678180">
                  <a:moveTo>
                    <a:pt x="0" y="0"/>
                  </a:moveTo>
                  <a:lnTo>
                    <a:pt x="0" y="677672"/>
                  </a:lnTo>
                </a:path>
              </a:pathLst>
            </a:custGeom>
            <a:ln w="15875">
              <a:solidFill>
                <a:srgbClr val="74A40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649088" y="0"/>
              <a:ext cx="3505200" cy="602615"/>
            </a:xfrm>
            <a:custGeom>
              <a:avLst/>
              <a:gdLst/>
              <a:ahLst/>
              <a:cxnLst/>
              <a:rect l="l" t="t" r="r" b="b"/>
              <a:pathLst>
                <a:path w="3505200" h="602615">
                  <a:moveTo>
                    <a:pt x="0" y="602488"/>
                  </a:moveTo>
                  <a:lnTo>
                    <a:pt x="3505199" y="602488"/>
                  </a:lnTo>
                  <a:lnTo>
                    <a:pt x="3505199" y="0"/>
                  </a:lnTo>
                  <a:lnTo>
                    <a:pt x="0" y="0"/>
                  </a:lnTo>
                  <a:lnTo>
                    <a:pt x="0" y="602488"/>
                  </a:lnTo>
                  <a:close/>
                </a:path>
              </a:pathLst>
            </a:custGeom>
            <a:solidFill>
              <a:srgbClr val="7068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5463" rIns="0" bIns="0" rtlCol="0">
            <a:spAutoFit/>
          </a:bodyPr>
          <a:lstStyle/>
          <a:p>
            <a:pPr marL="516255">
              <a:lnSpc>
                <a:spcPct val="100000"/>
              </a:lnSpc>
              <a:spcBef>
                <a:spcPts val="100"/>
              </a:spcBef>
            </a:pPr>
            <a:r>
              <a:rPr sz="3600" spc="-10">
                <a:solidFill>
                  <a:srgbClr val="FF0000"/>
                </a:solidFill>
              </a:rPr>
              <a:t>2-</a:t>
            </a:r>
            <a:r>
              <a:rPr sz="3600">
                <a:solidFill>
                  <a:srgbClr val="FF0000"/>
                </a:solidFill>
              </a:rPr>
              <a:t>3-</a:t>
            </a:r>
            <a:r>
              <a:rPr sz="3600" spc="-45">
                <a:solidFill>
                  <a:srgbClr val="FF0000"/>
                </a:solidFill>
              </a:rPr>
              <a:t> </a:t>
            </a:r>
            <a:r>
              <a:rPr sz="3600">
                <a:solidFill>
                  <a:srgbClr val="FF0000"/>
                </a:solidFill>
              </a:rPr>
              <a:t>veya</a:t>
            </a:r>
            <a:r>
              <a:rPr sz="3600" spc="-40">
                <a:solidFill>
                  <a:srgbClr val="FF0000"/>
                </a:solidFill>
              </a:rPr>
              <a:t> </a:t>
            </a:r>
            <a:r>
              <a:rPr sz="3600" spc="-10">
                <a:solidFill>
                  <a:srgbClr val="FF0000"/>
                </a:solidFill>
              </a:rPr>
              <a:t>2-3-</a:t>
            </a:r>
            <a:r>
              <a:rPr sz="3600">
                <a:solidFill>
                  <a:srgbClr val="FF0000"/>
                </a:solidFill>
              </a:rPr>
              <a:t>4</a:t>
            </a:r>
            <a:r>
              <a:rPr sz="3600" spc="-40">
                <a:solidFill>
                  <a:srgbClr val="FF0000"/>
                </a:solidFill>
              </a:rPr>
              <a:t> </a:t>
            </a:r>
            <a:r>
              <a:rPr sz="3600" spc="-20">
                <a:solidFill>
                  <a:srgbClr val="FF0000"/>
                </a:solidFill>
              </a:rPr>
              <a:t>tree</a:t>
            </a:r>
            <a:endParaRPr sz="3600"/>
          </a:p>
        </p:txBody>
      </p:sp>
      <p:sp>
        <p:nvSpPr>
          <p:cNvPr id="47" name="object 47"/>
          <p:cNvSpPr txBox="1"/>
          <p:nvPr/>
        </p:nvSpPr>
        <p:spPr>
          <a:xfrm>
            <a:off x="1190955" y="2337308"/>
            <a:ext cx="34004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800" spc="35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Örnek:</a:t>
            </a:r>
            <a:r>
              <a:rPr sz="2400" spc="-1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24</a:t>
            </a:r>
            <a:r>
              <a:rPr sz="2400" spc="-1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nolu</a:t>
            </a:r>
            <a:r>
              <a:rPr sz="2400" spc="-1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düğüm</a:t>
            </a:r>
            <a:r>
              <a:rPr sz="2400" spc="-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 spc="-25">
                <a:solidFill>
                  <a:srgbClr val="3D3C2C"/>
                </a:solidFill>
                <a:latin typeface="Calibri"/>
                <a:cs typeface="Calibri"/>
              </a:rPr>
              <a:t>sil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474319" y="2852927"/>
            <a:ext cx="7972425" cy="3584575"/>
            <a:chOff x="474319" y="2852927"/>
            <a:chExt cx="7972425" cy="3584575"/>
          </a:xfrm>
        </p:grpSpPr>
        <p:pic>
          <p:nvPicPr>
            <p:cNvPr id="49" name="object 49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2195703" y="2852927"/>
              <a:ext cx="5030597" cy="1728216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474319" y="5085181"/>
              <a:ext cx="4023867" cy="1351915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4601845" y="5140680"/>
              <a:ext cx="3844416" cy="1296416"/>
            </a:xfrm>
            <a:prstGeom prst="rect">
              <a:avLst/>
            </a:prstGeom>
          </p:spPr>
        </p:pic>
      </p:grpSp>
    </p:spTree>
  </p:cSld>
  <p:clrMapOvr>
    <a:masterClrMapping/>
  </p:clrMapOvr>
  <p:transition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>
                <a:solidFill>
                  <a:srgbClr val="FF0000"/>
                </a:solidFill>
              </a:rPr>
              <a:t>2-</a:t>
            </a:r>
            <a:r>
              <a:rPr sz="4000">
                <a:solidFill>
                  <a:srgbClr val="FF0000"/>
                </a:solidFill>
              </a:rPr>
              <a:t>3-</a:t>
            </a:r>
            <a:r>
              <a:rPr sz="4000" spc="-65">
                <a:solidFill>
                  <a:srgbClr val="FF0000"/>
                </a:solidFill>
              </a:rPr>
              <a:t> </a:t>
            </a:r>
            <a:r>
              <a:rPr sz="4000">
                <a:solidFill>
                  <a:srgbClr val="FF0000"/>
                </a:solidFill>
              </a:rPr>
              <a:t>veya</a:t>
            </a:r>
            <a:r>
              <a:rPr sz="4000" spc="-75">
                <a:solidFill>
                  <a:srgbClr val="FF0000"/>
                </a:solidFill>
              </a:rPr>
              <a:t> </a:t>
            </a:r>
            <a:r>
              <a:rPr sz="4000" spc="-10">
                <a:solidFill>
                  <a:srgbClr val="FF0000"/>
                </a:solidFill>
              </a:rPr>
              <a:t>2-3-</a:t>
            </a:r>
            <a:r>
              <a:rPr sz="4000">
                <a:solidFill>
                  <a:srgbClr val="FF0000"/>
                </a:solidFill>
              </a:rPr>
              <a:t>4</a:t>
            </a:r>
            <a:r>
              <a:rPr sz="4000" spc="-65">
                <a:solidFill>
                  <a:srgbClr val="FF0000"/>
                </a:solidFill>
              </a:rPr>
              <a:t> </a:t>
            </a:r>
            <a:r>
              <a:rPr sz="4000" spc="-20">
                <a:solidFill>
                  <a:srgbClr val="FF0000"/>
                </a:solidFill>
              </a:rPr>
              <a:t>tree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190955" y="2337308"/>
            <a:ext cx="32442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800" spc="40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Örnek:</a:t>
            </a:r>
            <a:r>
              <a:rPr sz="2400" spc="-1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5</a:t>
            </a:r>
            <a:r>
              <a:rPr sz="2400" spc="-1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nolu</a:t>
            </a:r>
            <a:r>
              <a:rPr sz="2400" spc="-1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düğüm</a:t>
            </a:r>
            <a:r>
              <a:rPr sz="2400" spc="-1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 spc="-25">
                <a:solidFill>
                  <a:srgbClr val="3D3C2C"/>
                </a:solidFill>
                <a:latin typeface="Calibri"/>
                <a:cs typeface="Calibri"/>
              </a:rPr>
              <a:t>sil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63384" y="2924936"/>
            <a:ext cx="7987030" cy="3503929"/>
            <a:chOff x="563384" y="2924936"/>
            <a:chExt cx="7987030" cy="3503929"/>
          </a:xfrm>
        </p:grpSpPr>
        <p:pic>
          <p:nvPicPr>
            <p:cNvPr id="5" name="object 5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2275078" y="2924936"/>
              <a:ext cx="4697730" cy="158419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4623943" y="5166690"/>
              <a:ext cx="3925951" cy="126191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563384" y="5085194"/>
              <a:ext cx="4053586" cy="1343406"/>
            </a:xfrm>
            <a:prstGeom prst="rect">
              <a:avLst/>
            </a:prstGeom>
          </p:spPr>
        </p:pic>
      </p:grpSp>
    </p:spTree>
  </p:cSld>
  <p:clrMapOvr>
    <a:masterClrMapping/>
  </p:clrMapOvr>
  <p:transition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>
                <a:solidFill>
                  <a:srgbClr val="FF0000"/>
                </a:solidFill>
              </a:rPr>
              <a:t>2-</a:t>
            </a:r>
            <a:r>
              <a:rPr sz="4000">
                <a:solidFill>
                  <a:srgbClr val="FF0000"/>
                </a:solidFill>
              </a:rPr>
              <a:t>3-</a:t>
            </a:r>
            <a:r>
              <a:rPr sz="4000" spc="-65">
                <a:solidFill>
                  <a:srgbClr val="FF0000"/>
                </a:solidFill>
              </a:rPr>
              <a:t> </a:t>
            </a:r>
            <a:r>
              <a:rPr sz="4000">
                <a:solidFill>
                  <a:srgbClr val="FF0000"/>
                </a:solidFill>
              </a:rPr>
              <a:t>veya</a:t>
            </a:r>
            <a:r>
              <a:rPr sz="4000" spc="-75">
                <a:solidFill>
                  <a:srgbClr val="FF0000"/>
                </a:solidFill>
              </a:rPr>
              <a:t> </a:t>
            </a:r>
            <a:r>
              <a:rPr sz="4000" spc="-10">
                <a:solidFill>
                  <a:srgbClr val="FF0000"/>
                </a:solidFill>
              </a:rPr>
              <a:t>2-3-</a:t>
            </a:r>
            <a:r>
              <a:rPr sz="4000">
                <a:solidFill>
                  <a:srgbClr val="FF0000"/>
                </a:solidFill>
              </a:rPr>
              <a:t>4</a:t>
            </a:r>
            <a:r>
              <a:rPr sz="4000" spc="-65">
                <a:solidFill>
                  <a:srgbClr val="FF0000"/>
                </a:solidFill>
              </a:rPr>
              <a:t> </a:t>
            </a:r>
            <a:r>
              <a:rPr sz="4000" spc="-20">
                <a:solidFill>
                  <a:srgbClr val="FF0000"/>
                </a:solidFill>
              </a:rPr>
              <a:t>tree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190955" y="2337308"/>
            <a:ext cx="34004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800" spc="35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Örnek:</a:t>
            </a:r>
            <a:r>
              <a:rPr sz="2400" spc="-1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30</a:t>
            </a:r>
            <a:r>
              <a:rPr sz="2400" spc="-1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nolu</a:t>
            </a:r>
            <a:r>
              <a:rPr sz="2400" spc="-1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düğüm</a:t>
            </a:r>
            <a:r>
              <a:rPr sz="2400" spc="-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 spc="-25">
                <a:solidFill>
                  <a:srgbClr val="3D3C2C"/>
                </a:solidFill>
                <a:latin typeface="Calibri"/>
                <a:cs typeface="Calibri"/>
              </a:rPr>
              <a:t>sil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67537" y="3068954"/>
            <a:ext cx="8092440" cy="3456940"/>
            <a:chOff x="467537" y="3068954"/>
            <a:chExt cx="8092440" cy="3456940"/>
          </a:xfrm>
        </p:grpSpPr>
        <p:pic>
          <p:nvPicPr>
            <p:cNvPr id="5" name="object 5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1907667" y="3068954"/>
              <a:ext cx="4928488" cy="158419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4572000" y="5158396"/>
              <a:ext cx="3987546" cy="136118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467537" y="5173687"/>
              <a:ext cx="4032504" cy="1351661"/>
            </a:xfrm>
            <a:prstGeom prst="rect">
              <a:avLst/>
            </a:prstGeom>
          </p:spPr>
        </p:pic>
      </p:grpSp>
    </p:spTree>
  </p:cSld>
  <p:clrMapOvr>
    <a:masterClrMapping/>
  </p:clrMapOvr>
  <p:transition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>
                <a:solidFill>
                  <a:srgbClr val="FF0000"/>
                </a:solidFill>
              </a:rPr>
              <a:t>2-</a:t>
            </a:r>
            <a:r>
              <a:rPr sz="4000">
                <a:solidFill>
                  <a:srgbClr val="FF0000"/>
                </a:solidFill>
              </a:rPr>
              <a:t>3-</a:t>
            </a:r>
            <a:r>
              <a:rPr sz="4000" spc="-65">
                <a:solidFill>
                  <a:srgbClr val="FF0000"/>
                </a:solidFill>
              </a:rPr>
              <a:t> </a:t>
            </a:r>
            <a:r>
              <a:rPr sz="4000">
                <a:solidFill>
                  <a:srgbClr val="FF0000"/>
                </a:solidFill>
              </a:rPr>
              <a:t>veya</a:t>
            </a:r>
            <a:r>
              <a:rPr sz="4000" spc="-75">
                <a:solidFill>
                  <a:srgbClr val="FF0000"/>
                </a:solidFill>
              </a:rPr>
              <a:t> </a:t>
            </a:r>
            <a:r>
              <a:rPr sz="4000" spc="-10">
                <a:solidFill>
                  <a:srgbClr val="FF0000"/>
                </a:solidFill>
              </a:rPr>
              <a:t>2-3-</a:t>
            </a:r>
            <a:r>
              <a:rPr sz="4000">
                <a:solidFill>
                  <a:srgbClr val="FF0000"/>
                </a:solidFill>
              </a:rPr>
              <a:t>4</a:t>
            </a:r>
            <a:r>
              <a:rPr sz="4000" spc="-65">
                <a:solidFill>
                  <a:srgbClr val="FF0000"/>
                </a:solidFill>
              </a:rPr>
              <a:t> </a:t>
            </a:r>
            <a:r>
              <a:rPr sz="4000" spc="-20">
                <a:solidFill>
                  <a:srgbClr val="FF0000"/>
                </a:solidFill>
              </a:rPr>
              <a:t>tree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190955" y="2337308"/>
            <a:ext cx="34004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800" spc="35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Örnek:</a:t>
            </a:r>
            <a:r>
              <a:rPr sz="2400" spc="-1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50</a:t>
            </a:r>
            <a:r>
              <a:rPr sz="2400" spc="-1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nolu</a:t>
            </a:r>
            <a:r>
              <a:rPr sz="2400" spc="-1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düğüm</a:t>
            </a:r>
            <a:r>
              <a:rPr sz="2400" spc="-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 spc="-25">
                <a:solidFill>
                  <a:srgbClr val="3D3C2C"/>
                </a:solidFill>
                <a:latin typeface="Calibri"/>
                <a:cs typeface="Calibri"/>
              </a:rPr>
              <a:t>sil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66750" y="3248025"/>
            <a:ext cx="7980680" cy="3100705"/>
            <a:chOff x="666750" y="3248025"/>
            <a:chExt cx="7980680" cy="3100705"/>
          </a:xfrm>
        </p:grpSpPr>
        <p:pic>
          <p:nvPicPr>
            <p:cNvPr id="5" name="object 5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674636" y="3248025"/>
              <a:ext cx="3976624" cy="13572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5004053" y="3357498"/>
              <a:ext cx="3643249" cy="124777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666750" y="5085181"/>
              <a:ext cx="3643249" cy="125253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4647310" y="5045278"/>
              <a:ext cx="3638550" cy="1303274"/>
            </a:xfrm>
            <a:prstGeom prst="rect">
              <a:avLst/>
            </a:prstGeom>
          </p:spPr>
        </p:pic>
      </p:grpSp>
    </p:spTree>
  </p:cSld>
  <p:clrMapOvr>
    <a:masterClrMapping/>
  </p:clrMapOvr>
  <p:transition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2375" y="1123264"/>
            <a:ext cx="370205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0">
                <a:solidFill>
                  <a:srgbClr val="FF0000"/>
                </a:solidFill>
                <a:latin typeface="Calibri"/>
                <a:cs typeface="Calibri"/>
              </a:rPr>
              <a:t>2-</a:t>
            </a:r>
            <a:r>
              <a:rPr sz="3600" b="1">
                <a:solidFill>
                  <a:srgbClr val="FF0000"/>
                </a:solidFill>
                <a:latin typeface="Calibri"/>
                <a:cs typeface="Calibri"/>
              </a:rPr>
              <a:t>3-</a:t>
            </a:r>
            <a:r>
              <a:rPr sz="3600" b="1" spc="-4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600" b="1">
                <a:solidFill>
                  <a:srgbClr val="FF0000"/>
                </a:solidFill>
                <a:latin typeface="Calibri"/>
                <a:cs typeface="Calibri"/>
              </a:rPr>
              <a:t>veya</a:t>
            </a:r>
            <a:r>
              <a:rPr sz="3600" b="1" spc="-4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600" b="1" spc="-10">
                <a:solidFill>
                  <a:srgbClr val="FF0000"/>
                </a:solidFill>
                <a:latin typeface="Calibri"/>
                <a:cs typeface="Calibri"/>
              </a:rPr>
              <a:t>2-3-</a:t>
            </a:r>
            <a:r>
              <a:rPr sz="3600" b="1">
                <a:solidFill>
                  <a:srgbClr val="FF0000"/>
                </a:solidFill>
                <a:latin typeface="Calibri"/>
                <a:cs typeface="Calibri"/>
              </a:rPr>
              <a:t>4</a:t>
            </a:r>
            <a:r>
              <a:rPr sz="3600" b="1" spc="-4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600" b="1" spc="-20">
                <a:solidFill>
                  <a:srgbClr val="FF0000"/>
                </a:solidFill>
                <a:latin typeface="Calibri"/>
                <a:cs typeface="Calibri"/>
              </a:rPr>
              <a:t>tree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90955" y="1714246"/>
            <a:ext cx="36302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800" spc="35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Örnek:</a:t>
            </a:r>
            <a:r>
              <a:rPr sz="2400" spc="-1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1,10</a:t>
            </a:r>
            <a:r>
              <a:rPr sz="2400" spc="-1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nolu</a:t>
            </a:r>
            <a:r>
              <a:rPr sz="2400" spc="-1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düğüm </a:t>
            </a:r>
            <a:r>
              <a:rPr sz="2400" spc="-25">
                <a:solidFill>
                  <a:srgbClr val="3D3C2C"/>
                </a:solidFill>
                <a:latin typeface="Calibri"/>
                <a:cs typeface="Calibri"/>
              </a:rPr>
              <a:t>sil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49694" y="2306066"/>
            <a:ext cx="7173595" cy="4175125"/>
            <a:chOff x="549694" y="2306066"/>
            <a:chExt cx="7173595" cy="4175125"/>
          </a:xfrm>
        </p:grpSpPr>
        <p:pic>
          <p:nvPicPr>
            <p:cNvPr id="5" name="object 5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611555" y="2306066"/>
              <a:ext cx="3240024" cy="116205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4181856" y="2348928"/>
              <a:ext cx="3162300" cy="1119187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549694" y="3866388"/>
              <a:ext cx="3168650" cy="109537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4150994" y="3655187"/>
              <a:ext cx="3571875" cy="130657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/>
            <a:stretch>
              <a:fillRect/>
            </a:stretch>
          </p:blipFill>
          <p:spPr>
            <a:xfrm>
              <a:off x="2483739" y="5229199"/>
              <a:ext cx="3670300" cy="1251483"/>
            </a:xfrm>
            <a:prstGeom prst="rect">
              <a:avLst/>
            </a:prstGeom>
          </p:spPr>
        </p:pic>
      </p:grpSp>
    </p:spTree>
  </p:cSld>
  <p:clrMapOvr>
    <a:masterClrMapping/>
  </p:clrMapOvr>
  <p:transition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>
                <a:solidFill>
                  <a:srgbClr val="FF0000"/>
                </a:solidFill>
              </a:rPr>
              <a:t>2-</a:t>
            </a:r>
            <a:r>
              <a:rPr sz="4000">
                <a:solidFill>
                  <a:srgbClr val="FF0000"/>
                </a:solidFill>
              </a:rPr>
              <a:t>3-</a:t>
            </a:r>
            <a:r>
              <a:rPr sz="4000" spc="-65">
                <a:solidFill>
                  <a:srgbClr val="FF0000"/>
                </a:solidFill>
              </a:rPr>
              <a:t> </a:t>
            </a:r>
            <a:r>
              <a:rPr sz="4000">
                <a:solidFill>
                  <a:srgbClr val="FF0000"/>
                </a:solidFill>
              </a:rPr>
              <a:t>veya</a:t>
            </a:r>
            <a:r>
              <a:rPr sz="4000" spc="-75">
                <a:solidFill>
                  <a:srgbClr val="FF0000"/>
                </a:solidFill>
              </a:rPr>
              <a:t> </a:t>
            </a:r>
            <a:r>
              <a:rPr sz="4000" spc="-10">
                <a:solidFill>
                  <a:srgbClr val="FF0000"/>
                </a:solidFill>
              </a:rPr>
              <a:t>2-3-</a:t>
            </a:r>
            <a:r>
              <a:rPr sz="4000">
                <a:solidFill>
                  <a:srgbClr val="FF0000"/>
                </a:solidFill>
              </a:rPr>
              <a:t>4</a:t>
            </a:r>
            <a:r>
              <a:rPr sz="4000" spc="-65">
                <a:solidFill>
                  <a:srgbClr val="FF0000"/>
                </a:solidFill>
              </a:rPr>
              <a:t> </a:t>
            </a:r>
            <a:r>
              <a:rPr sz="4000" spc="-20">
                <a:solidFill>
                  <a:srgbClr val="FF0000"/>
                </a:solidFill>
              </a:rPr>
              <a:t>tree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190955" y="2337308"/>
            <a:ext cx="42348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800" spc="30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Örnek:</a:t>
            </a:r>
            <a:r>
              <a:rPr sz="2400" spc="-1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40,</a:t>
            </a:r>
            <a:r>
              <a:rPr sz="2400" spc="-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20,60</a:t>
            </a:r>
            <a:r>
              <a:rPr sz="2400" spc="-1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nolu</a:t>
            </a:r>
            <a:r>
              <a:rPr sz="2400" spc="-1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düğüm</a:t>
            </a:r>
            <a:r>
              <a:rPr sz="2400" spc="-2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 spc="-25">
                <a:solidFill>
                  <a:srgbClr val="3D3C2C"/>
                </a:solidFill>
                <a:latin typeface="Calibri"/>
                <a:cs typeface="Calibri"/>
              </a:rPr>
              <a:t>sil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83564" y="3212973"/>
            <a:ext cx="7995284" cy="2968625"/>
            <a:chOff x="683564" y="3212973"/>
            <a:chExt cx="7995284" cy="2968625"/>
          </a:xfrm>
        </p:grpSpPr>
        <p:pic>
          <p:nvPicPr>
            <p:cNvPr id="5" name="object 5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683564" y="4882133"/>
              <a:ext cx="3712337" cy="116503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683564" y="3212973"/>
              <a:ext cx="4154170" cy="1282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4912741" y="3360877"/>
              <a:ext cx="3765549" cy="116654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4912741" y="5013172"/>
              <a:ext cx="3615563" cy="1168006"/>
            </a:xfrm>
            <a:prstGeom prst="rect">
              <a:avLst/>
            </a:prstGeom>
          </p:spPr>
        </p:pic>
      </p:grpSp>
    </p:spTree>
  </p:cSld>
  <p:clrMapOvr>
    <a:masterClrMapping/>
  </p:clrMapOvr>
  <p:transition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92009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199" y="0"/>
                </a:moveTo>
                <a:lnTo>
                  <a:pt x="0" y="0"/>
                </a:lnTo>
                <a:lnTo>
                  <a:pt x="0" y="6858000"/>
                </a:lnTo>
                <a:lnTo>
                  <a:pt x="1600199" y="6858000"/>
                </a:lnTo>
                <a:lnTo>
                  <a:pt x="1600199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597" y="0"/>
            <a:ext cx="991235" cy="6858000"/>
          </a:xfrm>
          <a:custGeom>
            <a:avLst/>
            <a:gdLst/>
            <a:ahLst/>
            <a:cxnLst/>
            <a:rect l="l" t="t" r="r" b="b"/>
            <a:pathLst>
              <a:path w="991235" h="6858000">
                <a:moveTo>
                  <a:pt x="990612" y="0"/>
                </a:moveTo>
                <a:lnTo>
                  <a:pt x="457200" y="0"/>
                </a:lnTo>
                <a:lnTo>
                  <a:pt x="228612" y="0"/>
                </a:lnTo>
                <a:lnTo>
                  <a:pt x="0" y="0"/>
                </a:lnTo>
                <a:lnTo>
                  <a:pt x="0" y="6858000"/>
                </a:lnTo>
                <a:lnTo>
                  <a:pt x="228612" y="6858000"/>
                </a:lnTo>
                <a:lnTo>
                  <a:pt x="457200" y="6858000"/>
                </a:lnTo>
                <a:lnTo>
                  <a:pt x="990612" y="6858000"/>
                </a:lnTo>
                <a:lnTo>
                  <a:pt x="990612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14907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00519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457200" y="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4572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06996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230997" y="0"/>
            <a:ext cx="913130" cy="6858000"/>
          </a:xfrm>
          <a:custGeom>
            <a:avLst/>
            <a:gdLst/>
            <a:ahLst/>
            <a:cxnLst/>
            <a:rect l="l" t="t" r="r" b="b"/>
            <a:pathLst>
              <a:path w="913128" h="6858000">
                <a:moveTo>
                  <a:pt x="912990" y="0"/>
                </a:moveTo>
                <a:lnTo>
                  <a:pt x="762000" y="0"/>
                </a:lnTo>
                <a:lnTo>
                  <a:pt x="533400" y="0"/>
                </a:lnTo>
                <a:lnTo>
                  <a:pt x="0" y="0"/>
                </a:lnTo>
                <a:lnTo>
                  <a:pt x="0" y="6858000"/>
                </a:lnTo>
                <a:lnTo>
                  <a:pt x="533400" y="6858000"/>
                </a:lnTo>
                <a:lnTo>
                  <a:pt x="762000" y="6858000"/>
                </a:lnTo>
                <a:lnTo>
                  <a:pt x="912990" y="6858000"/>
                </a:lnTo>
                <a:lnTo>
                  <a:pt x="91299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87596" y="0"/>
            <a:ext cx="2819400" cy="6858000"/>
          </a:xfrm>
          <a:custGeom>
            <a:avLst/>
            <a:gdLst/>
            <a:ahLst/>
            <a:cxnLst/>
            <a:rect l="l" t="t" r="r" b="b"/>
            <a:pathLst>
              <a:path w="2819400" h="6858000">
                <a:moveTo>
                  <a:pt x="2819400" y="0"/>
                </a:moveTo>
                <a:lnTo>
                  <a:pt x="0" y="0"/>
                </a:lnTo>
                <a:lnTo>
                  <a:pt x="0" y="6858000"/>
                </a:lnTo>
                <a:lnTo>
                  <a:pt x="2819400" y="6858000"/>
                </a:lnTo>
                <a:lnTo>
                  <a:pt x="28194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50678" y="-7937"/>
            <a:ext cx="9100185" cy="6872605"/>
            <a:chOff x="50678" y="-7937"/>
            <a:chExt cx="9100185" cy="6872605"/>
          </a:xfrm>
        </p:grpSpPr>
        <p:sp>
          <p:nvSpPr>
            <p:cNvPr id="11" name="object 11"/>
            <p:cNvSpPr/>
            <p:nvPr/>
          </p:nvSpPr>
          <p:spPr>
            <a:xfrm>
              <a:off x="2973197" y="0"/>
              <a:ext cx="990600" cy="6858000"/>
            </a:xfrm>
            <a:custGeom>
              <a:avLst/>
              <a:gdLst/>
              <a:ahLst/>
              <a:cxnLst/>
              <a:rect l="l" t="t" r="r" b="b"/>
              <a:pathLst>
                <a:path w="990600" h="6858000">
                  <a:moveTo>
                    <a:pt x="990600" y="0"/>
                  </a:moveTo>
                  <a:lnTo>
                    <a:pt x="457200" y="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6858000"/>
                  </a:lnTo>
                  <a:lnTo>
                    <a:pt x="228600" y="6858000"/>
                  </a:lnTo>
                  <a:lnTo>
                    <a:pt x="457200" y="6858000"/>
                  </a:lnTo>
                  <a:lnTo>
                    <a:pt x="990600" y="6858000"/>
                  </a:lnTo>
                  <a:lnTo>
                    <a:pt x="990600" y="0"/>
                  </a:lnTo>
                  <a:close/>
                </a:path>
              </a:pathLst>
            </a:custGeom>
            <a:solidFill>
              <a:srgbClr val="FFFFFF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5728" y="3486886"/>
              <a:ext cx="9078595" cy="2715260"/>
            </a:xfrm>
            <a:custGeom>
              <a:avLst/>
              <a:gdLst/>
              <a:ahLst/>
              <a:cxnLst/>
              <a:rect l="l" t="t" r="r" b="b"/>
              <a:pathLst>
                <a:path w="9078595" h="2715260">
                  <a:moveTo>
                    <a:pt x="0" y="2664523"/>
                  </a:moveTo>
                  <a:lnTo>
                    <a:pt x="44898" y="2667221"/>
                  </a:lnTo>
                  <a:lnTo>
                    <a:pt x="89828" y="2669913"/>
                  </a:lnTo>
                  <a:lnTo>
                    <a:pt x="134823" y="2672590"/>
                  </a:lnTo>
                  <a:lnTo>
                    <a:pt x="179914" y="2675246"/>
                  </a:lnTo>
                  <a:lnTo>
                    <a:pt x="225134" y="2677875"/>
                  </a:lnTo>
                  <a:lnTo>
                    <a:pt x="270515" y="2680469"/>
                  </a:lnTo>
                  <a:lnTo>
                    <a:pt x="316090" y="2683022"/>
                  </a:lnTo>
                  <a:lnTo>
                    <a:pt x="361890" y="2685526"/>
                  </a:lnTo>
                  <a:lnTo>
                    <a:pt x="407948" y="2687974"/>
                  </a:lnTo>
                  <a:lnTo>
                    <a:pt x="454295" y="2690360"/>
                  </a:lnTo>
                  <a:lnTo>
                    <a:pt x="500965" y="2692676"/>
                  </a:lnTo>
                  <a:lnTo>
                    <a:pt x="547990" y="2694916"/>
                  </a:lnTo>
                  <a:lnTo>
                    <a:pt x="595400" y="2697073"/>
                  </a:lnTo>
                  <a:lnTo>
                    <a:pt x="643230" y="2699140"/>
                  </a:lnTo>
                  <a:lnTo>
                    <a:pt x="691511" y="2701109"/>
                  </a:lnTo>
                  <a:lnTo>
                    <a:pt x="740275" y="2702975"/>
                  </a:lnTo>
                  <a:lnTo>
                    <a:pt x="789554" y="2704729"/>
                  </a:lnTo>
                  <a:lnTo>
                    <a:pt x="839382" y="2706365"/>
                  </a:lnTo>
                  <a:lnTo>
                    <a:pt x="889789" y="2707877"/>
                  </a:lnTo>
                  <a:lnTo>
                    <a:pt x="940808" y="2709256"/>
                  </a:lnTo>
                  <a:lnTo>
                    <a:pt x="992472" y="2710497"/>
                  </a:lnTo>
                  <a:lnTo>
                    <a:pt x="1044812" y="2711592"/>
                  </a:lnTo>
                  <a:lnTo>
                    <a:pt x="1097861" y="2712535"/>
                  </a:lnTo>
                  <a:lnTo>
                    <a:pt x="1151651" y="2713317"/>
                  </a:lnTo>
                  <a:lnTo>
                    <a:pt x="1206215" y="2713933"/>
                  </a:lnTo>
                  <a:lnTo>
                    <a:pt x="1261583" y="2714376"/>
                  </a:lnTo>
                  <a:lnTo>
                    <a:pt x="1317790" y="2714638"/>
                  </a:lnTo>
                  <a:lnTo>
                    <a:pt x="1374866" y="2714713"/>
                  </a:lnTo>
                  <a:lnTo>
                    <a:pt x="1432845" y="2714594"/>
                  </a:lnTo>
                  <a:lnTo>
                    <a:pt x="1491758" y="2714273"/>
                  </a:lnTo>
                  <a:lnTo>
                    <a:pt x="1551637" y="2713744"/>
                  </a:lnTo>
                  <a:lnTo>
                    <a:pt x="1612515" y="2713000"/>
                  </a:lnTo>
                  <a:lnTo>
                    <a:pt x="1674425" y="2712034"/>
                  </a:lnTo>
                  <a:lnTo>
                    <a:pt x="1717553" y="2711288"/>
                  </a:lnTo>
                  <a:lnTo>
                    <a:pt x="1761085" y="2710534"/>
                  </a:lnTo>
                  <a:lnTo>
                    <a:pt x="1805014" y="2709765"/>
                  </a:lnTo>
                  <a:lnTo>
                    <a:pt x="1849338" y="2708979"/>
                  </a:lnTo>
                  <a:lnTo>
                    <a:pt x="1894050" y="2708171"/>
                  </a:lnTo>
                  <a:lnTo>
                    <a:pt x="1939146" y="2707337"/>
                  </a:lnTo>
                  <a:lnTo>
                    <a:pt x="1984623" y="2706473"/>
                  </a:lnTo>
                  <a:lnTo>
                    <a:pt x="2030476" y="2705574"/>
                  </a:lnTo>
                  <a:lnTo>
                    <a:pt x="2076699" y="2704637"/>
                  </a:lnTo>
                  <a:lnTo>
                    <a:pt x="2123289" y="2703656"/>
                  </a:lnTo>
                  <a:lnTo>
                    <a:pt x="2170241" y="2702629"/>
                  </a:lnTo>
                  <a:lnTo>
                    <a:pt x="2217550" y="2701550"/>
                  </a:lnTo>
                  <a:lnTo>
                    <a:pt x="2265212" y="2700416"/>
                  </a:lnTo>
                  <a:lnTo>
                    <a:pt x="2313223" y="2699223"/>
                  </a:lnTo>
                  <a:lnTo>
                    <a:pt x="2361578" y="2697965"/>
                  </a:lnTo>
                  <a:lnTo>
                    <a:pt x="2410272" y="2696640"/>
                  </a:lnTo>
                  <a:lnTo>
                    <a:pt x="2459301" y="2695242"/>
                  </a:lnTo>
                  <a:lnTo>
                    <a:pt x="2508661" y="2693769"/>
                  </a:lnTo>
                  <a:lnTo>
                    <a:pt x="2558346" y="2692214"/>
                  </a:lnTo>
                  <a:lnTo>
                    <a:pt x="2608353" y="2690575"/>
                  </a:lnTo>
                  <a:lnTo>
                    <a:pt x="2658676" y="2688847"/>
                  </a:lnTo>
                  <a:lnTo>
                    <a:pt x="2709312" y="2687026"/>
                  </a:lnTo>
                  <a:lnTo>
                    <a:pt x="2760256" y="2685107"/>
                  </a:lnTo>
                  <a:lnTo>
                    <a:pt x="2811503" y="2683087"/>
                  </a:lnTo>
                  <a:lnTo>
                    <a:pt x="2863049" y="2680962"/>
                  </a:lnTo>
                  <a:lnTo>
                    <a:pt x="2914889" y="2678726"/>
                  </a:lnTo>
                  <a:lnTo>
                    <a:pt x="2967020" y="2676377"/>
                  </a:lnTo>
                  <a:lnTo>
                    <a:pt x="3019435" y="2673909"/>
                  </a:lnTo>
                  <a:lnTo>
                    <a:pt x="3072131" y="2671319"/>
                  </a:lnTo>
                  <a:lnTo>
                    <a:pt x="3125103" y="2668602"/>
                  </a:lnTo>
                  <a:lnTo>
                    <a:pt x="3178347" y="2665754"/>
                  </a:lnTo>
                  <a:lnTo>
                    <a:pt x="3231859" y="2662772"/>
                  </a:lnTo>
                  <a:lnTo>
                    <a:pt x="3285633" y="2659650"/>
                  </a:lnTo>
                  <a:lnTo>
                    <a:pt x="3339665" y="2656385"/>
                  </a:lnTo>
                  <a:lnTo>
                    <a:pt x="3393951" y="2652973"/>
                  </a:lnTo>
                  <a:lnTo>
                    <a:pt x="3448486" y="2649408"/>
                  </a:lnTo>
                  <a:lnTo>
                    <a:pt x="3503265" y="2645688"/>
                  </a:lnTo>
                  <a:lnTo>
                    <a:pt x="3558285" y="2641807"/>
                  </a:lnTo>
                  <a:lnTo>
                    <a:pt x="3613541" y="2637763"/>
                  </a:lnTo>
                  <a:lnTo>
                    <a:pt x="3669027" y="2633550"/>
                  </a:lnTo>
                  <a:lnTo>
                    <a:pt x="3724740" y="2629164"/>
                  </a:lnTo>
                  <a:lnTo>
                    <a:pt x="3780676" y="2624601"/>
                  </a:lnTo>
                  <a:lnTo>
                    <a:pt x="3836829" y="2619857"/>
                  </a:lnTo>
                  <a:lnTo>
                    <a:pt x="3893195" y="2614928"/>
                  </a:lnTo>
                  <a:lnTo>
                    <a:pt x="3949769" y="2609810"/>
                  </a:lnTo>
                  <a:lnTo>
                    <a:pt x="4006548" y="2604498"/>
                  </a:lnTo>
                  <a:lnTo>
                    <a:pt x="4063526" y="2598988"/>
                  </a:lnTo>
                  <a:lnTo>
                    <a:pt x="4120699" y="2593276"/>
                  </a:lnTo>
                  <a:lnTo>
                    <a:pt x="4166073" y="2588638"/>
                  </a:lnTo>
                  <a:lnTo>
                    <a:pt x="4212041" y="2583873"/>
                  </a:lnTo>
                  <a:lnTo>
                    <a:pt x="4258581" y="2578986"/>
                  </a:lnTo>
                  <a:lnTo>
                    <a:pt x="4305669" y="2573976"/>
                  </a:lnTo>
                  <a:lnTo>
                    <a:pt x="4353284" y="2568847"/>
                  </a:lnTo>
                  <a:lnTo>
                    <a:pt x="4401403" y="2563601"/>
                  </a:lnTo>
                  <a:lnTo>
                    <a:pt x="4450004" y="2558240"/>
                  </a:lnTo>
                  <a:lnTo>
                    <a:pt x="4499066" y="2552765"/>
                  </a:lnTo>
                  <a:lnTo>
                    <a:pt x="4548564" y="2547178"/>
                  </a:lnTo>
                  <a:lnTo>
                    <a:pt x="4598478" y="2541483"/>
                  </a:lnTo>
                  <a:lnTo>
                    <a:pt x="4648785" y="2535680"/>
                  </a:lnTo>
                  <a:lnTo>
                    <a:pt x="4699462" y="2529772"/>
                  </a:lnTo>
                  <a:lnTo>
                    <a:pt x="4750488" y="2523761"/>
                  </a:lnTo>
                  <a:lnTo>
                    <a:pt x="4801840" y="2517649"/>
                  </a:lnTo>
                  <a:lnTo>
                    <a:pt x="4853496" y="2511437"/>
                  </a:lnTo>
                  <a:lnTo>
                    <a:pt x="4905433" y="2505129"/>
                  </a:lnTo>
                  <a:lnTo>
                    <a:pt x="4957629" y="2498725"/>
                  </a:lnTo>
                  <a:lnTo>
                    <a:pt x="5010063" y="2492229"/>
                  </a:lnTo>
                  <a:lnTo>
                    <a:pt x="5062711" y="2485642"/>
                  </a:lnTo>
                  <a:lnTo>
                    <a:pt x="5115551" y="2478965"/>
                  </a:lnTo>
                  <a:lnTo>
                    <a:pt x="5168562" y="2472202"/>
                  </a:lnTo>
                  <a:lnTo>
                    <a:pt x="5221720" y="2465355"/>
                  </a:lnTo>
                  <a:lnTo>
                    <a:pt x="5275004" y="2458424"/>
                  </a:lnTo>
                  <a:lnTo>
                    <a:pt x="5328391" y="2451413"/>
                  </a:lnTo>
                  <a:lnTo>
                    <a:pt x="5381859" y="2444323"/>
                  </a:lnTo>
                  <a:lnTo>
                    <a:pt x="5435386" y="2437156"/>
                  </a:lnTo>
                  <a:lnTo>
                    <a:pt x="5488949" y="2429915"/>
                  </a:lnTo>
                  <a:lnTo>
                    <a:pt x="5542527" y="2422601"/>
                  </a:lnTo>
                  <a:lnTo>
                    <a:pt x="5596096" y="2415217"/>
                  </a:lnTo>
                  <a:lnTo>
                    <a:pt x="5649634" y="2407764"/>
                  </a:lnTo>
                  <a:lnTo>
                    <a:pt x="5703120" y="2400245"/>
                  </a:lnTo>
                  <a:lnTo>
                    <a:pt x="5756531" y="2392661"/>
                  </a:lnTo>
                  <a:lnTo>
                    <a:pt x="5809844" y="2385015"/>
                  </a:lnTo>
                  <a:lnTo>
                    <a:pt x="5863038" y="2377309"/>
                  </a:lnTo>
                  <a:lnTo>
                    <a:pt x="5916090" y="2369545"/>
                  </a:lnTo>
                  <a:lnTo>
                    <a:pt x="5968978" y="2361724"/>
                  </a:lnTo>
                  <a:lnTo>
                    <a:pt x="6021680" y="2353849"/>
                  </a:lnTo>
                  <a:lnTo>
                    <a:pt x="6074172" y="2345922"/>
                  </a:lnTo>
                  <a:lnTo>
                    <a:pt x="6126434" y="2337944"/>
                  </a:lnTo>
                  <a:lnTo>
                    <a:pt x="6178442" y="2329919"/>
                  </a:lnTo>
                  <a:lnTo>
                    <a:pt x="6230175" y="2321848"/>
                  </a:lnTo>
                  <a:lnTo>
                    <a:pt x="6281610" y="2313732"/>
                  </a:lnTo>
                  <a:lnTo>
                    <a:pt x="6332724" y="2305575"/>
                  </a:lnTo>
                  <a:lnTo>
                    <a:pt x="6383496" y="2297378"/>
                  </a:lnTo>
                  <a:lnTo>
                    <a:pt x="6433904" y="2289143"/>
                  </a:lnTo>
                  <a:lnTo>
                    <a:pt x="6483924" y="2280872"/>
                  </a:lnTo>
                  <a:lnTo>
                    <a:pt x="6533536" y="2272567"/>
                  </a:lnTo>
                  <a:lnTo>
                    <a:pt x="6582715" y="2264230"/>
                  </a:lnTo>
                  <a:lnTo>
                    <a:pt x="6631441" y="2255864"/>
                  </a:lnTo>
                  <a:lnTo>
                    <a:pt x="6679690" y="2247470"/>
                  </a:lnTo>
                  <a:lnTo>
                    <a:pt x="6727441" y="2239051"/>
                  </a:lnTo>
                  <a:lnTo>
                    <a:pt x="6774672" y="2230608"/>
                  </a:lnTo>
                  <a:lnTo>
                    <a:pt x="6821359" y="2222143"/>
                  </a:lnTo>
                  <a:lnTo>
                    <a:pt x="6867481" y="2213659"/>
                  </a:lnTo>
                  <a:lnTo>
                    <a:pt x="6913016" y="2205157"/>
                  </a:lnTo>
                  <a:lnTo>
                    <a:pt x="6957940" y="2196640"/>
                  </a:lnTo>
                  <a:lnTo>
                    <a:pt x="7002233" y="2188109"/>
                  </a:lnTo>
                  <a:lnTo>
                    <a:pt x="7045871" y="2179568"/>
                  </a:lnTo>
                  <a:lnTo>
                    <a:pt x="7088832" y="2171016"/>
                  </a:lnTo>
                  <a:lnTo>
                    <a:pt x="7131095" y="2162458"/>
                  </a:lnTo>
                  <a:lnTo>
                    <a:pt x="7172636" y="2153894"/>
                  </a:lnTo>
                  <a:lnTo>
                    <a:pt x="7233929" y="2140968"/>
                  </a:lnTo>
                  <a:lnTo>
                    <a:pt x="7295240" y="2127694"/>
                  </a:lnTo>
                  <a:lnTo>
                    <a:pt x="7356517" y="2114092"/>
                  </a:lnTo>
                  <a:lnTo>
                    <a:pt x="7417708" y="2100182"/>
                  </a:lnTo>
                  <a:lnTo>
                    <a:pt x="7478760" y="2085982"/>
                  </a:lnTo>
                  <a:lnTo>
                    <a:pt x="7539621" y="2071514"/>
                  </a:lnTo>
                  <a:lnTo>
                    <a:pt x="7600240" y="2056797"/>
                  </a:lnTo>
                  <a:lnTo>
                    <a:pt x="7660563" y="2041849"/>
                  </a:lnTo>
                  <a:lnTo>
                    <a:pt x="7720539" y="2026691"/>
                  </a:lnTo>
                  <a:lnTo>
                    <a:pt x="7780116" y="2011343"/>
                  </a:lnTo>
                  <a:lnTo>
                    <a:pt x="7839241" y="1995824"/>
                  </a:lnTo>
                  <a:lnTo>
                    <a:pt x="7897862" y="1980154"/>
                  </a:lnTo>
                  <a:lnTo>
                    <a:pt x="7955927" y="1964352"/>
                  </a:lnTo>
                  <a:lnTo>
                    <a:pt x="8013384" y="1948439"/>
                  </a:lnTo>
                  <a:lnTo>
                    <a:pt x="8070180" y="1932433"/>
                  </a:lnTo>
                  <a:lnTo>
                    <a:pt x="8126263" y="1916354"/>
                  </a:lnTo>
                  <a:lnTo>
                    <a:pt x="8181582" y="1900223"/>
                  </a:lnTo>
                  <a:lnTo>
                    <a:pt x="8236083" y="1884058"/>
                  </a:lnTo>
                  <a:lnTo>
                    <a:pt x="8289716" y="1867880"/>
                  </a:lnTo>
                  <a:lnTo>
                    <a:pt x="8342426" y="1851708"/>
                  </a:lnTo>
                  <a:lnTo>
                    <a:pt x="8394164" y="1835561"/>
                  </a:lnTo>
                  <a:lnTo>
                    <a:pt x="8444875" y="1819460"/>
                  </a:lnTo>
                  <a:lnTo>
                    <a:pt x="8494508" y="1803424"/>
                  </a:lnTo>
                  <a:lnTo>
                    <a:pt x="8543011" y="1787472"/>
                  </a:lnTo>
                  <a:lnTo>
                    <a:pt x="8590332" y="1771624"/>
                  </a:lnTo>
                  <a:lnTo>
                    <a:pt x="8636418" y="1755901"/>
                  </a:lnTo>
                  <a:lnTo>
                    <a:pt x="8681217" y="1740321"/>
                  </a:lnTo>
                  <a:lnTo>
                    <a:pt x="8724677" y="1724904"/>
                  </a:lnTo>
                  <a:lnTo>
                    <a:pt x="8766746" y="1709670"/>
                  </a:lnTo>
                  <a:lnTo>
                    <a:pt x="8807371" y="1694639"/>
                  </a:lnTo>
                  <a:lnTo>
                    <a:pt x="8846501" y="1679830"/>
                  </a:lnTo>
                  <a:lnTo>
                    <a:pt x="8884083" y="1665263"/>
                  </a:lnTo>
                  <a:lnTo>
                    <a:pt x="8920065" y="1650957"/>
                  </a:lnTo>
                  <a:lnTo>
                    <a:pt x="8987020" y="1623208"/>
                  </a:lnTo>
                  <a:lnTo>
                    <a:pt x="9046949" y="1596742"/>
                  </a:lnTo>
                  <a:lnTo>
                    <a:pt x="9074148" y="1584038"/>
                  </a:lnTo>
                  <a:lnTo>
                    <a:pt x="9078271" y="1582028"/>
                  </a:lnTo>
                </a:path>
                <a:path w="9078595" h="2715260">
                  <a:moveTo>
                    <a:pt x="0" y="871372"/>
                  </a:moveTo>
                  <a:lnTo>
                    <a:pt x="35920" y="852340"/>
                  </a:lnTo>
                  <a:lnTo>
                    <a:pt x="71984" y="833309"/>
                  </a:lnTo>
                  <a:lnTo>
                    <a:pt x="108335" y="814282"/>
                  </a:lnTo>
                  <a:lnTo>
                    <a:pt x="145119" y="795260"/>
                  </a:lnTo>
                  <a:lnTo>
                    <a:pt x="182477" y="776244"/>
                  </a:lnTo>
                  <a:lnTo>
                    <a:pt x="220555" y="757238"/>
                  </a:lnTo>
                  <a:lnTo>
                    <a:pt x="259496" y="738241"/>
                  </a:lnTo>
                  <a:lnTo>
                    <a:pt x="299444" y="719257"/>
                  </a:lnTo>
                  <a:lnTo>
                    <a:pt x="340543" y="700287"/>
                  </a:lnTo>
                  <a:lnTo>
                    <a:pt x="382937" y="681331"/>
                  </a:lnTo>
                  <a:lnTo>
                    <a:pt x="426770" y="662394"/>
                  </a:lnTo>
                  <a:lnTo>
                    <a:pt x="472184" y="643474"/>
                  </a:lnTo>
                  <a:lnTo>
                    <a:pt x="519326" y="624576"/>
                  </a:lnTo>
                  <a:lnTo>
                    <a:pt x="568338" y="605700"/>
                  </a:lnTo>
                  <a:lnTo>
                    <a:pt x="619363" y="586848"/>
                  </a:lnTo>
                  <a:lnTo>
                    <a:pt x="672547" y="568022"/>
                  </a:lnTo>
                  <a:lnTo>
                    <a:pt x="728033" y="549223"/>
                  </a:lnTo>
                  <a:lnTo>
                    <a:pt x="785964" y="530453"/>
                  </a:lnTo>
                  <a:lnTo>
                    <a:pt x="846485" y="511714"/>
                  </a:lnTo>
                  <a:lnTo>
                    <a:pt x="909740" y="493008"/>
                  </a:lnTo>
                  <a:lnTo>
                    <a:pt x="975872" y="474337"/>
                  </a:lnTo>
                  <a:lnTo>
                    <a:pt x="1045025" y="455701"/>
                  </a:lnTo>
                  <a:lnTo>
                    <a:pt x="1082432" y="445844"/>
                  </a:lnTo>
                  <a:lnTo>
                    <a:pt x="1120567" y="435788"/>
                  </a:lnTo>
                  <a:lnTo>
                    <a:pt x="1159420" y="425547"/>
                  </a:lnTo>
                  <a:lnTo>
                    <a:pt x="1198980" y="415139"/>
                  </a:lnTo>
                  <a:lnTo>
                    <a:pt x="1239234" y="404578"/>
                  </a:lnTo>
                  <a:lnTo>
                    <a:pt x="1280171" y="393882"/>
                  </a:lnTo>
                  <a:lnTo>
                    <a:pt x="1321780" y="383065"/>
                  </a:lnTo>
                  <a:lnTo>
                    <a:pt x="1364049" y="372143"/>
                  </a:lnTo>
                  <a:lnTo>
                    <a:pt x="1406966" y="361133"/>
                  </a:lnTo>
                  <a:lnTo>
                    <a:pt x="1450520" y="350050"/>
                  </a:lnTo>
                  <a:lnTo>
                    <a:pt x="1494699" y="338911"/>
                  </a:lnTo>
                  <a:lnTo>
                    <a:pt x="1539492" y="327730"/>
                  </a:lnTo>
                  <a:lnTo>
                    <a:pt x="1584887" y="316524"/>
                  </a:lnTo>
                  <a:lnTo>
                    <a:pt x="1630872" y="305310"/>
                  </a:lnTo>
                  <a:lnTo>
                    <a:pt x="1677437" y="294101"/>
                  </a:lnTo>
                  <a:lnTo>
                    <a:pt x="1724569" y="282915"/>
                  </a:lnTo>
                  <a:lnTo>
                    <a:pt x="1772257" y="271768"/>
                  </a:lnTo>
                  <a:lnTo>
                    <a:pt x="1820489" y="260675"/>
                  </a:lnTo>
                  <a:lnTo>
                    <a:pt x="1869254" y="249651"/>
                  </a:lnTo>
                  <a:lnTo>
                    <a:pt x="1918540" y="238714"/>
                  </a:lnTo>
                  <a:lnTo>
                    <a:pt x="1968336" y="227879"/>
                  </a:lnTo>
                  <a:lnTo>
                    <a:pt x="2018630" y="217161"/>
                  </a:lnTo>
                  <a:lnTo>
                    <a:pt x="2069410" y="206577"/>
                  </a:lnTo>
                  <a:lnTo>
                    <a:pt x="2120666" y="196143"/>
                  </a:lnTo>
                  <a:lnTo>
                    <a:pt x="2172385" y="185873"/>
                  </a:lnTo>
                  <a:lnTo>
                    <a:pt x="2224555" y="175785"/>
                  </a:lnTo>
                  <a:lnTo>
                    <a:pt x="2277166" y="165894"/>
                  </a:lnTo>
                  <a:lnTo>
                    <a:pt x="2330206" y="156216"/>
                  </a:lnTo>
                  <a:lnTo>
                    <a:pt x="2383663" y="146767"/>
                  </a:lnTo>
                  <a:lnTo>
                    <a:pt x="2437525" y="137562"/>
                  </a:lnTo>
                  <a:lnTo>
                    <a:pt x="2491782" y="128618"/>
                  </a:lnTo>
                  <a:lnTo>
                    <a:pt x="2546421" y="119951"/>
                  </a:lnTo>
                  <a:lnTo>
                    <a:pt x="2601431" y="111575"/>
                  </a:lnTo>
                  <a:lnTo>
                    <a:pt x="2656800" y="103508"/>
                  </a:lnTo>
                  <a:lnTo>
                    <a:pt x="2712517" y="95765"/>
                  </a:lnTo>
                  <a:lnTo>
                    <a:pt x="2768570" y="88361"/>
                  </a:lnTo>
                  <a:lnTo>
                    <a:pt x="2824948" y="81314"/>
                  </a:lnTo>
                  <a:lnTo>
                    <a:pt x="2881639" y="74638"/>
                  </a:lnTo>
                  <a:lnTo>
                    <a:pt x="2938631" y="68350"/>
                  </a:lnTo>
                  <a:lnTo>
                    <a:pt x="2995914" y="62465"/>
                  </a:lnTo>
                  <a:lnTo>
                    <a:pt x="3053475" y="56999"/>
                  </a:lnTo>
                  <a:lnTo>
                    <a:pt x="3111303" y="51968"/>
                  </a:lnTo>
                  <a:lnTo>
                    <a:pt x="3155740" y="48359"/>
                  </a:lnTo>
                  <a:lnTo>
                    <a:pt x="3200516" y="44877"/>
                  </a:lnTo>
                  <a:lnTo>
                    <a:pt x="3245628" y="41521"/>
                  </a:lnTo>
                  <a:lnTo>
                    <a:pt x="3291067" y="38292"/>
                  </a:lnTo>
                  <a:lnTo>
                    <a:pt x="3336830" y="35191"/>
                  </a:lnTo>
                  <a:lnTo>
                    <a:pt x="3382910" y="32217"/>
                  </a:lnTo>
                  <a:lnTo>
                    <a:pt x="3429303" y="29372"/>
                  </a:lnTo>
                  <a:lnTo>
                    <a:pt x="3476001" y="26655"/>
                  </a:lnTo>
                  <a:lnTo>
                    <a:pt x="3523001" y="24067"/>
                  </a:lnTo>
                  <a:lnTo>
                    <a:pt x="3570296" y="21609"/>
                  </a:lnTo>
                  <a:lnTo>
                    <a:pt x="3617880" y="19281"/>
                  </a:lnTo>
                  <a:lnTo>
                    <a:pt x="3665749" y="17084"/>
                  </a:lnTo>
                  <a:lnTo>
                    <a:pt x="3713896" y="15017"/>
                  </a:lnTo>
                  <a:lnTo>
                    <a:pt x="3762316" y="13081"/>
                  </a:lnTo>
                  <a:lnTo>
                    <a:pt x="3811004" y="11277"/>
                  </a:lnTo>
                  <a:lnTo>
                    <a:pt x="3859954" y="9605"/>
                  </a:lnTo>
                  <a:lnTo>
                    <a:pt x="3909160" y="8066"/>
                  </a:lnTo>
                  <a:lnTo>
                    <a:pt x="3958616" y="6659"/>
                  </a:lnTo>
                  <a:lnTo>
                    <a:pt x="4008318" y="5386"/>
                  </a:lnTo>
                  <a:lnTo>
                    <a:pt x="4058260" y="4247"/>
                  </a:lnTo>
                  <a:lnTo>
                    <a:pt x="4108435" y="3241"/>
                  </a:lnTo>
                  <a:lnTo>
                    <a:pt x="4158839" y="2371"/>
                  </a:lnTo>
                  <a:lnTo>
                    <a:pt x="4209466" y="1636"/>
                  </a:lnTo>
                  <a:lnTo>
                    <a:pt x="4260311" y="1036"/>
                  </a:lnTo>
                  <a:lnTo>
                    <a:pt x="4311367" y="572"/>
                  </a:lnTo>
                  <a:lnTo>
                    <a:pt x="4362629" y="244"/>
                  </a:lnTo>
                  <a:lnTo>
                    <a:pt x="4414092" y="53"/>
                  </a:lnTo>
                  <a:lnTo>
                    <a:pt x="4465750" y="0"/>
                  </a:lnTo>
                  <a:lnTo>
                    <a:pt x="4517598" y="83"/>
                  </a:lnTo>
                  <a:lnTo>
                    <a:pt x="4569630" y="305"/>
                  </a:lnTo>
                  <a:lnTo>
                    <a:pt x="4621840" y="666"/>
                  </a:lnTo>
                  <a:lnTo>
                    <a:pt x="4674223" y="1165"/>
                  </a:lnTo>
                  <a:lnTo>
                    <a:pt x="4726773" y="1804"/>
                  </a:lnTo>
                  <a:lnTo>
                    <a:pt x="4779485" y="2583"/>
                  </a:lnTo>
                  <a:lnTo>
                    <a:pt x="4832353" y="3501"/>
                  </a:lnTo>
                  <a:lnTo>
                    <a:pt x="4885372" y="4560"/>
                  </a:lnTo>
                  <a:lnTo>
                    <a:pt x="4938536" y="5761"/>
                  </a:lnTo>
                  <a:lnTo>
                    <a:pt x="4991839" y="7102"/>
                  </a:lnTo>
                  <a:lnTo>
                    <a:pt x="5045276" y="8586"/>
                  </a:lnTo>
                  <a:lnTo>
                    <a:pt x="5098841" y="10212"/>
                  </a:lnTo>
                  <a:lnTo>
                    <a:pt x="5152530" y="11981"/>
                  </a:lnTo>
                  <a:lnTo>
                    <a:pt x="5206335" y="13893"/>
                  </a:lnTo>
                  <a:lnTo>
                    <a:pt x="5260252" y="15948"/>
                  </a:lnTo>
                  <a:lnTo>
                    <a:pt x="5314275" y="18147"/>
                  </a:lnTo>
                  <a:lnTo>
                    <a:pt x="5368399" y="20491"/>
                  </a:lnTo>
                  <a:lnTo>
                    <a:pt x="5422617" y="22980"/>
                  </a:lnTo>
                  <a:lnTo>
                    <a:pt x="5476925" y="25614"/>
                  </a:lnTo>
                  <a:lnTo>
                    <a:pt x="5531317" y="28394"/>
                  </a:lnTo>
                  <a:lnTo>
                    <a:pt x="5585787" y="31320"/>
                  </a:lnTo>
                  <a:lnTo>
                    <a:pt x="5640330" y="34392"/>
                  </a:lnTo>
                  <a:lnTo>
                    <a:pt x="5694940" y="37612"/>
                  </a:lnTo>
                  <a:lnTo>
                    <a:pt x="5749611" y="40979"/>
                  </a:lnTo>
                  <a:lnTo>
                    <a:pt x="5804338" y="44493"/>
                  </a:lnTo>
                  <a:lnTo>
                    <a:pt x="5859116" y="48156"/>
                  </a:lnTo>
                  <a:lnTo>
                    <a:pt x="5913939" y="51968"/>
                  </a:lnTo>
                  <a:lnTo>
                    <a:pt x="5961554" y="55463"/>
                  </a:lnTo>
                  <a:lnTo>
                    <a:pt x="6010111" y="59261"/>
                  </a:lnTo>
                  <a:lnTo>
                    <a:pt x="6059569" y="63352"/>
                  </a:lnTo>
                  <a:lnTo>
                    <a:pt x="6109886" y="67727"/>
                  </a:lnTo>
                  <a:lnTo>
                    <a:pt x="6161021" y="72376"/>
                  </a:lnTo>
                  <a:lnTo>
                    <a:pt x="6212932" y="77290"/>
                  </a:lnTo>
                  <a:lnTo>
                    <a:pt x="6265580" y="82458"/>
                  </a:lnTo>
                  <a:lnTo>
                    <a:pt x="6318922" y="87870"/>
                  </a:lnTo>
                  <a:lnTo>
                    <a:pt x="6372918" y="93517"/>
                  </a:lnTo>
                  <a:lnTo>
                    <a:pt x="6427526" y="99389"/>
                  </a:lnTo>
                  <a:lnTo>
                    <a:pt x="6482705" y="105477"/>
                  </a:lnTo>
                  <a:lnTo>
                    <a:pt x="6538413" y="111770"/>
                  </a:lnTo>
                  <a:lnTo>
                    <a:pt x="6594611" y="118258"/>
                  </a:lnTo>
                  <a:lnTo>
                    <a:pt x="6651256" y="124933"/>
                  </a:lnTo>
                  <a:lnTo>
                    <a:pt x="6708307" y="131783"/>
                  </a:lnTo>
                  <a:lnTo>
                    <a:pt x="6765724" y="138800"/>
                  </a:lnTo>
                  <a:lnTo>
                    <a:pt x="6823464" y="145974"/>
                  </a:lnTo>
                  <a:lnTo>
                    <a:pt x="6881487" y="153294"/>
                  </a:lnTo>
                  <a:lnTo>
                    <a:pt x="6939752" y="160751"/>
                  </a:lnTo>
                  <a:lnTo>
                    <a:pt x="6998218" y="168336"/>
                  </a:lnTo>
                  <a:lnTo>
                    <a:pt x="7056842" y="176038"/>
                  </a:lnTo>
                  <a:lnTo>
                    <a:pt x="7115585" y="183847"/>
                  </a:lnTo>
                  <a:lnTo>
                    <a:pt x="7174404" y="191755"/>
                  </a:lnTo>
                  <a:lnTo>
                    <a:pt x="7233260" y="199750"/>
                  </a:lnTo>
                  <a:lnTo>
                    <a:pt x="7292110" y="207824"/>
                  </a:lnTo>
                  <a:lnTo>
                    <a:pt x="7350913" y="215966"/>
                  </a:lnTo>
                  <a:lnTo>
                    <a:pt x="7409628" y="224167"/>
                  </a:lnTo>
                  <a:lnTo>
                    <a:pt x="7468215" y="232416"/>
                  </a:lnTo>
                  <a:lnTo>
                    <a:pt x="7526631" y="240705"/>
                  </a:lnTo>
                  <a:lnTo>
                    <a:pt x="7584836" y="249024"/>
                  </a:lnTo>
                  <a:lnTo>
                    <a:pt x="7642789" y="257361"/>
                  </a:lnTo>
                  <a:lnTo>
                    <a:pt x="7700448" y="265709"/>
                  </a:lnTo>
                  <a:lnTo>
                    <a:pt x="7757772" y="274057"/>
                  </a:lnTo>
                  <a:lnTo>
                    <a:pt x="7814720" y="282395"/>
                  </a:lnTo>
                  <a:lnTo>
                    <a:pt x="7871250" y="290713"/>
                  </a:lnTo>
                  <a:lnTo>
                    <a:pt x="7927323" y="299002"/>
                  </a:lnTo>
                  <a:lnTo>
                    <a:pt x="7982895" y="307251"/>
                  </a:lnTo>
                  <a:lnTo>
                    <a:pt x="8037927" y="315452"/>
                  </a:lnTo>
                  <a:lnTo>
                    <a:pt x="8092377" y="323595"/>
                  </a:lnTo>
                  <a:lnTo>
                    <a:pt x="8146204" y="331668"/>
                  </a:lnTo>
                  <a:lnTo>
                    <a:pt x="8199367" y="339664"/>
                  </a:lnTo>
                  <a:lnTo>
                    <a:pt x="8251824" y="347571"/>
                  </a:lnTo>
                  <a:lnTo>
                    <a:pt x="8303535" y="355380"/>
                  </a:lnTo>
                  <a:lnTo>
                    <a:pt x="8354457" y="363082"/>
                  </a:lnTo>
                  <a:lnTo>
                    <a:pt x="8404551" y="370667"/>
                  </a:lnTo>
                  <a:lnTo>
                    <a:pt x="8453775" y="378124"/>
                  </a:lnTo>
                  <a:lnTo>
                    <a:pt x="8502087" y="385444"/>
                  </a:lnTo>
                  <a:lnTo>
                    <a:pt x="8549447" y="392618"/>
                  </a:lnTo>
                  <a:lnTo>
                    <a:pt x="8595813" y="399635"/>
                  </a:lnTo>
                  <a:lnTo>
                    <a:pt x="8641144" y="406485"/>
                  </a:lnTo>
                  <a:lnTo>
                    <a:pt x="8685399" y="413160"/>
                  </a:lnTo>
                  <a:lnTo>
                    <a:pt x="8728537" y="419648"/>
                  </a:lnTo>
                  <a:lnTo>
                    <a:pt x="8770516" y="425941"/>
                  </a:lnTo>
                  <a:lnTo>
                    <a:pt x="8811296" y="432029"/>
                  </a:lnTo>
                  <a:lnTo>
                    <a:pt x="8850835" y="437901"/>
                  </a:lnTo>
                  <a:lnTo>
                    <a:pt x="8889092" y="443548"/>
                  </a:lnTo>
                  <a:lnTo>
                    <a:pt x="8961595" y="454128"/>
                  </a:lnTo>
                  <a:lnTo>
                    <a:pt x="9028477" y="463691"/>
                  </a:lnTo>
                  <a:lnTo>
                    <a:pt x="9059707" y="468066"/>
                  </a:lnTo>
                  <a:lnTo>
                    <a:pt x="9078271" y="470623"/>
                  </a:lnTo>
                </a:path>
              </a:pathLst>
            </a:custGeom>
            <a:ln w="63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3853" y="5640781"/>
              <a:ext cx="3004820" cy="1211580"/>
            </a:xfrm>
            <a:custGeom>
              <a:avLst/>
              <a:gdLst/>
              <a:ahLst/>
              <a:cxnLst/>
              <a:rect l="l" t="t" r="r" b="b"/>
              <a:pathLst>
                <a:path w="3004820" h="1211579">
                  <a:moveTo>
                    <a:pt x="0" y="0"/>
                  </a:moveTo>
                  <a:lnTo>
                    <a:pt x="51721" y="23517"/>
                  </a:lnTo>
                  <a:lnTo>
                    <a:pt x="103435" y="47027"/>
                  </a:lnTo>
                  <a:lnTo>
                    <a:pt x="155135" y="70525"/>
                  </a:lnTo>
                  <a:lnTo>
                    <a:pt x="206815" y="94002"/>
                  </a:lnTo>
                  <a:lnTo>
                    <a:pt x="258466" y="117452"/>
                  </a:lnTo>
                  <a:lnTo>
                    <a:pt x="310083" y="140868"/>
                  </a:lnTo>
                  <a:lnTo>
                    <a:pt x="361657" y="164244"/>
                  </a:lnTo>
                  <a:lnTo>
                    <a:pt x="413183" y="187573"/>
                  </a:lnTo>
                  <a:lnTo>
                    <a:pt x="464653" y="210849"/>
                  </a:lnTo>
                  <a:lnTo>
                    <a:pt x="516059" y="234063"/>
                  </a:lnTo>
                  <a:lnTo>
                    <a:pt x="567396" y="257211"/>
                  </a:lnTo>
                  <a:lnTo>
                    <a:pt x="618656" y="280284"/>
                  </a:lnTo>
                  <a:lnTo>
                    <a:pt x="669832" y="303277"/>
                  </a:lnTo>
                  <a:lnTo>
                    <a:pt x="720917" y="326182"/>
                  </a:lnTo>
                  <a:lnTo>
                    <a:pt x="771904" y="348994"/>
                  </a:lnTo>
                  <a:lnTo>
                    <a:pt x="822786" y="371704"/>
                  </a:lnTo>
                  <a:lnTo>
                    <a:pt x="873556" y="394306"/>
                  </a:lnTo>
                  <a:lnTo>
                    <a:pt x="924207" y="416795"/>
                  </a:lnTo>
                  <a:lnTo>
                    <a:pt x="974732" y="439162"/>
                  </a:lnTo>
                  <a:lnTo>
                    <a:pt x="1025125" y="461401"/>
                  </a:lnTo>
                  <a:lnTo>
                    <a:pt x="1075377" y="483506"/>
                  </a:lnTo>
                  <a:lnTo>
                    <a:pt x="1125482" y="505470"/>
                  </a:lnTo>
                  <a:lnTo>
                    <a:pt x="1175433" y="527285"/>
                  </a:lnTo>
                  <a:lnTo>
                    <a:pt x="1225224" y="548946"/>
                  </a:lnTo>
                  <a:lnTo>
                    <a:pt x="1274846" y="570446"/>
                  </a:lnTo>
                  <a:lnTo>
                    <a:pt x="1324293" y="591777"/>
                  </a:lnTo>
                  <a:lnTo>
                    <a:pt x="1373558" y="612933"/>
                  </a:lnTo>
                  <a:lnTo>
                    <a:pt x="1422635" y="633908"/>
                  </a:lnTo>
                  <a:lnTo>
                    <a:pt x="1471515" y="654695"/>
                  </a:lnTo>
                  <a:lnTo>
                    <a:pt x="1520192" y="675286"/>
                  </a:lnTo>
                  <a:lnTo>
                    <a:pt x="1568660" y="695675"/>
                  </a:lnTo>
                  <a:lnTo>
                    <a:pt x="1616910" y="715856"/>
                  </a:lnTo>
                  <a:lnTo>
                    <a:pt x="1664936" y="735822"/>
                  </a:lnTo>
                  <a:lnTo>
                    <a:pt x="1712731" y="755566"/>
                  </a:lnTo>
                  <a:lnTo>
                    <a:pt x="1760289" y="775081"/>
                  </a:lnTo>
                  <a:lnTo>
                    <a:pt x="1807601" y="794360"/>
                  </a:lnTo>
                  <a:lnTo>
                    <a:pt x="1854661" y="813398"/>
                  </a:lnTo>
                  <a:lnTo>
                    <a:pt x="1901462" y="832186"/>
                  </a:lnTo>
                  <a:lnTo>
                    <a:pt x="1947997" y="850719"/>
                  </a:lnTo>
                  <a:lnTo>
                    <a:pt x="1994259" y="868989"/>
                  </a:lnTo>
                  <a:lnTo>
                    <a:pt x="2040242" y="886991"/>
                  </a:lnTo>
                  <a:lnTo>
                    <a:pt x="2085937" y="904716"/>
                  </a:lnTo>
                  <a:lnTo>
                    <a:pt x="2131338" y="922159"/>
                  </a:lnTo>
                  <a:lnTo>
                    <a:pt x="2176438" y="939313"/>
                  </a:lnTo>
                  <a:lnTo>
                    <a:pt x="2221229" y="956171"/>
                  </a:lnTo>
                  <a:lnTo>
                    <a:pt x="2265706" y="972726"/>
                  </a:lnTo>
                  <a:lnTo>
                    <a:pt x="2309861" y="988971"/>
                  </a:lnTo>
                  <a:lnTo>
                    <a:pt x="2353687" y="1004901"/>
                  </a:lnTo>
                  <a:lnTo>
                    <a:pt x="2397177" y="1020507"/>
                  </a:lnTo>
                  <a:lnTo>
                    <a:pt x="2440323" y="1035784"/>
                  </a:lnTo>
                  <a:lnTo>
                    <a:pt x="2483120" y="1050724"/>
                  </a:lnTo>
                  <a:lnTo>
                    <a:pt x="2525559" y="1065322"/>
                  </a:lnTo>
                  <a:lnTo>
                    <a:pt x="2567635" y="1079569"/>
                  </a:lnTo>
                  <a:lnTo>
                    <a:pt x="2609339" y="1093460"/>
                  </a:lnTo>
                  <a:lnTo>
                    <a:pt x="2650665" y="1106988"/>
                  </a:lnTo>
                  <a:lnTo>
                    <a:pt x="2691607" y="1120146"/>
                  </a:lnTo>
                  <a:lnTo>
                    <a:pt x="2732156" y="1132927"/>
                  </a:lnTo>
                  <a:lnTo>
                    <a:pt x="2772306" y="1145324"/>
                  </a:lnTo>
                  <a:lnTo>
                    <a:pt x="2812050" y="1157331"/>
                  </a:lnTo>
                  <a:lnTo>
                    <a:pt x="2851381" y="1168942"/>
                  </a:lnTo>
                  <a:lnTo>
                    <a:pt x="2890292" y="1180149"/>
                  </a:lnTo>
                  <a:lnTo>
                    <a:pt x="2928775" y="1190945"/>
                  </a:lnTo>
                  <a:lnTo>
                    <a:pt x="2966825" y="1201324"/>
                  </a:lnTo>
                  <a:lnTo>
                    <a:pt x="3004433" y="1211280"/>
                  </a:lnTo>
                </a:path>
              </a:pathLst>
            </a:custGeom>
            <a:ln w="63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5728" y="5284470"/>
              <a:ext cx="9078595" cy="1467485"/>
            </a:xfrm>
            <a:custGeom>
              <a:avLst/>
              <a:gdLst/>
              <a:ahLst/>
              <a:cxnLst/>
              <a:rect l="l" t="t" r="r" b="b"/>
              <a:pathLst>
                <a:path w="9078595" h="1467484">
                  <a:moveTo>
                    <a:pt x="0" y="0"/>
                  </a:moveTo>
                  <a:lnTo>
                    <a:pt x="37324" y="13040"/>
                  </a:lnTo>
                  <a:lnTo>
                    <a:pt x="74769" y="26102"/>
                  </a:lnTo>
                  <a:lnTo>
                    <a:pt x="112458" y="39209"/>
                  </a:lnTo>
                  <a:lnTo>
                    <a:pt x="150511" y="52381"/>
                  </a:lnTo>
                  <a:lnTo>
                    <a:pt x="189051" y="65642"/>
                  </a:lnTo>
                  <a:lnTo>
                    <a:pt x="228197" y="79012"/>
                  </a:lnTo>
                  <a:lnTo>
                    <a:pt x="268073" y="92514"/>
                  </a:lnTo>
                  <a:lnTo>
                    <a:pt x="308800" y="106170"/>
                  </a:lnTo>
                  <a:lnTo>
                    <a:pt x="350499" y="120003"/>
                  </a:lnTo>
                  <a:lnTo>
                    <a:pt x="393291" y="134033"/>
                  </a:lnTo>
                  <a:lnTo>
                    <a:pt x="437298" y="148282"/>
                  </a:lnTo>
                  <a:lnTo>
                    <a:pt x="482643" y="162774"/>
                  </a:lnTo>
                  <a:lnTo>
                    <a:pt x="529445" y="177530"/>
                  </a:lnTo>
                  <a:lnTo>
                    <a:pt x="577828" y="192571"/>
                  </a:lnTo>
                  <a:lnTo>
                    <a:pt x="627911" y="207921"/>
                  </a:lnTo>
                  <a:lnTo>
                    <a:pt x="679818" y="223600"/>
                  </a:lnTo>
                  <a:lnTo>
                    <a:pt x="733668" y="239631"/>
                  </a:lnTo>
                  <a:lnTo>
                    <a:pt x="789585" y="256036"/>
                  </a:lnTo>
                  <a:lnTo>
                    <a:pt x="847689" y="272836"/>
                  </a:lnTo>
                  <a:lnTo>
                    <a:pt x="908102" y="290054"/>
                  </a:lnTo>
                  <a:lnTo>
                    <a:pt x="970946" y="307713"/>
                  </a:lnTo>
                  <a:lnTo>
                    <a:pt x="1036341" y="325833"/>
                  </a:lnTo>
                  <a:lnTo>
                    <a:pt x="1104411" y="344436"/>
                  </a:lnTo>
                  <a:lnTo>
                    <a:pt x="1142884" y="354885"/>
                  </a:lnTo>
                  <a:lnTo>
                    <a:pt x="1182229" y="365585"/>
                  </a:lnTo>
                  <a:lnTo>
                    <a:pt x="1222422" y="376525"/>
                  </a:lnTo>
                  <a:lnTo>
                    <a:pt x="1263437" y="387692"/>
                  </a:lnTo>
                  <a:lnTo>
                    <a:pt x="1305252" y="399076"/>
                  </a:lnTo>
                  <a:lnTo>
                    <a:pt x="1347842" y="410665"/>
                  </a:lnTo>
                  <a:lnTo>
                    <a:pt x="1391183" y="422448"/>
                  </a:lnTo>
                  <a:lnTo>
                    <a:pt x="1435251" y="434412"/>
                  </a:lnTo>
                  <a:lnTo>
                    <a:pt x="1480022" y="446546"/>
                  </a:lnTo>
                  <a:lnTo>
                    <a:pt x="1525472" y="458839"/>
                  </a:lnTo>
                  <a:lnTo>
                    <a:pt x="1571577" y="471279"/>
                  </a:lnTo>
                  <a:lnTo>
                    <a:pt x="1618313" y="483855"/>
                  </a:lnTo>
                  <a:lnTo>
                    <a:pt x="1665656" y="496555"/>
                  </a:lnTo>
                  <a:lnTo>
                    <a:pt x="1713581" y="509367"/>
                  </a:lnTo>
                  <a:lnTo>
                    <a:pt x="1762065" y="522281"/>
                  </a:lnTo>
                  <a:lnTo>
                    <a:pt x="1811084" y="535284"/>
                  </a:lnTo>
                  <a:lnTo>
                    <a:pt x="1860614" y="548365"/>
                  </a:lnTo>
                  <a:lnTo>
                    <a:pt x="1910630" y="561512"/>
                  </a:lnTo>
                  <a:lnTo>
                    <a:pt x="1961108" y="574714"/>
                  </a:lnTo>
                  <a:lnTo>
                    <a:pt x="2012026" y="587959"/>
                  </a:lnTo>
                  <a:lnTo>
                    <a:pt x="2063357" y="601237"/>
                  </a:lnTo>
                  <a:lnTo>
                    <a:pt x="2115080" y="614534"/>
                  </a:lnTo>
                  <a:lnTo>
                    <a:pt x="2167168" y="627840"/>
                  </a:lnTo>
                  <a:lnTo>
                    <a:pt x="2219599" y="641143"/>
                  </a:lnTo>
                  <a:lnTo>
                    <a:pt x="2272348" y="654432"/>
                  </a:lnTo>
                  <a:lnTo>
                    <a:pt x="2325392" y="667695"/>
                  </a:lnTo>
                  <a:lnTo>
                    <a:pt x="2378705" y="680920"/>
                  </a:lnTo>
                  <a:lnTo>
                    <a:pt x="2432265" y="694096"/>
                  </a:lnTo>
                  <a:lnTo>
                    <a:pt x="2486047" y="707212"/>
                  </a:lnTo>
                  <a:lnTo>
                    <a:pt x="2540027" y="720256"/>
                  </a:lnTo>
                  <a:lnTo>
                    <a:pt x="2594181" y="733216"/>
                  </a:lnTo>
                  <a:lnTo>
                    <a:pt x="2648486" y="746080"/>
                  </a:lnTo>
                  <a:lnTo>
                    <a:pt x="2702916" y="758838"/>
                  </a:lnTo>
                  <a:lnTo>
                    <a:pt x="2757448" y="771478"/>
                  </a:lnTo>
                  <a:lnTo>
                    <a:pt x="2812058" y="783988"/>
                  </a:lnTo>
                  <a:lnTo>
                    <a:pt x="2866721" y="796356"/>
                  </a:lnTo>
                  <a:lnTo>
                    <a:pt x="2921415" y="808572"/>
                  </a:lnTo>
                  <a:lnTo>
                    <a:pt x="2976114" y="820623"/>
                  </a:lnTo>
                  <a:lnTo>
                    <a:pt x="3030795" y="832498"/>
                  </a:lnTo>
                  <a:lnTo>
                    <a:pt x="3085434" y="844186"/>
                  </a:lnTo>
                  <a:lnTo>
                    <a:pt x="3140006" y="855674"/>
                  </a:lnTo>
                  <a:lnTo>
                    <a:pt x="3194488" y="866952"/>
                  </a:lnTo>
                  <a:lnTo>
                    <a:pt x="3240447" y="876340"/>
                  </a:lnTo>
                  <a:lnTo>
                    <a:pt x="3286870" y="885738"/>
                  </a:lnTo>
                  <a:lnTo>
                    <a:pt x="3333739" y="895144"/>
                  </a:lnTo>
                  <a:lnTo>
                    <a:pt x="3381033" y="904554"/>
                  </a:lnTo>
                  <a:lnTo>
                    <a:pt x="3428732" y="913965"/>
                  </a:lnTo>
                  <a:lnTo>
                    <a:pt x="3476818" y="923372"/>
                  </a:lnTo>
                  <a:lnTo>
                    <a:pt x="3525270" y="932774"/>
                  </a:lnTo>
                  <a:lnTo>
                    <a:pt x="3574069" y="942166"/>
                  </a:lnTo>
                  <a:lnTo>
                    <a:pt x="3623195" y="951544"/>
                  </a:lnTo>
                  <a:lnTo>
                    <a:pt x="3672628" y="960907"/>
                  </a:lnTo>
                  <a:lnTo>
                    <a:pt x="3722350" y="970249"/>
                  </a:lnTo>
                  <a:lnTo>
                    <a:pt x="3772339" y="979568"/>
                  </a:lnTo>
                  <a:lnTo>
                    <a:pt x="3822577" y="988860"/>
                  </a:lnTo>
                  <a:lnTo>
                    <a:pt x="3873044" y="998122"/>
                  </a:lnTo>
                  <a:lnTo>
                    <a:pt x="3923719" y="1007351"/>
                  </a:lnTo>
                  <a:lnTo>
                    <a:pt x="3974585" y="1016542"/>
                  </a:lnTo>
                  <a:lnTo>
                    <a:pt x="4025620" y="1025693"/>
                  </a:lnTo>
                  <a:lnTo>
                    <a:pt x="4076805" y="1034800"/>
                  </a:lnTo>
                  <a:lnTo>
                    <a:pt x="4128121" y="1043860"/>
                  </a:lnTo>
                  <a:lnTo>
                    <a:pt x="4179548" y="1052869"/>
                  </a:lnTo>
                  <a:lnTo>
                    <a:pt x="4231067" y="1061824"/>
                  </a:lnTo>
                  <a:lnTo>
                    <a:pt x="4282656" y="1070721"/>
                  </a:lnTo>
                  <a:lnTo>
                    <a:pt x="4334298" y="1079557"/>
                  </a:lnTo>
                  <a:lnTo>
                    <a:pt x="4385972" y="1088329"/>
                  </a:lnTo>
                  <a:lnTo>
                    <a:pt x="4437659" y="1097033"/>
                  </a:lnTo>
                  <a:lnTo>
                    <a:pt x="4489339" y="1105666"/>
                  </a:lnTo>
                  <a:lnTo>
                    <a:pt x="4540992" y="1114225"/>
                  </a:lnTo>
                  <a:lnTo>
                    <a:pt x="4592598" y="1122705"/>
                  </a:lnTo>
                  <a:lnTo>
                    <a:pt x="4644139" y="1131103"/>
                  </a:lnTo>
                  <a:lnTo>
                    <a:pt x="4695594" y="1139417"/>
                  </a:lnTo>
                  <a:lnTo>
                    <a:pt x="4746944" y="1147642"/>
                  </a:lnTo>
                  <a:lnTo>
                    <a:pt x="4798169" y="1155776"/>
                  </a:lnTo>
                  <a:lnTo>
                    <a:pt x="4849249" y="1163814"/>
                  </a:lnTo>
                  <a:lnTo>
                    <a:pt x="4900165" y="1171754"/>
                  </a:lnTo>
                  <a:lnTo>
                    <a:pt x="4950897" y="1179592"/>
                  </a:lnTo>
                  <a:lnTo>
                    <a:pt x="5001426" y="1187324"/>
                  </a:lnTo>
                  <a:lnTo>
                    <a:pt x="5051731" y="1194947"/>
                  </a:lnTo>
                  <a:lnTo>
                    <a:pt x="5101794" y="1202458"/>
                  </a:lnTo>
                  <a:lnTo>
                    <a:pt x="5151594" y="1209854"/>
                  </a:lnTo>
                  <a:lnTo>
                    <a:pt x="5201112" y="1217130"/>
                  </a:lnTo>
                  <a:lnTo>
                    <a:pt x="5250328" y="1224283"/>
                  </a:lnTo>
                  <a:lnTo>
                    <a:pt x="5299223" y="1231311"/>
                  </a:lnTo>
                  <a:lnTo>
                    <a:pt x="5347776" y="1238209"/>
                  </a:lnTo>
                  <a:lnTo>
                    <a:pt x="5395969" y="1244974"/>
                  </a:lnTo>
                  <a:lnTo>
                    <a:pt x="5443781" y="1251603"/>
                  </a:lnTo>
                  <a:lnTo>
                    <a:pt x="5491194" y="1258093"/>
                  </a:lnTo>
                  <a:lnTo>
                    <a:pt x="5538186" y="1264439"/>
                  </a:lnTo>
                  <a:lnTo>
                    <a:pt x="5584739" y="1270639"/>
                  </a:lnTo>
                  <a:lnTo>
                    <a:pt x="5630833" y="1276689"/>
                  </a:lnTo>
                  <a:lnTo>
                    <a:pt x="5676449" y="1282585"/>
                  </a:lnTo>
                  <a:lnTo>
                    <a:pt x="5731868" y="1289579"/>
                  </a:lnTo>
                  <a:lnTo>
                    <a:pt x="5787466" y="1296373"/>
                  </a:lnTo>
                  <a:lnTo>
                    <a:pt x="5843208" y="1302970"/>
                  </a:lnTo>
                  <a:lnTo>
                    <a:pt x="5899059" y="1309374"/>
                  </a:lnTo>
                  <a:lnTo>
                    <a:pt x="5954986" y="1315590"/>
                  </a:lnTo>
                  <a:lnTo>
                    <a:pt x="6010955" y="1321622"/>
                  </a:lnTo>
                  <a:lnTo>
                    <a:pt x="6066930" y="1327474"/>
                  </a:lnTo>
                  <a:lnTo>
                    <a:pt x="6122880" y="1333150"/>
                  </a:lnTo>
                  <a:lnTo>
                    <a:pt x="6178768" y="1338654"/>
                  </a:lnTo>
                  <a:lnTo>
                    <a:pt x="6234561" y="1343991"/>
                  </a:lnTo>
                  <a:lnTo>
                    <a:pt x="6290225" y="1349164"/>
                  </a:lnTo>
                  <a:lnTo>
                    <a:pt x="6345726" y="1354178"/>
                  </a:lnTo>
                  <a:lnTo>
                    <a:pt x="6401029" y="1359036"/>
                  </a:lnTo>
                  <a:lnTo>
                    <a:pt x="6456101" y="1363744"/>
                  </a:lnTo>
                  <a:lnTo>
                    <a:pt x="6510907" y="1368304"/>
                  </a:lnTo>
                  <a:lnTo>
                    <a:pt x="6565413" y="1372722"/>
                  </a:lnTo>
                  <a:lnTo>
                    <a:pt x="6619585" y="1377001"/>
                  </a:lnTo>
                  <a:lnTo>
                    <a:pt x="6673390" y="1381145"/>
                  </a:lnTo>
                  <a:lnTo>
                    <a:pt x="6726792" y="1385159"/>
                  </a:lnTo>
                  <a:lnTo>
                    <a:pt x="6779757" y="1389047"/>
                  </a:lnTo>
                  <a:lnTo>
                    <a:pt x="6832253" y="1392812"/>
                  </a:lnTo>
                  <a:lnTo>
                    <a:pt x="6884243" y="1396460"/>
                  </a:lnTo>
                  <a:lnTo>
                    <a:pt x="6935695" y="1399993"/>
                  </a:lnTo>
                  <a:lnTo>
                    <a:pt x="6986574" y="1403417"/>
                  </a:lnTo>
                  <a:lnTo>
                    <a:pt x="7036847" y="1406735"/>
                  </a:lnTo>
                  <a:lnTo>
                    <a:pt x="7086478" y="1409952"/>
                  </a:lnTo>
                  <a:lnTo>
                    <a:pt x="7135433" y="1413072"/>
                  </a:lnTo>
                  <a:lnTo>
                    <a:pt x="7183680" y="1416098"/>
                  </a:lnTo>
                  <a:lnTo>
                    <a:pt x="7231183" y="1419035"/>
                  </a:lnTo>
                  <a:lnTo>
                    <a:pt x="7277908" y="1421887"/>
                  </a:lnTo>
                  <a:lnTo>
                    <a:pt x="7323821" y="1424659"/>
                  </a:lnTo>
                  <a:lnTo>
                    <a:pt x="7368889" y="1427353"/>
                  </a:lnTo>
                  <a:lnTo>
                    <a:pt x="7413077" y="1429976"/>
                  </a:lnTo>
                  <a:lnTo>
                    <a:pt x="7456350" y="1432530"/>
                  </a:lnTo>
                  <a:lnTo>
                    <a:pt x="7498675" y="1435019"/>
                  </a:lnTo>
                  <a:lnTo>
                    <a:pt x="7540018" y="1437448"/>
                  </a:lnTo>
                  <a:lnTo>
                    <a:pt x="7580344" y="1439822"/>
                  </a:lnTo>
                  <a:lnTo>
                    <a:pt x="7619620" y="1442143"/>
                  </a:lnTo>
                  <a:lnTo>
                    <a:pt x="7657810" y="1444417"/>
                  </a:lnTo>
                  <a:lnTo>
                    <a:pt x="7694882" y="1446648"/>
                  </a:lnTo>
                  <a:lnTo>
                    <a:pt x="7730801" y="1448838"/>
                  </a:lnTo>
                  <a:lnTo>
                    <a:pt x="7812409" y="1453636"/>
                  </a:lnTo>
                  <a:lnTo>
                    <a:pt x="7887152" y="1457595"/>
                  </a:lnTo>
                  <a:lnTo>
                    <a:pt x="7955603" y="1460781"/>
                  </a:lnTo>
                  <a:lnTo>
                    <a:pt x="8018334" y="1463258"/>
                  </a:lnTo>
                  <a:lnTo>
                    <a:pt x="8075917" y="1465093"/>
                  </a:lnTo>
                  <a:lnTo>
                    <a:pt x="8128927" y="1466350"/>
                  </a:lnTo>
                  <a:lnTo>
                    <a:pt x="8177935" y="1467094"/>
                  </a:lnTo>
                  <a:lnTo>
                    <a:pt x="8223515" y="1467392"/>
                  </a:lnTo>
                  <a:lnTo>
                    <a:pt x="8266239" y="1467307"/>
                  </a:lnTo>
                  <a:lnTo>
                    <a:pt x="8306680" y="1466906"/>
                  </a:lnTo>
                  <a:lnTo>
                    <a:pt x="8345410" y="1466253"/>
                  </a:lnTo>
                  <a:lnTo>
                    <a:pt x="8420032" y="1464455"/>
                  </a:lnTo>
                  <a:lnTo>
                    <a:pt x="8457068" y="1463439"/>
                  </a:lnTo>
                  <a:lnTo>
                    <a:pt x="8494685" y="1462434"/>
                  </a:lnTo>
                  <a:lnTo>
                    <a:pt x="8533456" y="1461503"/>
                  </a:lnTo>
                  <a:lnTo>
                    <a:pt x="8573954" y="1460713"/>
                  </a:lnTo>
                  <a:lnTo>
                    <a:pt x="8636561" y="1459348"/>
                  </a:lnTo>
                  <a:lnTo>
                    <a:pt x="8696089" y="1457447"/>
                  </a:lnTo>
                  <a:lnTo>
                    <a:pt x="8752845" y="1455065"/>
                  </a:lnTo>
                  <a:lnTo>
                    <a:pt x="8807136" y="1452254"/>
                  </a:lnTo>
                  <a:lnTo>
                    <a:pt x="8859272" y="1449069"/>
                  </a:lnTo>
                  <a:lnTo>
                    <a:pt x="8909559" y="1445562"/>
                  </a:lnTo>
                  <a:lnTo>
                    <a:pt x="8958307" y="1441789"/>
                  </a:lnTo>
                  <a:lnTo>
                    <a:pt x="9005822" y="1437801"/>
                  </a:lnTo>
                  <a:lnTo>
                    <a:pt x="9052414" y="1433653"/>
                  </a:lnTo>
                  <a:lnTo>
                    <a:pt x="9078271" y="1431261"/>
                  </a:lnTo>
                </a:path>
              </a:pathLst>
            </a:custGeom>
            <a:ln w="63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215133" y="5137796"/>
              <a:ext cx="6929120" cy="1714500"/>
            </a:xfrm>
            <a:custGeom>
              <a:avLst/>
              <a:gdLst/>
              <a:ahLst/>
              <a:cxnLst/>
              <a:rect l="l" t="t" r="r" b="b"/>
              <a:pathLst>
                <a:path w="6929120" h="1714500">
                  <a:moveTo>
                    <a:pt x="0" y="1714264"/>
                  </a:moveTo>
                  <a:lnTo>
                    <a:pt x="32478" y="1677653"/>
                  </a:lnTo>
                  <a:lnTo>
                    <a:pt x="65063" y="1641069"/>
                  </a:lnTo>
                  <a:lnTo>
                    <a:pt x="97859" y="1604537"/>
                  </a:lnTo>
                  <a:lnTo>
                    <a:pt x="130971" y="1568084"/>
                  </a:lnTo>
                  <a:lnTo>
                    <a:pt x="164507" y="1531737"/>
                  </a:lnTo>
                  <a:lnTo>
                    <a:pt x="198571" y="1495521"/>
                  </a:lnTo>
                  <a:lnTo>
                    <a:pt x="233268" y="1459464"/>
                  </a:lnTo>
                  <a:lnTo>
                    <a:pt x="268706" y="1423592"/>
                  </a:lnTo>
                  <a:lnTo>
                    <a:pt x="304988" y="1387931"/>
                  </a:lnTo>
                  <a:lnTo>
                    <a:pt x="342222" y="1352508"/>
                  </a:lnTo>
                  <a:lnTo>
                    <a:pt x="380512" y="1317348"/>
                  </a:lnTo>
                  <a:lnTo>
                    <a:pt x="419965" y="1282480"/>
                  </a:lnTo>
                  <a:lnTo>
                    <a:pt x="460686" y="1247928"/>
                  </a:lnTo>
                  <a:lnTo>
                    <a:pt x="502780" y="1213720"/>
                  </a:lnTo>
                  <a:lnTo>
                    <a:pt x="546354" y="1179881"/>
                  </a:lnTo>
                  <a:lnTo>
                    <a:pt x="584055" y="1151726"/>
                  </a:lnTo>
                  <a:lnTo>
                    <a:pt x="623194" y="1123387"/>
                  </a:lnTo>
                  <a:lnTo>
                    <a:pt x="663629" y="1094938"/>
                  </a:lnTo>
                  <a:lnTo>
                    <a:pt x="705221" y="1066452"/>
                  </a:lnTo>
                  <a:lnTo>
                    <a:pt x="747827" y="1038004"/>
                  </a:lnTo>
                  <a:lnTo>
                    <a:pt x="791308" y="1009665"/>
                  </a:lnTo>
                  <a:lnTo>
                    <a:pt x="835523" y="981509"/>
                  </a:lnTo>
                  <a:lnTo>
                    <a:pt x="880331" y="953610"/>
                  </a:lnTo>
                  <a:lnTo>
                    <a:pt x="925591" y="926041"/>
                  </a:lnTo>
                  <a:lnTo>
                    <a:pt x="971163" y="898876"/>
                  </a:lnTo>
                  <a:lnTo>
                    <a:pt x="1016906" y="872186"/>
                  </a:lnTo>
                  <a:lnTo>
                    <a:pt x="1062679" y="846047"/>
                  </a:lnTo>
                  <a:lnTo>
                    <a:pt x="1108342" y="820531"/>
                  </a:lnTo>
                  <a:lnTo>
                    <a:pt x="1153753" y="795711"/>
                  </a:lnTo>
                  <a:lnTo>
                    <a:pt x="1198772" y="771661"/>
                  </a:lnTo>
                  <a:lnTo>
                    <a:pt x="1243258" y="748454"/>
                  </a:lnTo>
                  <a:lnTo>
                    <a:pt x="1287072" y="726164"/>
                  </a:lnTo>
                  <a:lnTo>
                    <a:pt x="1330070" y="704863"/>
                  </a:lnTo>
                  <a:lnTo>
                    <a:pt x="1376844" y="682270"/>
                  </a:lnTo>
                  <a:lnTo>
                    <a:pt x="1421710" y="661143"/>
                  </a:lnTo>
                  <a:lnTo>
                    <a:pt x="1465076" y="641327"/>
                  </a:lnTo>
                  <a:lnTo>
                    <a:pt x="1507353" y="622665"/>
                  </a:lnTo>
                  <a:lnTo>
                    <a:pt x="1548946" y="605001"/>
                  </a:lnTo>
                  <a:lnTo>
                    <a:pt x="1590266" y="588177"/>
                  </a:lnTo>
                  <a:lnTo>
                    <a:pt x="1631720" y="572039"/>
                  </a:lnTo>
                  <a:lnTo>
                    <a:pt x="1673717" y="556429"/>
                  </a:lnTo>
                  <a:lnTo>
                    <a:pt x="1716664" y="541190"/>
                  </a:lnTo>
                  <a:lnTo>
                    <a:pt x="1760971" y="526167"/>
                  </a:lnTo>
                  <a:lnTo>
                    <a:pt x="1807046" y="511202"/>
                  </a:lnTo>
                  <a:lnTo>
                    <a:pt x="1855297" y="496140"/>
                  </a:lnTo>
                  <a:lnTo>
                    <a:pt x="1906132" y="480824"/>
                  </a:lnTo>
                  <a:lnTo>
                    <a:pt x="1959960" y="465098"/>
                  </a:lnTo>
                  <a:lnTo>
                    <a:pt x="2017189" y="448804"/>
                  </a:lnTo>
                  <a:lnTo>
                    <a:pt x="2078228" y="431788"/>
                  </a:lnTo>
                  <a:lnTo>
                    <a:pt x="2118243" y="420886"/>
                  </a:lnTo>
                  <a:lnTo>
                    <a:pt x="2160523" y="409688"/>
                  </a:lnTo>
                  <a:lnTo>
                    <a:pt x="2204874" y="398231"/>
                  </a:lnTo>
                  <a:lnTo>
                    <a:pt x="2251101" y="386550"/>
                  </a:lnTo>
                  <a:lnTo>
                    <a:pt x="2299009" y="374682"/>
                  </a:lnTo>
                  <a:lnTo>
                    <a:pt x="2348404" y="362664"/>
                  </a:lnTo>
                  <a:lnTo>
                    <a:pt x="2399091" y="350531"/>
                  </a:lnTo>
                  <a:lnTo>
                    <a:pt x="2450875" y="338320"/>
                  </a:lnTo>
                  <a:lnTo>
                    <a:pt x="2503562" y="326068"/>
                  </a:lnTo>
                  <a:lnTo>
                    <a:pt x="2556958" y="313811"/>
                  </a:lnTo>
                  <a:lnTo>
                    <a:pt x="2610868" y="301585"/>
                  </a:lnTo>
                  <a:lnTo>
                    <a:pt x="2665097" y="289426"/>
                  </a:lnTo>
                  <a:lnTo>
                    <a:pt x="2719451" y="277371"/>
                  </a:lnTo>
                  <a:lnTo>
                    <a:pt x="2773734" y="265457"/>
                  </a:lnTo>
                  <a:lnTo>
                    <a:pt x="2827754" y="253720"/>
                  </a:lnTo>
                  <a:lnTo>
                    <a:pt x="2881314" y="242195"/>
                  </a:lnTo>
                  <a:lnTo>
                    <a:pt x="2934220" y="230920"/>
                  </a:lnTo>
                  <a:lnTo>
                    <a:pt x="2986279" y="219931"/>
                  </a:lnTo>
                  <a:lnTo>
                    <a:pt x="3037295" y="209264"/>
                  </a:lnTo>
                  <a:lnTo>
                    <a:pt x="3087073" y="198956"/>
                  </a:lnTo>
                  <a:lnTo>
                    <a:pt x="3135419" y="189042"/>
                  </a:lnTo>
                  <a:lnTo>
                    <a:pt x="3182139" y="179560"/>
                  </a:lnTo>
                  <a:lnTo>
                    <a:pt x="3227038" y="170546"/>
                  </a:lnTo>
                  <a:lnTo>
                    <a:pt x="3269921" y="162035"/>
                  </a:lnTo>
                  <a:lnTo>
                    <a:pt x="3310594" y="154066"/>
                  </a:lnTo>
                  <a:lnTo>
                    <a:pt x="3348863" y="146673"/>
                  </a:lnTo>
                  <a:lnTo>
                    <a:pt x="3418279" y="133601"/>
                  </a:lnTo>
                  <a:lnTo>
                    <a:pt x="3479443" y="122537"/>
                  </a:lnTo>
                  <a:lnTo>
                    <a:pt x="3533735" y="113235"/>
                  </a:lnTo>
                  <a:lnTo>
                    <a:pt x="3582532" y="105452"/>
                  </a:lnTo>
                  <a:lnTo>
                    <a:pt x="3627215" y="98946"/>
                  </a:lnTo>
                  <a:lnTo>
                    <a:pt x="3669162" y="93472"/>
                  </a:lnTo>
                  <a:lnTo>
                    <a:pt x="3709752" y="88788"/>
                  </a:lnTo>
                  <a:lnTo>
                    <a:pt x="3750364" y="84648"/>
                  </a:lnTo>
                  <a:lnTo>
                    <a:pt x="3792377" y="80811"/>
                  </a:lnTo>
                  <a:lnTo>
                    <a:pt x="3837171" y="77033"/>
                  </a:lnTo>
                  <a:lnTo>
                    <a:pt x="3886124" y="73070"/>
                  </a:lnTo>
                  <a:lnTo>
                    <a:pt x="3940615" y="68678"/>
                  </a:lnTo>
                  <a:lnTo>
                    <a:pt x="4002024" y="63615"/>
                  </a:lnTo>
                  <a:lnTo>
                    <a:pt x="4043532" y="60210"/>
                  </a:lnTo>
                  <a:lnTo>
                    <a:pt x="4087086" y="56789"/>
                  </a:lnTo>
                  <a:lnTo>
                    <a:pt x="4132493" y="53364"/>
                  </a:lnTo>
                  <a:lnTo>
                    <a:pt x="4179559" y="49946"/>
                  </a:lnTo>
                  <a:lnTo>
                    <a:pt x="4228092" y="46547"/>
                  </a:lnTo>
                  <a:lnTo>
                    <a:pt x="4277900" y="43178"/>
                  </a:lnTo>
                  <a:lnTo>
                    <a:pt x="4328790" y="39851"/>
                  </a:lnTo>
                  <a:lnTo>
                    <a:pt x="4380569" y="36578"/>
                  </a:lnTo>
                  <a:lnTo>
                    <a:pt x="4433044" y="33370"/>
                  </a:lnTo>
                  <a:lnTo>
                    <a:pt x="4486024" y="30239"/>
                  </a:lnTo>
                  <a:lnTo>
                    <a:pt x="4539315" y="27196"/>
                  </a:lnTo>
                  <a:lnTo>
                    <a:pt x="4592725" y="24253"/>
                  </a:lnTo>
                  <a:lnTo>
                    <a:pt x="4646061" y="21421"/>
                  </a:lnTo>
                  <a:lnTo>
                    <a:pt x="4699131" y="18713"/>
                  </a:lnTo>
                  <a:lnTo>
                    <a:pt x="4751742" y="16140"/>
                  </a:lnTo>
                  <a:lnTo>
                    <a:pt x="4803701" y="13712"/>
                  </a:lnTo>
                  <a:lnTo>
                    <a:pt x="4854816" y="11443"/>
                  </a:lnTo>
                  <a:lnTo>
                    <a:pt x="4904894" y="9344"/>
                  </a:lnTo>
                  <a:lnTo>
                    <a:pt x="4953742" y="7425"/>
                  </a:lnTo>
                  <a:lnTo>
                    <a:pt x="5001168" y="5700"/>
                  </a:lnTo>
                  <a:lnTo>
                    <a:pt x="5046980" y="4179"/>
                  </a:lnTo>
                  <a:lnTo>
                    <a:pt x="5311489" y="0"/>
                  </a:lnTo>
                  <a:lnTo>
                    <a:pt x="5586571" y="464"/>
                  </a:lnTo>
                  <a:lnTo>
                    <a:pt x="5802645" y="2786"/>
                  </a:lnTo>
                  <a:lnTo>
                    <a:pt x="5890133" y="4179"/>
                  </a:lnTo>
                  <a:lnTo>
                    <a:pt x="6495796" y="4179"/>
                  </a:lnTo>
                  <a:lnTo>
                    <a:pt x="6558133" y="6090"/>
                  </a:lnTo>
                  <a:lnTo>
                    <a:pt x="6618476" y="8729"/>
                  </a:lnTo>
                  <a:lnTo>
                    <a:pt x="6676124" y="11883"/>
                  </a:lnTo>
                  <a:lnTo>
                    <a:pt x="6730380" y="15339"/>
                  </a:lnTo>
                  <a:lnTo>
                    <a:pt x="6780547" y="18884"/>
                  </a:lnTo>
                  <a:lnTo>
                    <a:pt x="6825926" y="22306"/>
                  </a:lnTo>
                  <a:lnTo>
                    <a:pt x="6865819" y="25391"/>
                  </a:lnTo>
                  <a:lnTo>
                    <a:pt x="6899529" y="27928"/>
                  </a:lnTo>
                  <a:lnTo>
                    <a:pt x="6928865" y="30148"/>
                  </a:lnTo>
                </a:path>
              </a:pathLst>
            </a:custGeom>
            <a:ln w="63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177158" y="2750057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694055" y="0"/>
                  </a:moveTo>
                  <a:lnTo>
                    <a:pt x="3937" y="402970"/>
                  </a:lnTo>
                  <a:lnTo>
                    <a:pt x="0" y="1202181"/>
                  </a:lnTo>
                  <a:lnTo>
                    <a:pt x="700532" y="1606677"/>
                  </a:lnTo>
                  <a:lnTo>
                    <a:pt x="1390777" y="1203705"/>
                  </a:lnTo>
                  <a:lnTo>
                    <a:pt x="1394587" y="404367"/>
                  </a:lnTo>
                  <a:lnTo>
                    <a:pt x="694055" y="0"/>
                  </a:lnTo>
                  <a:close/>
                </a:path>
              </a:pathLst>
            </a:custGeom>
            <a:solidFill>
              <a:srgbClr val="FFFFFF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177158" y="2750057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937" y="402970"/>
                  </a:moveTo>
                  <a:lnTo>
                    <a:pt x="694055" y="0"/>
                  </a:lnTo>
                  <a:lnTo>
                    <a:pt x="1394587" y="404367"/>
                  </a:lnTo>
                  <a:lnTo>
                    <a:pt x="1390777" y="1203705"/>
                  </a:lnTo>
                  <a:lnTo>
                    <a:pt x="700532" y="1606677"/>
                  </a:lnTo>
                  <a:lnTo>
                    <a:pt x="0" y="1202181"/>
                  </a:lnTo>
                  <a:lnTo>
                    <a:pt x="3937" y="40297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901058" y="4016883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937" y="402971"/>
                  </a:moveTo>
                  <a:lnTo>
                    <a:pt x="694054" y="0"/>
                  </a:lnTo>
                  <a:lnTo>
                    <a:pt x="1394587" y="404368"/>
                  </a:lnTo>
                  <a:lnTo>
                    <a:pt x="1390777" y="1203706"/>
                  </a:lnTo>
                  <a:lnTo>
                    <a:pt x="700531" y="1606651"/>
                  </a:lnTo>
                  <a:lnTo>
                    <a:pt x="0" y="1202182"/>
                  </a:lnTo>
                  <a:lnTo>
                    <a:pt x="3937" y="402971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910583" y="1483233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694054" y="0"/>
                  </a:moveTo>
                  <a:lnTo>
                    <a:pt x="3937" y="402970"/>
                  </a:lnTo>
                  <a:lnTo>
                    <a:pt x="0" y="1202181"/>
                  </a:lnTo>
                  <a:lnTo>
                    <a:pt x="700531" y="1606677"/>
                  </a:lnTo>
                  <a:lnTo>
                    <a:pt x="1390777" y="1203705"/>
                  </a:lnTo>
                  <a:lnTo>
                    <a:pt x="1394587" y="404367"/>
                  </a:lnTo>
                  <a:lnTo>
                    <a:pt x="694054" y="0"/>
                  </a:lnTo>
                  <a:close/>
                </a:path>
              </a:pathLst>
            </a:custGeom>
            <a:solidFill>
              <a:srgbClr val="FFFFFF">
                <a:alpha val="705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910583" y="1483233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937" y="402970"/>
                  </a:moveTo>
                  <a:lnTo>
                    <a:pt x="694054" y="0"/>
                  </a:lnTo>
                  <a:lnTo>
                    <a:pt x="1394587" y="404367"/>
                  </a:lnTo>
                  <a:lnTo>
                    <a:pt x="1390777" y="1203705"/>
                  </a:lnTo>
                  <a:lnTo>
                    <a:pt x="700531" y="1606677"/>
                  </a:lnTo>
                  <a:lnTo>
                    <a:pt x="0" y="1202181"/>
                  </a:lnTo>
                  <a:lnTo>
                    <a:pt x="3937" y="40297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158108" y="216408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694055" y="0"/>
                  </a:moveTo>
                  <a:lnTo>
                    <a:pt x="3937" y="402971"/>
                  </a:lnTo>
                  <a:lnTo>
                    <a:pt x="0" y="1202182"/>
                  </a:lnTo>
                  <a:lnTo>
                    <a:pt x="700532" y="1606677"/>
                  </a:lnTo>
                  <a:lnTo>
                    <a:pt x="1390777" y="1203706"/>
                  </a:lnTo>
                  <a:lnTo>
                    <a:pt x="1394587" y="404368"/>
                  </a:lnTo>
                  <a:lnTo>
                    <a:pt x="694055" y="0"/>
                  </a:lnTo>
                  <a:close/>
                </a:path>
              </a:pathLst>
            </a:custGeom>
            <a:solidFill>
              <a:srgbClr val="FFFFFF">
                <a:alpha val="392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158108" y="216408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937" y="402971"/>
                  </a:moveTo>
                  <a:lnTo>
                    <a:pt x="694055" y="0"/>
                  </a:lnTo>
                  <a:lnTo>
                    <a:pt x="1394587" y="404368"/>
                  </a:lnTo>
                  <a:lnTo>
                    <a:pt x="1390777" y="1203706"/>
                  </a:lnTo>
                  <a:lnTo>
                    <a:pt x="700532" y="1606677"/>
                  </a:lnTo>
                  <a:lnTo>
                    <a:pt x="0" y="1202182"/>
                  </a:lnTo>
                  <a:lnTo>
                    <a:pt x="3937" y="402971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644008" y="5274183"/>
              <a:ext cx="1395095" cy="1584325"/>
            </a:xfrm>
            <a:custGeom>
              <a:avLst/>
              <a:gdLst/>
              <a:ahLst/>
              <a:cxnLst/>
              <a:rect l="l" t="t" r="r" b="b"/>
              <a:pathLst>
                <a:path w="1395095" h="1584325">
                  <a:moveTo>
                    <a:pt x="694054" y="0"/>
                  </a:moveTo>
                  <a:lnTo>
                    <a:pt x="3937" y="402958"/>
                  </a:lnTo>
                  <a:lnTo>
                    <a:pt x="0" y="1202220"/>
                  </a:lnTo>
                  <a:lnTo>
                    <a:pt x="660966" y="1583815"/>
                  </a:lnTo>
                  <a:lnTo>
                    <a:pt x="739656" y="1583815"/>
                  </a:lnTo>
                  <a:lnTo>
                    <a:pt x="1390777" y="1203667"/>
                  </a:lnTo>
                  <a:lnTo>
                    <a:pt x="1394587" y="404406"/>
                  </a:lnTo>
                  <a:lnTo>
                    <a:pt x="694054" y="0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644008" y="5274183"/>
              <a:ext cx="1395095" cy="1584325"/>
            </a:xfrm>
            <a:custGeom>
              <a:avLst/>
              <a:gdLst/>
              <a:ahLst/>
              <a:cxnLst/>
              <a:rect l="l" t="t" r="r" b="b"/>
              <a:pathLst>
                <a:path w="1395095" h="1584325">
                  <a:moveTo>
                    <a:pt x="3937" y="402958"/>
                  </a:moveTo>
                  <a:lnTo>
                    <a:pt x="694054" y="0"/>
                  </a:lnTo>
                  <a:lnTo>
                    <a:pt x="1394587" y="404406"/>
                  </a:lnTo>
                  <a:lnTo>
                    <a:pt x="1390777" y="1203667"/>
                  </a:lnTo>
                  <a:lnTo>
                    <a:pt x="739656" y="1583815"/>
                  </a:lnTo>
                </a:path>
                <a:path w="1395095" h="1584325">
                  <a:moveTo>
                    <a:pt x="660966" y="1583815"/>
                  </a:moveTo>
                  <a:lnTo>
                    <a:pt x="0" y="1202220"/>
                  </a:lnTo>
                  <a:lnTo>
                    <a:pt x="3937" y="402958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4214" y="4007358"/>
              <a:ext cx="802005" cy="1607185"/>
            </a:xfrm>
            <a:custGeom>
              <a:avLst/>
              <a:gdLst/>
              <a:ahLst/>
              <a:cxnLst/>
              <a:rect l="l" t="t" r="r" b="b"/>
              <a:pathLst>
                <a:path w="802005" h="1607185">
                  <a:moveTo>
                    <a:pt x="101349" y="0"/>
                  </a:moveTo>
                  <a:lnTo>
                    <a:pt x="0" y="62865"/>
                  </a:lnTo>
                  <a:lnTo>
                    <a:pt x="3425" y="1545971"/>
                  </a:lnTo>
                  <a:lnTo>
                    <a:pt x="107750" y="1606651"/>
                  </a:lnTo>
                  <a:lnTo>
                    <a:pt x="797982" y="1203706"/>
                  </a:lnTo>
                  <a:lnTo>
                    <a:pt x="801869" y="404368"/>
                  </a:lnTo>
                  <a:lnTo>
                    <a:pt x="101349" y="0"/>
                  </a:lnTo>
                  <a:close/>
                </a:path>
              </a:pathLst>
            </a:custGeom>
            <a:solidFill>
              <a:srgbClr val="FFFFFF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4214" y="4007358"/>
              <a:ext cx="1525905" cy="2851150"/>
            </a:xfrm>
            <a:custGeom>
              <a:avLst/>
              <a:gdLst/>
              <a:ahLst/>
              <a:cxnLst/>
              <a:rect l="l" t="t" r="r" b="b"/>
              <a:pathLst>
                <a:path w="1525905" h="2851150">
                  <a:moveTo>
                    <a:pt x="0" y="62865"/>
                  </a:moveTo>
                  <a:lnTo>
                    <a:pt x="101349" y="0"/>
                  </a:lnTo>
                  <a:lnTo>
                    <a:pt x="801869" y="404368"/>
                  </a:lnTo>
                  <a:lnTo>
                    <a:pt x="797982" y="1203706"/>
                  </a:lnTo>
                  <a:lnTo>
                    <a:pt x="107750" y="1606651"/>
                  </a:lnTo>
                  <a:lnTo>
                    <a:pt x="3425" y="1545971"/>
                  </a:lnTo>
                  <a:lnTo>
                    <a:pt x="0" y="62865"/>
                  </a:lnTo>
                  <a:close/>
                </a:path>
                <a:path w="1525905" h="2851150">
                  <a:moveTo>
                    <a:pt x="135030" y="1688833"/>
                  </a:moveTo>
                  <a:lnTo>
                    <a:pt x="825249" y="1285875"/>
                  </a:lnTo>
                  <a:lnTo>
                    <a:pt x="1525731" y="1690281"/>
                  </a:lnTo>
                  <a:lnTo>
                    <a:pt x="1521921" y="2489542"/>
                  </a:lnTo>
                  <a:lnTo>
                    <a:pt x="903407" y="2850640"/>
                  </a:lnTo>
                </a:path>
                <a:path w="1525905" h="2851150">
                  <a:moveTo>
                    <a:pt x="759090" y="2850640"/>
                  </a:moveTo>
                  <a:lnTo>
                    <a:pt x="131144" y="2488095"/>
                  </a:lnTo>
                  <a:lnTo>
                    <a:pt x="135030" y="1688833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33933" y="2740532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694118" y="0"/>
                  </a:moveTo>
                  <a:lnTo>
                    <a:pt x="3886" y="402970"/>
                  </a:lnTo>
                  <a:lnTo>
                    <a:pt x="0" y="1202181"/>
                  </a:lnTo>
                  <a:lnTo>
                    <a:pt x="700506" y="1606677"/>
                  </a:lnTo>
                  <a:lnTo>
                    <a:pt x="1390777" y="1203705"/>
                  </a:lnTo>
                  <a:lnTo>
                    <a:pt x="1394586" y="404367"/>
                  </a:lnTo>
                  <a:lnTo>
                    <a:pt x="694118" y="0"/>
                  </a:lnTo>
                  <a:close/>
                </a:path>
              </a:pathLst>
            </a:custGeom>
            <a:solidFill>
              <a:srgbClr val="FFFFFF">
                <a:alpha val="705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33933" y="2740532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886" y="402970"/>
                  </a:moveTo>
                  <a:lnTo>
                    <a:pt x="694118" y="0"/>
                  </a:lnTo>
                  <a:lnTo>
                    <a:pt x="1394586" y="404367"/>
                  </a:lnTo>
                  <a:lnTo>
                    <a:pt x="1390777" y="1203705"/>
                  </a:lnTo>
                  <a:lnTo>
                    <a:pt x="700506" y="1606677"/>
                  </a:lnTo>
                  <a:lnTo>
                    <a:pt x="0" y="1202181"/>
                  </a:lnTo>
                  <a:lnTo>
                    <a:pt x="3886" y="40297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957834" y="4016883"/>
              <a:ext cx="2128520" cy="2841625"/>
            </a:xfrm>
            <a:custGeom>
              <a:avLst/>
              <a:gdLst/>
              <a:ahLst/>
              <a:cxnLst/>
              <a:rect l="l" t="t" r="r" b="b"/>
              <a:pathLst>
                <a:path w="2128520" h="2841625">
                  <a:moveTo>
                    <a:pt x="3886" y="402971"/>
                  </a:moveTo>
                  <a:lnTo>
                    <a:pt x="694054" y="0"/>
                  </a:lnTo>
                  <a:lnTo>
                    <a:pt x="1394586" y="404368"/>
                  </a:lnTo>
                  <a:lnTo>
                    <a:pt x="1390777" y="1203706"/>
                  </a:lnTo>
                  <a:lnTo>
                    <a:pt x="700532" y="1606651"/>
                  </a:lnTo>
                  <a:lnTo>
                    <a:pt x="0" y="1202182"/>
                  </a:lnTo>
                  <a:lnTo>
                    <a:pt x="3886" y="402971"/>
                  </a:lnTo>
                  <a:close/>
                </a:path>
                <a:path w="2128520" h="2841625">
                  <a:moveTo>
                    <a:pt x="737361" y="1688833"/>
                  </a:moveTo>
                  <a:lnTo>
                    <a:pt x="1427480" y="1285875"/>
                  </a:lnTo>
                  <a:lnTo>
                    <a:pt x="2128012" y="1690281"/>
                  </a:lnTo>
                  <a:lnTo>
                    <a:pt x="2124202" y="2489542"/>
                  </a:lnTo>
                  <a:lnTo>
                    <a:pt x="1522025" y="2841115"/>
                  </a:lnTo>
                </a:path>
                <a:path w="2128520" h="2841625">
                  <a:moveTo>
                    <a:pt x="1344896" y="2841115"/>
                  </a:moveTo>
                  <a:lnTo>
                    <a:pt x="733424" y="2488095"/>
                  </a:lnTo>
                  <a:lnTo>
                    <a:pt x="737361" y="1688833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710308" y="2750057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694055" y="0"/>
                  </a:moveTo>
                  <a:lnTo>
                    <a:pt x="3937" y="402970"/>
                  </a:lnTo>
                  <a:lnTo>
                    <a:pt x="0" y="1202181"/>
                  </a:lnTo>
                  <a:lnTo>
                    <a:pt x="700532" y="1606677"/>
                  </a:lnTo>
                  <a:lnTo>
                    <a:pt x="1390777" y="1203705"/>
                  </a:lnTo>
                  <a:lnTo>
                    <a:pt x="1394587" y="404367"/>
                  </a:lnTo>
                  <a:lnTo>
                    <a:pt x="694055" y="0"/>
                  </a:lnTo>
                  <a:close/>
                </a:path>
              </a:pathLst>
            </a:custGeom>
            <a:solidFill>
              <a:srgbClr val="FFFFFF">
                <a:alpha val="705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710308" y="2750057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937" y="402970"/>
                  </a:moveTo>
                  <a:lnTo>
                    <a:pt x="694055" y="0"/>
                  </a:lnTo>
                  <a:lnTo>
                    <a:pt x="1394587" y="404367"/>
                  </a:lnTo>
                  <a:lnTo>
                    <a:pt x="1390777" y="1203705"/>
                  </a:lnTo>
                  <a:lnTo>
                    <a:pt x="700532" y="1606677"/>
                  </a:lnTo>
                  <a:lnTo>
                    <a:pt x="0" y="1202181"/>
                  </a:lnTo>
                  <a:lnTo>
                    <a:pt x="3937" y="40297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976884" y="1454658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886" y="402970"/>
                  </a:moveTo>
                  <a:lnTo>
                    <a:pt x="694054" y="0"/>
                  </a:lnTo>
                  <a:lnTo>
                    <a:pt x="1394586" y="404367"/>
                  </a:lnTo>
                  <a:lnTo>
                    <a:pt x="1390777" y="1203705"/>
                  </a:lnTo>
                  <a:lnTo>
                    <a:pt x="700532" y="1606677"/>
                  </a:lnTo>
                  <a:lnTo>
                    <a:pt x="0" y="1202181"/>
                  </a:lnTo>
                  <a:lnTo>
                    <a:pt x="3886" y="40297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987159" y="4035933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694055" y="0"/>
                  </a:moveTo>
                  <a:lnTo>
                    <a:pt x="3937" y="402971"/>
                  </a:lnTo>
                  <a:lnTo>
                    <a:pt x="0" y="1202182"/>
                  </a:lnTo>
                  <a:lnTo>
                    <a:pt x="700532" y="1606651"/>
                  </a:lnTo>
                  <a:lnTo>
                    <a:pt x="1390777" y="1203706"/>
                  </a:lnTo>
                  <a:lnTo>
                    <a:pt x="1394587" y="404368"/>
                  </a:lnTo>
                  <a:lnTo>
                    <a:pt x="694055" y="0"/>
                  </a:lnTo>
                  <a:close/>
                </a:path>
              </a:pathLst>
            </a:custGeom>
            <a:solidFill>
              <a:srgbClr val="FFFFFF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987159" y="4035933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937" y="402971"/>
                  </a:moveTo>
                  <a:lnTo>
                    <a:pt x="694055" y="0"/>
                  </a:lnTo>
                  <a:lnTo>
                    <a:pt x="1394587" y="404368"/>
                  </a:lnTo>
                  <a:lnTo>
                    <a:pt x="1390777" y="1203706"/>
                  </a:lnTo>
                  <a:lnTo>
                    <a:pt x="700532" y="1606651"/>
                  </a:lnTo>
                  <a:lnTo>
                    <a:pt x="0" y="1202182"/>
                  </a:lnTo>
                  <a:lnTo>
                    <a:pt x="3937" y="402971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730109" y="5312283"/>
              <a:ext cx="1395095" cy="1546225"/>
            </a:xfrm>
            <a:custGeom>
              <a:avLst/>
              <a:gdLst/>
              <a:ahLst/>
              <a:cxnLst/>
              <a:rect l="l" t="t" r="r" b="b"/>
              <a:pathLst>
                <a:path w="1395095" h="1546225">
                  <a:moveTo>
                    <a:pt x="3937" y="402958"/>
                  </a:moveTo>
                  <a:lnTo>
                    <a:pt x="694055" y="0"/>
                  </a:lnTo>
                  <a:lnTo>
                    <a:pt x="1394587" y="404406"/>
                  </a:lnTo>
                  <a:lnTo>
                    <a:pt x="1390777" y="1203667"/>
                  </a:lnTo>
                  <a:lnTo>
                    <a:pt x="804914" y="1545715"/>
                  </a:lnTo>
                </a:path>
                <a:path w="1395095" h="1546225">
                  <a:moveTo>
                    <a:pt x="594972" y="1545715"/>
                  </a:moveTo>
                  <a:lnTo>
                    <a:pt x="0" y="1202220"/>
                  </a:lnTo>
                  <a:lnTo>
                    <a:pt x="3937" y="402958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730109" y="2759582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694055" y="0"/>
                  </a:moveTo>
                  <a:lnTo>
                    <a:pt x="3937" y="402970"/>
                  </a:lnTo>
                  <a:lnTo>
                    <a:pt x="0" y="1202181"/>
                  </a:lnTo>
                  <a:lnTo>
                    <a:pt x="700532" y="1606677"/>
                  </a:lnTo>
                  <a:lnTo>
                    <a:pt x="1390777" y="1203705"/>
                  </a:lnTo>
                  <a:lnTo>
                    <a:pt x="1394587" y="404367"/>
                  </a:lnTo>
                  <a:lnTo>
                    <a:pt x="694055" y="0"/>
                  </a:lnTo>
                  <a:close/>
                </a:path>
              </a:pathLst>
            </a:custGeom>
            <a:solidFill>
              <a:srgbClr val="FFFFFF">
                <a:alpha val="705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730109" y="2759582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937" y="402970"/>
                  </a:moveTo>
                  <a:lnTo>
                    <a:pt x="694055" y="0"/>
                  </a:lnTo>
                  <a:lnTo>
                    <a:pt x="1394587" y="404367"/>
                  </a:lnTo>
                  <a:lnTo>
                    <a:pt x="1390777" y="1203705"/>
                  </a:lnTo>
                  <a:lnTo>
                    <a:pt x="700532" y="1606677"/>
                  </a:lnTo>
                  <a:lnTo>
                    <a:pt x="0" y="1202181"/>
                  </a:lnTo>
                  <a:lnTo>
                    <a:pt x="3937" y="40297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463534" y="4043867"/>
              <a:ext cx="680720" cy="1587500"/>
            </a:xfrm>
            <a:custGeom>
              <a:avLst/>
              <a:gdLst/>
              <a:ahLst/>
              <a:cxnLst/>
              <a:rect l="l" t="t" r="r" b="b"/>
              <a:pathLst>
                <a:path w="680720" h="1587500">
                  <a:moveTo>
                    <a:pt x="680466" y="0"/>
                  </a:moveTo>
                  <a:lnTo>
                    <a:pt x="3937" y="395036"/>
                  </a:lnTo>
                  <a:lnTo>
                    <a:pt x="0" y="1194247"/>
                  </a:lnTo>
                  <a:lnTo>
                    <a:pt x="680466" y="1587131"/>
                  </a:lnTo>
                  <a:lnTo>
                    <a:pt x="680466" y="0"/>
                  </a:lnTo>
                  <a:close/>
                </a:path>
              </a:pathLst>
            </a:custGeom>
            <a:solidFill>
              <a:srgbClr val="FFFFFF">
                <a:alpha val="392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463534" y="4043867"/>
              <a:ext cx="680720" cy="1587500"/>
            </a:xfrm>
            <a:custGeom>
              <a:avLst/>
              <a:gdLst/>
              <a:ahLst/>
              <a:cxnLst/>
              <a:rect l="l" t="t" r="r" b="b"/>
              <a:pathLst>
                <a:path w="680720" h="1587500">
                  <a:moveTo>
                    <a:pt x="3937" y="395036"/>
                  </a:moveTo>
                  <a:lnTo>
                    <a:pt x="680466" y="0"/>
                  </a:lnTo>
                </a:path>
                <a:path w="680720" h="1587500">
                  <a:moveTo>
                    <a:pt x="680466" y="1587131"/>
                  </a:moveTo>
                  <a:lnTo>
                    <a:pt x="0" y="1194247"/>
                  </a:lnTo>
                  <a:lnTo>
                    <a:pt x="3937" y="395036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463534" y="1500692"/>
              <a:ext cx="680720" cy="1587500"/>
            </a:xfrm>
            <a:custGeom>
              <a:avLst/>
              <a:gdLst/>
              <a:ahLst/>
              <a:cxnLst/>
              <a:rect l="l" t="t" r="r" b="b"/>
              <a:pathLst>
                <a:path w="680720" h="1587500">
                  <a:moveTo>
                    <a:pt x="3937" y="395036"/>
                  </a:moveTo>
                  <a:lnTo>
                    <a:pt x="680466" y="0"/>
                  </a:lnTo>
                </a:path>
                <a:path w="680720" h="1587500">
                  <a:moveTo>
                    <a:pt x="680466" y="1587155"/>
                  </a:moveTo>
                  <a:lnTo>
                    <a:pt x="0" y="1194247"/>
                  </a:lnTo>
                  <a:lnTo>
                    <a:pt x="3937" y="395036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57200" y="333476"/>
              <a:ext cx="8229600" cy="6186170"/>
            </a:xfrm>
            <a:custGeom>
              <a:avLst/>
              <a:gdLst/>
              <a:ahLst/>
              <a:cxnLst/>
              <a:rect l="l" t="t" r="r" b="b"/>
              <a:pathLst>
                <a:path w="8229600" h="6186170">
                  <a:moveTo>
                    <a:pt x="8229600" y="0"/>
                  </a:moveTo>
                  <a:lnTo>
                    <a:pt x="0" y="0"/>
                  </a:lnTo>
                  <a:lnTo>
                    <a:pt x="0" y="6185661"/>
                  </a:lnTo>
                  <a:lnTo>
                    <a:pt x="8229600" y="6185661"/>
                  </a:lnTo>
                  <a:lnTo>
                    <a:pt x="8229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57200" y="333476"/>
              <a:ext cx="8229600" cy="6186170"/>
            </a:xfrm>
            <a:custGeom>
              <a:avLst/>
              <a:gdLst/>
              <a:ahLst/>
              <a:cxnLst/>
              <a:rect l="l" t="t" r="r" b="b"/>
              <a:pathLst>
                <a:path w="8229600" h="6186170">
                  <a:moveTo>
                    <a:pt x="0" y="6185661"/>
                  </a:moveTo>
                  <a:lnTo>
                    <a:pt x="8229600" y="6185661"/>
                  </a:lnTo>
                  <a:lnTo>
                    <a:pt x="8229600" y="0"/>
                  </a:lnTo>
                  <a:lnTo>
                    <a:pt x="0" y="0"/>
                  </a:lnTo>
                  <a:lnTo>
                    <a:pt x="0" y="6185661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561205" y="0"/>
              <a:ext cx="3679190" cy="678180"/>
            </a:xfrm>
            <a:custGeom>
              <a:avLst/>
              <a:gdLst/>
              <a:ahLst/>
              <a:cxnLst/>
              <a:rect l="l" t="t" r="r" b="b"/>
              <a:pathLst>
                <a:path w="3679190" h="678180">
                  <a:moveTo>
                    <a:pt x="0" y="677672"/>
                  </a:moveTo>
                  <a:lnTo>
                    <a:pt x="3679062" y="677672"/>
                  </a:lnTo>
                  <a:lnTo>
                    <a:pt x="3679062" y="0"/>
                  </a:lnTo>
                  <a:lnTo>
                    <a:pt x="0" y="0"/>
                  </a:lnTo>
                  <a:lnTo>
                    <a:pt x="0" y="677672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561205" y="0"/>
              <a:ext cx="3679190" cy="678180"/>
            </a:xfrm>
            <a:custGeom>
              <a:avLst/>
              <a:gdLst/>
              <a:ahLst/>
              <a:cxnLst/>
              <a:rect l="l" t="t" r="r" b="b"/>
              <a:pathLst>
                <a:path w="3679190" h="678180">
                  <a:moveTo>
                    <a:pt x="0" y="677672"/>
                  </a:moveTo>
                  <a:lnTo>
                    <a:pt x="3679062" y="677672"/>
                  </a:lnTo>
                  <a:lnTo>
                    <a:pt x="3679062" y="0"/>
                  </a:lnTo>
                </a:path>
                <a:path w="3679190" h="678180">
                  <a:moveTo>
                    <a:pt x="0" y="0"/>
                  </a:moveTo>
                  <a:lnTo>
                    <a:pt x="0" y="677672"/>
                  </a:lnTo>
                </a:path>
              </a:pathLst>
            </a:custGeom>
            <a:ln w="15875">
              <a:solidFill>
                <a:srgbClr val="74A40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649088" y="0"/>
              <a:ext cx="3505200" cy="602615"/>
            </a:xfrm>
            <a:custGeom>
              <a:avLst/>
              <a:gdLst/>
              <a:ahLst/>
              <a:cxnLst/>
              <a:rect l="l" t="t" r="r" b="b"/>
              <a:pathLst>
                <a:path w="3505200" h="602615">
                  <a:moveTo>
                    <a:pt x="0" y="602488"/>
                  </a:moveTo>
                  <a:lnTo>
                    <a:pt x="3505199" y="602488"/>
                  </a:lnTo>
                  <a:lnTo>
                    <a:pt x="3505199" y="0"/>
                  </a:lnTo>
                  <a:lnTo>
                    <a:pt x="0" y="0"/>
                  </a:lnTo>
                  <a:lnTo>
                    <a:pt x="0" y="602488"/>
                  </a:lnTo>
                  <a:close/>
                </a:path>
              </a:pathLst>
            </a:custGeom>
            <a:solidFill>
              <a:srgbClr val="7068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>
            <a:spLocks noGrp="1"/>
          </p:cNvSpPr>
          <p:nvPr>
            <p:ph type="title"/>
          </p:nvPr>
        </p:nvSpPr>
        <p:spPr>
          <a:xfrm>
            <a:off x="1122375" y="1123264"/>
            <a:ext cx="370205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>
                <a:solidFill>
                  <a:srgbClr val="FF0000"/>
                </a:solidFill>
              </a:rPr>
              <a:t>2-</a:t>
            </a:r>
            <a:r>
              <a:rPr sz="3600">
                <a:solidFill>
                  <a:srgbClr val="FF0000"/>
                </a:solidFill>
              </a:rPr>
              <a:t>3-</a:t>
            </a:r>
            <a:r>
              <a:rPr sz="3600" spc="-45">
                <a:solidFill>
                  <a:srgbClr val="FF0000"/>
                </a:solidFill>
              </a:rPr>
              <a:t> </a:t>
            </a:r>
            <a:r>
              <a:rPr sz="3600">
                <a:solidFill>
                  <a:srgbClr val="FF0000"/>
                </a:solidFill>
              </a:rPr>
              <a:t>veya</a:t>
            </a:r>
            <a:r>
              <a:rPr sz="3600" spc="-40">
                <a:solidFill>
                  <a:srgbClr val="FF0000"/>
                </a:solidFill>
              </a:rPr>
              <a:t> </a:t>
            </a:r>
            <a:r>
              <a:rPr sz="3600" spc="-10">
                <a:solidFill>
                  <a:srgbClr val="FF0000"/>
                </a:solidFill>
              </a:rPr>
              <a:t>2-3-</a:t>
            </a:r>
            <a:r>
              <a:rPr sz="3600">
                <a:solidFill>
                  <a:srgbClr val="FF0000"/>
                </a:solidFill>
              </a:rPr>
              <a:t>4</a:t>
            </a:r>
            <a:r>
              <a:rPr sz="3600" spc="-40">
                <a:solidFill>
                  <a:srgbClr val="FF0000"/>
                </a:solidFill>
              </a:rPr>
              <a:t> </a:t>
            </a:r>
            <a:r>
              <a:rPr sz="3600" spc="-20">
                <a:solidFill>
                  <a:srgbClr val="FF0000"/>
                </a:solidFill>
              </a:rPr>
              <a:t>tree</a:t>
            </a:r>
            <a:endParaRPr sz="3600"/>
          </a:p>
        </p:txBody>
      </p:sp>
      <p:sp>
        <p:nvSpPr>
          <p:cNvPr id="47" name="object 47"/>
          <p:cNvSpPr txBox="1"/>
          <p:nvPr/>
        </p:nvSpPr>
        <p:spPr>
          <a:xfrm>
            <a:off x="1191260" y="2048078"/>
            <a:ext cx="532003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800" spc="10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Örnek:</a:t>
            </a:r>
            <a:r>
              <a:rPr sz="24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12,30,48,52,70,90</a:t>
            </a:r>
            <a:r>
              <a:rPr sz="24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nolu</a:t>
            </a:r>
            <a:r>
              <a:rPr sz="2400" spc="-2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düğüm</a:t>
            </a:r>
            <a:r>
              <a:rPr sz="2400" spc="-2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 spc="-25">
                <a:solidFill>
                  <a:srgbClr val="3D3C2C"/>
                </a:solidFill>
                <a:latin typeface="Calibri"/>
                <a:cs typeface="Calibri"/>
              </a:rPr>
              <a:t>sil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480771" y="2578671"/>
            <a:ext cx="7925434" cy="3909695"/>
            <a:chOff x="480771" y="2578671"/>
            <a:chExt cx="7925434" cy="3909695"/>
          </a:xfrm>
        </p:grpSpPr>
        <p:pic>
          <p:nvPicPr>
            <p:cNvPr id="49" name="object 49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480771" y="2626055"/>
              <a:ext cx="3600069" cy="1162989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4595113" y="2578671"/>
              <a:ext cx="3600449" cy="1167066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539546" y="3935831"/>
              <a:ext cx="3456051" cy="1196111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6"/>
            <a:stretch>
              <a:fillRect/>
            </a:stretch>
          </p:blipFill>
          <p:spPr>
            <a:xfrm>
              <a:off x="4572000" y="3789044"/>
              <a:ext cx="3834003" cy="1313561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7"/>
            <a:stretch>
              <a:fillRect/>
            </a:stretch>
          </p:blipFill>
          <p:spPr>
            <a:xfrm>
              <a:off x="539546" y="5229199"/>
              <a:ext cx="3571875" cy="1258887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8"/>
            <a:stretch>
              <a:fillRect/>
            </a:stretch>
          </p:blipFill>
          <p:spPr>
            <a:xfrm>
              <a:off x="4678171" y="5269839"/>
              <a:ext cx="3528949" cy="1212138"/>
            </a:xfrm>
            <a:prstGeom prst="rect">
              <a:avLst/>
            </a:prstGeom>
          </p:spPr>
        </p:pic>
      </p:grp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49851" y="0"/>
            <a:ext cx="3505200" cy="601980"/>
          </a:xfrm>
          <a:custGeom>
            <a:avLst/>
            <a:gdLst/>
            <a:ahLst/>
            <a:cxnLst/>
            <a:rect l="l" t="t" r="r" b="b"/>
            <a:pathLst>
              <a:path w="3505200" h="601980">
                <a:moveTo>
                  <a:pt x="0" y="601726"/>
                </a:moveTo>
                <a:lnTo>
                  <a:pt x="3505200" y="601726"/>
                </a:lnTo>
                <a:lnTo>
                  <a:pt x="3505200" y="0"/>
                </a:lnTo>
                <a:lnTo>
                  <a:pt x="0" y="0"/>
                </a:lnTo>
                <a:lnTo>
                  <a:pt x="0" y="601726"/>
                </a:lnTo>
                <a:close/>
              </a:path>
            </a:pathLst>
          </a:custGeom>
          <a:solidFill>
            <a:srgbClr val="7068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5133" rIns="0" bIns="0" rtlCol="0">
            <a:spAutoFit/>
          </a:bodyPr>
          <a:lstStyle/>
          <a:p>
            <a:pPr marL="515620">
              <a:lnSpc>
                <a:spcPct val="100000"/>
              </a:lnSpc>
              <a:spcBef>
                <a:spcPts val="100"/>
              </a:spcBef>
            </a:pPr>
            <a:r>
              <a:rPr sz="3600"/>
              <a:t>Çok</a:t>
            </a:r>
            <a:r>
              <a:rPr sz="3600" spc="-95"/>
              <a:t> </a:t>
            </a:r>
            <a:r>
              <a:rPr sz="3600" spc="-45"/>
              <a:t>Yollu</a:t>
            </a:r>
            <a:r>
              <a:rPr sz="3600" spc="-75"/>
              <a:t> </a:t>
            </a:r>
            <a:r>
              <a:rPr sz="3600"/>
              <a:t>Ağaçlar</a:t>
            </a:r>
            <a:r>
              <a:rPr sz="3600" spc="-100"/>
              <a:t> </a:t>
            </a:r>
            <a:r>
              <a:rPr sz="3600"/>
              <a:t>-</a:t>
            </a:r>
            <a:r>
              <a:rPr sz="3600" spc="-10"/>
              <a:t>B-Trees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1191869" y="2264791"/>
            <a:ext cx="4580255" cy="90360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18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800" spc="10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400" b="1">
                <a:solidFill>
                  <a:srgbClr val="FF0000"/>
                </a:solidFill>
                <a:latin typeface="Calibri"/>
                <a:cs typeface="Calibri"/>
              </a:rPr>
              <a:t>2-</a:t>
            </a:r>
            <a:r>
              <a:rPr sz="2400" b="1" spc="-3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20">
                <a:solidFill>
                  <a:srgbClr val="FF0000"/>
                </a:solidFill>
                <a:latin typeface="Calibri"/>
                <a:cs typeface="Calibri"/>
              </a:rPr>
              <a:t>Yerleştirilecek</a:t>
            </a:r>
            <a:r>
              <a:rPr sz="2400" b="1" spc="-10">
                <a:solidFill>
                  <a:srgbClr val="FF0000"/>
                </a:solidFill>
                <a:latin typeface="Calibri"/>
                <a:cs typeface="Calibri"/>
              </a:rPr>
              <a:t> yaprak</a:t>
            </a:r>
            <a:r>
              <a:rPr sz="2400" b="1" spc="-3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>
                <a:solidFill>
                  <a:srgbClr val="FF0000"/>
                </a:solidFill>
                <a:latin typeface="Calibri"/>
                <a:cs typeface="Calibri"/>
              </a:rPr>
              <a:t>dolu</a:t>
            </a:r>
            <a:r>
              <a:rPr sz="2400" b="1" spc="-20">
                <a:solidFill>
                  <a:srgbClr val="FF0000"/>
                </a:solidFill>
                <a:latin typeface="Calibri"/>
                <a:cs typeface="Calibri"/>
              </a:rPr>
              <a:t> ise,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1800">
                <a:solidFill>
                  <a:srgbClr val="93C500"/>
                </a:solidFill>
                <a:latin typeface="Segoe UI Symbol"/>
                <a:cs typeface="Segoe UI Symbol"/>
              </a:rPr>
              <a:t>🞇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Örnek:</a:t>
            </a:r>
            <a:r>
              <a:rPr sz="24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 spc="-10">
                <a:solidFill>
                  <a:srgbClr val="3D3C2C"/>
                </a:solidFill>
                <a:latin typeface="Calibri"/>
                <a:cs typeface="Calibri"/>
              </a:rPr>
              <a:t>Anahtar</a:t>
            </a:r>
            <a:r>
              <a:rPr sz="24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olarak</a:t>
            </a:r>
            <a:r>
              <a:rPr sz="24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6</a:t>
            </a:r>
            <a:r>
              <a:rPr sz="2400" spc="-2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 spc="-10">
                <a:solidFill>
                  <a:srgbClr val="3D3C2C"/>
                </a:solidFill>
                <a:latin typeface="Calibri"/>
                <a:cs typeface="Calibri"/>
              </a:rPr>
              <a:t>eklenmesi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/>
          <a:stretch>
            <a:fillRect/>
          </a:stretch>
        </p:blipFill>
        <p:spPr>
          <a:xfrm>
            <a:off x="1042987" y="3500437"/>
            <a:ext cx="6486525" cy="2524125"/>
          </a:xfrm>
          <a:prstGeom prst="rect">
            <a:avLst/>
          </a:prstGeom>
        </p:spPr>
      </p:pic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6.0.22"/>
  <p:tag name="AS_OS" val="Unix 6.2.0.1011"/>
  <p:tag name="AS_RELEASE_DATE" val="2023.01.14"/>
  <p:tag name="AS_TITLE" val="Aspose.Slides for .NET5"/>
  <p:tag name="AS_VERSION" val="23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Calibri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Calibri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2281</Words>
  <Application>Microsoft Office PowerPoint</Application>
  <PresentationFormat>Ekran Gösterisi (4:3)</PresentationFormat>
  <Paragraphs>359</Paragraphs>
  <Slides>86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2</vt:i4>
      </vt:variant>
      <vt:variant>
        <vt:lpstr>Slayt Başlıkları</vt:lpstr>
      </vt:variant>
      <vt:variant>
        <vt:i4>86</vt:i4>
      </vt:variant>
    </vt:vector>
  </HeadingPairs>
  <TitlesOfParts>
    <vt:vector size="94" baseType="lpstr">
      <vt:lpstr>Arial</vt:lpstr>
      <vt:lpstr>Calibri</vt:lpstr>
      <vt:lpstr>Corbel</vt:lpstr>
      <vt:lpstr>Courier New</vt:lpstr>
      <vt:lpstr>Segoe UI Symbol</vt:lpstr>
      <vt:lpstr>Wingdings</vt:lpstr>
      <vt:lpstr>Office Theme</vt:lpstr>
      <vt:lpstr>Office Theme</vt:lpstr>
      <vt:lpstr>BIL207 VERİ YAPILARI 11. Hafta  ÇOK YOLLU AĞAÇLAR</vt:lpstr>
      <vt:lpstr>PowerPoint Sunusu</vt:lpstr>
      <vt:lpstr>Çok Yollu Ağaçlar</vt:lpstr>
      <vt:lpstr>Çok Yollu Ağaçlar</vt:lpstr>
      <vt:lpstr>Çok Yollu Ağaçlar -B-Trees</vt:lpstr>
      <vt:lpstr>Çok Yollu Ağaçlar -B-Trees</vt:lpstr>
      <vt:lpstr>Çok Yollu Ağaçlar -B-Trees</vt:lpstr>
      <vt:lpstr>Çok Yollu Ağaçlar -B-Trees</vt:lpstr>
      <vt:lpstr>Çok Yollu Ağaçlar -B-Trees</vt:lpstr>
      <vt:lpstr>Çok Yollu Ağaçlar -B-Trees</vt:lpstr>
      <vt:lpstr>Çok Yollu Ağaçlar -B-Trees</vt:lpstr>
      <vt:lpstr>Çok Yollu Ağaçlar -B-Trees</vt:lpstr>
      <vt:lpstr>Çok Yollu Ağaçlar -B-Trees</vt:lpstr>
      <vt:lpstr>Çok Yollu Ağaçlar -B-Trees</vt:lpstr>
      <vt:lpstr>Çok Yollu Ağaçlar -B-Trees</vt:lpstr>
      <vt:lpstr>Çok Yollu Ağaçlar -B-Trees</vt:lpstr>
      <vt:lpstr>Çok Yollu Ağaçlar -B-Trees</vt:lpstr>
      <vt:lpstr>Çok Yollu Ağaçlar -B-Trees</vt:lpstr>
      <vt:lpstr>Çok Yollu Ağaçlar -B-Trees</vt:lpstr>
      <vt:lpstr>Çok Yollu Ağaçlar -B-Trees</vt:lpstr>
      <vt:lpstr>Çok Yollu Ağaçlar -B-Trees</vt:lpstr>
      <vt:lpstr>Çok Yollu Ağaçlar -B-Trees</vt:lpstr>
      <vt:lpstr>Çok Yollu Ağaçlar -B-Trees</vt:lpstr>
      <vt:lpstr>B-Trees Silme</vt:lpstr>
      <vt:lpstr>Çok Yollu Ağaçlar -B-Trees</vt:lpstr>
      <vt:lpstr>Çok Yollu Ağaçlar -B-Trees</vt:lpstr>
      <vt:lpstr>Çok Yollu Ağaçlar -B-Trees</vt:lpstr>
      <vt:lpstr>Çok Yollu Ağaçlar -B-Trees</vt:lpstr>
      <vt:lpstr>Çok Yollu Ağaçlar -B-Trees</vt:lpstr>
      <vt:lpstr>Çok Yollu Ağaçlar -B-Trees</vt:lpstr>
      <vt:lpstr>Çok Yollu Ağaçlar -B-Trees</vt:lpstr>
      <vt:lpstr>Çok Yollu Ağaçlar -B-Trees</vt:lpstr>
      <vt:lpstr>Çok Yollu Ağaçlar -B-Trees</vt:lpstr>
      <vt:lpstr>Çok Yollu Ağaçlar -B-Trees</vt:lpstr>
      <vt:lpstr>Çok Yollu Ağaçlar -B-Trees</vt:lpstr>
      <vt:lpstr>Çok Yollu Ağaçlar -B-Trees</vt:lpstr>
      <vt:lpstr>Çok Yollu Ağaçlar -B-Trees</vt:lpstr>
      <vt:lpstr>Çok Yollu Ağaçlar -B-Trees</vt:lpstr>
      <vt:lpstr>Çok Yollu Ağaçlar -B-Trees</vt:lpstr>
      <vt:lpstr>Çok Yollu Ağaçlar -B-Trees</vt:lpstr>
      <vt:lpstr>PowerPoint Sunusu</vt:lpstr>
      <vt:lpstr>Çok Yollu Ağaçlar -B-Trees</vt:lpstr>
      <vt:lpstr>Çok Yollu Ağaçlar -B-Trees</vt:lpstr>
      <vt:lpstr>Çok Yollu Ağaçlar -B-Trees</vt:lpstr>
      <vt:lpstr>Çok Yollu Ağaçlar: B*-Trees</vt:lpstr>
      <vt:lpstr>Çok Yollu Ağaçlar : B*-Trees</vt:lpstr>
      <vt:lpstr>Çok Yollu Ağaçlar : B+-Trees</vt:lpstr>
      <vt:lpstr>Çok Yollu Ağaçlar :B+-Trees</vt:lpstr>
      <vt:lpstr>Çok Yollu Ağaçlar: B+-Trees</vt:lpstr>
      <vt:lpstr>Çok Yollu Ağaçlar –B+-Trees</vt:lpstr>
      <vt:lpstr>Çok Yollu Ağaçlar –B+-Trees</vt:lpstr>
      <vt:lpstr>Çok Yollu Ağaçlar –B+-Trees</vt:lpstr>
      <vt:lpstr>2-3- veya 2-3-4 tree</vt:lpstr>
      <vt:lpstr>2-3- veya 2-3-4 tree</vt:lpstr>
      <vt:lpstr>2-3- veya 2-3-4 tree</vt:lpstr>
      <vt:lpstr>PowerPoint Sunusu</vt:lpstr>
      <vt:lpstr>2-3- veya 2-3-4 tree</vt:lpstr>
      <vt:lpstr>2-3- veya 2-3-4 tree</vt:lpstr>
      <vt:lpstr>2-3-4 tree Silme</vt:lpstr>
      <vt:lpstr>2-3- veya 2-3-4 tree</vt:lpstr>
      <vt:lpstr>2-3- veya 2-3-4 tree</vt:lpstr>
      <vt:lpstr>2-3- veya 2-3-4 tree</vt:lpstr>
      <vt:lpstr>2-3- veya 2-3-4 tree</vt:lpstr>
      <vt:lpstr>2-3- veya 2-3-4 tree</vt:lpstr>
      <vt:lpstr>2-3- veya 2-3-4 tree</vt:lpstr>
      <vt:lpstr>2-3- veya 2-3-4 tree</vt:lpstr>
      <vt:lpstr>2-3- veya 2-3-4 tree</vt:lpstr>
      <vt:lpstr>2-3- veya 2-3-4 tree</vt:lpstr>
      <vt:lpstr>2-3- veya 2-3-4 tree</vt:lpstr>
      <vt:lpstr>2-3- veya 2-3-4 tree</vt:lpstr>
      <vt:lpstr>2-3- veya 2-3-4 tree</vt:lpstr>
      <vt:lpstr>2-3- veya 2-3-4 tree</vt:lpstr>
      <vt:lpstr>2-3- veya 2-3-4 tree</vt:lpstr>
      <vt:lpstr>2-3- veya 2-3-4 tree</vt:lpstr>
      <vt:lpstr>2-3- veya 2-3-4 tree</vt:lpstr>
      <vt:lpstr>PowerPoint Sunusu</vt:lpstr>
      <vt:lpstr>2-3- veya 2-3-4 tree</vt:lpstr>
      <vt:lpstr>2-3- veya 2-3-4 tree</vt:lpstr>
      <vt:lpstr>2-3- veya 2-3-4 tree</vt:lpstr>
      <vt:lpstr>2-3- veya 2-3-4 tree</vt:lpstr>
      <vt:lpstr>2-3- veya 2-3-4 tree</vt:lpstr>
      <vt:lpstr>2-3- veya 2-3-4 tree</vt:lpstr>
      <vt:lpstr>2-3- veya 2-3-4 tree</vt:lpstr>
      <vt:lpstr>PowerPoint Sunusu</vt:lpstr>
      <vt:lpstr>2-3- veya 2-3-4 tree</vt:lpstr>
      <vt:lpstr>2-3- veya 2-3-4 tree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SERCAN</dc:creator>
  <cp:lastModifiedBy>Dell</cp:lastModifiedBy>
  <cp:revision>5</cp:revision>
  <cp:lastPrinted>2023-10-02T23:01:23Z</cp:lastPrinted>
  <dcterms:created xsi:type="dcterms:W3CDTF">2023-10-02T23:01:23Z</dcterms:created>
  <dcterms:modified xsi:type="dcterms:W3CDTF">2023-12-03T13:11:34Z</dcterms:modified>
</cp:coreProperties>
</file>