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512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91" r:id="rId47"/>
    <p:sldId id="394" r:id="rId48"/>
    <p:sldId id="397" r:id="rId49"/>
    <p:sldId id="400" r:id="rId50"/>
    <p:sldId id="403" r:id="rId51"/>
    <p:sldId id="406" r:id="rId52"/>
    <p:sldId id="409" r:id="rId53"/>
    <p:sldId id="412" r:id="rId54"/>
    <p:sldId id="415" r:id="rId55"/>
    <p:sldId id="418" r:id="rId56"/>
    <p:sldId id="421" r:id="rId57"/>
    <p:sldId id="424" r:id="rId58"/>
    <p:sldId id="427" r:id="rId59"/>
    <p:sldId id="430" r:id="rId60"/>
    <p:sldId id="433" r:id="rId61"/>
    <p:sldId id="436" r:id="rId62"/>
    <p:sldId id="439" r:id="rId63"/>
    <p:sldId id="442" r:id="rId64"/>
    <p:sldId id="445" r:id="rId65"/>
    <p:sldId id="448" r:id="rId66"/>
    <p:sldId id="451" r:id="rId67"/>
    <p:sldId id="454" r:id="rId68"/>
    <p:sldId id="457" r:id="rId69"/>
    <p:sldId id="460" r:id="rId70"/>
    <p:sldId id="463" r:id="rId71"/>
    <p:sldId id="466" r:id="rId72"/>
    <p:sldId id="469" r:id="rId73"/>
    <p:sldId id="472" r:id="rId74"/>
    <p:sldId id="475" r:id="rId75"/>
    <p:sldId id="478" r:id="rId76"/>
    <p:sldId id="481" r:id="rId77"/>
    <p:sldId id="484" r:id="rId78"/>
    <p:sldId id="487" r:id="rId79"/>
    <p:sldId id="490" r:id="rId80"/>
    <p:sldId id="493" r:id="rId81"/>
    <p:sldId id="496" r:id="rId82"/>
    <p:sldId id="499" r:id="rId83"/>
    <p:sldId id="502" r:id="rId84"/>
    <p:sldId id="505" r:id="rId85"/>
    <p:sldId id="508" r:id="rId86"/>
    <p:sldId id="511" r:id="rId87"/>
  </p:sldIdLst>
  <p:sldSz cx="9144000" cy="6858000" type="screen4x3"/>
  <p:notesSz cx="6858000" cy="9144000"/>
  <p:custDataLst>
    <p:tags r:id="rId8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4ABC88-49FC-4C83-BE4E-0EDD4DD032D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3AE4C-536D-431B-A4AB-E30E18CABF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3D39E2-E567-484B-B41F-897BEFCB204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</p:grp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tr-TR" noProof="0" smtClean="0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tr-TR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5002-9103-4DD3-864C-B467AEB90C1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914851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B14B0E-E712-4573-882B-6FD394732EB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043D47-61FF-4AAA-BBF6-863DDD50FE7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027ED4-A62A-4481-9190-EBFC4D66091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44CA54B-B548-4BE5-BE6D-4B3A130AF4CD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4948876-5DD5-45EB-8EC1-C193513BBCC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CEF22B-404C-4FDC-868B-FD0C8689A04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56902E-2F7B-465E-B71B-325FB89DA56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D44075-1BAF-4EBF-BF76-996340F043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21" Type="http://schemas.openxmlformats.org/officeDocument/2006/relationships/image" Target="../media/image94.png"/><Relationship Id="rId34" Type="http://schemas.openxmlformats.org/officeDocument/2006/relationships/image" Target="../media/image10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33" Type="http://schemas.openxmlformats.org/officeDocument/2006/relationships/image" Target="../media/image106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37" Type="http://schemas.openxmlformats.org/officeDocument/2006/relationships/image" Target="../media/image110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36" Type="http://schemas.openxmlformats.org/officeDocument/2006/relationships/image" Target="../media/image109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Relationship Id="rId35" Type="http://schemas.openxmlformats.org/officeDocument/2006/relationships/image" Target="../media/image108.png"/><Relationship Id="rId8" Type="http://schemas.openxmlformats.org/officeDocument/2006/relationships/image" Target="../media/image81.png"/><Relationship Id="rId3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1800"/>
            <a:ext cx="9144000" cy="382588"/>
          </a:xfrm>
          <a:solidFill>
            <a:srgbClr val="66A2CE"/>
          </a:solidFill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44000" cy="1825625"/>
          </a:xfrm>
          <a:solidFill>
            <a:srgbClr val="00467A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13. 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4400" dirty="0">
                <a:latin typeface="Corbel" panose="020B0503020204020204" pitchFamily="34" charset="0"/>
                <a:cs typeface="Arial" panose="020B0604020202020204" pitchFamily="34" charset="0"/>
              </a:rPr>
              <a:t>      </a:t>
            </a: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ÇİZGELER (GRAPHS)</a:t>
            </a:r>
            <a:r>
              <a:rPr lang="tr-TR" sz="15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	</a:t>
            </a:r>
            <a:r>
              <a:rPr lang="tr-TR" sz="2100" dirty="0">
                <a:cs typeface="Arial" panose="020B0604020202020204" pitchFamily="34" charset="0"/>
              </a:rPr>
              <a:t/>
            </a:r>
            <a:br>
              <a:rPr lang="tr-TR" sz="2100" dirty="0">
                <a:cs typeface="Arial" panose="020B0604020202020204" pitchFamily="34" charset="0"/>
              </a:rPr>
            </a:br>
            <a:endParaRPr lang="tr-TR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3119" y="1710273"/>
            <a:ext cx="6724015" cy="3251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Yönlendirilmiş</a:t>
            </a:r>
            <a:r>
              <a:rPr sz="2400" b="1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Kenar</a:t>
            </a:r>
            <a:r>
              <a:rPr sz="24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(Directed</a:t>
            </a:r>
            <a:r>
              <a:rPr sz="2400" b="1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Edge)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çiftleri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  <a:p>
            <a:pPr marL="628650">
              <a:lnSpc>
                <a:spcPct val="100000"/>
              </a:lnSpc>
              <a:spcBef>
                <a:spcPts val="49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(u,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v)</a:t>
            </a:r>
            <a:r>
              <a:rPr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ile</a:t>
            </a:r>
            <a:r>
              <a:rPr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40">
                <a:solidFill>
                  <a:srgbClr val="FF0000"/>
                </a:solidFill>
                <a:latin typeface="Calibri"/>
                <a:cs typeface="Calibri"/>
              </a:rPr>
              <a:t>(v,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u)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aynı</a:t>
            </a:r>
            <a:r>
              <a:rPr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İlk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orijin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ikinci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hedef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adlandırılır.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Yönlendirilmemiş</a:t>
            </a:r>
            <a:r>
              <a:rPr sz="2400" b="1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Kenar</a:t>
            </a:r>
            <a:r>
              <a:rPr sz="2400" b="1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(Undirected</a:t>
            </a:r>
            <a:r>
              <a:rPr sz="2400" b="1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Edge)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Sırasız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çiftleri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  <a:p>
            <a:pPr marL="62865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(u,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v)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ile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(v,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u)</a:t>
            </a:r>
            <a:r>
              <a:rPr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aynı</a:t>
            </a:r>
            <a:r>
              <a:rPr sz="2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şeyi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ifade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ederler.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805762"/>
            <a:ext cx="7100570" cy="380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Ağırlıklı</a:t>
            </a:r>
            <a:r>
              <a:rPr sz="24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Graf(Weighted</a:t>
            </a:r>
            <a:r>
              <a:rPr sz="24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Graphs)</a:t>
            </a:r>
            <a:r>
              <a:rPr sz="24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400">
              <a:latin typeface="Calibri"/>
              <a:cs typeface="Calibri"/>
            </a:endParaRPr>
          </a:p>
          <a:p>
            <a:pPr marL="285750" marR="254000" indent="-273685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kenarları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ağırlıkları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olabilir.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üzerinde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ağırlıklar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tür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graflara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ağırlıklı/maliyetli</a:t>
            </a:r>
            <a:r>
              <a:rPr sz="20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graf</a:t>
            </a:r>
            <a:r>
              <a:rPr sz="20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denir.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endParaRPr sz="2000">
              <a:latin typeface="Calibri"/>
              <a:cs typeface="Calibri"/>
            </a:endParaRPr>
          </a:p>
          <a:p>
            <a:pPr marL="285750" marR="508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kenarların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maliyeti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birbirine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eşitse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maliyetli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olarak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adlandırılmaz;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yön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bilgisi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yoksa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adlandırılır.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Ağırlık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uygulamadan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uygulamaya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değişir.</a:t>
            </a:r>
            <a:endParaRPr sz="2000">
              <a:latin typeface="Calibri"/>
              <a:cs typeface="Calibri"/>
            </a:endParaRPr>
          </a:p>
          <a:p>
            <a:pPr marL="62865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Şehirler</a:t>
            </a:r>
            <a:r>
              <a:rPr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arasındaki</a:t>
            </a:r>
            <a:r>
              <a:rPr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uzaklık.</a:t>
            </a:r>
            <a:endParaRPr sz="1800">
              <a:latin typeface="Calibri"/>
              <a:cs typeface="Calibri"/>
            </a:endParaRPr>
          </a:p>
          <a:p>
            <a:pPr marL="628650">
              <a:lnSpc>
                <a:spcPct val="100000"/>
              </a:lnSpc>
              <a:spcBef>
                <a:spcPts val="434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1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Routerler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arası</a:t>
            </a:r>
            <a:r>
              <a:rPr sz="18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bant</a:t>
            </a:r>
            <a:r>
              <a:rPr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genişliği</a:t>
            </a:r>
            <a:endParaRPr sz="1800">
              <a:latin typeface="Calibri"/>
              <a:cs typeface="Calibri"/>
            </a:endParaRPr>
          </a:p>
          <a:p>
            <a:pPr marL="838835">
              <a:lnSpc>
                <a:spcPct val="100000"/>
              </a:lnSpc>
              <a:spcBef>
                <a:spcPts val="405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600">
                <a:latin typeface="Calibri"/>
                <a:cs typeface="Calibri"/>
              </a:rPr>
              <a:t>Router:</a:t>
            </a:r>
            <a:r>
              <a:rPr sz="1600" spc="-10">
                <a:latin typeface="Calibri"/>
                <a:cs typeface="Calibri"/>
              </a:rPr>
              <a:t> Yönlendirici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35600" y="5048186"/>
            <a:ext cx="2808351" cy="14050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3046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Graflar</a:t>
            </a:r>
            <a:r>
              <a:rPr spc="-85"/>
              <a:t> </a:t>
            </a:r>
            <a:r>
              <a:rPr/>
              <a:t>–</a:t>
            </a:r>
            <a:r>
              <a:rPr spc="-60"/>
              <a:t> </a:t>
            </a:r>
            <a:r>
              <a:rPr spc="-20"/>
              <a:t>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975180"/>
            <a:ext cx="69964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Yol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(path)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çizgi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kümesinde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yol,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sırasıdır.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Kenar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ts val="228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uzunluğu,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yolun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uzunluğunu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verir.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225" y="2638425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225" y="2940177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225" y="3241929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9925" y="2556128"/>
            <a:ext cx="6221095" cy="1177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5"/>
              </a:spcBef>
              <a:tabLst>
                <a:tab pos="1790064" algn="l"/>
              </a:tabLst>
            </a:pP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1800" spc="-15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,V</a:t>
            </a:r>
            <a:r>
              <a:rPr sz="1800" spc="-15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67" baseline="-20833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,V</a:t>
            </a:r>
            <a:r>
              <a:rPr sz="1800" spc="-15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……….</a:t>
            </a:r>
            <a:r>
              <a:rPr sz="18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1800" spc="-37" baseline="-20833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1800" spc="3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– 1</a:t>
            </a:r>
            <a:r>
              <a:rPr sz="1800" spc="3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dir.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</a:pP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8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18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18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içermiyorsa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o</a:t>
            </a:r>
            <a:r>
              <a:rPr sz="18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yolun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uzunluğu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sıfır’dır.</a:t>
            </a:r>
            <a:endParaRPr sz="1800">
              <a:latin typeface="Calibri"/>
              <a:cs typeface="Calibri"/>
            </a:endParaRPr>
          </a:p>
          <a:p>
            <a:pPr marL="63500" marR="30480">
              <a:lnSpc>
                <a:spcPts val="1939"/>
              </a:lnSpc>
              <a:spcBef>
                <a:spcPts val="465"/>
              </a:spcBef>
            </a:pP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izmir’den</a:t>
            </a:r>
            <a:r>
              <a:rPr sz="18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Ankara’ya</a:t>
            </a:r>
            <a:r>
              <a:rPr sz="18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doğrudan</a:t>
            </a:r>
            <a:r>
              <a:rPr sz="18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8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İstanbul’dan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geçerek</a:t>
            </a:r>
            <a:r>
              <a:rPr sz="18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gidilebilir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(İzmir-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İstanbul-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Ankara).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225" y="4735829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98299" y="5186362"/>
            <a:ext cx="1540510" cy="349250"/>
            <a:chOff x="5698299" y="5186362"/>
            <a:chExt cx="1540510" cy="349250"/>
          </a:xfrm>
        </p:grpSpPr>
        <p:sp>
          <p:nvSpPr>
            <p:cNvPr id="10" name="object 10"/>
            <p:cNvSpPr/>
            <p:nvPr/>
          </p:nvSpPr>
          <p:spPr>
            <a:xfrm>
              <a:off x="5703061" y="5191125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161162" y="0"/>
                  </a:moveTo>
                  <a:lnTo>
                    <a:pt x="118312" y="6059"/>
                  </a:lnTo>
                  <a:lnTo>
                    <a:pt x="79812" y="23161"/>
                  </a:lnTo>
                  <a:lnTo>
                    <a:pt x="47196" y="49688"/>
                  </a:lnTo>
                  <a:lnTo>
                    <a:pt x="21999" y="84026"/>
                  </a:lnTo>
                  <a:lnTo>
                    <a:pt x="5755" y="124559"/>
                  </a:lnTo>
                  <a:lnTo>
                    <a:pt x="0" y="169672"/>
                  </a:lnTo>
                  <a:lnTo>
                    <a:pt x="5755" y="214837"/>
                  </a:lnTo>
                  <a:lnTo>
                    <a:pt x="21999" y="255406"/>
                  </a:lnTo>
                  <a:lnTo>
                    <a:pt x="47196" y="289766"/>
                  </a:lnTo>
                  <a:lnTo>
                    <a:pt x="79812" y="316305"/>
                  </a:lnTo>
                  <a:lnTo>
                    <a:pt x="118312" y="333410"/>
                  </a:lnTo>
                  <a:lnTo>
                    <a:pt x="161162" y="339471"/>
                  </a:lnTo>
                  <a:lnTo>
                    <a:pt x="203959" y="333410"/>
                  </a:lnTo>
                  <a:lnTo>
                    <a:pt x="242424" y="316305"/>
                  </a:lnTo>
                  <a:lnTo>
                    <a:pt x="275018" y="289766"/>
                  </a:lnTo>
                  <a:lnTo>
                    <a:pt x="300204" y="255406"/>
                  </a:lnTo>
                  <a:lnTo>
                    <a:pt x="316444" y="214837"/>
                  </a:lnTo>
                  <a:lnTo>
                    <a:pt x="322199" y="169672"/>
                  </a:lnTo>
                  <a:lnTo>
                    <a:pt x="316444" y="124559"/>
                  </a:lnTo>
                  <a:lnTo>
                    <a:pt x="300204" y="84026"/>
                  </a:lnTo>
                  <a:lnTo>
                    <a:pt x="275018" y="49688"/>
                  </a:lnTo>
                  <a:lnTo>
                    <a:pt x="242424" y="23161"/>
                  </a:lnTo>
                  <a:lnTo>
                    <a:pt x="203959" y="6059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3061" y="5191125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0" y="169672"/>
                  </a:moveTo>
                  <a:lnTo>
                    <a:pt x="5755" y="124559"/>
                  </a:lnTo>
                  <a:lnTo>
                    <a:pt x="21999" y="84026"/>
                  </a:lnTo>
                  <a:lnTo>
                    <a:pt x="47196" y="49688"/>
                  </a:lnTo>
                  <a:lnTo>
                    <a:pt x="79812" y="23161"/>
                  </a:lnTo>
                  <a:lnTo>
                    <a:pt x="118312" y="6059"/>
                  </a:lnTo>
                  <a:lnTo>
                    <a:pt x="161162" y="0"/>
                  </a:lnTo>
                  <a:lnTo>
                    <a:pt x="203959" y="6059"/>
                  </a:lnTo>
                  <a:lnTo>
                    <a:pt x="242424" y="23161"/>
                  </a:lnTo>
                  <a:lnTo>
                    <a:pt x="275018" y="49688"/>
                  </a:lnTo>
                  <a:lnTo>
                    <a:pt x="300204" y="84026"/>
                  </a:lnTo>
                  <a:lnTo>
                    <a:pt x="316444" y="124559"/>
                  </a:lnTo>
                  <a:lnTo>
                    <a:pt x="322199" y="169672"/>
                  </a:lnTo>
                  <a:lnTo>
                    <a:pt x="316444" y="214837"/>
                  </a:lnTo>
                  <a:lnTo>
                    <a:pt x="300204" y="255406"/>
                  </a:lnTo>
                  <a:lnTo>
                    <a:pt x="275018" y="289766"/>
                  </a:lnTo>
                  <a:lnTo>
                    <a:pt x="242424" y="316305"/>
                  </a:lnTo>
                  <a:lnTo>
                    <a:pt x="203959" y="333410"/>
                  </a:lnTo>
                  <a:lnTo>
                    <a:pt x="161162" y="339471"/>
                  </a:lnTo>
                  <a:lnTo>
                    <a:pt x="118312" y="333410"/>
                  </a:lnTo>
                  <a:lnTo>
                    <a:pt x="79812" y="316305"/>
                  </a:lnTo>
                  <a:lnTo>
                    <a:pt x="47196" y="289766"/>
                  </a:lnTo>
                  <a:lnTo>
                    <a:pt x="21999" y="255406"/>
                  </a:lnTo>
                  <a:lnTo>
                    <a:pt x="5755" y="214837"/>
                  </a:lnTo>
                  <a:lnTo>
                    <a:pt x="0" y="1696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11466" y="5191125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161035" y="0"/>
                  </a:moveTo>
                  <a:lnTo>
                    <a:pt x="118239" y="6059"/>
                  </a:lnTo>
                  <a:lnTo>
                    <a:pt x="79774" y="23161"/>
                  </a:lnTo>
                  <a:lnTo>
                    <a:pt x="47180" y="49688"/>
                  </a:lnTo>
                  <a:lnTo>
                    <a:pt x="21994" y="84026"/>
                  </a:lnTo>
                  <a:lnTo>
                    <a:pt x="5754" y="124559"/>
                  </a:lnTo>
                  <a:lnTo>
                    <a:pt x="0" y="169672"/>
                  </a:lnTo>
                  <a:lnTo>
                    <a:pt x="5754" y="214837"/>
                  </a:lnTo>
                  <a:lnTo>
                    <a:pt x="21994" y="255406"/>
                  </a:lnTo>
                  <a:lnTo>
                    <a:pt x="47180" y="289766"/>
                  </a:lnTo>
                  <a:lnTo>
                    <a:pt x="79774" y="316305"/>
                  </a:lnTo>
                  <a:lnTo>
                    <a:pt x="118239" y="333410"/>
                  </a:lnTo>
                  <a:lnTo>
                    <a:pt x="161035" y="339471"/>
                  </a:lnTo>
                  <a:lnTo>
                    <a:pt x="203886" y="333410"/>
                  </a:lnTo>
                  <a:lnTo>
                    <a:pt x="242386" y="316305"/>
                  </a:lnTo>
                  <a:lnTo>
                    <a:pt x="275002" y="289766"/>
                  </a:lnTo>
                  <a:lnTo>
                    <a:pt x="300199" y="255406"/>
                  </a:lnTo>
                  <a:lnTo>
                    <a:pt x="316443" y="214837"/>
                  </a:lnTo>
                  <a:lnTo>
                    <a:pt x="322199" y="169672"/>
                  </a:lnTo>
                  <a:lnTo>
                    <a:pt x="316443" y="124559"/>
                  </a:lnTo>
                  <a:lnTo>
                    <a:pt x="300199" y="84026"/>
                  </a:lnTo>
                  <a:lnTo>
                    <a:pt x="275002" y="49688"/>
                  </a:lnTo>
                  <a:lnTo>
                    <a:pt x="242386" y="23161"/>
                  </a:lnTo>
                  <a:lnTo>
                    <a:pt x="203886" y="6059"/>
                  </a:lnTo>
                  <a:lnTo>
                    <a:pt x="161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1466" y="5191125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0" y="169672"/>
                  </a:moveTo>
                  <a:lnTo>
                    <a:pt x="5754" y="124559"/>
                  </a:lnTo>
                  <a:lnTo>
                    <a:pt x="21994" y="84026"/>
                  </a:lnTo>
                  <a:lnTo>
                    <a:pt x="47180" y="49688"/>
                  </a:lnTo>
                  <a:lnTo>
                    <a:pt x="79774" y="23161"/>
                  </a:lnTo>
                  <a:lnTo>
                    <a:pt x="118239" y="6059"/>
                  </a:lnTo>
                  <a:lnTo>
                    <a:pt x="161035" y="0"/>
                  </a:lnTo>
                  <a:lnTo>
                    <a:pt x="203886" y="6059"/>
                  </a:lnTo>
                  <a:lnTo>
                    <a:pt x="242386" y="23161"/>
                  </a:lnTo>
                  <a:lnTo>
                    <a:pt x="275002" y="49688"/>
                  </a:lnTo>
                  <a:lnTo>
                    <a:pt x="300199" y="84026"/>
                  </a:lnTo>
                  <a:lnTo>
                    <a:pt x="316443" y="124559"/>
                  </a:lnTo>
                  <a:lnTo>
                    <a:pt x="322199" y="169672"/>
                  </a:lnTo>
                  <a:lnTo>
                    <a:pt x="316443" y="214837"/>
                  </a:lnTo>
                  <a:lnTo>
                    <a:pt x="300199" y="255406"/>
                  </a:lnTo>
                  <a:lnTo>
                    <a:pt x="275002" y="289766"/>
                  </a:lnTo>
                  <a:lnTo>
                    <a:pt x="242386" y="316305"/>
                  </a:lnTo>
                  <a:lnTo>
                    <a:pt x="203886" y="333410"/>
                  </a:lnTo>
                  <a:lnTo>
                    <a:pt x="161035" y="339471"/>
                  </a:lnTo>
                  <a:lnTo>
                    <a:pt x="118239" y="333410"/>
                  </a:lnTo>
                  <a:lnTo>
                    <a:pt x="79774" y="316305"/>
                  </a:lnTo>
                  <a:lnTo>
                    <a:pt x="47180" y="289766"/>
                  </a:lnTo>
                  <a:lnTo>
                    <a:pt x="21994" y="255406"/>
                  </a:lnTo>
                  <a:lnTo>
                    <a:pt x="5754" y="214837"/>
                  </a:lnTo>
                  <a:lnTo>
                    <a:pt x="0" y="1696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1765" y="4072890"/>
            <a:ext cx="6898640" cy="1419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84200" marR="5080" indent="-572135">
              <a:lnSpc>
                <a:spcPts val="2160"/>
              </a:lnSpc>
              <a:spcBef>
                <a:spcPts val="375"/>
              </a:spcBef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Basit</a:t>
            </a:r>
            <a:r>
              <a:rPr sz="20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Yol</a:t>
            </a:r>
            <a:r>
              <a:rPr sz="20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(Simple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Path)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ilk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dışında tekrarlanan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yoksa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diye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adlandırılır.</a:t>
            </a:r>
            <a:endParaRPr sz="2000">
              <a:latin typeface="Calibri"/>
              <a:cs typeface="Calibri"/>
            </a:endParaRPr>
          </a:p>
          <a:p>
            <a:pPr marL="881380" marR="642620">
              <a:lnSpc>
                <a:spcPts val="1939"/>
              </a:lnSpc>
              <a:spcBef>
                <a:spcPts val="440"/>
              </a:spcBef>
            </a:pP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eabcd</a:t>
            </a:r>
            <a:r>
              <a:rPr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18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yol’dur</a:t>
            </a:r>
            <a:r>
              <a:rPr sz="18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fakat</a:t>
            </a:r>
            <a:r>
              <a:rPr sz="18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eabcabcd</a:t>
            </a:r>
            <a:r>
              <a:rPr sz="1800" spc="3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D0D0D"/>
                </a:solidFill>
                <a:latin typeface="Calibri"/>
                <a:cs typeface="Calibri"/>
              </a:rPr>
              <a:t>veya</a:t>
            </a:r>
            <a:r>
              <a:rPr sz="18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abcabca</a:t>
            </a: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18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yol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değildir.</a:t>
            </a:r>
            <a:endParaRPr sz="1800">
              <a:latin typeface="Calibri"/>
              <a:cs typeface="Calibri"/>
            </a:endParaRPr>
          </a:p>
          <a:p>
            <a:pPr marR="836930" algn="r">
              <a:lnSpc>
                <a:spcPct val="100000"/>
              </a:lnSpc>
              <a:spcBef>
                <a:spcPts val="135"/>
              </a:spcBef>
              <a:tabLst>
                <a:tab pos="1208405" algn="l"/>
              </a:tabLst>
            </a:pPr>
            <a:r>
              <a:rPr sz="1600" b="1" spc="-50">
                <a:latin typeface="Arial"/>
                <a:cs typeface="Arial"/>
              </a:rPr>
              <a:t>a</a:t>
            </a:r>
            <a:r>
              <a:rPr sz="1600" b="1">
                <a:latin typeface="Arial"/>
                <a:cs typeface="Arial"/>
              </a:rPr>
              <a:t>	</a:t>
            </a:r>
            <a:r>
              <a:rPr sz="1600" b="1" spc="-5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65520" y="5328411"/>
            <a:ext cx="1536065" cy="1061720"/>
            <a:chOff x="6065520" y="5328411"/>
            <a:chExt cx="1536065" cy="1061720"/>
          </a:xfrm>
        </p:grpSpPr>
        <p:sp>
          <p:nvSpPr>
            <p:cNvPr id="16" name="object 16"/>
            <p:cNvSpPr/>
            <p:nvPr/>
          </p:nvSpPr>
          <p:spPr>
            <a:xfrm>
              <a:off x="6065520" y="5328411"/>
              <a:ext cx="846455" cy="76200"/>
            </a:xfrm>
            <a:custGeom>
              <a:avLst/>
              <a:gdLst/>
              <a:ahLst/>
              <a:cxnLst/>
              <a:rect l="l" t="t" r="r" b="b"/>
              <a:pathLst>
                <a:path w="846453" h="76200">
                  <a:moveTo>
                    <a:pt x="769747" y="0"/>
                  </a:moveTo>
                  <a:lnTo>
                    <a:pt x="769747" y="76200"/>
                  </a:lnTo>
                  <a:lnTo>
                    <a:pt x="833247" y="44450"/>
                  </a:lnTo>
                  <a:lnTo>
                    <a:pt x="782447" y="44450"/>
                  </a:lnTo>
                  <a:lnTo>
                    <a:pt x="782447" y="31750"/>
                  </a:lnTo>
                  <a:lnTo>
                    <a:pt x="833247" y="31750"/>
                  </a:lnTo>
                  <a:lnTo>
                    <a:pt x="769747" y="0"/>
                  </a:lnTo>
                  <a:close/>
                </a:path>
                <a:path w="846453" h="76200">
                  <a:moveTo>
                    <a:pt x="76974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69747" y="44450"/>
                  </a:lnTo>
                  <a:lnTo>
                    <a:pt x="769747" y="31750"/>
                  </a:lnTo>
                  <a:close/>
                </a:path>
                <a:path w="846453" h="76200">
                  <a:moveTo>
                    <a:pt x="833247" y="31750"/>
                  </a:moveTo>
                  <a:lnTo>
                    <a:pt x="782447" y="31750"/>
                  </a:lnTo>
                  <a:lnTo>
                    <a:pt x="782447" y="44450"/>
                  </a:lnTo>
                  <a:lnTo>
                    <a:pt x="833247" y="44450"/>
                  </a:lnTo>
                  <a:lnTo>
                    <a:pt x="845947" y="38100"/>
                  </a:lnTo>
                  <a:lnTo>
                    <a:pt x="83324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3925" y="6045453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161163" y="0"/>
                  </a:moveTo>
                  <a:lnTo>
                    <a:pt x="118312" y="6063"/>
                  </a:lnTo>
                  <a:lnTo>
                    <a:pt x="79812" y="23174"/>
                  </a:lnTo>
                  <a:lnTo>
                    <a:pt x="47196" y="49715"/>
                  </a:lnTo>
                  <a:lnTo>
                    <a:pt x="21999" y="84068"/>
                  </a:lnTo>
                  <a:lnTo>
                    <a:pt x="5755" y="124614"/>
                  </a:lnTo>
                  <a:lnTo>
                    <a:pt x="0" y="169735"/>
                  </a:lnTo>
                  <a:lnTo>
                    <a:pt x="5755" y="214856"/>
                  </a:lnTo>
                  <a:lnTo>
                    <a:pt x="21999" y="255402"/>
                  </a:lnTo>
                  <a:lnTo>
                    <a:pt x="47196" y="289755"/>
                  </a:lnTo>
                  <a:lnTo>
                    <a:pt x="79812" y="316296"/>
                  </a:lnTo>
                  <a:lnTo>
                    <a:pt x="118312" y="333407"/>
                  </a:lnTo>
                  <a:lnTo>
                    <a:pt x="161163" y="339471"/>
                  </a:lnTo>
                  <a:lnTo>
                    <a:pt x="204013" y="333407"/>
                  </a:lnTo>
                  <a:lnTo>
                    <a:pt x="242513" y="316296"/>
                  </a:lnTo>
                  <a:lnTo>
                    <a:pt x="275129" y="289755"/>
                  </a:lnTo>
                  <a:lnTo>
                    <a:pt x="300326" y="255402"/>
                  </a:lnTo>
                  <a:lnTo>
                    <a:pt x="316570" y="214856"/>
                  </a:lnTo>
                  <a:lnTo>
                    <a:pt x="322325" y="169735"/>
                  </a:lnTo>
                  <a:lnTo>
                    <a:pt x="316570" y="124614"/>
                  </a:lnTo>
                  <a:lnTo>
                    <a:pt x="300326" y="84068"/>
                  </a:lnTo>
                  <a:lnTo>
                    <a:pt x="275129" y="49715"/>
                  </a:lnTo>
                  <a:lnTo>
                    <a:pt x="242513" y="23174"/>
                  </a:lnTo>
                  <a:lnTo>
                    <a:pt x="204013" y="6063"/>
                  </a:lnTo>
                  <a:lnTo>
                    <a:pt x="161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73925" y="6045453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0" y="169735"/>
                  </a:moveTo>
                  <a:lnTo>
                    <a:pt x="5755" y="124614"/>
                  </a:lnTo>
                  <a:lnTo>
                    <a:pt x="21999" y="84068"/>
                  </a:lnTo>
                  <a:lnTo>
                    <a:pt x="47196" y="49715"/>
                  </a:lnTo>
                  <a:lnTo>
                    <a:pt x="79812" y="23174"/>
                  </a:lnTo>
                  <a:lnTo>
                    <a:pt x="118312" y="6063"/>
                  </a:lnTo>
                  <a:lnTo>
                    <a:pt x="161163" y="0"/>
                  </a:lnTo>
                  <a:lnTo>
                    <a:pt x="204013" y="6063"/>
                  </a:lnTo>
                  <a:lnTo>
                    <a:pt x="242513" y="23174"/>
                  </a:lnTo>
                  <a:lnTo>
                    <a:pt x="275129" y="49715"/>
                  </a:lnTo>
                  <a:lnTo>
                    <a:pt x="300326" y="84068"/>
                  </a:lnTo>
                  <a:lnTo>
                    <a:pt x="316570" y="124614"/>
                  </a:lnTo>
                  <a:lnTo>
                    <a:pt x="322325" y="169735"/>
                  </a:lnTo>
                  <a:lnTo>
                    <a:pt x="316570" y="214856"/>
                  </a:lnTo>
                  <a:lnTo>
                    <a:pt x="300326" y="255402"/>
                  </a:lnTo>
                  <a:lnTo>
                    <a:pt x="275129" y="289755"/>
                  </a:lnTo>
                  <a:lnTo>
                    <a:pt x="242513" y="316296"/>
                  </a:lnTo>
                  <a:lnTo>
                    <a:pt x="204013" y="333407"/>
                  </a:lnTo>
                  <a:lnTo>
                    <a:pt x="161163" y="339471"/>
                  </a:lnTo>
                  <a:lnTo>
                    <a:pt x="118312" y="333407"/>
                  </a:lnTo>
                  <a:lnTo>
                    <a:pt x="79812" y="316296"/>
                  </a:lnTo>
                  <a:lnTo>
                    <a:pt x="47196" y="289755"/>
                  </a:lnTo>
                  <a:lnTo>
                    <a:pt x="21999" y="255402"/>
                  </a:lnTo>
                  <a:lnTo>
                    <a:pt x="5755" y="214856"/>
                  </a:lnTo>
                  <a:lnTo>
                    <a:pt x="0" y="1697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00925" y="607720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14937" y="5473700"/>
            <a:ext cx="2179955" cy="836294"/>
            <a:chOff x="5214937" y="5473700"/>
            <a:chExt cx="2179955" cy="836294"/>
          </a:xfrm>
        </p:grpSpPr>
        <p:sp>
          <p:nvSpPr>
            <p:cNvPr id="21" name="object 21"/>
            <p:cNvSpPr/>
            <p:nvPr/>
          </p:nvSpPr>
          <p:spPr>
            <a:xfrm>
              <a:off x="5942457" y="5473699"/>
              <a:ext cx="1452880" cy="836294"/>
            </a:xfrm>
            <a:custGeom>
              <a:avLst/>
              <a:gdLst/>
              <a:ahLst/>
              <a:cxnLst/>
              <a:rect l="l" t="t" r="r" b="b"/>
              <a:pathLst>
                <a:path w="1452879" h="836294">
                  <a:moveTo>
                    <a:pt x="1331468" y="791718"/>
                  </a:moveTo>
                  <a:lnTo>
                    <a:pt x="682612" y="791718"/>
                  </a:lnTo>
                  <a:lnTo>
                    <a:pt x="682612" y="759968"/>
                  </a:lnTo>
                  <a:lnTo>
                    <a:pt x="606412" y="798068"/>
                  </a:lnTo>
                  <a:lnTo>
                    <a:pt x="682612" y="836168"/>
                  </a:lnTo>
                  <a:lnTo>
                    <a:pt x="682612" y="804418"/>
                  </a:lnTo>
                  <a:lnTo>
                    <a:pt x="1331468" y="804418"/>
                  </a:lnTo>
                  <a:lnTo>
                    <a:pt x="1331468" y="791718"/>
                  </a:lnTo>
                  <a:close/>
                </a:path>
                <a:path w="1452879" h="836294">
                  <a:moveTo>
                    <a:pt x="1452372" y="571754"/>
                  </a:moveTo>
                  <a:lnTo>
                    <a:pt x="1436839" y="554596"/>
                  </a:lnTo>
                  <a:lnTo>
                    <a:pt x="1395222" y="508558"/>
                  </a:lnTo>
                  <a:lnTo>
                    <a:pt x="1383677" y="538162"/>
                  </a:lnTo>
                  <a:lnTo>
                    <a:pt x="4572" y="0"/>
                  </a:lnTo>
                  <a:lnTo>
                    <a:pt x="0" y="11938"/>
                  </a:lnTo>
                  <a:lnTo>
                    <a:pt x="1379067" y="549973"/>
                  </a:lnTo>
                  <a:lnTo>
                    <a:pt x="1367536" y="579551"/>
                  </a:lnTo>
                  <a:lnTo>
                    <a:pt x="1452372" y="571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9700" y="5819140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161162" y="0"/>
                  </a:moveTo>
                  <a:lnTo>
                    <a:pt x="118312" y="6063"/>
                  </a:lnTo>
                  <a:lnTo>
                    <a:pt x="79812" y="23174"/>
                  </a:lnTo>
                  <a:lnTo>
                    <a:pt x="47196" y="49715"/>
                  </a:lnTo>
                  <a:lnTo>
                    <a:pt x="21999" y="84068"/>
                  </a:lnTo>
                  <a:lnTo>
                    <a:pt x="5755" y="124614"/>
                  </a:lnTo>
                  <a:lnTo>
                    <a:pt x="0" y="169735"/>
                  </a:lnTo>
                  <a:lnTo>
                    <a:pt x="5755" y="214856"/>
                  </a:lnTo>
                  <a:lnTo>
                    <a:pt x="21999" y="255402"/>
                  </a:lnTo>
                  <a:lnTo>
                    <a:pt x="47196" y="289755"/>
                  </a:lnTo>
                  <a:lnTo>
                    <a:pt x="79812" y="316296"/>
                  </a:lnTo>
                  <a:lnTo>
                    <a:pt x="118312" y="333407"/>
                  </a:lnTo>
                  <a:lnTo>
                    <a:pt x="161162" y="339471"/>
                  </a:lnTo>
                  <a:lnTo>
                    <a:pt x="203959" y="333407"/>
                  </a:lnTo>
                  <a:lnTo>
                    <a:pt x="242424" y="316296"/>
                  </a:lnTo>
                  <a:lnTo>
                    <a:pt x="275018" y="289755"/>
                  </a:lnTo>
                  <a:lnTo>
                    <a:pt x="300204" y="255402"/>
                  </a:lnTo>
                  <a:lnTo>
                    <a:pt x="316444" y="214856"/>
                  </a:lnTo>
                  <a:lnTo>
                    <a:pt x="322199" y="169735"/>
                  </a:lnTo>
                  <a:lnTo>
                    <a:pt x="316444" y="124614"/>
                  </a:lnTo>
                  <a:lnTo>
                    <a:pt x="300204" y="84068"/>
                  </a:lnTo>
                  <a:lnTo>
                    <a:pt x="275018" y="49715"/>
                  </a:lnTo>
                  <a:lnTo>
                    <a:pt x="242424" y="23174"/>
                  </a:lnTo>
                  <a:lnTo>
                    <a:pt x="203959" y="6063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19700" y="5819140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0" y="169735"/>
                  </a:moveTo>
                  <a:lnTo>
                    <a:pt x="5755" y="124614"/>
                  </a:lnTo>
                  <a:lnTo>
                    <a:pt x="21999" y="84068"/>
                  </a:lnTo>
                  <a:lnTo>
                    <a:pt x="47196" y="49715"/>
                  </a:lnTo>
                  <a:lnTo>
                    <a:pt x="79812" y="23174"/>
                  </a:lnTo>
                  <a:lnTo>
                    <a:pt x="118312" y="6063"/>
                  </a:lnTo>
                  <a:lnTo>
                    <a:pt x="161162" y="0"/>
                  </a:lnTo>
                  <a:lnTo>
                    <a:pt x="203959" y="6063"/>
                  </a:lnTo>
                  <a:lnTo>
                    <a:pt x="242424" y="23174"/>
                  </a:lnTo>
                  <a:lnTo>
                    <a:pt x="275018" y="49715"/>
                  </a:lnTo>
                  <a:lnTo>
                    <a:pt x="300204" y="84068"/>
                  </a:lnTo>
                  <a:lnTo>
                    <a:pt x="316444" y="124614"/>
                  </a:lnTo>
                  <a:lnTo>
                    <a:pt x="322199" y="169735"/>
                  </a:lnTo>
                  <a:lnTo>
                    <a:pt x="316444" y="214856"/>
                  </a:lnTo>
                  <a:lnTo>
                    <a:pt x="300204" y="255402"/>
                  </a:lnTo>
                  <a:lnTo>
                    <a:pt x="275018" y="289755"/>
                  </a:lnTo>
                  <a:lnTo>
                    <a:pt x="242424" y="316296"/>
                  </a:lnTo>
                  <a:lnTo>
                    <a:pt x="203959" y="333407"/>
                  </a:lnTo>
                  <a:lnTo>
                    <a:pt x="161162" y="339471"/>
                  </a:lnTo>
                  <a:lnTo>
                    <a:pt x="118312" y="333407"/>
                  </a:lnTo>
                  <a:lnTo>
                    <a:pt x="79812" y="316296"/>
                  </a:lnTo>
                  <a:lnTo>
                    <a:pt x="47196" y="289755"/>
                  </a:lnTo>
                  <a:lnTo>
                    <a:pt x="21999" y="255402"/>
                  </a:lnTo>
                  <a:lnTo>
                    <a:pt x="5755" y="214856"/>
                  </a:lnTo>
                  <a:lnTo>
                    <a:pt x="0" y="1697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46572" y="585073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56173" y="5479669"/>
            <a:ext cx="1057275" cy="910590"/>
            <a:chOff x="5456173" y="5479669"/>
            <a:chExt cx="1057275" cy="910590"/>
          </a:xfrm>
        </p:grpSpPr>
        <p:sp>
          <p:nvSpPr>
            <p:cNvPr id="26" name="object 26"/>
            <p:cNvSpPr/>
            <p:nvPr/>
          </p:nvSpPr>
          <p:spPr>
            <a:xfrm>
              <a:off x="5456173" y="5479669"/>
              <a:ext cx="247015" cy="343535"/>
            </a:xfrm>
            <a:custGeom>
              <a:avLst/>
              <a:gdLst/>
              <a:ahLst/>
              <a:cxnLst/>
              <a:rect l="l" t="t" r="r" b="b"/>
              <a:pathLst>
                <a:path w="247014" h="343535">
                  <a:moveTo>
                    <a:pt x="197468" y="58377"/>
                  </a:moveTo>
                  <a:lnTo>
                    <a:pt x="0" y="335787"/>
                  </a:lnTo>
                  <a:lnTo>
                    <a:pt x="10413" y="343153"/>
                  </a:lnTo>
                  <a:lnTo>
                    <a:pt x="207853" y="65783"/>
                  </a:lnTo>
                  <a:lnTo>
                    <a:pt x="197468" y="58377"/>
                  </a:lnTo>
                  <a:close/>
                </a:path>
                <a:path w="247014" h="343535">
                  <a:moveTo>
                    <a:pt x="239357" y="48005"/>
                  </a:moveTo>
                  <a:lnTo>
                    <a:pt x="204850" y="48005"/>
                  </a:lnTo>
                  <a:lnTo>
                    <a:pt x="215264" y="55371"/>
                  </a:lnTo>
                  <a:lnTo>
                    <a:pt x="207853" y="65783"/>
                  </a:lnTo>
                  <a:lnTo>
                    <a:pt x="233679" y="84200"/>
                  </a:lnTo>
                  <a:lnTo>
                    <a:pt x="239357" y="48005"/>
                  </a:lnTo>
                  <a:close/>
                </a:path>
                <a:path w="247014" h="343535">
                  <a:moveTo>
                    <a:pt x="204850" y="48005"/>
                  </a:moveTo>
                  <a:lnTo>
                    <a:pt x="197468" y="58377"/>
                  </a:lnTo>
                  <a:lnTo>
                    <a:pt x="207853" y="65783"/>
                  </a:lnTo>
                  <a:lnTo>
                    <a:pt x="215264" y="55371"/>
                  </a:lnTo>
                  <a:lnTo>
                    <a:pt x="204850" y="48005"/>
                  </a:lnTo>
                  <a:close/>
                </a:path>
                <a:path w="247014" h="343535">
                  <a:moveTo>
                    <a:pt x="246887" y="0"/>
                  </a:moveTo>
                  <a:lnTo>
                    <a:pt x="171703" y="40004"/>
                  </a:lnTo>
                  <a:lnTo>
                    <a:pt x="197468" y="58377"/>
                  </a:lnTo>
                  <a:lnTo>
                    <a:pt x="204850" y="48005"/>
                  </a:lnTo>
                  <a:lnTo>
                    <a:pt x="239357" y="48005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86423" y="6045454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161162" y="0"/>
                  </a:moveTo>
                  <a:lnTo>
                    <a:pt x="118312" y="6063"/>
                  </a:lnTo>
                  <a:lnTo>
                    <a:pt x="79812" y="23174"/>
                  </a:lnTo>
                  <a:lnTo>
                    <a:pt x="47196" y="49715"/>
                  </a:lnTo>
                  <a:lnTo>
                    <a:pt x="21999" y="84068"/>
                  </a:lnTo>
                  <a:lnTo>
                    <a:pt x="5755" y="124614"/>
                  </a:lnTo>
                  <a:lnTo>
                    <a:pt x="0" y="169735"/>
                  </a:lnTo>
                  <a:lnTo>
                    <a:pt x="5755" y="214856"/>
                  </a:lnTo>
                  <a:lnTo>
                    <a:pt x="21999" y="255402"/>
                  </a:lnTo>
                  <a:lnTo>
                    <a:pt x="47196" y="289755"/>
                  </a:lnTo>
                  <a:lnTo>
                    <a:pt x="79812" y="316296"/>
                  </a:lnTo>
                  <a:lnTo>
                    <a:pt x="118312" y="333407"/>
                  </a:lnTo>
                  <a:lnTo>
                    <a:pt x="161162" y="339471"/>
                  </a:lnTo>
                  <a:lnTo>
                    <a:pt x="203959" y="333407"/>
                  </a:lnTo>
                  <a:lnTo>
                    <a:pt x="242424" y="316296"/>
                  </a:lnTo>
                  <a:lnTo>
                    <a:pt x="275018" y="289755"/>
                  </a:lnTo>
                  <a:lnTo>
                    <a:pt x="300204" y="255402"/>
                  </a:lnTo>
                  <a:lnTo>
                    <a:pt x="316444" y="214856"/>
                  </a:lnTo>
                  <a:lnTo>
                    <a:pt x="322199" y="169735"/>
                  </a:lnTo>
                  <a:lnTo>
                    <a:pt x="316444" y="124614"/>
                  </a:lnTo>
                  <a:lnTo>
                    <a:pt x="300204" y="84068"/>
                  </a:lnTo>
                  <a:lnTo>
                    <a:pt x="275018" y="49715"/>
                  </a:lnTo>
                  <a:lnTo>
                    <a:pt x="242424" y="23174"/>
                  </a:lnTo>
                  <a:lnTo>
                    <a:pt x="203959" y="6063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86423" y="6045454"/>
              <a:ext cx="322580" cy="339725"/>
            </a:xfrm>
            <a:custGeom>
              <a:avLst/>
              <a:gdLst/>
              <a:ahLst/>
              <a:cxnLst/>
              <a:rect l="l" t="t" r="r" b="b"/>
              <a:pathLst>
                <a:path w="322579" h="339725">
                  <a:moveTo>
                    <a:pt x="0" y="169735"/>
                  </a:moveTo>
                  <a:lnTo>
                    <a:pt x="5755" y="124614"/>
                  </a:lnTo>
                  <a:lnTo>
                    <a:pt x="21999" y="84068"/>
                  </a:lnTo>
                  <a:lnTo>
                    <a:pt x="47196" y="49715"/>
                  </a:lnTo>
                  <a:lnTo>
                    <a:pt x="79812" y="23174"/>
                  </a:lnTo>
                  <a:lnTo>
                    <a:pt x="118312" y="6063"/>
                  </a:lnTo>
                  <a:lnTo>
                    <a:pt x="161162" y="0"/>
                  </a:lnTo>
                  <a:lnTo>
                    <a:pt x="203959" y="6063"/>
                  </a:lnTo>
                  <a:lnTo>
                    <a:pt x="242424" y="23174"/>
                  </a:lnTo>
                  <a:lnTo>
                    <a:pt x="275018" y="49715"/>
                  </a:lnTo>
                  <a:lnTo>
                    <a:pt x="300204" y="84068"/>
                  </a:lnTo>
                  <a:lnTo>
                    <a:pt x="316444" y="124614"/>
                  </a:lnTo>
                  <a:lnTo>
                    <a:pt x="322199" y="169735"/>
                  </a:lnTo>
                  <a:lnTo>
                    <a:pt x="316444" y="214856"/>
                  </a:lnTo>
                  <a:lnTo>
                    <a:pt x="300204" y="255402"/>
                  </a:lnTo>
                  <a:lnTo>
                    <a:pt x="275018" y="289755"/>
                  </a:lnTo>
                  <a:lnTo>
                    <a:pt x="242424" y="316296"/>
                  </a:lnTo>
                  <a:lnTo>
                    <a:pt x="203959" y="333407"/>
                  </a:lnTo>
                  <a:lnTo>
                    <a:pt x="161162" y="339471"/>
                  </a:lnTo>
                  <a:lnTo>
                    <a:pt x="118312" y="333407"/>
                  </a:lnTo>
                  <a:lnTo>
                    <a:pt x="79812" y="316296"/>
                  </a:lnTo>
                  <a:lnTo>
                    <a:pt x="47196" y="289755"/>
                  </a:lnTo>
                  <a:lnTo>
                    <a:pt x="21999" y="255402"/>
                  </a:lnTo>
                  <a:lnTo>
                    <a:pt x="5755" y="214856"/>
                  </a:lnTo>
                  <a:lnTo>
                    <a:pt x="0" y="1697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13423" y="6077203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7814" y="5476240"/>
            <a:ext cx="368300" cy="569595"/>
          </a:xfrm>
          <a:custGeom>
            <a:avLst/>
            <a:gdLst/>
            <a:ahLst/>
            <a:cxnLst/>
            <a:rect l="l" t="t" r="r" b="b"/>
            <a:pathLst>
              <a:path w="368300" h="569595">
                <a:moveTo>
                  <a:pt x="321332" y="508505"/>
                </a:moveTo>
                <a:lnTo>
                  <a:pt x="294639" y="525614"/>
                </a:lnTo>
                <a:lnTo>
                  <a:pt x="367791" y="569214"/>
                </a:lnTo>
                <a:lnTo>
                  <a:pt x="362465" y="519176"/>
                </a:lnTo>
                <a:lnTo>
                  <a:pt x="328167" y="519176"/>
                </a:lnTo>
                <a:lnTo>
                  <a:pt x="321332" y="508505"/>
                </a:lnTo>
                <a:close/>
              </a:path>
              <a:path w="368300" h="569595">
                <a:moveTo>
                  <a:pt x="332097" y="501604"/>
                </a:moveTo>
                <a:lnTo>
                  <a:pt x="321332" y="508505"/>
                </a:lnTo>
                <a:lnTo>
                  <a:pt x="328167" y="519176"/>
                </a:lnTo>
                <a:lnTo>
                  <a:pt x="338962" y="512318"/>
                </a:lnTo>
                <a:lnTo>
                  <a:pt x="332097" y="501604"/>
                </a:lnTo>
                <a:close/>
              </a:path>
              <a:path w="368300" h="569595">
                <a:moveTo>
                  <a:pt x="358775" y="484505"/>
                </a:moveTo>
                <a:lnTo>
                  <a:pt x="332097" y="501604"/>
                </a:lnTo>
                <a:lnTo>
                  <a:pt x="338962" y="512318"/>
                </a:lnTo>
                <a:lnTo>
                  <a:pt x="328167" y="519176"/>
                </a:lnTo>
                <a:lnTo>
                  <a:pt x="362465" y="519176"/>
                </a:lnTo>
                <a:lnTo>
                  <a:pt x="358775" y="484505"/>
                </a:lnTo>
                <a:close/>
              </a:path>
              <a:path w="368300" h="569595">
                <a:moveTo>
                  <a:pt x="10667" y="0"/>
                </a:moveTo>
                <a:lnTo>
                  <a:pt x="0" y="6858"/>
                </a:lnTo>
                <a:lnTo>
                  <a:pt x="321332" y="508505"/>
                </a:lnTo>
                <a:lnTo>
                  <a:pt x="332097" y="50160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3046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Graflar</a:t>
            </a:r>
            <a:r>
              <a:rPr spc="-85"/>
              <a:t> </a:t>
            </a:r>
            <a:r>
              <a:rPr/>
              <a:t>–</a:t>
            </a:r>
            <a:r>
              <a:rPr spc="-60"/>
              <a:t> </a:t>
            </a:r>
            <a:r>
              <a:rPr spc="-20"/>
              <a:t>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975180"/>
            <a:ext cx="6907530" cy="194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Uzunluk</a:t>
            </a:r>
            <a:r>
              <a:rPr sz="20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kenarların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uzunlukları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toplamı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ts val="228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yolun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uzunluğudur.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Bağlı</a:t>
            </a:r>
            <a:r>
              <a:rPr sz="20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veya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Bağlı</a:t>
            </a:r>
            <a:r>
              <a:rPr sz="20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olmayan</a:t>
            </a:r>
            <a:r>
              <a:rPr sz="2000" b="1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Çizge(Connected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Graph):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graftaki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azından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bağlı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graftır.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grafta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bulunmuyorsa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graftır.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8462" y="4360862"/>
            <a:ext cx="4559300" cy="973455"/>
            <a:chOff x="1668462" y="4360862"/>
            <a:chExt cx="4559300" cy="973455"/>
          </a:xfrm>
        </p:grpSpPr>
        <p:sp>
          <p:nvSpPr>
            <p:cNvPr id="5" name="object 5"/>
            <p:cNvSpPr/>
            <p:nvPr/>
          </p:nvSpPr>
          <p:spPr>
            <a:xfrm>
              <a:off x="2313051" y="4529836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80">
                  <a:moveTo>
                    <a:pt x="0" y="0"/>
                  </a:moveTo>
                  <a:lnTo>
                    <a:pt x="63982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2877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142112" y="0"/>
                  </a:moveTo>
                  <a:lnTo>
                    <a:pt x="97194" y="7114"/>
                  </a:lnTo>
                  <a:lnTo>
                    <a:pt x="58183" y="26919"/>
                  </a:lnTo>
                  <a:lnTo>
                    <a:pt x="27419" y="57113"/>
                  </a:lnTo>
                  <a:lnTo>
                    <a:pt x="7245" y="95390"/>
                  </a:lnTo>
                  <a:lnTo>
                    <a:pt x="0" y="139445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93" y="271777"/>
                  </a:lnTo>
                  <a:lnTo>
                    <a:pt x="226142" y="251972"/>
                  </a:lnTo>
                  <a:lnTo>
                    <a:pt x="256925" y="221778"/>
                  </a:lnTo>
                  <a:lnTo>
                    <a:pt x="277106" y="183501"/>
                  </a:lnTo>
                  <a:lnTo>
                    <a:pt x="284353" y="139445"/>
                  </a:lnTo>
                  <a:lnTo>
                    <a:pt x="277106" y="95390"/>
                  </a:lnTo>
                  <a:lnTo>
                    <a:pt x="256925" y="57113"/>
                  </a:lnTo>
                  <a:lnTo>
                    <a:pt x="226142" y="26919"/>
                  </a:lnTo>
                  <a:lnTo>
                    <a:pt x="187093" y="7114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6458" y="4365625"/>
              <a:ext cx="1351280" cy="696595"/>
            </a:xfrm>
            <a:custGeom>
              <a:avLst/>
              <a:gdLst/>
              <a:ahLst/>
              <a:cxnLst/>
              <a:rect l="l" t="t" r="r" b="b"/>
              <a:pathLst>
                <a:path w="1351280" h="696595">
                  <a:moveTo>
                    <a:pt x="1066419" y="139445"/>
                  </a:moveTo>
                  <a:lnTo>
                    <a:pt x="1073664" y="95390"/>
                  </a:lnTo>
                  <a:lnTo>
                    <a:pt x="1093838" y="57113"/>
                  </a:lnTo>
                  <a:lnTo>
                    <a:pt x="1124602" y="26919"/>
                  </a:lnTo>
                  <a:lnTo>
                    <a:pt x="1163613" y="7114"/>
                  </a:lnTo>
                  <a:lnTo>
                    <a:pt x="1208532" y="0"/>
                  </a:lnTo>
                  <a:lnTo>
                    <a:pt x="1253512" y="7114"/>
                  </a:lnTo>
                  <a:lnTo>
                    <a:pt x="1292561" y="26919"/>
                  </a:lnTo>
                  <a:lnTo>
                    <a:pt x="1323344" y="57113"/>
                  </a:lnTo>
                  <a:lnTo>
                    <a:pt x="1343525" y="95390"/>
                  </a:lnTo>
                  <a:lnTo>
                    <a:pt x="1350772" y="139445"/>
                  </a:lnTo>
                  <a:lnTo>
                    <a:pt x="1343525" y="183501"/>
                  </a:lnTo>
                  <a:lnTo>
                    <a:pt x="1323344" y="221778"/>
                  </a:lnTo>
                  <a:lnTo>
                    <a:pt x="1292561" y="251972"/>
                  </a:lnTo>
                  <a:lnTo>
                    <a:pt x="1253512" y="271777"/>
                  </a:lnTo>
                  <a:lnTo>
                    <a:pt x="1208532" y="278892"/>
                  </a:lnTo>
                  <a:lnTo>
                    <a:pt x="1163613" y="271777"/>
                  </a:lnTo>
                  <a:lnTo>
                    <a:pt x="1124602" y="251972"/>
                  </a:lnTo>
                  <a:lnTo>
                    <a:pt x="1093838" y="221778"/>
                  </a:lnTo>
                  <a:lnTo>
                    <a:pt x="1073664" y="183501"/>
                  </a:lnTo>
                  <a:lnTo>
                    <a:pt x="1066419" y="139445"/>
                  </a:lnTo>
                  <a:close/>
                </a:path>
                <a:path w="1351280" h="696595">
                  <a:moveTo>
                    <a:pt x="253619" y="244729"/>
                  </a:moveTo>
                  <a:lnTo>
                    <a:pt x="0" y="536067"/>
                  </a:lnTo>
                </a:path>
                <a:path w="1351280" h="696595">
                  <a:moveTo>
                    <a:pt x="1251204" y="268986"/>
                  </a:moveTo>
                  <a:lnTo>
                    <a:pt x="1279652" y="6965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2877" y="5050408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142112" y="0"/>
                  </a:moveTo>
                  <a:lnTo>
                    <a:pt x="97194" y="7101"/>
                  </a:lnTo>
                  <a:lnTo>
                    <a:pt x="58183" y="26883"/>
                  </a:lnTo>
                  <a:lnTo>
                    <a:pt x="27419" y="57058"/>
                  </a:lnTo>
                  <a:lnTo>
                    <a:pt x="7245" y="95341"/>
                  </a:lnTo>
                  <a:lnTo>
                    <a:pt x="0" y="139446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93" y="271777"/>
                  </a:lnTo>
                  <a:lnTo>
                    <a:pt x="226142" y="251972"/>
                  </a:lnTo>
                  <a:lnTo>
                    <a:pt x="256925" y="221778"/>
                  </a:lnTo>
                  <a:lnTo>
                    <a:pt x="277106" y="183501"/>
                  </a:lnTo>
                  <a:lnTo>
                    <a:pt x="284353" y="139446"/>
                  </a:lnTo>
                  <a:lnTo>
                    <a:pt x="277106" y="95341"/>
                  </a:lnTo>
                  <a:lnTo>
                    <a:pt x="256925" y="57058"/>
                  </a:lnTo>
                  <a:lnTo>
                    <a:pt x="226142" y="26883"/>
                  </a:lnTo>
                  <a:lnTo>
                    <a:pt x="187093" y="7101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6283" y="5050408"/>
              <a:ext cx="711200" cy="279400"/>
            </a:xfrm>
            <a:custGeom>
              <a:avLst/>
              <a:gdLst/>
              <a:ahLst/>
              <a:cxnLst/>
              <a:rect l="l" t="t" r="r" b="b"/>
              <a:pathLst>
                <a:path w="711200" h="279400">
                  <a:moveTo>
                    <a:pt x="426593" y="139446"/>
                  </a:moveTo>
                  <a:lnTo>
                    <a:pt x="433838" y="95341"/>
                  </a:lnTo>
                  <a:lnTo>
                    <a:pt x="454012" y="57058"/>
                  </a:lnTo>
                  <a:lnTo>
                    <a:pt x="484776" y="26883"/>
                  </a:lnTo>
                  <a:lnTo>
                    <a:pt x="523787" y="7101"/>
                  </a:lnTo>
                  <a:lnTo>
                    <a:pt x="568706" y="0"/>
                  </a:lnTo>
                  <a:lnTo>
                    <a:pt x="613686" y="7101"/>
                  </a:lnTo>
                  <a:lnTo>
                    <a:pt x="652735" y="26883"/>
                  </a:lnTo>
                  <a:lnTo>
                    <a:pt x="683518" y="57058"/>
                  </a:lnTo>
                  <a:lnTo>
                    <a:pt x="703699" y="95341"/>
                  </a:lnTo>
                  <a:lnTo>
                    <a:pt x="710946" y="139446"/>
                  </a:lnTo>
                  <a:lnTo>
                    <a:pt x="703699" y="183501"/>
                  </a:lnTo>
                  <a:lnTo>
                    <a:pt x="683518" y="221778"/>
                  </a:lnTo>
                  <a:lnTo>
                    <a:pt x="652735" y="251972"/>
                  </a:lnTo>
                  <a:lnTo>
                    <a:pt x="613686" y="271777"/>
                  </a:lnTo>
                  <a:lnTo>
                    <a:pt x="568706" y="278892"/>
                  </a:lnTo>
                  <a:lnTo>
                    <a:pt x="523787" y="271777"/>
                  </a:lnTo>
                  <a:lnTo>
                    <a:pt x="484776" y="251972"/>
                  </a:lnTo>
                  <a:lnTo>
                    <a:pt x="454012" y="221778"/>
                  </a:lnTo>
                  <a:lnTo>
                    <a:pt x="433838" y="183501"/>
                  </a:lnTo>
                  <a:lnTo>
                    <a:pt x="426593" y="139446"/>
                  </a:lnTo>
                  <a:close/>
                </a:path>
                <a:path w="711200" h="279400">
                  <a:moveTo>
                    <a:pt x="426593" y="185928"/>
                  </a:moveTo>
                  <a:lnTo>
                    <a:pt x="0" y="1859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3051" y="5050408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142112" y="0"/>
                  </a:moveTo>
                  <a:lnTo>
                    <a:pt x="97194" y="7101"/>
                  </a:lnTo>
                  <a:lnTo>
                    <a:pt x="58183" y="26883"/>
                  </a:lnTo>
                  <a:lnTo>
                    <a:pt x="27419" y="57058"/>
                  </a:lnTo>
                  <a:lnTo>
                    <a:pt x="7245" y="95341"/>
                  </a:lnTo>
                  <a:lnTo>
                    <a:pt x="0" y="139446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93" y="271777"/>
                  </a:lnTo>
                  <a:lnTo>
                    <a:pt x="226142" y="251972"/>
                  </a:lnTo>
                  <a:lnTo>
                    <a:pt x="256925" y="221778"/>
                  </a:lnTo>
                  <a:lnTo>
                    <a:pt x="277106" y="183501"/>
                  </a:lnTo>
                  <a:lnTo>
                    <a:pt x="284353" y="139446"/>
                  </a:lnTo>
                  <a:lnTo>
                    <a:pt x="277106" y="95341"/>
                  </a:lnTo>
                  <a:lnTo>
                    <a:pt x="256925" y="57058"/>
                  </a:lnTo>
                  <a:lnTo>
                    <a:pt x="226142" y="26883"/>
                  </a:lnTo>
                  <a:lnTo>
                    <a:pt x="187093" y="7101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3051" y="5050408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0" y="139446"/>
                  </a:moveTo>
                  <a:lnTo>
                    <a:pt x="7245" y="95341"/>
                  </a:lnTo>
                  <a:lnTo>
                    <a:pt x="27419" y="57058"/>
                  </a:lnTo>
                  <a:lnTo>
                    <a:pt x="58183" y="26883"/>
                  </a:lnTo>
                  <a:lnTo>
                    <a:pt x="97194" y="7101"/>
                  </a:lnTo>
                  <a:lnTo>
                    <a:pt x="142112" y="0"/>
                  </a:lnTo>
                  <a:lnTo>
                    <a:pt x="187093" y="7101"/>
                  </a:lnTo>
                  <a:lnTo>
                    <a:pt x="226142" y="26883"/>
                  </a:lnTo>
                  <a:lnTo>
                    <a:pt x="256925" y="57058"/>
                  </a:lnTo>
                  <a:lnTo>
                    <a:pt x="277106" y="95341"/>
                  </a:lnTo>
                  <a:lnTo>
                    <a:pt x="284353" y="139446"/>
                  </a:lnTo>
                  <a:lnTo>
                    <a:pt x="277106" y="183501"/>
                  </a:lnTo>
                  <a:lnTo>
                    <a:pt x="256925" y="221778"/>
                  </a:lnTo>
                  <a:lnTo>
                    <a:pt x="226142" y="251972"/>
                  </a:lnTo>
                  <a:lnTo>
                    <a:pt x="187093" y="271777"/>
                  </a:lnTo>
                  <a:lnTo>
                    <a:pt x="142112" y="278892"/>
                  </a:lnTo>
                  <a:lnTo>
                    <a:pt x="97194" y="271777"/>
                  </a:lnTo>
                  <a:lnTo>
                    <a:pt x="58183" y="251972"/>
                  </a:lnTo>
                  <a:lnTo>
                    <a:pt x="27419" y="221778"/>
                  </a:lnTo>
                  <a:lnTo>
                    <a:pt x="7245" y="183501"/>
                  </a:lnTo>
                  <a:lnTo>
                    <a:pt x="0" y="1394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3225" y="4864480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142239" y="0"/>
                  </a:moveTo>
                  <a:lnTo>
                    <a:pt x="97259" y="7101"/>
                  </a:lnTo>
                  <a:lnTo>
                    <a:pt x="58210" y="26883"/>
                  </a:lnTo>
                  <a:lnTo>
                    <a:pt x="27427" y="57058"/>
                  </a:lnTo>
                  <a:lnTo>
                    <a:pt x="7246" y="95341"/>
                  </a:lnTo>
                  <a:lnTo>
                    <a:pt x="0" y="139446"/>
                  </a:lnTo>
                  <a:lnTo>
                    <a:pt x="7246" y="183501"/>
                  </a:lnTo>
                  <a:lnTo>
                    <a:pt x="27427" y="221778"/>
                  </a:lnTo>
                  <a:lnTo>
                    <a:pt x="58210" y="251972"/>
                  </a:lnTo>
                  <a:lnTo>
                    <a:pt x="97259" y="271777"/>
                  </a:lnTo>
                  <a:lnTo>
                    <a:pt x="142239" y="278892"/>
                  </a:lnTo>
                  <a:lnTo>
                    <a:pt x="187158" y="271777"/>
                  </a:lnTo>
                  <a:lnTo>
                    <a:pt x="226169" y="251972"/>
                  </a:lnTo>
                  <a:lnTo>
                    <a:pt x="256933" y="221778"/>
                  </a:lnTo>
                  <a:lnTo>
                    <a:pt x="277107" y="183501"/>
                  </a:lnTo>
                  <a:lnTo>
                    <a:pt x="284352" y="139446"/>
                  </a:lnTo>
                  <a:lnTo>
                    <a:pt x="277107" y="95341"/>
                  </a:lnTo>
                  <a:lnTo>
                    <a:pt x="256933" y="57058"/>
                  </a:lnTo>
                  <a:lnTo>
                    <a:pt x="226169" y="26883"/>
                  </a:lnTo>
                  <a:lnTo>
                    <a:pt x="187158" y="7101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3225" y="4864480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0" y="139446"/>
                  </a:moveTo>
                  <a:lnTo>
                    <a:pt x="7246" y="95341"/>
                  </a:lnTo>
                  <a:lnTo>
                    <a:pt x="27427" y="57058"/>
                  </a:lnTo>
                  <a:lnTo>
                    <a:pt x="58210" y="26883"/>
                  </a:lnTo>
                  <a:lnTo>
                    <a:pt x="97259" y="7101"/>
                  </a:lnTo>
                  <a:lnTo>
                    <a:pt x="142239" y="0"/>
                  </a:lnTo>
                  <a:lnTo>
                    <a:pt x="187158" y="7101"/>
                  </a:lnTo>
                  <a:lnTo>
                    <a:pt x="226169" y="26883"/>
                  </a:lnTo>
                  <a:lnTo>
                    <a:pt x="256933" y="57058"/>
                  </a:lnTo>
                  <a:lnTo>
                    <a:pt x="277107" y="95341"/>
                  </a:lnTo>
                  <a:lnTo>
                    <a:pt x="284352" y="139446"/>
                  </a:lnTo>
                  <a:lnTo>
                    <a:pt x="277107" y="183501"/>
                  </a:lnTo>
                  <a:lnTo>
                    <a:pt x="256933" y="221778"/>
                  </a:lnTo>
                  <a:lnTo>
                    <a:pt x="226169" y="251972"/>
                  </a:lnTo>
                  <a:lnTo>
                    <a:pt x="187158" y="271777"/>
                  </a:lnTo>
                  <a:lnTo>
                    <a:pt x="142239" y="278892"/>
                  </a:lnTo>
                  <a:lnTo>
                    <a:pt x="97259" y="271777"/>
                  </a:lnTo>
                  <a:lnTo>
                    <a:pt x="58210" y="251972"/>
                  </a:lnTo>
                  <a:lnTo>
                    <a:pt x="27427" y="221778"/>
                  </a:lnTo>
                  <a:lnTo>
                    <a:pt x="7246" y="183501"/>
                  </a:lnTo>
                  <a:lnTo>
                    <a:pt x="0" y="1394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0948" y="4458843"/>
              <a:ext cx="760095" cy="654685"/>
            </a:xfrm>
            <a:custGeom>
              <a:avLst/>
              <a:gdLst/>
              <a:ahLst/>
              <a:cxnLst/>
              <a:rect l="l" t="t" r="r" b="b"/>
              <a:pathLst>
                <a:path w="760094" h="654685">
                  <a:moveTo>
                    <a:pt x="0" y="0"/>
                  </a:moveTo>
                  <a:lnTo>
                    <a:pt x="759840" y="65417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9818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142112" y="0"/>
                  </a:moveTo>
                  <a:lnTo>
                    <a:pt x="97194" y="7114"/>
                  </a:lnTo>
                  <a:lnTo>
                    <a:pt x="58183" y="26919"/>
                  </a:lnTo>
                  <a:lnTo>
                    <a:pt x="27419" y="57113"/>
                  </a:lnTo>
                  <a:lnTo>
                    <a:pt x="7245" y="95390"/>
                  </a:lnTo>
                  <a:lnTo>
                    <a:pt x="0" y="139445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44" y="271777"/>
                  </a:lnTo>
                  <a:lnTo>
                    <a:pt x="226087" y="251972"/>
                  </a:lnTo>
                  <a:lnTo>
                    <a:pt x="256888" y="221778"/>
                  </a:lnTo>
                  <a:lnTo>
                    <a:pt x="277094" y="183501"/>
                  </a:lnTo>
                  <a:lnTo>
                    <a:pt x="284352" y="139445"/>
                  </a:lnTo>
                  <a:lnTo>
                    <a:pt x="277094" y="95390"/>
                  </a:lnTo>
                  <a:lnTo>
                    <a:pt x="256888" y="57113"/>
                  </a:lnTo>
                  <a:lnTo>
                    <a:pt x="226087" y="26919"/>
                  </a:lnTo>
                  <a:lnTo>
                    <a:pt x="187044" y="7114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9818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80" h="279400">
                  <a:moveTo>
                    <a:pt x="0" y="139445"/>
                  </a:moveTo>
                  <a:lnTo>
                    <a:pt x="7245" y="95390"/>
                  </a:lnTo>
                  <a:lnTo>
                    <a:pt x="27419" y="57113"/>
                  </a:lnTo>
                  <a:lnTo>
                    <a:pt x="58183" y="26919"/>
                  </a:lnTo>
                  <a:lnTo>
                    <a:pt x="97194" y="7114"/>
                  </a:lnTo>
                  <a:lnTo>
                    <a:pt x="142112" y="0"/>
                  </a:lnTo>
                  <a:lnTo>
                    <a:pt x="187044" y="7114"/>
                  </a:lnTo>
                  <a:lnTo>
                    <a:pt x="226087" y="26919"/>
                  </a:lnTo>
                  <a:lnTo>
                    <a:pt x="256888" y="57113"/>
                  </a:lnTo>
                  <a:lnTo>
                    <a:pt x="277094" y="95390"/>
                  </a:lnTo>
                  <a:lnTo>
                    <a:pt x="284352" y="139445"/>
                  </a:lnTo>
                  <a:lnTo>
                    <a:pt x="277094" y="183501"/>
                  </a:lnTo>
                  <a:lnTo>
                    <a:pt x="256888" y="221778"/>
                  </a:lnTo>
                  <a:lnTo>
                    <a:pt x="226087" y="251972"/>
                  </a:lnTo>
                  <a:lnTo>
                    <a:pt x="187044" y="271777"/>
                  </a:lnTo>
                  <a:lnTo>
                    <a:pt x="142112" y="278892"/>
                  </a:lnTo>
                  <a:lnTo>
                    <a:pt x="97194" y="271777"/>
                  </a:lnTo>
                  <a:lnTo>
                    <a:pt x="58183" y="251972"/>
                  </a:lnTo>
                  <a:lnTo>
                    <a:pt x="27419" y="221778"/>
                  </a:lnTo>
                  <a:lnTo>
                    <a:pt x="7245" y="183501"/>
                  </a:lnTo>
                  <a:lnTo>
                    <a:pt x="0" y="139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78908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142239" y="0"/>
                  </a:moveTo>
                  <a:lnTo>
                    <a:pt x="97259" y="7114"/>
                  </a:lnTo>
                  <a:lnTo>
                    <a:pt x="58210" y="26919"/>
                  </a:lnTo>
                  <a:lnTo>
                    <a:pt x="27427" y="57113"/>
                  </a:lnTo>
                  <a:lnTo>
                    <a:pt x="7246" y="95390"/>
                  </a:lnTo>
                  <a:lnTo>
                    <a:pt x="0" y="139445"/>
                  </a:lnTo>
                  <a:lnTo>
                    <a:pt x="7246" y="183501"/>
                  </a:lnTo>
                  <a:lnTo>
                    <a:pt x="27427" y="221778"/>
                  </a:lnTo>
                  <a:lnTo>
                    <a:pt x="58210" y="251972"/>
                  </a:lnTo>
                  <a:lnTo>
                    <a:pt x="97259" y="271777"/>
                  </a:lnTo>
                  <a:lnTo>
                    <a:pt x="142239" y="278892"/>
                  </a:lnTo>
                  <a:lnTo>
                    <a:pt x="187158" y="271777"/>
                  </a:lnTo>
                  <a:lnTo>
                    <a:pt x="226169" y="251972"/>
                  </a:lnTo>
                  <a:lnTo>
                    <a:pt x="256933" y="221778"/>
                  </a:lnTo>
                  <a:lnTo>
                    <a:pt x="277107" y="183501"/>
                  </a:lnTo>
                  <a:lnTo>
                    <a:pt x="284352" y="139445"/>
                  </a:lnTo>
                  <a:lnTo>
                    <a:pt x="277107" y="95390"/>
                  </a:lnTo>
                  <a:lnTo>
                    <a:pt x="256933" y="57113"/>
                  </a:lnTo>
                  <a:lnTo>
                    <a:pt x="226169" y="26919"/>
                  </a:lnTo>
                  <a:lnTo>
                    <a:pt x="187158" y="7114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8908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0" y="139445"/>
                  </a:moveTo>
                  <a:lnTo>
                    <a:pt x="7246" y="95390"/>
                  </a:lnTo>
                  <a:lnTo>
                    <a:pt x="27427" y="57113"/>
                  </a:lnTo>
                  <a:lnTo>
                    <a:pt x="58210" y="26919"/>
                  </a:lnTo>
                  <a:lnTo>
                    <a:pt x="97259" y="7114"/>
                  </a:lnTo>
                  <a:lnTo>
                    <a:pt x="142239" y="0"/>
                  </a:lnTo>
                  <a:lnTo>
                    <a:pt x="187158" y="7114"/>
                  </a:lnTo>
                  <a:lnTo>
                    <a:pt x="226169" y="26919"/>
                  </a:lnTo>
                  <a:lnTo>
                    <a:pt x="256933" y="57113"/>
                  </a:lnTo>
                  <a:lnTo>
                    <a:pt x="277107" y="95390"/>
                  </a:lnTo>
                  <a:lnTo>
                    <a:pt x="284352" y="139445"/>
                  </a:lnTo>
                  <a:lnTo>
                    <a:pt x="277107" y="183501"/>
                  </a:lnTo>
                  <a:lnTo>
                    <a:pt x="256933" y="221778"/>
                  </a:lnTo>
                  <a:lnTo>
                    <a:pt x="226169" y="251972"/>
                  </a:lnTo>
                  <a:lnTo>
                    <a:pt x="187158" y="271777"/>
                  </a:lnTo>
                  <a:lnTo>
                    <a:pt x="142239" y="278892"/>
                  </a:lnTo>
                  <a:lnTo>
                    <a:pt x="97259" y="271777"/>
                  </a:lnTo>
                  <a:lnTo>
                    <a:pt x="58210" y="251972"/>
                  </a:lnTo>
                  <a:lnTo>
                    <a:pt x="27427" y="221778"/>
                  </a:lnTo>
                  <a:lnTo>
                    <a:pt x="7246" y="183501"/>
                  </a:lnTo>
                  <a:lnTo>
                    <a:pt x="0" y="139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8646" y="5050408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142112" y="0"/>
                  </a:moveTo>
                  <a:lnTo>
                    <a:pt x="97194" y="7101"/>
                  </a:lnTo>
                  <a:lnTo>
                    <a:pt x="58183" y="26883"/>
                  </a:lnTo>
                  <a:lnTo>
                    <a:pt x="27419" y="57058"/>
                  </a:lnTo>
                  <a:lnTo>
                    <a:pt x="7245" y="95341"/>
                  </a:lnTo>
                  <a:lnTo>
                    <a:pt x="0" y="139446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93" y="271777"/>
                  </a:lnTo>
                  <a:lnTo>
                    <a:pt x="226142" y="251972"/>
                  </a:lnTo>
                  <a:lnTo>
                    <a:pt x="256925" y="221778"/>
                  </a:lnTo>
                  <a:lnTo>
                    <a:pt x="277106" y="183501"/>
                  </a:lnTo>
                  <a:lnTo>
                    <a:pt x="284352" y="139446"/>
                  </a:lnTo>
                  <a:lnTo>
                    <a:pt x="277106" y="95341"/>
                  </a:lnTo>
                  <a:lnTo>
                    <a:pt x="256925" y="57058"/>
                  </a:lnTo>
                  <a:lnTo>
                    <a:pt x="226142" y="26883"/>
                  </a:lnTo>
                  <a:lnTo>
                    <a:pt x="187093" y="7101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8646" y="5050408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0" y="139446"/>
                  </a:moveTo>
                  <a:lnTo>
                    <a:pt x="7245" y="95341"/>
                  </a:lnTo>
                  <a:lnTo>
                    <a:pt x="27419" y="57058"/>
                  </a:lnTo>
                  <a:lnTo>
                    <a:pt x="58183" y="26883"/>
                  </a:lnTo>
                  <a:lnTo>
                    <a:pt x="97194" y="7101"/>
                  </a:lnTo>
                  <a:lnTo>
                    <a:pt x="142112" y="0"/>
                  </a:lnTo>
                  <a:lnTo>
                    <a:pt x="187093" y="7101"/>
                  </a:lnTo>
                  <a:lnTo>
                    <a:pt x="226142" y="26883"/>
                  </a:lnTo>
                  <a:lnTo>
                    <a:pt x="256925" y="57058"/>
                  </a:lnTo>
                  <a:lnTo>
                    <a:pt x="277106" y="95341"/>
                  </a:lnTo>
                  <a:lnTo>
                    <a:pt x="284352" y="139446"/>
                  </a:lnTo>
                  <a:lnTo>
                    <a:pt x="277106" y="183501"/>
                  </a:lnTo>
                  <a:lnTo>
                    <a:pt x="256925" y="221778"/>
                  </a:lnTo>
                  <a:lnTo>
                    <a:pt x="226142" y="251972"/>
                  </a:lnTo>
                  <a:lnTo>
                    <a:pt x="187093" y="271777"/>
                  </a:lnTo>
                  <a:lnTo>
                    <a:pt x="142112" y="278892"/>
                  </a:lnTo>
                  <a:lnTo>
                    <a:pt x="97194" y="271777"/>
                  </a:lnTo>
                  <a:lnTo>
                    <a:pt x="58183" y="251972"/>
                  </a:lnTo>
                  <a:lnTo>
                    <a:pt x="27419" y="221778"/>
                  </a:lnTo>
                  <a:lnTo>
                    <a:pt x="7245" y="183501"/>
                  </a:lnTo>
                  <a:lnTo>
                    <a:pt x="0" y="1394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59804" y="506526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33884" y="4360862"/>
            <a:ext cx="294005" cy="288925"/>
            <a:chOff x="5933884" y="4360862"/>
            <a:chExt cx="294005" cy="288925"/>
          </a:xfrm>
        </p:grpSpPr>
        <p:sp>
          <p:nvSpPr>
            <p:cNvPr id="23" name="object 23"/>
            <p:cNvSpPr/>
            <p:nvPr/>
          </p:nvSpPr>
          <p:spPr>
            <a:xfrm>
              <a:off x="5938646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142112" y="0"/>
                  </a:moveTo>
                  <a:lnTo>
                    <a:pt x="97194" y="7114"/>
                  </a:lnTo>
                  <a:lnTo>
                    <a:pt x="58183" y="26919"/>
                  </a:lnTo>
                  <a:lnTo>
                    <a:pt x="27419" y="57113"/>
                  </a:lnTo>
                  <a:lnTo>
                    <a:pt x="7245" y="95390"/>
                  </a:lnTo>
                  <a:lnTo>
                    <a:pt x="0" y="139445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93" y="271777"/>
                  </a:lnTo>
                  <a:lnTo>
                    <a:pt x="226142" y="251972"/>
                  </a:lnTo>
                  <a:lnTo>
                    <a:pt x="256925" y="221778"/>
                  </a:lnTo>
                  <a:lnTo>
                    <a:pt x="277106" y="183501"/>
                  </a:lnTo>
                  <a:lnTo>
                    <a:pt x="284352" y="139445"/>
                  </a:lnTo>
                  <a:lnTo>
                    <a:pt x="277106" y="95390"/>
                  </a:lnTo>
                  <a:lnTo>
                    <a:pt x="256925" y="57113"/>
                  </a:lnTo>
                  <a:lnTo>
                    <a:pt x="226142" y="26919"/>
                  </a:lnTo>
                  <a:lnTo>
                    <a:pt x="187093" y="7114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8646" y="4365625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0" y="139445"/>
                  </a:moveTo>
                  <a:lnTo>
                    <a:pt x="7245" y="95390"/>
                  </a:lnTo>
                  <a:lnTo>
                    <a:pt x="27419" y="57113"/>
                  </a:lnTo>
                  <a:lnTo>
                    <a:pt x="58183" y="26919"/>
                  </a:lnTo>
                  <a:lnTo>
                    <a:pt x="97194" y="7114"/>
                  </a:lnTo>
                  <a:lnTo>
                    <a:pt x="142112" y="0"/>
                  </a:lnTo>
                  <a:lnTo>
                    <a:pt x="187093" y="7114"/>
                  </a:lnTo>
                  <a:lnTo>
                    <a:pt x="226142" y="26919"/>
                  </a:lnTo>
                  <a:lnTo>
                    <a:pt x="256925" y="57113"/>
                  </a:lnTo>
                  <a:lnTo>
                    <a:pt x="277106" y="95390"/>
                  </a:lnTo>
                  <a:lnTo>
                    <a:pt x="284352" y="139445"/>
                  </a:lnTo>
                  <a:lnTo>
                    <a:pt x="277106" y="183501"/>
                  </a:lnTo>
                  <a:lnTo>
                    <a:pt x="256925" y="221778"/>
                  </a:lnTo>
                  <a:lnTo>
                    <a:pt x="226142" y="251972"/>
                  </a:lnTo>
                  <a:lnTo>
                    <a:pt x="187093" y="271777"/>
                  </a:lnTo>
                  <a:lnTo>
                    <a:pt x="142112" y="278892"/>
                  </a:lnTo>
                  <a:lnTo>
                    <a:pt x="97194" y="271777"/>
                  </a:lnTo>
                  <a:lnTo>
                    <a:pt x="58183" y="251972"/>
                  </a:lnTo>
                  <a:lnTo>
                    <a:pt x="27419" y="221778"/>
                  </a:lnTo>
                  <a:lnTo>
                    <a:pt x="7245" y="183501"/>
                  </a:lnTo>
                  <a:lnTo>
                    <a:pt x="0" y="139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21765" y="3788807"/>
            <a:ext cx="5890260" cy="8312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584200" algn="l"/>
                <a:tab pos="36703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A)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Bağlı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Graf</a:t>
            </a:r>
            <a:r>
              <a:rPr sz="2000">
                <a:latin typeface="Calibri"/>
                <a:cs typeface="Calibri"/>
              </a:rPr>
              <a:t>	B)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Bağlı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olmayan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Graf</a:t>
            </a:r>
            <a:endParaRPr sz="2000">
              <a:latin typeface="Calibri"/>
              <a:cs typeface="Calibri"/>
            </a:endParaRPr>
          </a:p>
          <a:p>
            <a:pPr marL="281305" algn="ctr">
              <a:lnSpc>
                <a:spcPct val="100000"/>
              </a:lnSpc>
              <a:spcBef>
                <a:spcPts val="935"/>
              </a:spcBef>
              <a:tabLst>
                <a:tab pos="1134110" algn="l"/>
                <a:tab pos="3160395" algn="l"/>
                <a:tab pos="4120515" algn="l"/>
              </a:tabLst>
            </a:pPr>
            <a:r>
              <a:rPr sz="1400" b="1" spc="-50">
                <a:latin typeface="Arial"/>
                <a:cs typeface="Arial"/>
              </a:rPr>
              <a:t>a</a:t>
            </a:r>
            <a:r>
              <a:rPr sz="1400" b="1">
                <a:latin typeface="Arial"/>
                <a:cs typeface="Arial"/>
              </a:rPr>
              <a:t>	</a:t>
            </a:r>
            <a:r>
              <a:rPr sz="1400" b="1" spc="-50">
                <a:latin typeface="Arial"/>
                <a:cs typeface="Arial"/>
              </a:rPr>
              <a:t>b</a:t>
            </a:r>
            <a:r>
              <a:rPr sz="1400" b="1">
                <a:latin typeface="Arial"/>
                <a:cs typeface="Arial"/>
              </a:rPr>
              <a:t>	</a:t>
            </a:r>
            <a:r>
              <a:rPr sz="1400" b="1" spc="-50">
                <a:latin typeface="Arial"/>
                <a:cs typeface="Arial"/>
              </a:rPr>
              <a:t>a</a:t>
            </a:r>
            <a:r>
              <a:rPr sz="1400" b="1">
                <a:latin typeface="Arial"/>
                <a:cs typeface="Arial"/>
              </a:rPr>
              <a:t>	</a:t>
            </a:r>
            <a:r>
              <a:rPr sz="1400" b="1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00738" y="5045646"/>
            <a:ext cx="294005" cy="288925"/>
            <a:chOff x="5400738" y="5045646"/>
            <a:chExt cx="294005" cy="288925"/>
          </a:xfrm>
        </p:grpSpPr>
        <p:sp>
          <p:nvSpPr>
            <p:cNvPr id="27" name="object 27"/>
            <p:cNvSpPr/>
            <p:nvPr/>
          </p:nvSpPr>
          <p:spPr>
            <a:xfrm>
              <a:off x="5405501" y="5050409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142112" y="0"/>
                  </a:moveTo>
                  <a:lnTo>
                    <a:pt x="97194" y="7101"/>
                  </a:lnTo>
                  <a:lnTo>
                    <a:pt x="58183" y="26883"/>
                  </a:lnTo>
                  <a:lnTo>
                    <a:pt x="27419" y="57058"/>
                  </a:lnTo>
                  <a:lnTo>
                    <a:pt x="7245" y="95341"/>
                  </a:lnTo>
                  <a:lnTo>
                    <a:pt x="0" y="139446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93" y="271777"/>
                  </a:lnTo>
                  <a:lnTo>
                    <a:pt x="226142" y="251972"/>
                  </a:lnTo>
                  <a:lnTo>
                    <a:pt x="256925" y="221778"/>
                  </a:lnTo>
                  <a:lnTo>
                    <a:pt x="277106" y="183501"/>
                  </a:lnTo>
                  <a:lnTo>
                    <a:pt x="284352" y="139446"/>
                  </a:lnTo>
                  <a:lnTo>
                    <a:pt x="277106" y="95341"/>
                  </a:lnTo>
                  <a:lnTo>
                    <a:pt x="256925" y="57058"/>
                  </a:lnTo>
                  <a:lnTo>
                    <a:pt x="226142" y="26883"/>
                  </a:lnTo>
                  <a:lnTo>
                    <a:pt x="187093" y="7101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5501" y="5050409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0" y="139446"/>
                  </a:moveTo>
                  <a:lnTo>
                    <a:pt x="7245" y="95341"/>
                  </a:lnTo>
                  <a:lnTo>
                    <a:pt x="27419" y="57058"/>
                  </a:lnTo>
                  <a:lnTo>
                    <a:pt x="58183" y="26883"/>
                  </a:lnTo>
                  <a:lnTo>
                    <a:pt x="97194" y="7101"/>
                  </a:lnTo>
                  <a:lnTo>
                    <a:pt x="142112" y="0"/>
                  </a:lnTo>
                  <a:lnTo>
                    <a:pt x="187093" y="7101"/>
                  </a:lnTo>
                  <a:lnTo>
                    <a:pt x="226142" y="26883"/>
                  </a:lnTo>
                  <a:lnTo>
                    <a:pt x="256925" y="57058"/>
                  </a:lnTo>
                  <a:lnTo>
                    <a:pt x="277106" y="95341"/>
                  </a:lnTo>
                  <a:lnTo>
                    <a:pt x="284352" y="139446"/>
                  </a:lnTo>
                  <a:lnTo>
                    <a:pt x="277106" y="183501"/>
                  </a:lnTo>
                  <a:lnTo>
                    <a:pt x="256925" y="221778"/>
                  </a:lnTo>
                  <a:lnTo>
                    <a:pt x="226142" y="251972"/>
                  </a:lnTo>
                  <a:lnTo>
                    <a:pt x="187093" y="271777"/>
                  </a:lnTo>
                  <a:lnTo>
                    <a:pt x="142112" y="278892"/>
                  </a:lnTo>
                  <a:lnTo>
                    <a:pt x="97194" y="271777"/>
                  </a:lnTo>
                  <a:lnTo>
                    <a:pt x="58183" y="251972"/>
                  </a:lnTo>
                  <a:lnTo>
                    <a:pt x="27419" y="221778"/>
                  </a:lnTo>
                  <a:lnTo>
                    <a:pt x="7245" y="183501"/>
                  </a:lnTo>
                  <a:lnTo>
                    <a:pt x="0" y="1394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26785" y="5065267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47679" y="4525073"/>
            <a:ext cx="1502410" cy="1210310"/>
            <a:chOff x="4547679" y="4525073"/>
            <a:chExt cx="1502410" cy="1210310"/>
          </a:xfrm>
        </p:grpSpPr>
        <p:sp>
          <p:nvSpPr>
            <p:cNvPr id="31" name="object 31"/>
            <p:cNvSpPr/>
            <p:nvPr/>
          </p:nvSpPr>
          <p:spPr>
            <a:xfrm>
              <a:off x="4552441" y="4864480"/>
              <a:ext cx="284480" cy="279400"/>
            </a:xfrm>
            <a:custGeom>
              <a:avLst/>
              <a:gdLst/>
              <a:ahLst/>
              <a:cxnLst/>
              <a:rect l="l" t="t" r="r" b="b"/>
              <a:pathLst>
                <a:path w="284479" h="279400">
                  <a:moveTo>
                    <a:pt x="142112" y="0"/>
                  </a:moveTo>
                  <a:lnTo>
                    <a:pt x="97194" y="7101"/>
                  </a:lnTo>
                  <a:lnTo>
                    <a:pt x="58183" y="26883"/>
                  </a:lnTo>
                  <a:lnTo>
                    <a:pt x="27419" y="57058"/>
                  </a:lnTo>
                  <a:lnTo>
                    <a:pt x="7245" y="95341"/>
                  </a:lnTo>
                  <a:lnTo>
                    <a:pt x="0" y="139446"/>
                  </a:lnTo>
                  <a:lnTo>
                    <a:pt x="7245" y="183501"/>
                  </a:lnTo>
                  <a:lnTo>
                    <a:pt x="27419" y="221778"/>
                  </a:lnTo>
                  <a:lnTo>
                    <a:pt x="58183" y="251972"/>
                  </a:lnTo>
                  <a:lnTo>
                    <a:pt x="97194" y="271777"/>
                  </a:lnTo>
                  <a:lnTo>
                    <a:pt x="142112" y="278892"/>
                  </a:lnTo>
                  <a:lnTo>
                    <a:pt x="187044" y="271777"/>
                  </a:lnTo>
                  <a:lnTo>
                    <a:pt x="226087" y="251972"/>
                  </a:lnTo>
                  <a:lnTo>
                    <a:pt x="256888" y="221778"/>
                  </a:lnTo>
                  <a:lnTo>
                    <a:pt x="277094" y="183501"/>
                  </a:lnTo>
                  <a:lnTo>
                    <a:pt x="284353" y="139446"/>
                  </a:lnTo>
                  <a:lnTo>
                    <a:pt x="277094" y="95341"/>
                  </a:lnTo>
                  <a:lnTo>
                    <a:pt x="256888" y="57058"/>
                  </a:lnTo>
                  <a:lnTo>
                    <a:pt x="226087" y="26883"/>
                  </a:lnTo>
                  <a:lnTo>
                    <a:pt x="187044" y="7101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52441" y="4529835"/>
              <a:ext cx="1492885" cy="614045"/>
            </a:xfrm>
            <a:custGeom>
              <a:avLst/>
              <a:gdLst/>
              <a:ahLst/>
              <a:cxnLst/>
              <a:rect l="l" t="t" r="r" b="b"/>
              <a:pathLst>
                <a:path w="1492885" h="614045">
                  <a:moveTo>
                    <a:pt x="0" y="474090"/>
                  </a:moveTo>
                  <a:lnTo>
                    <a:pt x="7245" y="429986"/>
                  </a:lnTo>
                  <a:lnTo>
                    <a:pt x="27419" y="391703"/>
                  </a:lnTo>
                  <a:lnTo>
                    <a:pt x="58183" y="361528"/>
                  </a:lnTo>
                  <a:lnTo>
                    <a:pt x="97194" y="341746"/>
                  </a:lnTo>
                  <a:lnTo>
                    <a:pt x="142112" y="334644"/>
                  </a:lnTo>
                  <a:lnTo>
                    <a:pt x="187044" y="341746"/>
                  </a:lnTo>
                  <a:lnTo>
                    <a:pt x="226087" y="361528"/>
                  </a:lnTo>
                  <a:lnTo>
                    <a:pt x="256888" y="391703"/>
                  </a:lnTo>
                  <a:lnTo>
                    <a:pt x="277094" y="429986"/>
                  </a:lnTo>
                  <a:lnTo>
                    <a:pt x="284353" y="474090"/>
                  </a:lnTo>
                  <a:lnTo>
                    <a:pt x="277094" y="518146"/>
                  </a:lnTo>
                  <a:lnTo>
                    <a:pt x="256888" y="556423"/>
                  </a:lnTo>
                  <a:lnTo>
                    <a:pt x="226087" y="586617"/>
                  </a:lnTo>
                  <a:lnTo>
                    <a:pt x="187044" y="606422"/>
                  </a:lnTo>
                  <a:lnTo>
                    <a:pt x="142112" y="613537"/>
                  </a:lnTo>
                  <a:lnTo>
                    <a:pt x="97194" y="606422"/>
                  </a:lnTo>
                  <a:lnTo>
                    <a:pt x="58183" y="586617"/>
                  </a:lnTo>
                  <a:lnTo>
                    <a:pt x="27419" y="556423"/>
                  </a:lnTo>
                  <a:lnTo>
                    <a:pt x="7245" y="518146"/>
                  </a:lnTo>
                  <a:lnTo>
                    <a:pt x="0" y="474090"/>
                  </a:lnTo>
                  <a:close/>
                </a:path>
                <a:path w="1492885" h="614045">
                  <a:moveTo>
                    <a:pt x="746379" y="0"/>
                  </a:moveTo>
                  <a:lnTo>
                    <a:pt x="1386205" y="0"/>
                  </a:lnTo>
                </a:path>
                <a:path w="1492885" h="614045">
                  <a:moveTo>
                    <a:pt x="1492885" y="148716"/>
                  </a:moveTo>
                  <a:lnTo>
                    <a:pt x="1492885" y="520572"/>
                  </a:lnTo>
                </a:path>
                <a:path w="1492885" h="614045">
                  <a:moveTo>
                    <a:pt x="426466" y="55752"/>
                  </a:moveTo>
                  <a:lnTo>
                    <a:pt x="213233" y="3346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2200" y="5426709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4112" y="0"/>
                  </a:moveTo>
                  <a:lnTo>
                    <a:pt x="91732" y="7735"/>
                  </a:lnTo>
                  <a:lnTo>
                    <a:pt x="54918" y="29272"/>
                  </a:lnTo>
                  <a:lnTo>
                    <a:pt x="25883" y="62106"/>
                  </a:lnTo>
                  <a:lnTo>
                    <a:pt x="6839" y="103729"/>
                  </a:lnTo>
                  <a:lnTo>
                    <a:pt x="0" y="151637"/>
                  </a:lnTo>
                  <a:lnTo>
                    <a:pt x="6839" y="199577"/>
                  </a:lnTo>
                  <a:lnTo>
                    <a:pt x="25883" y="241207"/>
                  </a:lnTo>
                  <a:lnTo>
                    <a:pt x="54918" y="274033"/>
                  </a:lnTo>
                  <a:lnTo>
                    <a:pt x="91732" y="295558"/>
                  </a:lnTo>
                  <a:lnTo>
                    <a:pt x="134112" y="303288"/>
                  </a:lnTo>
                  <a:lnTo>
                    <a:pt x="176491" y="295558"/>
                  </a:lnTo>
                  <a:lnTo>
                    <a:pt x="213305" y="274033"/>
                  </a:lnTo>
                  <a:lnTo>
                    <a:pt x="242340" y="241207"/>
                  </a:lnTo>
                  <a:lnTo>
                    <a:pt x="261384" y="199577"/>
                  </a:lnTo>
                  <a:lnTo>
                    <a:pt x="268224" y="151637"/>
                  </a:lnTo>
                  <a:lnTo>
                    <a:pt x="261384" y="103729"/>
                  </a:lnTo>
                  <a:lnTo>
                    <a:pt x="242340" y="62106"/>
                  </a:lnTo>
                  <a:lnTo>
                    <a:pt x="213305" y="29272"/>
                  </a:lnTo>
                  <a:lnTo>
                    <a:pt x="176491" y="7735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2200" y="5426709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637"/>
                  </a:moveTo>
                  <a:lnTo>
                    <a:pt x="6839" y="103729"/>
                  </a:lnTo>
                  <a:lnTo>
                    <a:pt x="25883" y="62106"/>
                  </a:lnTo>
                  <a:lnTo>
                    <a:pt x="54918" y="29272"/>
                  </a:lnTo>
                  <a:lnTo>
                    <a:pt x="91732" y="7735"/>
                  </a:lnTo>
                  <a:lnTo>
                    <a:pt x="134112" y="0"/>
                  </a:lnTo>
                  <a:lnTo>
                    <a:pt x="176491" y="7735"/>
                  </a:lnTo>
                  <a:lnTo>
                    <a:pt x="213305" y="29272"/>
                  </a:lnTo>
                  <a:lnTo>
                    <a:pt x="242340" y="62106"/>
                  </a:lnTo>
                  <a:lnTo>
                    <a:pt x="261384" y="103729"/>
                  </a:lnTo>
                  <a:lnTo>
                    <a:pt x="268224" y="151637"/>
                  </a:lnTo>
                  <a:lnTo>
                    <a:pt x="261384" y="199577"/>
                  </a:lnTo>
                  <a:lnTo>
                    <a:pt x="242340" y="241207"/>
                  </a:lnTo>
                  <a:lnTo>
                    <a:pt x="213305" y="274033"/>
                  </a:lnTo>
                  <a:lnTo>
                    <a:pt x="176491" y="295558"/>
                  </a:lnTo>
                  <a:lnTo>
                    <a:pt x="134112" y="303288"/>
                  </a:lnTo>
                  <a:lnTo>
                    <a:pt x="91732" y="295558"/>
                  </a:lnTo>
                  <a:lnTo>
                    <a:pt x="54918" y="274033"/>
                  </a:lnTo>
                  <a:lnTo>
                    <a:pt x="25883" y="241207"/>
                  </a:lnTo>
                  <a:lnTo>
                    <a:pt x="6839" y="199577"/>
                  </a:lnTo>
                  <a:lnTo>
                    <a:pt x="0" y="151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91327" y="5470652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67438" y="6116624"/>
            <a:ext cx="278130" cy="313055"/>
            <a:chOff x="5667438" y="6116624"/>
            <a:chExt cx="278130" cy="313055"/>
          </a:xfrm>
        </p:grpSpPr>
        <p:sp>
          <p:nvSpPr>
            <p:cNvPr id="37" name="object 37"/>
            <p:cNvSpPr/>
            <p:nvPr/>
          </p:nvSpPr>
          <p:spPr>
            <a:xfrm>
              <a:off x="5672201" y="6121387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4112" y="0"/>
                  </a:moveTo>
                  <a:lnTo>
                    <a:pt x="91732" y="7729"/>
                  </a:lnTo>
                  <a:lnTo>
                    <a:pt x="54918" y="29253"/>
                  </a:lnTo>
                  <a:lnTo>
                    <a:pt x="25883" y="62073"/>
                  </a:lnTo>
                  <a:lnTo>
                    <a:pt x="6839" y="103692"/>
                  </a:lnTo>
                  <a:lnTo>
                    <a:pt x="0" y="151612"/>
                  </a:lnTo>
                  <a:lnTo>
                    <a:pt x="6839" y="199533"/>
                  </a:lnTo>
                  <a:lnTo>
                    <a:pt x="25883" y="241152"/>
                  </a:lnTo>
                  <a:lnTo>
                    <a:pt x="54918" y="273972"/>
                  </a:lnTo>
                  <a:lnTo>
                    <a:pt x="91732" y="295495"/>
                  </a:lnTo>
                  <a:lnTo>
                    <a:pt x="134112" y="303225"/>
                  </a:lnTo>
                  <a:lnTo>
                    <a:pt x="176491" y="295495"/>
                  </a:lnTo>
                  <a:lnTo>
                    <a:pt x="213305" y="273972"/>
                  </a:lnTo>
                  <a:lnTo>
                    <a:pt x="242340" y="241152"/>
                  </a:lnTo>
                  <a:lnTo>
                    <a:pt x="261384" y="199533"/>
                  </a:lnTo>
                  <a:lnTo>
                    <a:pt x="268224" y="151612"/>
                  </a:lnTo>
                  <a:lnTo>
                    <a:pt x="261384" y="103692"/>
                  </a:lnTo>
                  <a:lnTo>
                    <a:pt x="242340" y="62073"/>
                  </a:lnTo>
                  <a:lnTo>
                    <a:pt x="213305" y="29253"/>
                  </a:lnTo>
                  <a:lnTo>
                    <a:pt x="176491" y="772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72201" y="6121387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612"/>
                  </a:moveTo>
                  <a:lnTo>
                    <a:pt x="6839" y="103692"/>
                  </a:lnTo>
                  <a:lnTo>
                    <a:pt x="25883" y="62073"/>
                  </a:lnTo>
                  <a:lnTo>
                    <a:pt x="54918" y="29253"/>
                  </a:lnTo>
                  <a:lnTo>
                    <a:pt x="91732" y="7729"/>
                  </a:lnTo>
                  <a:lnTo>
                    <a:pt x="134112" y="0"/>
                  </a:lnTo>
                  <a:lnTo>
                    <a:pt x="176491" y="7729"/>
                  </a:lnTo>
                  <a:lnTo>
                    <a:pt x="213305" y="29253"/>
                  </a:lnTo>
                  <a:lnTo>
                    <a:pt x="242340" y="62073"/>
                  </a:lnTo>
                  <a:lnTo>
                    <a:pt x="261384" y="103692"/>
                  </a:lnTo>
                  <a:lnTo>
                    <a:pt x="268224" y="151612"/>
                  </a:lnTo>
                  <a:lnTo>
                    <a:pt x="261384" y="199533"/>
                  </a:lnTo>
                  <a:lnTo>
                    <a:pt x="242340" y="241152"/>
                  </a:lnTo>
                  <a:lnTo>
                    <a:pt x="213305" y="273972"/>
                  </a:lnTo>
                  <a:lnTo>
                    <a:pt x="176491" y="295495"/>
                  </a:lnTo>
                  <a:lnTo>
                    <a:pt x="134112" y="303225"/>
                  </a:lnTo>
                  <a:lnTo>
                    <a:pt x="91732" y="295495"/>
                  </a:lnTo>
                  <a:lnTo>
                    <a:pt x="54918" y="273972"/>
                  </a:lnTo>
                  <a:lnTo>
                    <a:pt x="25883" y="241152"/>
                  </a:lnTo>
                  <a:lnTo>
                    <a:pt x="6839" y="199533"/>
                  </a:lnTo>
                  <a:lnTo>
                    <a:pt x="0" y="151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91327" y="61655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63604" y="6116624"/>
            <a:ext cx="278130" cy="313055"/>
            <a:chOff x="4963604" y="6116624"/>
            <a:chExt cx="278130" cy="313055"/>
          </a:xfrm>
        </p:grpSpPr>
        <p:sp>
          <p:nvSpPr>
            <p:cNvPr id="41" name="object 41"/>
            <p:cNvSpPr/>
            <p:nvPr/>
          </p:nvSpPr>
          <p:spPr>
            <a:xfrm>
              <a:off x="4968366" y="6121387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4112" y="0"/>
                  </a:moveTo>
                  <a:lnTo>
                    <a:pt x="91683" y="7729"/>
                  </a:lnTo>
                  <a:lnTo>
                    <a:pt x="54863" y="29253"/>
                  </a:lnTo>
                  <a:lnTo>
                    <a:pt x="25847" y="62073"/>
                  </a:lnTo>
                  <a:lnTo>
                    <a:pt x="6827" y="103692"/>
                  </a:lnTo>
                  <a:lnTo>
                    <a:pt x="0" y="151612"/>
                  </a:lnTo>
                  <a:lnTo>
                    <a:pt x="6827" y="199533"/>
                  </a:lnTo>
                  <a:lnTo>
                    <a:pt x="25847" y="241152"/>
                  </a:lnTo>
                  <a:lnTo>
                    <a:pt x="54863" y="273972"/>
                  </a:lnTo>
                  <a:lnTo>
                    <a:pt x="91683" y="295495"/>
                  </a:lnTo>
                  <a:lnTo>
                    <a:pt x="134112" y="303225"/>
                  </a:lnTo>
                  <a:lnTo>
                    <a:pt x="176478" y="295495"/>
                  </a:lnTo>
                  <a:lnTo>
                    <a:pt x="213260" y="273972"/>
                  </a:lnTo>
                  <a:lnTo>
                    <a:pt x="242258" y="241152"/>
                  </a:lnTo>
                  <a:lnTo>
                    <a:pt x="261270" y="199533"/>
                  </a:lnTo>
                  <a:lnTo>
                    <a:pt x="268097" y="151612"/>
                  </a:lnTo>
                  <a:lnTo>
                    <a:pt x="261270" y="103692"/>
                  </a:lnTo>
                  <a:lnTo>
                    <a:pt x="242258" y="62073"/>
                  </a:lnTo>
                  <a:lnTo>
                    <a:pt x="213260" y="29253"/>
                  </a:lnTo>
                  <a:lnTo>
                    <a:pt x="176478" y="772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68366" y="6121387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612"/>
                  </a:moveTo>
                  <a:lnTo>
                    <a:pt x="6827" y="103692"/>
                  </a:lnTo>
                  <a:lnTo>
                    <a:pt x="25847" y="62073"/>
                  </a:lnTo>
                  <a:lnTo>
                    <a:pt x="54863" y="29253"/>
                  </a:lnTo>
                  <a:lnTo>
                    <a:pt x="91683" y="7729"/>
                  </a:lnTo>
                  <a:lnTo>
                    <a:pt x="134112" y="0"/>
                  </a:lnTo>
                  <a:lnTo>
                    <a:pt x="176478" y="7729"/>
                  </a:lnTo>
                  <a:lnTo>
                    <a:pt x="213260" y="29253"/>
                  </a:lnTo>
                  <a:lnTo>
                    <a:pt x="242258" y="62073"/>
                  </a:lnTo>
                  <a:lnTo>
                    <a:pt x="261270" y="103692"/>
                  </a:lnTo>
                  <a:lnTo>
                    <a:pt x="268097" y="151612"/>
                  </a:lnTo>
                  <a:lnTo>
                    <a:pt x="261270" y="199533"/>
                  </a:lnTo>
                  <a:lnTo>
                    <a:pt x="242258" y="241152"/>
                  </a:lnTo>
                  <a:lnTo>
                    <a:pt x="213260" y="273972"/>
                  </a:lnTo>
                  <a:lnTo>
                    <a:pt x="176478" y="295495"/>
                  </a:lnTo>
                  <a:lnTo>
                    <a:pt x="134112" y="303225"/>
                  </a:lnTo>
                  <a:lnTo>
                    <a:pt x="91683" y="295495"/>
                  </a:lnTo>
                  <a:lnTo>
                    <a:pt x="54863" y="273972"/>
                  </a:lnTo>
                  <a:lnTo>
                    <a:pt x="25847" y="241152"/>
                  </a:lnTo>
                  <a:lnTo>
                    <a:pt x="6827" y="199533"/>
                  </a:lnTo>
                  <a:lnTo>
                    <a:pt x="0" y="151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87239" y="6165596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60811" y="5914466"/>
            <a:ext cx="278130" cy="313055"/>
            <a:chOff x="4460811" y="5914466"/>
            <a:chExt cx="278130" cy="313055"/>
          </a:xfrm>
        </p:grpSpPr>
        <p:sp>
          <p:nvSpPr>
            <p:cNvPr id="45" name="object 45"/>
            <p:cNvSpPr/>
            <p:nvPr/>
          </p:nvSpPr>
          <p:spPr>
            <a:xfrm>
              <a:off x="4465573" y="5919228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3985" y="0"/>
                  </a:moveTo>
                  <a:lnTo>
                    <a:pt x="91618" y="7729"/>
                  </a:lnTo>
                  <a:lnTo>
                    <a:pt x="54836" y="29253"/>
                  </a:lnTo>
                  <a:lnTo>
                    <a:pt x="25838" y="62075"/>
                  </a:lnTo>
                  <a:lnTo>
                    <a:pt x="6826" y="103698"/>
                  </a:lnTo>
                  <a:lnTo>
                    <a:pt x="0" y="151625"/>
                  </a:lnTo>
                  <a:lnTo>
                    <a:pt x="6826" y="199545"/>
                  </a:lnTo>
                  <a:lnTo>
                    <a:pt x="25838" y="241164"/>
                  </a:lnTo>
                  <a:lnTo>
                    <a:pt x="54836" y="273984"/>
                  </a:lnTo>
                  <a:lnTo>
                    <a:pt x="91618" y="295508"/>
                  </a:lnTo>
                  <a:lnTo>
                    <a:pt x="133985" y="303237"/>
                  </a:lnTo>
                  <a:lnTo>
                    <a:pt x="176413" y="295508"/>
                  </a:lnTo>
                  <a:lnTo>
                    <a:pt x="213232" y="273984"/>
                  </a:lnTo>
                  <a:lnTo>
                    <a:pt x="242249" y="241164"/>
                  </a:lnTo>
                  <a:lnTo>
                    <a:pt x="261269" y="199545"/>
                  </a:lnTo>
                  <a:lnTo>
                    <a:pt x="268097" y="151625"/>
                  </a:lnTo>
                  <a:lnTo>
                    <a:pt x="261269" y="103698"/>
                  </a:lnTo>
                  <a:lnTo>
                    <a:pt x="242249" y="62075"/>
                  </a:lnTo>
                  <a:lnTo>
                    <a:pt x="213233" y="29253"/>
                  </a:lnTo>
                  <a:lnTo>
                    <a:pt x="176413" y="7729"/>
                  </a:lnTo>
                  <a:lnTo>
                    <a:pt x="133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5573" y="5919228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625"/>
                  </a:moveTo>
                  <a:lnTo>
                    <a:pt x="6826" y="103698"/>
                  </a:lnTo>
                  <a:lnTo>
                    <a:pt x="25838" y="62075"/>
                  </a:lnTo>
                  <a:lnTo>
                    <a:pt x="54836" y="29253"/>
                  </a:lnTo>
                  <a:lnTo>
                    <a:pt x="91618" y="7729"/>
                  </a:lnTo>
                  <a:lnTo>
                    <a:pt x="133985" y="0"/>
                  </a:lnTo>
                  <a:lnTo>
                    <a:pt x="176413" y="7729"/>
                  </a:lnTo>
                  <a:lnTo>
                    <a:pt x="213233" y="29253"/>
                  </a:lnTo>
                  <a:lnTo>
                    <a:pt x="242249" y="62075"/>
                  </a:lnTo>
                  <a:lnTo>
                    <a:pt x="261269" y="103698"/>
                  </a:lnTo>
                  <a:lnTo>
                    <a:pt x="268097" y="151625"/>
                  </a:lnTo>
                  <a:lnTo>
                    <a:pt x="261269" y="199545"/>
                  </a:lnTo>
                  <a:lnTo>
                    <a:pt x="242249" y="241164"/>
                  </a:lnTo>
                  <a:lnTo>
                    <a:pt x="213232" y="273984"/>
                  </a:lnTo>
                  <a:lnTo>
                    <a:pt x="176413" y="295508"/>
                  </a:lnTo>
                  <a:lnTo>
                    <a:pt x="133985" y="303237"/>
                  </a:lnTo>
                  <a:lnTo>
                    <a:pt x="91618" y="295508"/>
                  </a:lnTo>
                  <a:lnTo>
                    <a:pt x="54836" y="273984"/>
                  </a:lnTo>
                  <a:lnTo>
                    <a:pt x="25838" y="241164"/>
                  </a:lnTo>
                  <a:lnTo>
                    <a:pt x="6826" y="199545"/>
                  </a:lnTo>
                  <a:lnTo>
                    <a:pt x="0" y="151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584319" y="596320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63020" y="5421947"/>
            <a:ext cx="278130" cy="313055"/>
            <a:chOff x="4863020" y="5421947"/>
            <a:chExt cx="278130" cy="313055"/>
          </a:xfrm>
        </p:grpSpPr>
        <p:sp>
          <p:nvSpPr>
            <p:cNvPr id="49" name="object 49"/>
            <p:cNvSpPr/>
            <p:nvPr/>
          </p:nvSpPr>
          <p:spPr>
            <a:xfrm>
              <a:off x="4867783" y="5426709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4112" y="0"/>
                  </a:moveTo>
                  <a:lnTo>
                    <a:pt x="91732" y="7735"/>
                  </a:lnTo>
                  <a:lnTo>
                    <a:pt x="54918" y="29272"/>
                  </a:lnTo>
                  <a:lnTo>
                    <a:pt x="25883" y="62106"/>
                  </a:lnTo>
                  <a:lnTo>
                    <a:pt x="6839" y="103729"/>
                  </a:lnTo>
                  <a:lnTo>
                    <a:pt x="0" y="151637"/>
                  </a:lnTo>
                  <a:lnTo>
                    <a:pt x="6839" y="199577"/>
                  </a:lnTo>
                  <a:lnTo>
                    <a:pt x="25883" y="241207"/>
                  </a:lnTo>
                  <a:lnTo>
                    <a:pt x="54918" y="274033"/>
                  </a:lnTo>
                  <a:lnTo>
                    <a:pt x="91732" y="295558"/>
                  </a:lnTo>
                  <a:lnTo>
                    <a:pt x="134112" y="303288"/>
                  </a:lnTo>
                  <a:lnTo>
                    <a:pt x="176478" y="295558"/>
                  </a:lnTo>
                  <a:lnTo>
                    <a:pt x="213260" y="274033"/>
                  </a:lnTo>
                  <a:lnTo>
                    <a:pt x="242258" y="241207"/>
                  </a:lnTo>
                  <a:lnTo>
                    <a:pt x="261270" y="199577"/>
                  </a:lnTo>
                  <a:lnTo>
                    <a:pt x="268096" y="151637"/>
                  </a:lnTo>
                  <a:lnTo>
                    <a:pt x="261270" y="103729"/>
                  </a:lnTo>
                  <a:lnTo>
                    <a:pt x="242258" y="62106"/>
                  </a:lnTo>
                  <a:lnTo>
                    <a:pt x="213260" y="29272"/>
                  </a:lnTo>
                  <a:lnTo>
                    <a:pt x="176478" y="7735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7783" y="5426709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637"/>
                  </a:moveTo>
                  <a:lnTo>
                    <a:pt x="6839" y="103729"/>
                  </a:lnTo>
                  <a:lnTo>
                    <a:pt x="25883" y="62106"/>
                  </a:lnTo>
                  <a:lnTo>
                    <a:pt x="54918" y="29272"/>
                  </a:lnTo>
                  <a:lnTo>
                    <a:pt x="91732" y="7735"/>
                  </a:lnTo>
                  <a:lnTo>
                    <a:pt x="134112" y="0"/>
                  </a:lnTo>
                  <a:lnTo>
                    <a:pt x="176478" y="7735"/>
                  </a:lnTo>
                  <a:lnTo>
                    <a:pt x="213260" y="29272"/>
                  </a:lnTo>
                  <a:lnTo>
                    <a:pt x="242258" y="62106"/>
                  </a:lnTo>
                  <a:lnTo>
                    <a:pt x="261270" y="103729"/>
                  </a:lnTo>
                  <a:lnTo>
                    <a:pt x="268096" y="151637"/>
                  </a:lnTo>
                  <a:lnTo>
                    <a:pt x="261270" y="199577"/>
                  </a:lnTo>
                  <a:lnTo>
                    <a:pt x="242258" y="241207"/>
                  </a:lnTo>
                  <a:lnTo>
                    <a:pt x="213260" y="274033"/>
                  </a:lnTo>
                  <a:lnTo>
                    <a:pt x="176478" y="295558"/>
                  </a:lnTo>
                  <a:lnTo>
                    <a:pt x="134112" y="303288"/>
                  </a:lnTo>
                  <a:lnTo>
                    <a:pt x="91732" y="295558"/>
                  </a:lnTo>
                  <a:lnTo>
                    <a:pt x="54918" y="274033"/>
                  </a:lnTo>
                  <a:lnTo>
                    <a:pt x="25883" y="241207"/>
                  </a:lnTo>
                  <a:lnTo>
                    <a:pt x="6839" y="199577"/>
                  </a:lnTo>
                  <a:lnTo>
                    <a:pt x="0" y="151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86654" y="54706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172271" y="5368988"/>
            <a:ext cx="1183005" cy="1007744"/>
            <a:chOff x="2172271" y="5368988"/>
            <a:chExt cx="1183005" cy="1007744"/>
          </a:xfrm>
        </p:grpSpPr>
        <p:sp>
          <p:nvSpPr>
            <p:cNvPr id="53" name="object 53"/>
            <p:cNvSpPr/>
            <p:nvPr/>
          </p:nvSpPr>
          <p:spPr>
            <a:xfrm>
              <a:off x="2177033" y="537375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5" h="303529">
                  <a:moveTo>
                    <a:pt x="134112" y="0"/>
                  </a:moveTo>
                  <a:lnTo>
                    <a:pt x="91732" y="7722"/>
                  </a:lnTo>
                  <a:lnTo>
                    <a:pt x="54918" y="29228"/>
                  </a:lnTo>
                  <a:lnTo>
                    <a:pt x="25883" y="62023"/>
                  </a:lnTo>
                  <a:lnTo>
                    <a:pt x="6839" y="103615"/>
                  </a:lnTo>
                  <a:lnTo>
                    <a:pt x="0" y="151511"/>
                  </a:lnTo>
                  <a:lnTo>
                    <a:pt x="6839" y="199450"/>
                  </a:lnTo>
                  <a:lnTo>
                    <a:pt x="25883" y="241080"/>
                  </a:lnTo>
                  <a:lnTo>
                    <a:pt x="54918" y="273906"/>
                  </a:lnTo>
                  <a:lnTo>
                    <a:pt x="91732" y="295431"/>
                  </a:lnTo>
                  <a:lnTo>
                    <a:pt x="134112" y="303161"/>
                  </a:lnTo>
                  <a:lnTo>
                    <a:pt x="176491" y="295431"/>
                  </a:lnTo>
                  <a:lnTo>
                    <a:pt x="213305" y="273906"/>
                  </a:lnTo>
                  <a:lnTo>
                    <a:pt x="242340" y="241080"/>
                  </a:lnTo>
                  <a:lnTo>
                    <a:pt x="261384" y="199450"/>
                  </a:lnTo>
                  <a:lnTo>
                    <a:pt x="268224" y="151511"/>
                  </a:lnTo>
                  <a:lnTo>
                    <a:pt x="261384" y="103615"/>
                  </a:lnTo>
                  <a:lnTo>
                    <a:pt x="242340" y="62023"/>
                  </a:lnTo>
                  <a:lnTo>
                    <a:pt x="213305" y="29228"/>
                  </a:lnTo>
                  <a:lnTo>
                    <a:pt x="176491" y="772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77033" y="537375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5" h="303529">
                  <a:moveTo>
                    <a:pt x="0" y="151511"/>
                  </a:moveTo>
                  <a:lnTo>
                    <a:pt x="6839" y="103615"/>
                  </a:lnTo>
                  <a:lnTo>
                    <a:pt x="25883" y="62023"/>
                  </a:lnTo>
                  <a:lnTo>
                    <a:pt x="54918" y="29228"/>
                  </a:lnTo>
                  <a:lnTo>
                    <a:pt x="91732" y="7722"/>
                  </a:lnTo>
                  <a:lnTo>
                    <a:pt x="134112" y="0"/>
                  </a:lnTo>
                  <a:lnTo>
                    <a:pt x="176491" y="7722"/>
                  </a:lnTo>
                  <a:lnTo>
                    <a:pt x="213305" y="29228"/>
                  </a:lnTo>
                  <a:lnTo>
                    <a:pt x="242340" y="62023"/>
                  </a:lnTo>
                  <a:lnTo>
                    <a:pt x="261384" y="103615"/>
                  </a:lnTo>
                  <a:lnTo>
                    <a:pt x="268224" y="151511"/>
                  </a:lnTo>
                  <a:lnTo>
                    <a:pt x="261384" y="199450"/>
                  </a:lnTo>
                  <a:lnTo>
                    <a:pt x="242340" y="241080"/>
                  </a:lnTo>
                  <a:lnTo>
                    <a:pt x="213305" y="273906"/>
                  </a:lnTo>
                  <a:lnTo>
                    <a:pt x="176491" y="295431"/>
                  </a:lnTo>
                  <a:lnTo>
                    <a:pt x="134112" y="303161"/>
                  </a:lnTo>
                  <a:lnTo>
                    <a:pt x="91732" y="295431"/>
                  </a:lnTo>
                  <a:lnTo>
                    <a:pt x="54918" y="273906"/>
                  </a:lnTo>
                  <a:lnTo>
                    <a:pt x="25883" y="241080"/>
                  </a:lnTo>
                  <a:lnTo>
                    <a:pt x="6839" y="199450"/>
                  </a:lnTo>
                  <a:lnTo>
                    <a:pt x="0" y="151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82162" y="606830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3985" y="0"/>
                  </a:moveTo>
                  <a:lnTo>
                    <a:pt x="91618" y="7729"/>
                  </a:lnTo>
                  <a:lnTo>
                    <a:pt x="54836" y="29253"/>
                  </a:lnTo>
                  <a:lnTo>
                    <a:pt x="25838" y="62073"/>
                  </a:lnTo>
                  <a:lnTo>
                    <a:pt x="6826" y="103692"/>
                  </a:lnTo>
                  <a:lnTo>
                    <a:pt x="0" y="151612"/>
                  </a:lnTo>
                  <a:lnTo>
                    <a:pt x="6826" y="199537"/>
                  </a:lnTo>
                  <a:lnTo>
                    <a:pt x="25838" y="241157"/>
                  </a:lnTo>
                  <a:lnTo>
                    <a:pt x="54836" y="273975"/>
                  </a:lnTo>
                  <a:lnTo>
                    <a:pt x="91618" y="295496"/>
                  </a:lnTo>
                  <a:lnTo>
                    <a:pt x="133985" y="303225"/>
                  </a:lnTo>
                  <a:lnTo>
                    <a:pt x="176364" y="295496"/>
                  </a:lnTo>
                  <a:lnTo>
                    <a:pt x="213178" y="273975"/>
                  </a:lnTo>
                  <a:lnTo>
                    <a:pt x="242213" y="241157"/>
                  </a:lnTo>
                  <a:lnTo>
                    <a:pt x="261257" y="199537"/>
                  </a:lnTo>
                  <a:lnTo>
                    <a:pt x="268097" y="151612"/>
                  </a:lnTo>
                  <a:lnTo>
                    <a:pt x="261257" y="103692"/>
                  </a:lnTo>
                  <a:lnTo>
                    <a:pt x="242213" y="62073"/>
                  </a:lnTo>
                  <a:lnTo>
                    <a:pt x="213178" y="29253"/>
                  </a:lnTo>
                  <a:lnTo>
                    <a:pt x="176364" y="7729"/>
                  </a:lnTo>
                  <a:lnTo>
                    <a:pt x="133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2162" y="606830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612"/>
                  </a:moveTo>
                  <a:lnTo>
                    <a:pt x="6826" y="103692"/>
                  </a:lnTo>
                  <a:lnTo>
                    <a:pt x="25838" y="62073"/>
                  </a:lnTo>
                  <a:lnTo>
                    <a:pt x="54836" y="29253"/>
                  </a:lnTo>
                  <a:lnTo>
                    <a:pt x="91618" y="7729"/>
                  </a:lnTo>
                  <a:lnTo>
                    <a:pt x="133985" y="0"/>
                  </a:lnTo>
                  <a:lnTo>
                    <a:pt x="176364" y="7729"/>
                  </a:lnTo>
                  <a:lnTo>
                    <a:pt x="213178" y="29253"/>
                  </a:lnTo>
                  <a:lnTo>
                    <a:pt x="242213" y="62073"/>
                  </a:lnTo>
                  <a:lnTo>
                    <a:pt x="261257" y="103692"/>
                  </a:lnTo>
                  <a:lnTo>
                    <a:pt x="268097" y="151612"/>
                  </a:lnTo>
                  <a:lnTo>
                    <a:pt x="261257" y="199537"/>
                  </a:lnTo>
                  <a:lnTo>
                    <a:pt x="242213" y="241157"/>
                  </a:lnTo>
                  <a:lnTo>
                    <a:pt x="213178" y="273975"/>
                  </a:lnTo>
                  <a:lnTo>
                    <a:pt x="176364" y="295496"/>
                  </a:lnTo>
                  <a:lnTo>
                    <a:pt x="133985" y="303225"/>
                  </a:lnTo>
                  <a:lnTo>
                    <a:pt x="91618" y="295496"/>
                  </a:lnTo>
                  <a:lnTo>
                    <a:pt x="54836" y="273975"/>
                  </a:lnTo>
                  <a:lnTo>
                    <a:pt x="25838" y="241157"/>
                  </a:lnTo>
                  <a:lnTo>
                    <a:pt x="6826" y="199537"/>
                  </a:lnTo>
                  <a:lnTo>
                    <a:pt x="0" y="151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00526" y="611256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077400" y="5368988"/>
            <a:ext cx="278130" cy="313055"/>
            <a:chOff x="3077400" y="5368988"/>
            <a:chExt cx="278130" cy="313055"/>
          </a:xfrm>
        </p:grpSpPr>
        <p:sp>
          <p:nvSpPr>
            <p:cNvPr id="59" name="object 59"/>
            <p:cNvSpPr/>
            <p:nvPr/>
          </p:nvSpPr>
          <p:spPr>
            <a:xfrm>
              <a:off x="3082163" y="537375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133985" y="0"/>
                  </a:moveTo>
                  <a:lnTo>
                    <a:pt x="91618" y="7722"/>
                  </a:lnTo>
                  <a:lnTo>
                    <a:pt x="54836" y="29228"/>
                  </a:lnTo>
                  <a:lnTo>
                    <a:pt x="25838" y="62023"/>
                  </a:lnTo>
                  <a:lnTo>
                    <a:pt x="6826" y="103615"/>
                  </a:lnTo>
                  <a:lnTo>
                    <a:pt x="0" y="151511"/>
                  </a:lnTo>
                  <a:lnTo>
                    <a:pt x="6826" y="199450"/>
                  </a:lnTo>
                  <a:lnTo>
                    <a:pt x="25838" y="241080"/>
                  </a:lnTo>
                  <a:lnTo>
                    <a:pt x="54836" y="273906"/>
                  </a:lnTo>
                  <a:lnTo>
                    <a:pt x="91618" y="295431"/>
                  </a:lnTo>
                  <a:lnTo>
                    <a:pt x="133985" y="303161"/>
                  </a:lnTo>
                  <a:lnTo>
                    <a:pt x="176364" y="295431"/>
                  </a:lnTo>
                  <a:lnTo>
                    <a:pt x="213178" y="273906"/>
                  </a:lnTo>
                  <a:lnTo>
                    <a:pt x="242213" y="241080"/>
                  </a:lnTo>
                  <a:lnTo>
                    <a:pt x="261257" y="199450"/>
                  </a:lnTo>
                  <a:lnTo>
                    <a:pt x="268097" y="151511"/>
                  </a:lnTo>
                  <a:lnTo>
                    <a:pt x="261257" y="103615"/>
                  </a:lnTo>
                  <a:lnTo>
                    <a:pt x="242213" y="62023"/>
                  </a:lnTo>
                  <a:lnTo>
                    <a:pt x="213178" y="29228"/>
                  </a:lnTo>
                  <a:lnTo>
                    <a:pt x="176364" y="7722"/>
                  </a:lnTo>
                  <a:lnTo>
                    <a:pt x="133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82163" y="537375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4" h="303529">
                  <a:moveTo>
                    <a:pt x="0" y="151511"/>
                  </a:moveTo>
                  <a:lnTo>
                    <a:pt x="6826" y="103615"/>
                  </a:lnTo>
                  <a:lnTo>
                    <a:pt x="25838" y="62023"/>
                  </a:lnTo>
                  <a:lnTo>
                    <a:pt x="54836" y="29228"/>
                  </a:lnTo>
                  <a:lnTo>
                    <a:pt x="91618" y="7722"/>
                  </a:lnTo>
                  <a:lnTo>
                    <a:pt x="133985" y="0"/>
                  </a:lnTo>
                  <a:lnTo>
                    <a:pt x="176364" y="7722"/>
                  </a:lnTo>
                  <a:lnTo>
                    <a:pt x="213178" y="29228"/>
                  </a:lnTo>
                  <a:lnTo>
                    <a:pt x="242213" y="62023"/>
                  </a:lnTo>
                  <a:lnTo>
                    <a:pt x="261257" y="103615"/>
                  </a:lnTo>
                  <a:lnTo>
                    <a:pt x="268097" y="151511"/>
                  </a:lnTo>
                  <a:lnTo>
                    <a:pt x="261257" y="199450"/>
                  </a:lnTo>
                  <a:lnTo>
                    <a:pt x="242213" y="241080"/>
                  </a:lnTo>
                  <a:lnTo>
                    <a:pt x="213178" y="273906"/>
                  </a:lnTo>
                  <a:lnTo>
                    <a:pt x="176364" y="295431"/>
                  </a:lnTo>
                  <a:lnTo>
                    <a:pt x="133985" y="303161"/>
                  </a:lnTo>
                  <a:lnTo>
                    <a:pt x="91618" y="295431"/>
                  </a:lnTo>
                  <a:lnTo>
                    <a:pt x="54836" y="273906"/>
                  </a:lnTo>
                  <a:lnTo>
                    <a:pt x="25838" y="241080"/>
                  </a:lnTo>
                  <a:lnTo>
                    <a:pt x="6826" y="199450"/>
                  </a:lnTo>
                  <a:lnTo>
                    <a:pt x="0" y="1515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793875" y="4879340"/>
            <a:ext cx="300482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70"/>
              </a:lnSpc>
              <a:spcBef>
                <a:spcPts val="100"/>
              </a:spcBef>
              <a:tabLst>
                <a:tab pos="2891790" algn="l"/>
              </a:tabLst>
            </a:pPr>
            <a:r>
              <a:rPr sz="1400" b="1" spc="-50">
                <a:latin typeface="Arial"/>
                <a:cs typeface="Arial"/>
              </a:rPr>
              <a:t>e</a:t>
            </a:r>
            <a:r>
              <a:rPr sz="1400" b="1">
                <a:latin typeface="Arial"/>
                <a:cs typeface="Arial"/>
              </a:rPr>
              <a:t>	</a:t>
            </a:r>
            <a:r>
              <a:rPr sz="1400" b="1" spc="-5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R="951865" algn="ctr">
              <a:lnSpc>
                <a:spcPts val="1570"/>
              </a:lnSpc>
              <a:tabLst>
                <a:tab pos="639445" algn="l"/>
              </a:tabLst>
            </a:pPr>
            <a:r>
              <a:rPr sz="1400" b="1" spc="-50">
                <a:latin typeface="Arial"/>
                <a:cs typeface="Arial"/>
              </a:rPr>
              <a:t>d</a:t>
            </a:r>
            <a:r>
              <a:rPr sz="1400" b="1">
                <a:latin typeface="Arial"/>
                <a:cs typeface="Arial"/>
              </a:rPr>
              <a:t>	</a:t>
            </a:r>
            <a:r>
              <a:rPr sz="1400" b="1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R="969644" algn="ctr">
              <a:lnSpc>
                <a:spcPct val="100000"/>
              </a:lnSpc>
              <a:spcBef>
                <a:spcPts val="1095"/>
              </a:spcBef>
              <a:tabLst>
                <a:tab pos="904875" algn="l"/>
              </a:tabLst>
            </a:pPr>
            <a:r>
              <a:rPr sz="1200" b="1" spc="-50">
                <a:latin typeface="Arial"/>
                <a:cs typeface="Arial"/>
              </a:rPr>
              <a:t>a</a:t>
            </a:r>
            <a:r>
              <a:rPr sz="1200" b="1">
                <a:latin typeface="Arial"/>
                <a:cs typeface="Arial"/>
              </a:rPr>
              <a:t>	</a:t>
            </a:r>
            <a:r>
              <a:rPr sz="1200" b="1" spc="-5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474023" y="6063538"/>
            <a:ext cx="278130" cy="313055"/>
            <a:chOff x="2474023" y="6063538"/>
            <a:chExt cx="278130" cy="313055"/>
          </a:xfrm>
        </p:grpSpPr>
        <p:sp>
          <p:nvSpPr>
            <p:cNvPr id="63" name="object 63"/>
            <p:cNvSpPr/>
            <p:nvPr/>
          </p:nvSpPr>
          <p:spPr>
            <a:xfrm>
              <a:off x="2478785" y="606830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5" h="303529">
                  <a:moveTo>
                    <a:pt x="133984" y="0"/>
                  </a:moveTo>
                  <a:lnTo>
                    <a:pt x="91618" y="7729"/>
                  </a:lnTo>
                  <a:lnTo>
                    <a:pt x="54836" y="29253"/>
                  </a:lnTo>
                  <a:lnTo>
                    <a:pt x="25838" y="62073"/>
                  </a:lnTo>
                  <a:lnTo>
                    <a:pt x="6826" y="103692"/>
                  </a:lnTo>
                  <a:lnTo>
                    <a:pt x="0" y="151612"/>
                  </a:lnTo>
                  <a:lnTo>
                    <a:pt x="6826" y="199537"/>
                  </a:lnTo>
                  <a:lnTo>
                    <a:pt x="25838" y="241157"/>
                  </a:lnTo>
                  <a:lnTo>
                    <a:pt x="54836" y="273975"/>
                  </a:lnTo>
                  <a:lnTo>
                    <a:pt x="91618" y="295496"/>
                  </a:lnTo>
                  <a:lnTo>
                    <a:pt x="133984" y="303225"/>
                  </a:lnTo>
                  <a:lnTo>
                    <a:pt x="176413" y="295496"/>
                  </a:lnTo>
                  <a:lnTo>
                    <a:pt x="213232" y="273975"/>
                  </a:lnTo>
                  <a:lnTo>
                    <a:pt x="242249" y="241157"/>
                  </a:lnTo>
                  <a:lnTo>
                    <a:pt x="261269" y="199537"/>
                  </a:lnTo>
                  <a:lnTo>
                    <a:pt x="268096" y="151612"/>
                  </a:lnTo>
                  <a:lnTo>
                    <a:pt x="261269" y="103692"/>
                  </a:lnTo>
                  <a:lnTo>
                    <a:pt x="242249" y="62073"/>
                  </a:lnTo>
                  <a:lnTo>
                    <a:pt x="213232" y="29253"/>
                  </a:lnTo>
                  <a:lnTo>
                    <a:pt x="176413" y="7729"/>
                  </a:lnTo>
                  <a:lnTo>
                    <a:pt x="133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78785" y="606830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5" h="303529">
                  <a:moveTo>
                    <a:pt x="0" y="151612"/>
                  </a:moveTo>
                  <a:lnTo>
                    <a:pt x="6826" y="103692"/>
                  </a:lnTo>
                  <a:lnTo>
                    <a:pt x="25838" y="62073"/>
                  </a:lnTo>
                  <a:lnTo>
                    <a:pt x="54836" y="29253"/>
                  </a:lnTo>
                  <a:lnTo>
                    <a:pt x="91618" y="7729"/>
                  </a:lnTo>
                  <a:lnTo>
                    <a:pt x="133984" y="0"/>
                  </a:lnTo>
                  <a:lnTo>
                    <a:pt x="176413" y="7729"/>
                  </a:lnTo>
                  <a:lnTo>
                    <a:pt x="213232" y="29253"/>
                  </a:lnTo>
                  <a:lnTo>
                    <a:pt x="242249" y="62073"/>
                  </a:lnTo>
                  <a:lnTo>
                    <a:pt x="261269" y="103692"/>
                  </a:lnTo>
                  <a:lnTo>
                    <a:pt x="268096" y="151612"/>
                  </a:lnTo>
                  <a:lnTo>
                    <a:pt x="261269" y="199537"/>
                  </a:lnTo>
                  <a:lnTo>
                    <a:pt x="242249" y="241157"/>
                  </a:lnTo>
                  <a:lnTo>
                    <a:pt x="213232" y="273975"/>
                  </a:lnTo>
                  <a:lnTo>
                    <a:pt x="176413" y="295496"/>
                  </a:lnTo>
                  <a:lnTo>
                    <a:pt x="133984" y="303225"/>
                  </a:lnTo>
                  <a:lnTo>
                    <a:pt x="91618" y="295496"/>
                  </a:lnTo>
                  <a:lnTo>
                    <a:pt x="54836" y="273975"/>
                  </a:lnTo>
                  <a:lnTo>
                    <a:pt x="25838" y="241157"/>
                  </a:lnTo>
                  <a:lnTo>
                    <a:pt x="6826" y="199537"/>
                  </a:lnTo>
                  <a:lnTo>
                    <a:pt x="0" y="151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597276" y="6112561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770062" y="5962459"/>
            <a:ext cx="278130" cy="313055"/>
            <a:chOff x="1770062" y="5962459"/>
            <a:chExt cx="278130" cy="313055"/>
          </a:xfrm>
        </p:grpSpPr>
        <p:sp>
          <p:nvSpPr>
            <p:cNvPr id="67" name="object 67"/>
            <p:cNvSpPr/>
            <p:nvPr/>
          </p:nvSpPr>
          <p:spPr>
            <a:xfrm>
              <a:off x="1774825" y="596722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5" h="303529">
                  <a:moveTo>
                    <a:pt x="134112" y="0"/>
                  </a:moveTo>
                  <a:lnTo>
                    <a:pt x="91732" y="7729"/>
                  </a:lnTo>
                  <a:lnTo>
                    <a:pt x="54918" y="29253"/>
                  </a:lnTo>
                  <a:lnTo>
                    <a:pt x="25883" y="62075"/>
                  </a:lnTo>
                  <a:lnTo>
                    <a:pt x="6839" y="103698"/>
                  </a:lnTo>
                  <a:lnTo>
                    <a:pt x="0" y="151625"/>
                  </a:lnTo>
                  <a:lnTo>
                    <a:pt x="6839" y="199545"/>
                  </a:lnTo>
                  <a:lnTo>
                    <a:pt x="25883" y="241164"/>
                  </a:lnTo>
                  <a:lnTo>
                    <a:pt x="54918" y="273984"/>
                  </a:lnTo>
                  <a:lnTo>
                    <a:pt x="91732" y="295508"/>
                  </a:lnTo>
                  <a:lnTo>
                    <a:pt x="134112" y="303237"/>
                  </a:lnTo>
                  <a:lnTo>
                    <a:pt x="176491" y="295508"/>
                  </a:lnTo>
                  <a:lnTo>
                    <a:pt x="213305" y="273984"/>
                  </a:lnTo>
                  <a:lnTo>
                    <a:pt x="242340" y="241164"/>
                  </a:lnTo>
                  <a:lnTo>
                    <a:pt x="261384" y="199545"/>
                  </a:lnTo>
                  <a:lnTo>
                    <a:pt x="268224" y="151625"/>
                  </a:lnTo>
                  <a:lnTo>
                    <a:pt x="261384" y="103698"/>
                  </a:lnTo>
                  <a:lnTo>
                    <a:pt x="242340" y="62075"/>
                  </a:lnTo>
                  <a:lnTo>
                    <a:pt x="213305" y="29253"/>
                  </a:lnTo>
                  <a:lnTo>
                    <a:pt x="176491" y="772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74825" y="5967221"/>
              <a:ext cx="268605" cy="303530"/>
            </a:xfrm>
            <a:custGeom>
              <a:avLst/>
              <a:gdLst/>
              <a:ahLst/>
              <a:cxnLst/>
              <a:rect l="l" t="t" r="r" b="b"/>
              <a:pathLst>
                <a:path w="268605" h="303529">
                  <a:moveTo>
                    <a:pt x="0" y="151625"/>
                  </a:moveTo>
                  <a:lnTo>
                    <a:pt x="6839" y="103698"/>
                  </a:lnTo>
                  <a:lnTo>
                    <a:pt x="25883" y="62075"/>
                  </a:lnTo>
                  <a:lnTo>
                    <a:pt x="54918" y="29253"/>
                  </a:lnTo>
                  <a:lnTo>
                    <a:pt x="91732" y="7729"/>
                  </a:lnTo>
                  <a:lnTo>
                    <a:pt x="134112" y="0"/>
                  </a:lnTo>
                  <a:lnTo>
                    <a:pt x="176491" y="7729"/>
                  </a:lnTo>
                  <a:lnTo>
                    <a:pt x="213305" y="29253"/>
                  </a:lnTo>
                  <a:lnTo>
                    <a:pt x="242340" y="62075"/>
                  </a:lnTo>
                  <a:lnTo>
                    <a:pt x="261384" y="103698"/>
                  </a:lnTo>
                  <a:lnTo>
                    <a:pt x="268224" y="151625"/>
                  </a:lnTo>
                  <a:lnTo>
                    <a:pt x="261384" y="199545"/>
                  </a:lnTo>
                  <a:lnTo>
                    <a:pt x="242340" y="241164"/>
                  </a:lnTo>
                  <a:lnTo>
                    <a:pt x="213305" y="273984"/>
                  </a:lnTo>
                  <a:lnTo>
                    <a:pt x="176491" y="295508"/>
                  </a:lnTo>
                  <a:lnTo>
                    <a:pt x="134112" y="303237"/>
                  </a:lnTo>
                  <a:lnTo>
                    <a:pt x="91732" y="295508"/>
                  </a:lnTo>
                  <a:lnTo>
                    <a:pt x="54918" y="273984"/>
                  </a:lnTo>
                  <a:lnTo>
                    <a:pt x="25883" y="241164"/>
                  </a:lnTo>
                  <a:lnTo>
                    <a:pt x="6839" y="199545"/>
                  </a:lnTo>
                  <a:lnTo>
                    <a:pt x="0" y="151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893189" y="601136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971929" y="5514975"/>
            <a:ext cx="3838575" cy="846455"/>
          </a:xfrm>
          <a:custGeom>
            <a:avLst/>
            <a:gdLst/>
            <a:ahLst/>
            <a:cxnLst/>
            <a:rect l="l" t="t" r="r" b="b"/>
            <a:pathLst>
              <a:path w="3838575" h="846453">
                <a:moveTo>
                  <a:pt x="306070" y="139700"/>
                </a:moveTo>
                <a:lnTo>
                  <a:pt x="225425" y="166852"/>
                </a:lnTo>
                <a:lnTo>
                  <a:pt x="247865" y="189204"/>
                </a:lnTo>
                <a:lnTo>
                  <a:pt x="0" y="438429"/>
                </a:lnTo>
                <a:lnTo>
                  <a:pt x="9017" y="447395"/>
                </a:lnTo>
                <a:lnTo>
                  <a:pt x="256870" y="198170"/>
                </a:lnTo>
                <a:lnTo>
                  <a:pt x="279400" y="220586"/>
                </a:lnTo>
                <a:lnTo>
                  <a:pt x="292696" y="180238"/>
                </a:lnTo>
                <a:lnTo>
                  <a:pt x="306070" y="139700"/>
                </a:lnTo>
                <a:close/>
              </a:path>
              <a:path w="3838575" h="846453">
                <a:moveTo>
                  <a:pt x="507365" y="749427"/>
                </a:moveTo>
                <a:lnTo>
                  <a:pt x="80441" y="662965"/>
                </a:lnTo>
                <a:lnTo>
                  <a:pt x="80949" y="660425"/>
                </a:lnTo>
                <a:lnTo>
                  <a:pt x="86741" y="631837"/>
                </a:lnTo>
                <a:lnTo>
                  <a:pt x="4572" y="654050"/>
                </a:lnTo>
                <a:lnTo>
                  <a:pt x="71628" y="706513"/>
                </a:lnTo>
                <a:lnTo>
                  <a:pt x="77914" y="675398"/>
                </a:lnTo>
                <a:lnTo>
                  <a:pt x="504952" y="761873"/>
                </a:lnTo>
                <a:lnTo>
                  <a:pt x="507365" y="749427"/>
                </a:lnTo>
                <a:close/>
              </a:path>
              <a:path w="3838575" h="846453">
                <a:moveTo>
                  <a:pt x="1109345" y="654050"/>
                </a:moveTo>
                <a:lnTo>
                  <a:pt x="1092581" y="622173"/>
                </a:lnTo>
                <a:lnTo>
                  <a:pt x="1069721" y="578662"/>
                </a:lnTo>
                <a:lnTo>
                  <a:pt x="1051179" y="604481"/>
                </a:lnTo>
                <a:lnTo>
                  <a:pt x="409829" y="144068"/>
                </a:lnTo>
                <a:lnTo>
                  <a:pt x="402463" y="154381"/>
                </a:lnTo>
                <a:lnTo>
                  <a:pt x="1043787" y="614781"/>
                </a:lnTo>
                <a:lnTo>
                  <a:pt x="1025271" y="640562"/>
                </a:lnTo>
                <a:lnTo>
                  <a:pt x="1109345" y="654050"/>
                </a:lnTo>
                <a:close/>
              </a:path>
              <a:path w="3838575" h="846453">
                <a:moveTo>
                  <a:pt x="1109345" y="38100"/>
                </a:moveTo>
                <a:lnTo>
                  <a:pt x="1096645" y="31750"/>
                </a:lnTo>
                <a:lnTo>
                  <a:pt x="1033145" y="0"/>
                </a:lnTo>
                <a:lnTo>
                  <a:pt x="1033145" y="31750"/>
                </a:lnTo>
                <a:lnTo>
                  <a:pt x="506222" y="31750"/>
                </a:lnTo>
                <a:lnTo>
                  <a:pt x="506222" y="44450"/>
                </a:lnTo>
                <a:lnTo>
                  <a:pt x="1033145" y="44450"/>
                </a:lnTo>
                <a:lnTo>
                  <a:pt x="1033145" y="76200"/>
                </a:lnTo>
                <a:lnTo>
                  <a:pt x="1096645" y="44450"/>
                </a:lnTo>
                <a:lnTo>
                  <a:pt x="1109345" y="38100"/>
                </a:lnTo>
                <a:close/>
              </a:path>
              <a:path w="3838575" h="846453">
                <a:moveTo>
                  <a:pt x="1109472" y="739775"/>
                </a:moveTo>
                <a:lnTo>
                  <a:pt x="884047" y="739775"/>
                </a:lnTo>
                <a:lnTo>
                  <a:pt x="884047" y="708025"/>
                </a:lnTo>
                <a:lnTo>
                  <a:pt x="807847" y="746125"/>
                </a:lnTo>
                <a:lnTo>
                  <a:pt x="884047" y="784225"/>
                </a:lnTo>
                <a:lnTo>
                  <a:pt x="884047" y="752475"/>
                </a:lnTo>
                <a:lnTo>
                  <a:pt x="1109472" y="752475"/>
                </a:lnTo>
                <a:lnTo>
                  <a:pt x="1109472" y="739775"/>
                </a:lnTo>
                <a:close/>
              </a:path>
              <a:path w="3838575" h="846453">
                <a:moveTo>
                  <a:pt x="1249172" y="477837"/>
                </a:moveTo>
                <a:lnTo>
                  <a:pt x="1217409" y="477837"/>
                </a:lnTo>
                <a:lnTo>
                  <a:pt x="1217295" y="149225"/>
                </a:lnTo>
                <a:lnTo>
                  <a:pt x="1204595" y="149225"/>
                </a:lnTo>
                <a:lnTo>
                  <a:pt x="1204709" y="477837"/>
                </a:lnTo>
                <a:lnTo>
                  <a:pt x="1172972" y="477837"/>
                </a:lnTo>
                <a:lnTo>
                  <a:pt x="1211072" y="554037"/>
                </a:lnTo>
                <a:lnTo>
                  <a:pt x="1242822" y="490537"/>
                </a:lnTo>
                <a:lnTo>
                  <a:pt x="1249172" y="477837"/>
                </a:lnTo>
                <a:close/>
              </a:path>
              <a:path w="3838575" h="846453">
                <a:moveTo>
                  <a:pt x="2895346" y="101600"/>
                </a:moveTo>
                <a:lnTo>
                  <a:pt x="2821559" y="144221"/>
                </a:lnTo>
                <a:lnTo>
                  <a:pt x="2848076" y="161721"/>
                </a:lnTo>
                <a:lnTo>
                  <a:pt x="2689987" y="401320"/>
                </a:lnTo>
                <a:lnTo>
                  <a:pt x="2700655" y="408305"/>
                </a:lnTo>
                <a:lnTo>
                  <a:pt x="2858643" y="168694"/>
                </a:lnTo>
                <a:lnTo>
                  <a:pt x="2885186" y="186182"/>
                </a:lnTo>
                <a:lnTo>
                  <a:pt x="2889389" y="151104"/>
                </a:lnTo>
                <a:lnTo>
                  <a:pt x="2895346" y="101600"/>
                </a:lnTo>
                <a:close/>
              </a:path>
              <a:path w="3838575" h="846453">
                <a:moveTo>
                  <a:pt x="3700145" y="696912"/>
                </a:moveTo>
                <a:lnTo>
                  <a:pt x="3684562" y="661022"/>
                </a:lnTo>
                <a:lnTo>
                  <a:pt x="3666236" y="618794"/>
                </a:lnTo>
                <a:lnTo>
                  <a:pt x="3645839" y="643166"/>
                </a:lnTo>
                <a:lnTo>
                  <a:pt x="3101086" y="187210"/>
                </a:lnTo>
                <a:lnTo>
                  <a:pt x="3092831" y="196951"/>
                </a:lnTo>
                <a:lnTo>
                  <a:pt x="3637711" y="652894"/>
                </a:lnTo>
                <a:lnTo>
                  <a:pt x="3617341" y="677227"/>
                </a:lnTo>
                <a:lnTo>
                  <a:pt x="3700145" y="696912"/>
                </a:lnTo>
                <a:close/>
              </a:path>
              <a:path w="3838575" h="846453">
                <a:moveTo>
                  <a:pt x="3700145" y="90487"/>
                </a:moveTo>
                <a:lnTo>
                  <a:pt x="3687419" y="84137"/>
                </a:lnTo>
                <a:lnTo>
                  <a:pt x="3623945" y="52451"/>
                </a:lnTo>
                <a:lnTo>
                  <a:pt x="3623945" y="84137"/>
                </a:lnTo>
                <a:lnTo>
                  <a:pt x="3196971" y="84137"/>
                </a:lnTo>
                <a:lnTo>
                  <a:pt x="3196971" y="96837"/>
                </a:lnTo>
                <a:lnTo>
                  <a:pt x="3623945" y="96837"/>
                </a:lnTo>
                <a:lnTo>
                  <a:pt x="3623945" y="128587"/>
                </a:lnTo>
                <a:lnTo>
                  <a:pt x="3687445" y="96837"/>
                </a:lnTo>
                <a:lnTo>
                  <a:pt x="3700145" y="90487"/>
                </a:lnTo>
                <a:close/>
              </a:path>
              <a:path w="3838575" h="846453">
                <a:moveTo>
                  <a:pt x="3700272" y="801687"/>
                </a:moveTo>
                <a:lnTo>
                  <a:pt x="3374771" y="801687"/>
                </a:lnTo>
                <a:lnTo>
                  <a:pt x="3374771" y="769937"/>
                </a:lnTo>
                <a:lnTo>
                  <a:pt x="3298571" y="808037"/>
                </a:lnTo>
                <a:lnTo>
                  <a:pt x="3374771" y="846137"/>
                </a:lnTo>
                <a:lnTo>
                  <a:pt x="3374771" y="814387"/>
                </a:lnTo>
                <a:lnTo>
                  <a:pt x="3700272" y="814387"/>
                </a:lnTo>
                <a:lnTo>
                  <a:pt x="3700272" y="801687"/>
                </a:lnTo>
                <a:close/>
              </a:path>
              <a:path w="3838575" h="846453">
                <a:moveTo>
                  <a:pt x="3838321" y="530225"/>
                </a:moveTo>
                <a:lnTo>
                  <a:pt x="3806571" y="530225"/>
                </a:lnTo>
                <a:lnTo>
                  <a:pt x="3806571" y="201612"/>
                </a:lnTo>
                <a:lnTo>
                  <a:pt x="3793871" y="201612"/>
                </a:lnTo>
                <a:lnTo>
                  <a:pt x="3793871" y="530225"/>
                </a:lnTo>
                <a:lnTo>
                  <a:pt x="3762121" y="530225"/>
                </a:lnTo>
                <a:lnTo>
                  <a:pt x="3800221" y="606425"/>
                </a:lnTo>
                <a:lnTo>
                  <a:pt x="3831971" y="542925"/>
                </a:lnTo>
                <a:lnTo>
                  <a:pt x="3838321" y="5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05229"/>
            <a:ext cx="266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Graflar</a:t>
            </a:r>
            <a:r>
              <a:rPr sz="2800" spc="-60"/>
              <a:t> </a:t>
            </a:r>
            <a:r>
              <a:rPr sz="2800"/>
              <a:t>–</a:t>
            </a:r>
            <a:r>
              <a:rPr sz="2800" spc="-85"/>
              <a:t> </a:t>
            </a:r>
            <a:r>
              <a:rPr sz="2800" spc="-25"/>
              <a:t>Tanımlar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21765" y="2005660"/>
            <a:ext cx="719010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 algn="just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  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Alt</a:t>
            </a:r>
            <a:r>
              <a:rPr sz="2000" b="1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2000" b="1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(Subgraph)</a:t>
            </a:r>
            <a:r>
              <a:rPr sz="2000" b="1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b="1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2000" spc="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çizgesinin</a:t>
            </a:r>
            <a:r>
              <a:rPr sz="2000" spc="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köşe</a:t>
            </a:r>
            <a:r>
              <a:rPr sz="2000" spc="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kenarları</a:t>
            </a:r>
            <a:r>
              <a:rPr sz="2000" spc="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000" spc="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çizgesinin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köşe</a:t>
            </a:r>
            <a:r>
              <a:rPr sz="2000" spc="3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3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kenarlarının</a:t>
            </a:r>
            <a:r>
              <a:rPr sz="2000" spc="3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3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kümesi</a:t>
            </a:r>
            <a:r>
              <a:rPr sz="20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ise;</a:t>
            </a:r>
            <a:r>
              <a:rPr sz="20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2000" spc="3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çizgesi</a:t>
            </a:r>
            <a:r>
              <a:rPr sz="2000" spc="3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000" spc="3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çizgesinin</a:t>
            </a:r>
            <a:r>
              <a:rPr sz="20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alt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çizgesidir</a:t>
            </a:r>
            <a:r>
              <a:rPr sz="20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(subgraph).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000" spc="1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(V,</a:t>
            </a:r>
            <a:r>
              <a:rPr sz="2000" spc="1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E)</a:t>
            </a:r>
            <a:r>
              <a:rPr sz="2000" spc="1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000" spc="1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gösterilen</a:t>
            </a:r>
            <a:r>
              <a:rPr sz="2000" spc="1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1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grafın,</a:t>
            </a:r>
            <a:r>
              <a:rPr sz="2000" spc="1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1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</a:t>
            </a:r>
            <a:r>
              <a:rPr sz="2000" spc="1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H(U,</a:t>
            </a:r>
            <a:r>
              <a:rPr sz="2000" spc="1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F)</a:t>
            </a:r>
            <a:r>
              <a:rPr sz="2000" spc="1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000" spc="1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</a:t>
            </a:r>
            <a:r>
              <a:rPr sz="2000" spc="1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küme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küme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36826" y="4092511"/>
            <a:ext cx="4983099" cy="2144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05229"/>
            <a:ext cx="266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Graflar</a:t>
            </a:r>
            <a:r>
              <a:rPr sz="2800" spc="-60"/>
              <a:t> </a:t>
            </a:r>
            <a:r>
              <a:rPr sz="2800"/>
              <a:t>–</a:t>
            </a:r>
            <a:r>
              <a:rPr sz="2800" spc="-85"/>
              <a:t> </a:t>
            </a:r>
            <a:r>
              <a:rPr sz="2800" spc="-25"/>
              <a:t>Tanımlar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1869" y="2002612"/>
            <a:ext cx="63220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 b="1" spc="-20">
                <a:solidFill>
                  <a:srgbClr val="FF0000"/>
                </a:solidFill>
                <a:latin typeface="Calibri"/>
                <a:cs typeface="Calibri"/>
              </a:rPr>
              <a:t>Ağaçlar(Trees)</a:t>
            </a:r>
            <a:r>
              <a:rPr sz="24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Ağaçlar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özel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çizgi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kümesidir.</a:t>
            </a:r>
            <a:endParaRPr sz="2400">
              <a:latin typeface="Calibri"/>
              <a:cs typeface="Calibri"/>
            </a:endParaRPr>
          </a:p>
          <a:p>
            <a:pPr marL="285750" marR="5080">
              <a:lnSpc>
                <a:spcPct val="100000"/>
              </a:lnSpc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direk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çizgi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kümesi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devirli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(cycle)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değilse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bağlıysa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(connected)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olarak adlandırılır.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8225" y="4108513"/>
            <a:ext cx="2310130" cy="1367155"/>
            <a:chOff x="1038225" y="4108513"/>
            <a:chExt cx="2310130" cy="1367155"/>
          </a:xfrm>
        </p:grpSpPr>
        <p:sp>
          <p:nvSpPr>
            <p:cNvPr id="5" name="object 5"/>
            <p:cNvSpPr/>
            <p:nvPr/>
          </p:nvSpPr>
          <p:spPr>
            <a:xfrm>
              <a:off x="1363725" y="4113276"/>
              <a:ext cx="1764030" cy="848360"/>
            </a:xfrm>
            <a:custGeom>
              <a:avLst/>
              <a:gdLst/>
              <a:ahLst/>
              <a:cxnLst/>
              <a:rect l="l" t="t" r="r" b="b"/>
              <a:pathLst>
                <a:path w="1764030" h="848360">
                  <a:moveTo>
                    <a:pt x="641476" y="0"/>
                  </a:moveTo>
                  <a:lnTo>
                    <a:pt x="1603629" y="0"/>
                  </a:lnTo>
                </a:path>
                <a:path w="1764030" h="848360">
                  <a:moveTo>
                    <a:pt x="351028" y="101092"/>
                  </a:moveTo>
                  <a:lnTo>
                    <a:pt x="0" y="706755"/>
                  </a:lnTo>
                </a:path>
                <a:path w="1764030" h="848360">
                  <a:moveTo>
                    <a:pt x="1764030" y="141350"/>
                  </a:moveTo>
                  <a:lnTo>
                    <a:pt x="1764030" y="8481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5666" y="4940681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213867" y="0"/>
                  </a:moveTo>
                  <a:lnTo>
                    <a:pt x="170767" y="5382"/>
                  </a:lnTo>
                  <a:lnTo>
                    <a:pt x="130623" y="20822"/>
                  </a:lnTo>
                  <a:lnTo>
                    <a:pt x="94295" y="45253"/>
                  </a:lnTo>
                  <a:lnTo>
                    <a:pt x="62642" y="77612"/>
                  </a:lnTo>
                  <a:lnTo>
                    <a:pt x="36526" y="116836"/>
                  </a:lnTo>
                  <a:lnTo>
                    <a:pt x="16807" y="161859"/>
                  </a:lnTo>
                  <a:lnTo>
                    <a:pt x="4345" y="211618"/>
                  </a:lnTo>
                  <a:lnTo>
                    <a:pt x="0" y="265049"/>
                  </a:lnTo>
                  <a:lnTo>
                    <a:pt x="4345" y="318443"/>
                  </a:lnTo>
                  <a:lnTo>
                    <a:pt x="16807" y="368184"/>
                  </a:lnTo>
                  <a:lnTo>
                    <a:pt x="36526" y="413205"/>
                  </a:lnTo>
                  <a:lnTo>
                    <a:pt x="62642" y="452437"/>
                  </a:lnTo>
                  <a:lnTo>
                    <a:pt x="94295" y="484811"/>
                  </a:lnTo>
                  <a:lnTo>
                    <a:pt x="130623" y="509258"/>
                  </a:lnTo>
                  <a:lnTo>
                    <a:pt x="170767" y="524709"/>
                  </a:lnTo>
                  <a:lnTo>
                    <a:pt x="213867" y="530098"/>
                  </a:lnTo>
                  <a:lnTo>
                    <a:pt x="256926" y="524709"/>
                  </a:lnTo>
                  <a:lnTo>
                    <a:pt x="297039" y="509258"/>
                  </a:lnTo>
                  <a:lnTo>
                    <a:pt x="333344" y="484811"/>
                  </a:lnTo>
                  <a:lnTo>
                    <a:pt x="364982" y="452437"/>
                  </a:lnTo>
                  <a:lnTo>
                    <a:pt x="391088" y="413205"/>
                  </a:lnTo>
                  <a:lnTo>
                    <a:pt x="410803" y="368184"/>
                  </a:lnTo>
                  <a:lnTo>
                    <a:pt x="423263" y="318443"/>
                  </a:lnTo>
                  <a:lnTo>
                    <a:pt x="427608" y="265049"/>
                  </a:lnTo>
                  <a:lnTo>
                    <a:pt x="423263" y="211618"/>
                  </a:lnTo>
                  <a:lnTo>
                    <a:pt x="410803" y="161859"/>
                  </a:lnTo>
                  <a:lnTo>
                    <a:pt x="391088" y="116836"/>
                  </a:lnTo>
                  <a:lnTo>
                    <a:pt x="364982" y="77612"/>
                  </a:lnTo>
                  <a:lnTo>
                    <a:pt x="333344" y="45253"/>
                  </a:lnTo>
                  <a:lnTo>
                    <a:pt x="297039" y="20822"/>
                  </a:lnTo>
                  <a:lnTo>
                    <a:pt x="256926" y="5382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5666" y="4940681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0" y="265049"/>
                  </a:moveTo>
                  <a:lnTo>
                    <a:pt x="4345" y="211618"/>
                  </a:lnTo>
                  <a:lnTo>
                    <a:pt x="16807" y="161859"/>
                  </a:lnTo>
                  <a:lnTo>
                    <a:pt x="36526" y="116836"/>
                  </a:lnTo>
                  <a:lnTo>
                    <a:pt x="62642" y="77612"/>
                  </a:lnTo>
                  <a:lnTo>
                    <a:pt x="94295" y="45253"/>
                  </a:lnTo>
                  <a:lnTo>
                    <a:pt x="130623" y="20822"/>
                  </a:lnTo>
                  <a:lnTo>
                    <a:pt x="170767" y="5382"/>
                  </a:lnTo>
                  <a:lnTo>
                    <a:pt x="213867" y="0"/>
                  </a:lnTo>
                  <a:lnTo>
                    <a:pt x="256926" y="5382"/>
                  </a:lnTo>
                  <a:lnTo>
                    <a:pt x="297039" y="20822"/>
                  </a:lnTo>
                  <a:lnTo>
                    <a:pt x="333344" y="45253"/>
                  </a:lnTo>
                  <a:lnTo>
                    <a:pt x="364982" y="77612"/>
                  </a:lnTo>
                  <a:lnTo>
                    <a:pt x="391088" y="116836"/>
                  </a:lnTo>
                  <a:lnTo>
                    <a:pt x="410803" y="161859"/>
                  </a:lnTo>
                  <a:lnTo>
                    <a:pt x="423263" y="211618"/>
                  </a:lnTo>
                  <a:lnTo>
                    <a:pt x="427608" y="265049"/>
                  </a:lnTo>
                  <a:lnTo>
                    <a:pt x="423263" y="318443"/>
                  </a:lnTo>
                  <a:lnTo>
                    <a:pt x="410803" y="368184"/>
                  </a:lnTo>
                  <a:lnTo>
                    <a:pt x="391088" y="413205"/>
                  </a:lnTo>
                  <a:lnTo>
                    <a:pt x="364982" y="452437"/>
                  </a:lnTo>
                  <a:lnTo>
                    <a:pt x="333344" y="484811"/>
                  </a:lnTo>
                  <a:lnTo>
                    <a:pt x="297039" y="509258"/>
                  </a:lnTo>
                  <a:lnTo>
                    <a:pt x="256926" y="524709"/>
                  </a:lnTo>
                  <a:lnTo>
                    <a:pt x="213867" y="530098"/>
                  </a:lnTo>
                  <a:lnTo>
                    <a:pt x="170767" y="524709"/>
                  </a:lnTo>
                  <a:lnTo>
                    <a:pt x="130623" y="509258"/>
                  </a:lnTo>
                  <a:lnTo>
                    <a:pt x="94295" y="484811"/>
                  </a:lnTo>
                  <a:lnTo>
                    <a:pt x="62642" y="452437"/>
                  </a:lnTo>
                  <a:lnTo>
                    <a:pt x="36526" y="413205"/>
                  </a:lnTo>
                  <a:lnTo>
                    <a:pt x="16807" y="368184"/>
                  </a:lnTo>
                  <a:lnTo>
                    <a:pt x="4345" y="318443"/>
                  </a:lnTo>
                  <a:lnTo>
                    <a:pt x="0" y="2650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987" y="4784598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817" y="0"/>
                  </a:moveTo>
                  <a:lnTo>
                    <a:pt x="170726" y="5388"/>
                  </a:lnTo>
                  <a:lnTo>
                    <a:pt x="130591" y="20839"/>
                  </a:lnTo>
                  <a:lnTo>
                    <a:pt x="94271" y="45286"/>
                  </a:lnTo>
                  <a:lnTo>
                    <a:pt x="62626" y="77660"/>
                  </a:lnTo>
                  <a:lnTo>
                    <a:pt x="36517" y="116892"/>
                  </a:lnTo>
                  <a:lnTo>
                    <a:pt x="16803" y="161913"/>
                  </a:lnTo>
                  <a:lnTo>
                    <a:pt x="4344" y="211654"/>
                  </a:lnTo>
                  <a:lnTo>
                    <a:pt x="0" y="265049"/>
                  </a:lnTo>
                  <a:lnTo>
                    <a:pt x="4344" y="318479"/>
                  </a:lnTo>
                  <a:lnTo>
                    <a:pt x="16803" y="368238"/>
                  </a:lnTo>
                  <a:lnTo>
                    <a:pt x="36517" y="413261"/>
                  </a:lnTo>
                  <a:lnTo>
                    <a:pt x="62626" y="452485"/>
                  </a:lnTo>
                  <a:lnTo>
                    <a:pt x="94271" y="484844"/>
                  </a:lnTo>
                  <a:lnTo>
                    <a:pt x="130591" y="509275"/>
                  </a:lnTo>
                  <a:lnTo>
                    <a:pt x="170726" y="524715"/>
                  </a:lnTo>
                  <a:lnTo>
                    <a:pt x="213817" y="530097"/>
                  </a:lnTo>
                  <a:lnTo>
                    <a:pt x="256913" y="524715"/>
                  </a:lnTo>
                  <a:lnTo>
                    <a:pt x="297054" y="509275"/>
                  </a:lnTo>
                  <a:lnTo>
                    <a:pt x="333380" y="484844"/>
                  </a:lnTo>
                  <a:lnTo>
                    <a:pt x="365031" y="452485"/>
                  </a:lnTo>
                  <a:lnTo>
                    <a:pt x="391146" y="413261"/>
                  </a:lnTo>
                  <a:lnTo>
                    <a:pt x="410865" y="368238"/>
                  </a:lnTo>
                  <a:lnTo>
                    <a:pt x="423327" y="318479"/>
                  </a:lnTo>
                  <a:lnTo>
                    <a:pt x="427672" y="265049"/>
                  </a:lnTo>
                  <a:lnTo>
                    <a:pt x="423327" y="211654"/>
                  </a:lnTo>
                  <a:lnTo>
                    <a:pt x="410865" y="161913"/>
                  </a:lnTo>
                  <a:lnTo>
                    <a:pt x="391146" y="116892"/>
                  </a:lnTo>
                  <a:lnTo>
                    <a:pt x="365031" y="77660"/>
                  </a:lnTo>
                  <a:lnTo>
                    <a:pt x="333380" y="45286"/>
                  </a:lnTo>
                  <a:lnTo>
                    <a:pt x="297054" y="20839"/>
                  </a:lnTo>
                  <a:lnTo>
                    <a:pt x="256913" y="5388"/>
                  </a:lnTo>
                  <a:lnTo>
                    <a:pt x="2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2987" y="4784598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5049"/>
                  </a:moveTo>
                  <a:lnTo>
                    <a:pt x="4344" y="211654"/>
                  </a:lnTo>
                  <a:lnTo>
                    <a:pt x="16803" y="161913"/>
                  </a:lnTo>
                  <a:lnTo>
                    <a:pt x="36517" y="116892"/>
                  </a:lnTo>
                  <a:lnTo>
                    <a:pt x="62626" y="77660"/>
                  </a:lnTo>
                  <a:lnTo>
                    <a:pt x="94271" y="45286"/>
                  </a:lnTo>
                  <a:lnTo>
                    <a:pt x="130591" y="20839"/>
                  </a:lnTo>
                  <a:lnTo>
                    <a:pt x="170726" y="5388"/>
                  </a:lnTo>
                  <a:lnTo>
                    <a:pt x="213817" y="0"/>
                  </a:lnTo>
                  <a:lnTo>
                    <a:pt x="256913" y="5388"/>
                  </a:lnTo>
                  <a:lnTo>
                    <a:pt x="297054" y="20839"/>
                  </a:lnTo>
                  <a:lnTo>
                    <a:pt x="333380" y="45286"/>
                  </a:lnTo>
                  <a:lnTo>
                    <a:pt x="365031" y="77660"/>
                  </a:lnTo>
                  <a:lnTo>
                    <a:pt x="391146" y="116892"/>
                  </a:lnTo>
                  <a:lnTo>
                    <a:pt x="410865" y="161913"/>
                  </a:lnTo>
                  <a:lnTo>
                    <a:pt x="423327" y="211654"/>
                  </a:lnTo>
                  <a:lnTo>
                    <a:pt x="427672" y="265049"/>
                  </a:lnTo>
                  <a:lnTo>
                    <a:pt x="423327" y="318479"/>
                  </a:lnTo>
                  <a:lnTo>
                    <a:pt x="410865" y="368238"/>
                  </a:lnTo>
                  <a:lnTo>
                    <a:pt x="391146" y="413261"/>
                  </a:lnTo>
                  <a:lnTo>
                    <a:pt x="365031" y="452485"/>
                  </a:lnTo>
                  <a:lnTo>
                    <a:pt x="333380" y="484844"/>
                  </a:lnTo>
                  <a:lnTo>
                    <a:pt x="297054" y="509275"/>
                  </a:lnTo>
                  <a:lnTo>
                    <a:pt x="256913" y="524715"/>
                  </a:lnTo>
                  <a:lnTo>
                    <a:pt x="213817" y="530097"/>
                  </a:lnTo>
                  <a:lnTo>
                    <a:pt x="170726" y="524715"/>
                  </a:lnTo>
                  <a:lnTo>
                    <a:pt x="130591" y="509275"/>
                  </a:lnTo>
                  <a:lnTo>
                    <a:pt x="94271" y="484844"/>
                  </a:lnTo>
                  <a:lnTo>
                    <a:pt x="62626" y="452485"/>
                  </a:lnTo>
                  <a:lnTo>
                    <a:pt x="36517" y="413261"/>
                  </a:lnTo>
                  <a:lnTo>
                    <a:pt x="16803" y="368238"/>
                  </a:lnTo>
                  <a:lnTo>
                    <a:pt x="4344" y="318479"/>
                  </a:lnTo>
                  <a:lnTo>
                    <a:pt x="0" y="265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4554" y="48887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62592" y="3784663"/>
            <a:ext cx="437515" cy="539750"/>
            <a:chOff x="2962592" y="3784663"/>
            <a:chExt cx="437515" cy="539750"/>
          </a:xfrm>
        </p:grpSpPr>
        <p:sp>
          <p:nvSpPr>
            <p:cNvPr id="12" name="object 12"/>
            <p:cNvSpPr/>
            <p:nvPr/>
          </p:nvSpPr>
          <p:spPr>
            <a:xfrm>
              <a:off x="2967354" y="3789426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213740" y="0"/>
                  </a:moveTo>
                  <a:lnTo>
                    <a:pt x="170682" y="5382"/>
                  </a:lnTo>
                  <a:lnTo>
                    <a:pt x="130569" y="20820"/>
                  </a:lnTo>
                  <a:lnTo>
                    <a:pt x="94264" y="45246"/>
                  </a:lnTo>
                  <a:lnTo>
                    <a:pt x="62626" y="77597"/>
                  </a:lnTo>
                  <a:lnTo>
                    <a:pt x="36520" y="116805"/>
                  </a:lnTo>
                  <a:lnTo>
                    <a:pt x="16805" y="161805"/>
                  </a:lnTo>
                  <a:lnTo>
                    <a:pt x="4345" y="211533"/>
                  </a:lnTo>
                  <a:lnTo>
                    <a:pt x="0" y="264922"/>
                  </a:lnTo>
                  <a:lnTo>
                    <a:pt x="4345" y="318352"/>
                  </a:lnTo>
                  <a:lnTo>
                    <a:pt x="16805" y="368111"/>
                  </a:lnTo>
                  <a:lnTo>
                    <a:pt x="36520" y="413134"/>
                  </a:lnTo>
                  <a:lnTo>
                    <a:pt x="62626" y="452358"/>
                  </a:lnTo>
                  <a:lnTo>
                    <a:pt x="94264" y="484717"/>
                  </a:lnTo>
                  <a:lnTo>
                    <a:pt x="130569" y="509148"/>
                  </a:lnTo>
                  <a:lnTo>
                    <a:pt x="170682" y="524588"/>
                  </a:lnTo>
                  <a:lnTo>
                    <a:pt x="213740" y="529971"/>
                  </a:lnTo>
                  <a:lnTo>
                    <a:pt x="256841" y="524588"/>
                  </a:lnTo>
                  <a:lnTo>
                    <a:pt x="296985" y="509148"/>
                  </a:lnTo>
                  <a:lnTo>
                    <a:pt x="333313" y="484717"/>
                  </a:lnTo>
                  <a:lnTo>
                    <a:pt x="364966" y="452358"/>
                  </a:lnTo>
                  <a:lnTo>
                    <a:pt x="391082" y="413134"/>
                  </a:lnTo>
                  <a:lnTo>
                    <a:pt x="410801" y="368111"/>
                  </a:lnTo>
                  <a:lnTo>
                    <a:pt x="423263" y="318352"/>
                  </a:lnTo>
                  <a:lnTo>
                    <a:pt x="427608" y="264922"/>
                  </a:lnTo>
                  <a:lnTo>
                    <a:pt x="423263" y="211533"/>
                  </a:lnTo>
                  <a:lnTo>
                    <a:pt x="410801" y="161805"/>
                  </a:lnTo>
                  <a:lnTo>
                    <a:pt x="391082" y="116805"/>
                  </a:lnTo>
                  <a:lnTo>
                    <a:pt x="364966" y="77596"/>
                  </a:lnTo>
                  <a:lnTo>
                    <a:pt x="333313" y="45246"/>
                  </a:lnTo>
                  <a:lnTo>
                    <a:pt x="296985" y="20820"/>
                  </a:lnTo>
                  <a:lnTo>
                    <a:pt x="256841" y="5382"/>
                  </a:lnTo>
                  <a:lnTo>
                    <a:pt x="213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7354" y="3789426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0" y="264922"/>
                  </a:moveTo>
                  <a:lnTo>
                    <a:pt x="4345" y="211533"/>
                  </a:lnTo>
                  <a:lnTo>
                    <a:pt x="16805" y="161805"/>
                  </a:lnTo>
                  <a:lnTo>
                    <a:pt x="36520" y="116805"/>
                  </a:lnTo>
                  <a:lnTo>
                    <a:pt x="62626" y="77597"/>
                  </a:lnTo>
                  <a:lnTo>
                    <a:pt x="94264" y="45246"/>
                  </a:lnTo>
                  <a:lnTo>
                    <a:pt x="130569" y="20820"/>
                  </a:lnTo>
                  <a:lnTo>
                    <a:pt x="170682" y="5382"/>
                  </a:lnTo>
                  <a:lnTo>
                    <a:pt x="213740" y="0"/>
                  </a:lnTo>
                  <a:lnTo>
                    <a:pt x="256841" y="5382"/>
                  </a:lnTo>
                  <a:lnTo>
                    <a:pt x="296985" y="20820"/>
                  </a:lnTo>
                  <a:lnTo>
                    <a:pt x="333313" y="45246"/>
                  </a:lnTo>
                  <a:lnTo>
                    <a:pt x="364966" y="77596"/>
                  </a:lnTo>
                  <a:lnTo>
                    <a:pt x="391082" y="116805"/>
                  </a:lnTo>
                  <a:lnTo>
                    <a:pt x="410801" y="161805"/>
                  </a:lnTo>
                  <a:lnTo>
                    <a:pt x="423263" y="211533"/>
                  </a:lnTo>
                  <a:lnTo>
                    <a:pt x="427608" y="264922"/>
                  </a:lnTo>
                  <a:lnTo>
                    <a:pt x="423263" y="318352"/>
                  </a:lnTo>
                  <a:lnTo>
                    <a:pt x="410801" y="368111"/>
                  </a:lnTo>
                  <a:lnTo>
                    <a:pt x="391082" y="413134"/>
                  </a:lnTo>
                  <a:lnTo>
                    <a:pt x="364966" y="452358"/>
                  </a:lnTo>
                  <a:lnTo>
                    <a:pt x="333313" y="484717"/>
                  </a:lnTo>
                  <a:lnTo>
                    <a:pt x="296985" y="509148"/>
                  </a:lnTo>
                  <a:lnTo>
                    <a:pt x="256841" y="524588"/>
                  </a:lnTo>
                  <a:lnTo>
                    <a:pt x="213740" y="529971"/>
                  </a:lnTo>
                  <a:lnTo>
                    <a:pt x="170682" y="524588"/>
                  </a:lnTo>
                  <a:lnTo>
                    <a:pt x="130569" y="509148"/>
                  </a:lnTo>
                  <a:lnTo>
                    <a:pt x="94264" y="484717"/>
                  </a:lnTo>
                  <a:lnTo>
                    <a:pt x="62626" y="452358"/>
                  </a:lnTo>
                  <a:lnTo>
                    <a:pt x="36520" y="413134"/>
                  </a:lnTo>
                  <a:lnTo>
                    <a:pt x="16805" y="368111"/>
                  </a:lnTo>
                  <a:lnTo>
                    <a:pt x="4345" y="318352"/>
                  </a:lnTo>
                  <a:lnTo>
                    <a:pt x="0" y="2649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09086" y="3893311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79638" y="3784663"/>
            <a:ext cx="437515" cy="539750"/>
            <a:chOff x="1679638" y="3784663"/>
            <a:chExt cx="437515" cy="539750"/>
          </a:xfrm>
        </p:grpSpPr>
        <p:sp>
          <p:nvSpPr>
            <p:cNvPr id="16" name="object 16"/>
            <p:cNvSpPr/>
            <p:nvPr/>
          </p:nvSpPr>
          <p:spPr>
            <a:xfrm>
              <a:off x="1684401" y="3789426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213868" y="0"/>
                  </a:moveTo>
                  <a:lnTo>
                    <a:pt x="170767" y="5382"/>
                  </a:lnTo>
                  <a:lnTo>
                    <a:pt x="130623" y="20820"/>
                  </a:lnTo>
                  <a:lnTo>
                    <a:pt x="94295" y="45246"/>
                  </a:lnTo>
                  <a:lnTo>
                    <a:pt x="62642" y="77597"/>
                  </a:lnTo>
                  <a:lnTo>
                    <a:pt x="36526" y="116805"/>
                  </a:lnTo>
                  <a:lnTo>
                    <a:pt x="16807" y="161805"/>
                  </a:lnTo>
                  <a:lnTo>
                    <a:pt x="4345" y="211533"/>
                  </a:lnTo>
                  <a:lnTo>
                    <a:pt x="0" y="264922"/>
                  </a:lnTo>
                  <a:lnTo>
                    <a:pt x="4345" y="318352"/>
                  </a:lnTo>
                  <a:lnTo>
                    <a:pt x="16807" y="368111"/>
                  </a:lnTo>
                  <a:lnTo>
                    <a:pt x="36526" y="413134"/>
                  </a:lnTo>
                  <a:lnTo>
                    <a:pt x="62642" y="452358"/>
                  </a:lnTo>
                  <a:lnTo>
                    <a:pt x="94295" y="484717"/>
                  </a:lnTo>
                  <a:lnTo>
                    <a:pt x="130623" y="509148"/>
                  </a:lnTo>
                  <a:lnTo>
                    <a:pt x="170767" y="524588"/>
                  </a:lnTo>
                  <a:lnTo>
                    <a:pt x="213868" y="529971"/>
                  </a:lnTo>
                  <a:lnTo>
                    <a:pt x="256962" y="524588"/>
                  </a:lnTo>
                  <a:lnTo>
                    <a:pt x="297092" y="509148"/>
                  </a:lnTo>
                  <a:lnTo>
                    <a:pt x="333400" y="484717"/>
                  </a:lnTo>
                  <a:lnTo>
                    <a:pt x="365029" y="452358"/>
                  </a:lnTo>
                  <a:lnTo>
                    <a:pt x="391122" y="413134"/>
                  </a:lnTo>
                  <a:lnTo>
                    <a:pt x="410821" y="368111"/>
                  </a:lnTo>
                  <a:lnTo>
                    <a:pt x="423269" y="318352"/>
                  </a:lnTo>
                  <a:lnTo>
                    <a:pt x="427609" y="264922"/>
                  </a:lnTo>
                  <a:lnTo>
                    <a:pt x="423269" y="211533"/>
                  </a:lnTo>
                  <a:lnTo>
                    <a:pt x="410821" y="161805"/>
                  </a:lnTo>
                  <a:lnTo>
                    <a:pt x="391122" y="116805"/>
                  </a:lnTo>
                  <a:lnTo>
                    <a:pt x="365029" y="77596"/>
                  </a:lnTo>
                  <a:lnTo>
                    <a:pt x="333400" y="45246"/>
                  </a:lnTo>
                  <a:lnTo>
                    <a:pt x="297092" y="20820"/>
                  </a:lnTo>
                  <a:lnTo>
                    <a:pt x="256962" y="5382"/>
                  </a:lnTo>
                  <a:lnTo>
                    <a:pt x="213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4401" y="3789426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0" y="264922"/>
                  </a:moveTo>
                  <a:lnTo>
                    <a:pt x="4345" y="211533"/>
                  </a:lnTo>
                  <a:lnTo>
                    <a:pt x="16807" y="161805"/>
                  </a:lnTo>
                  <a:lnTo>
                    <a:pt x="36526" y="116805"/>
                  </a:lnTo>
                  <a:lnTo>
                    <a:pt x="62642" y="77597"/>
                  </a:lnTo>
                  <a:lnTo>
                    <a:pt x="94295" y="45246"/>
                  </a:lnTo>
                  <a:lnTo>
                    <a:pt x="130623" y="20820"/>
                  </a:lnTo>
                  <a:lnTo>
                    <a:pt x="170767" y="5382"/>
                  </a:lnTo>
                  <a:lnTo>
                    <a:pt x="213868" y="0"/>
                  </a:lnTo>
                  <a:lnTo>
                    <a:pt x="256962" y="5382"/>
                  </a:lnTo>
                  <a:lnTo>
                    <a:pt x="297092" y="20820"/>
                  </a:lnTo>
                  <a:lnTo>
                    <a:pt x="333400" y="45246"/>
                  </a:lnTo>
                  <a:lnTo>
                    <a:pt x="365029" y="77596"/>
                  </a:lnTo>
                  <a:lnTo>
                    <a:pt x="391122" y="116805"/>
                  </a:lnTo>
                  <a:lnTo>
                    <a:pt x="410821" y="161805"/>
                  </a:lnTo>
                  <a:lnTo>
                    <a:pt x="423269" y="211533"/>
                  </a:lnTo>
                  <a:lnTo>
                    <a:pt x="427609" y="264922"/>
                  </a:lnTo>
                  <a:lnTo>
                    <a:pt x="423269" y="318352"/>
                  </a:lnTo>
                  <a:lnTo>
                    <a:pt x="410821" y="368111"/>
                  </a:lnTo>
                  <a:lnTo>
                    <a:pt x="391122" y="413134"/>
                  </a:lnTo>
                  <a:lnTo>
                    <a:pt x="365029" y="452358"/>
                  </a:lnTo>
                  <a:lnTo>
                    <a:pt x="333400" y="484717"/>
                  </a:lnTo>
                  <a:lnTo>
                    <a:pt x="297092" y="509148"/>
                  </a:lnTo>
                  <a:lnTo>
                    <a:pt x="256962" y="524588"/>
                  </a:lnTo>
                  <a:lnTo>
                    <a:pt x="213868" y="529971"/>
                  </a:lnTo>
                  <a:lnTo>
                    <a:pt x="170767" y="524588"/>
                  </a:lnTo>
                  <a:lnTo>
                    <a:pt x="130623" y="509148"/>
                  </a:lnTo>
                  <a:lnTo>
                    <a:pt x="94295" y="484717"/>
                  </a:lnTo>
                  <a:lnTo>
                    <a:pt x="62642" y="452358"/>
                  </a:lnTo>
                  <a:lnTo>
                    <a:pt x="36526" y="413134"/>
                  </a:lnTo>
                  <a:lnTo>
                    <a:pt x="16807" y="368111"/>
                  </a:lnTo>
                  <a:lnTo>
                    <a:pt x="4345" y="318352"/>
                  </a:lnTo>
                  <a:lnTo>
                    <a:pt x="0" y="2649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26132" y="389331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74048" y="4271073"/>
            <a:ext cx="1207135" cy="1204595"/>
            <a:chOff x="2674048" y="4271073"/>
            <a:chExt cx="1207135" cy="1204595"/>
          </a:xfrm>
        </p:grpSpPr>
        <p:sp>
          <p:nvSpPr>
            <p:cNvPr id="20" name="object 20"/>
            <p:cNvSpPr/>
            <p:nvPr/>
          </p:nvSpPr>
          <p:spPr>
            <a:xfrm>
              <a:off x="2678810" y="4275835"/>
              <a:ext cx="381635" cy="676275"/>
            </a:xfrm>
            <a:custGeom>
              <a:avLst/>
              <a:gdLst/>
              <a:ahLst/>
              <a:cxnLst/>
              <a:rect l="l" t="t" r="r" b="b"/>
              <a:pathLst>
                <a:path w="381635" h="676275">
                  <a:moveTo>
                    <a:pt x="381126" y="0"/>
                  </a:moveTo>
                  <a:lnTo>
                    <a:pt x="0" y="6760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1961" y="4326254"/>
              <a:ext cx="393065" cy="669925"/>
            </a:xfrm>
            <a:custGeom>
              <a:avLst/>
              <a:gdLst/>
              <a:ahLst/>
              <a:cxnLst/>
              <a:rect l="l" t="t" r="r" b="b"/>
              <a:pathLst>
                <a:path w="393064" h="669925">
                  <a:moveTo>
                    <a:pt x="0" y="0"/>
                  </a:moveTo>
                  <a:lnTo>
                    <a:pt x="392938" y="6694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8430" y="4940680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213868" y="0"/>
                  </a:moveTo>
                  <a:lnTo>
                    <a:pt x="170767" y="5382"/>
                  </a:lnTo>
                  <a:lnTo>
                    <a:pt x="130623" y="20822"/>
                  </a:lnTo>
                  <a:lnTo>
                    <a:pt x="94295" y="45253"/>
                  </a:lnTo>
                  <a:lnTo>
                    <a:pt x="62642" y="77612"/>
                  </a:lnTo>
                  <a:lnTo>
                    <a:pt x="36526" y="116836"/>
                  </a:lnTo>
                  <a:lnTo>
                    <a:pt x="16807" y="161859"/>
                  </a:lnTo>
                  <a:lnTo>
                    <a:pt x="4345" y="211618"/>
                  </a:lnTo>
                  <a:lnTo>
                    <a:pt x="0" y="265049"/>
                  </a:lnTo>
                  <a:lnTo>
                    <a:pt x="4345" y="318443"/>
                  </a:lnTo>
                  <a:lnTo>
                    <a:pt x="16807" y="368184"/>
                  </a:lnTo>
                  <a:lnTo>
                    <a:pt x="36526" y="413205"/>
                  </a:lnTo>
                  <a:lnTo>
                    <a:pt x="62642" y="452437"/>
                  </a:lnTo>
                  <a:lnTo>
                    <a:pt x="94295" y="484811"/>
                  </a:lnTo>
                  <a:lnTo>
                    <a:pt x="130623" y="509258"/>
                  </a:lnTo>
                  <a:lnTo>
                    <a:pt x="170767" y="524709"/>
                  </a:lnTo>
                  <a:lnTo>
                    <a:pt x="213868" y="530098"/>
                  </a:lnTo>
                  <a:lnTo>
                    <a:pt x="256926" y="524709"/>
                  </a:lnTo>
                  <a:lnTo>
                    <a:pt x="297039" y="509258"/>
                  </a:lnTo>
                  <a:lnTo>
                    <a:pt x="333344" y="484811"/>
                  </a:lnTo>
                  <a:lnTo>
                    <a:pt x="364982" y="452437"/>
                  </a:lnTo>
                  <a:lnTo>
                    <a:pt x="391088" y="413205"/>
                  </a:lnTo>
                  <a:lnTo>
                    <a:pt x="410803" y="368184"/>
                  </a:lnTo>
                  <a:lnTo>
                    <a:pt x="423263" y="318443"/>
                  </a:lnTo>
                  <a:lnTo>
                    <a:pt x="427609" y="265049"/>
                  </a:lnTo>
                  <a:lnTo>
                    <a:pt x="423263" y="211618"/>
                  </a:lnTo>
                  <a:lnTo>
                    <a:pt x="410803" y="161859"/>
                  </a:lnTo>
                  <a:lnTo>
                    <a:pt x="391088" y="116836"/>
                  </a:lnTo>
                  <a:lnTo>
                    <a:pt x="364982" y="77612"/>
                  </a:lnTo>
                  <a:lnTo>
                    <a:pt x="333344" y="45253"/>
                  </a:lnTo>
                  <a:lnTo>
                    <a:pt x="297039" y="20822"/>
                  </a:lnTo>
                  <a:lnTo>
                    <a:pt x="256926" y="5382"/>
                  </a:lnTo>
                  <a:lnTo>
                    <a:pt x="213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8430" y="4940680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0" y="265049"/>
                  </a:moveTo>
                  <a:lnTo>
                    <a:pt x="4345" y="211618"/>
                  </a:lnTo>
                  <a:lnTo>
                    <a:pt x="16807" y="161859"/>
                  </a:lnTo>
                  <a:lnTo>
                    <a:pt x="36526" y="116836"/>
                  </a:lnTo>
                  <a:lnTo>
                    <a:pt x="62642" y="77612"/>
                  </a:lnTo>
                  <a:lnTo>
                    <a:pt x="94295" y="45253"/>
                  </a:lnTo>
                  <a:lnTo>
                    <a:pt x="130623" y="20822"/>
                  </a:lnTo>
                  <a:lnTo>
                    <a:pt x="170767" y="5382"/>
                  </a:lnTo>
                  <a:lnTo>
                    <a:pt x="213868" y="0"/>
                  </a:lnTo>
                  <a:lnTo>
                    <a:pt x="256926" y="5382"/>
                  </a:lnTo>
                  <a:lnTo>
                    <a:pt x="297039" y="20822"/>
                  </a:lnTo>
                  <a:lnTo>
                    <a:pt x="333344" y="45253"/>
                  </a:lnTo>
                  <a:lnTo>
                    <a:pt x="364982" y="77612"/>
                  </a:lnTo>
                  <a:lnTo>
                    <a:pt x="391088" y="116836"/>
                  </a:lnTo>
                  <a:lnTo>
                    <a:pt x="410803" y="161859"/>
                  </a:lnTo>
                  <a:lnTo>
                    <a:pt x="423263" y="211618"/>
                  </a:lnTo>
                  <a:lnTo>
                    <a:pt x="427609" y="265049"/>
                  </a:lnTo>
                  <a:lnTo>
                    <a:pt x="423263" y="318443"/>
                  </a:lnTo>
                  <a:lnTo>
                    <a:pt x="410803" y="368184"/>
                  </a:lnTo>
                  <a:lnTo>
                    <a:pt x="391088" y="413205"/>
                  </a:lnTo>
                  <a:lnTo>
                    <a:pt x="364982" y="452437"/>
                  </a:lnTo>
                  <a:lnTo>
                    <a:pt x="333344" y="484811"/>
                  </a:lnTo>
                  <a:lnTo>
                    <a:pt x="297039" y="509258"/>
                  </a:lnTo>
                  <a:lnTo>
                    <a:pt x="256926" y="524709"/>
                  </a:lnTo>
                  <a:lnTo>
                    <a:pt x="213868" y="530098"/>
                  </a:lnTo>
                  <a:lnTo>
                    <a:pt x="170767" y="524709"/>
                  </a:lnTo>
                  <a:lnTo>
                    <a:pt x="130623" y="509258"/>
                  </a:lnTo>
                  <a:lnTo>
                    <a:pt x="94295" y="484811"/>
                  </a:lnTo>
                  <a:lnTo>
                    <a:pt x="62642" y="452437"/>
                  </a:lnTo>
                  <a:lnTo>
                    <a:pt x="36526" y="413205"/>
                  </a:lnTo>
                  <a:lnTo>
                    <a:pt x="16807" y="368184"/>
                  </a:lnTo>
                  <a:lnTo>
                    <a:pt x="4345" y="318443"/>
                  </a:lnTo>
                  <a:lnTo>
                    <a:pt x="0" y="265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57525" y="5044821"/>
            <a:ext cx="659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830" algn="l"/>
              </a:tabLst>
            </a:pPr>
            <a:r>
              <a:rPr sz="2400" b="1" spc="-50">
                <a:latin typeface="Arial"/>
                <a:cs typeface="Arial"/>
              </a:rPr>
              <a:t>c</a:t>
            </a:r>
            <a:r>
              <a:rPr sz="2400" b="1">
                <a:latin typeface="Arial"/>
                <a:cs typeface="Arial"/>
              </a:rPr>
              <a:t>	</a:t>
            </a:r>
            <a:r>
              <a:rPr sz="2400" b="1" spc="-5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50926" y="4249864"/>
            <a:ext cx="758190" cy="893444"/>
            <a:chOff x="6650926" y="4249864"/>
            <a:chExt cx="758190" cy="893444"/>
          </a:xfrm>
        </p:grpSpPr>
        <p:sp>
          <p:nvSpPr>
            <p:cNvPr id="26" name="object 26"/>
            <p:cNvSpPr/>
            <p:nvPr/>
          </p:nvSpPr>
          <p:spPr>
            <a:xfrm>
              <a:off x="6655689" y="4254627"/>
              <a:ext cx="160655" cy="353695"/>
            </a:xfrm>
            <a:custGeom>
              <a:avLst/>
              <a:gdLst/>
              <a:ahLst/>
              <a:cxnLst/>
              <a:rect l="l" t="t" r="r" b="b"/>
              <a:pathLst>
                <a:path w="160654" h="353695">
                  <a:moveTo>
                    <a:pt x="160400" y="0"/>
                  </a:moveTo>
                  <a:lnTo>
                    <a:pt x="0" y="3533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27342" y="4274820"/>
              <a:ext cx="258445" cy="490220"/>
            </a:xfrm>
            <a:custGeom>
              <a:avLst/>
              <a:gdLst/>
              <a:ahLst/>
              <a:cxnLst/>
              <a:rect l="l" t="t" r="r" b="b"/>
              <a:pathLst>
                <a:path w="258445" h="490220">
                  <a:moveTo>
                    <a:pt x="0" y="0"/>
                  </a:moveTo>
                  <a:lnTo>
                    <a:pt x="258444" y="4897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76364" y="4607941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867" y="0"/>
                  </a:moveTo>
                  <a:lnTo>
                    <a:pt x="170767" y="5382"/>
                  </a:lnTo>
                  <a:lnTo>
                    <a:pt x="130623" y="20822"/>
                  </a:lnTo>
                  <a:lnTo>
                    <a:pt x="94295" y="45253"/>
                  </a:lnTo>
                  <a:lnTo>
                    <a:pt x="62642" y="77612"/>
                  </a:lnTo>
                  <a:lnTo>
                    <a:pt x="36526" y="116836"/>
                  </a:lnTo>
                  <a:lnTo>
                    <a:pt x="16807" y="161859"/>
                  </a:lnTo>
                  <a:lnTo>
                    <a:pt x="4345" y="211618"/>
                  </a:lnTo>
                  <a:lnTo>
                    <a:pt x="0" y="265048"/>
                  </a:lnTo>
                  <a:lnTo>
                    <a:pt x="4345" y="318443"/>
                  </a:lnTo>
                  <a:lnTo>
                    <a:pt x="16807" y="368184"/>
                  </a:lnTo>
                  <a:lnTo>
                    <a:pt x="36526" y="413205"/>
                  </a:lnTo>
                  <a:lnTo>
                    <a:pt x="62642" y="452437"/>
                  </a:lnTo>
                  <a:lnTo>
                    <a:pt x="94295" y="484811"/>
                  </a:lnTo>
                  <a:lnTo>
                    <a:pt x="130623" y="509258"/>
                  </a:lnTo>
                  <a:lnTo>
                    <a:pt x="170767" y="524709"/>
                  </a:lnTo>
                  <a:lnTo>
                    <a:pt x="213867" y="530097"/>
                  </a:lnTo>
                  <a:lnTo>
                    <a:pt x="256962" y="524709"/>
                  </a:lnTo>
                  <a:lnTo>
                    <a:pt x="297092" y="509258"/>
                  </a:lnTo>
                  <a:lnTo>
                    <a:pt x="333400" y="484811"/>
                  </a:lnTo>
                  <a:lnTo>
                    <a:pt x="365029" y="452437"/>
                  </a:lnTo>
                  <a:lnTo>
                    <a:pt x="391122" y="413205"/>
                  </a:lnTo>
                  <a:lnTo>
                    <a:pt x="410821" y="368184"/>
                  </a:lnTo>
                  <a:lnTo>
                    <a:pt x="423269" y="318443"/>
                  </a:lnTo>
                  <a:lnTo>
                    <a:pt x="427608" y="265048"/>
                  </a:lnTo>
                  <a:lnTo>
                    <a:pt x="423269" y="211618"/>
                  </a:lnTo>
                  <a:lnTo>
                    <a:pt x="410821" y="161859"/>
                  </a:lnTo>
                  <a:lnTo>
                    <a:pt x="391122" y="116836"/>
                  </a:lnTo>
                  <a:lnTo>
                    <a:pt x="365029" y="77612"/>
                  </a:lnTo>
                  <a:lnTo>
                    <a:pt x="333400" y="45253"/>
                  </a:lnTo>
                  <a:lnTo>
                    <a:pt x="297092" y="20822"/>
                  </a:lnTo>
                  <a:lnTo>
                    <a:pt x="256962" y="5382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76364" y="4607941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5048"/>
                  </a:moveTo>
                  <a:lnTo>
                    <a:pt x="4345" y="211618"/>
                  </a:lnTo>
                  <a:lnTo>
                    <a:pt x="16807" y="161859"/>
                  </a:lnTo>
                  <a:lnTo>
                    <a:pt x="36526" y="116836"/>
                  </a:lnTo>
                  <a:lnTo>
                    <a:pt x="62642" y="77612"/>
                  </a:lnTo>
                  <a:lnTo>
                    <a:pt x="94295" y="45253"/>
                  </a:lnTo>
                  <a:lnTo>
                    <a:pt x="130623" y="20822"/>
                  </a:lnTo>
                  <a:lnTo>
                    <a:pt x="170767" y="5382"/>
                  </a:lnTo>
                  <a:lnTo>
                    <a:pt x="213867" y="0"/>
                  </a:lnTo>
                  <a:lnTo>
                    <a:pt x="256962" y="5382"/>
                  </a:lnTo>
                  <a:lnTo>
                    <a:pt x="297092" y="20822"/>
                  </a:lnTo>
                  <a:lnTo>
                    <a:pt x="333400" y="45253"/>
                  </a:lnTo>
                  <a:lnTo>
                    <a:pt x="365029" y="77612"/>
                  </a:lnTo>
                  <a:lnTo>
                    <a:pt x="391122" y="116836"/>
                  </a:lnTo>
                  <a:lnTo>
                    <a:pt x="410821" y="161859"/>
                  </a:lnTo>
                  <a:lnTo>
                    <a:pt x="423269" y="211618"/>
                  </a:lnTo>
                  <a:lnTo>
                    <a:pt x="427608" y="265048"/>
                  </a:lnTo>
                  <a:lnTo>
                    <a:pt x="423269" y="318443"/>
                  </a:lnTo>
                  <a:lnTo>
                    <a:pt x="410821" y="368184"/>
                  </a:lnTo>
                  <a:lnTo>
                    <a:pt x="391122" y="413205"/>
                  </a:lnTo>
                  <a:lnTo>
                    <a:pt x="365029" y="452437"/>
                  </a:lnTo>
                  <a:lnTo>
                    <a:pt x="333400" y="484811"/>
                  </a:lnTo>
                  <a:lnTo>
                    <a:pt x="297092" y="509258"/>
                  </a:lnTo>
                  <a:lnTo>
                    <a:pt x="256962" y="524709"/>
                  </a:lnTo>
                  <a:lnTo>
                    <a:pt x="213867" y="530097"/>
                  </a:lnTo>
                  <a:lnTo>
                    <a:pt x="170767" y="524709"/>
                  </a:lnTo>
                  <a:lnTo>
                    <a:pt x="130623" y="509258"/>
                  </a:lnTo>
                  <a:lnTo>
                    <a:pt x="94295" y="484811"/>
                  </a:lnTo>
                  <a:lnTo>
                    <a:pt x="62642" y="452437"/>
                  </a:lnTo>
                  <a:lnTo>
                    <a:pt x="36526" y="413205"/>
                  </a:lnTo>
                  <a:lnTo>
                    <a:pt x="16807" y="368184"/>
                  </a:lnTo>
                  <a:lnTo>
                    <a:pt x="4345" y="318443"/>
                  </a:lnTo>
                  <a:lnTo>
                    <a:pt x="0" y="2650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18731" y="4711954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90525" y="5133276"/>
            <a:ext cx="1399540" cy="893444"/>
            <a:chOff x="6490525" y="5133276"/>
            <a:chExt cx="1399540" cy="893444"/>
          </a:xfrm>
        </p:grpSpPr>
        <p:sp>
          <p:nvSpPr>
            <p:cNvPr id="32" name="object 32"/>
            <p:cNvSpPr/>
            <p:nvPr/>
          </p:nvSpPr>
          <p:spPr>
            <a:xfrm flipH="1">
              <a:off x="7136765" y="5138039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5">
                  <a:moveTo>
                    <a:pt x="0" y="0"/>
                  </a:moveTo>
                  <a:lnTo>
                    <a:pt x="0" y="3533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5288" y="54913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867" y="0"/>
                  </a:moveTo>
                  <a:lnTo>
                    <a:pt x="170767" y="5384"/>
                  </a:lnTo>
                  <a:lnTo>
                    <a:pt x="130623" y="20827"/>
                  </a:lnTo>
                  <a:lnTo>
                    <a:pt x="94295" y="45262"/>
                  </a:lnTo>
                  <a:lnTo>
                    <a:pt x="62642" y="77623"/>
                  </a:lnTo>
                  <a:lnTo>
                    <a:pt x="36526" y="116846"/>
                  </a:lnTo>
                  <a:lnTo>
                    <a:pt x="16807" y="161864"/>
                  </a:lnTo>
                  <a:lnTo>
                    <a:pt x="4345" y="211612"/>
                  </a:lnTo>
                  <a:lnTo>
                    <a:pt x="0" y="265023"/>
                  </a:lnTo>
                  <a:lnTo>
                    <a:pt x="4345" y="318430"/>
                  </a:lnTo>
                  <a:lnTo>
                    <a:pt x="16807" y="368174"/>
                  </a:lnTo>
                  <a:lnTo>
                    <a:pt x="36526" y="413190"/>
                  </a:lnTo>
                  <a:lnTo>
                    <a:pt x="62642" y="452412"/>
                  </a:lnTo>
                  <a:lnTo>
                    <a:pt x="94295" y="484773"/>
                  </a:lnTo>
                  <a:lnTo>
                    <a:pt x="130623" y="509207"/>
                  </a:lnTo>
                  <a:lnTo>
                    <a:pt x="170767" y="524650"/>
                  </a:lnTo>
                  <a:lnTo>
                    <a:pt x="213867" y="530034"/>
                  </a:lnTo>
                  <a:lnTo>
                    <a:pt x="256962" y="524650"/>
                  </a:lnTo>
                  <a:lnTo>
                    <a:pt x="297092" y="509207"/>
                  </a:lnTo>
                  <a:lnTo>
                    <a:pt x="333400" y="484773"/>
                  </a:lnTo>
                  <a:lnTo>
                    <a:pt x="365029" y="452412"/>
                  </a:lnTo>
                  <a:lnTo>
                    <a:pt x="391122" y="413190"/>
                  </a:lnTo>
                  <a:lnTo>
                    <a:pt x="410821" y="368174"/>
                  </a:lnTo>
                  <a:lnTo>
                    <a:pt x="423269" y="318430"/>
                  </a:lnTo>
                  <a:lnTo>
                    <a:pt x="427609" y="265023"/>
                  </a:lnTo>
                  <a:lnTo>
                    <a:pt x="423269" y="211612"/>
                  </a:lnTo>
                  <a:lnTo>
                    <a:pt x="410821" y="161864"/>
                  </a:lnTo>
                  <a:lnTo>
                    <a:pt x="391122" y="116846"/>
                  </a:lnTo>
                  <a:lnTo>
                    <a:pt x="365029" y="77623"/>
                  </a:lnTo>
                  <a:lnTo>
                    <a:pt x="333400" y="45262"/>
                  </a:lnTo>
                  <a:lnTo>
                    <a:pt x="297092" y="20827"/>
                  </a:lnTo>
                  <a:lnTo>
                    <a:pt x="256962" y="5384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95288" y="54913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5023"/>
                  </a:moveTo>
                  <a:lnTo>
                    <a:pt x="4345" y="211612"/>
                  </a:lnTo>
                  <a:lnTo>
                    <a:pt x="16807" y="161864"/>
                  </a:lnTo>
                  <a:lnTo>
                    <a:pt x="36526" y="116846"/>
                  </a:lnTo>
                  <a:lnTo>
                    <a:pt x="62642" y="77623"/>
                  </a:lnTo>
                  <a:lnTo>
                    <a:pt x="94295" y="45262"/>
                  </a:lnTo>
                  <a:lnTo>
                    <a:pt x="130623" y="20827"/>
                  </a:lnTo>
                  <a:lnTo>
                    <a:pt x="170767" y="5384"/>
                  </a:lnTo>
                  <a:lnTo>
                    <a:pt x="213867" y="0"/>
                  </a:lnTo>
                  <a:lnTo>
                    <a:pt x="256962" y="5384"/>
                  </a:lnTo>
                  <a:lnTo>
                    <a:pt x="297092" y="20827"/>
                  </a:lnTo>
                  <a:lnTo>
                    <a:pt x="333400" y="45262"/>
                  </a:lnTo>
                  <a:lnTo>
                    <a:pt x="365029" y="77623"/>
                  </a:lnTo>
                  <a:lnTo>
                    <a:pt x="391122" y="116846"/>
                  </a:lnTo>
                  <a:lnTo>
                    <a:pt x="410821" y="161864"/>
                  </a:lnTo>
                  <a:lnTo>
                    <a:pt x="423269" y="211612"/>
                  </a:lnTo>
                  <a:lnTo>
                    <a:pt x="427609" y="265023"/>
                  </a:lnTo>
                  <a:lnTo>
                    <a:pt x="423269" y="318430"/>
                  </a:lnTo>
                  <a:lnTo>
                    <a:pt x="410821" y="368174"/>
                  </a:lnTo>
                  <a:lnTo>
                    <a:pt x="391122" y="413190"/>
                  </a:lnTo>
                  <a:lnTo>
                    <a:pt x="365029" y="452412"/>
                  </a:lnTo>
                  <a:lnTo>
                    <a:pt x="333400" y="484773"/>
                  </a:lnTo>
                  <a:lnTo>
                    <a:pt x="297092" y="509207"/>
                  </a:lnTo>
                  <a:lnTo>
                    <a:pt x="256962" y="524650"/>
                  </a:lnTo>
                  <a:lnTo>
                    <a:pt x="213867" y="530034"/>
                  </a:lnTo>
                  <a:lnTo>
                    <a:pt x="170767" y="524650"/>
                  </a:lnTo>
                  <a:lnTo>
                    <a:pt x="130623" y="509207"/>
                  </a:lnTo>
                  <a:lnTo>
                    <a:pt x="94295" y="484773"/>
                  </a:lnTo>
                  <a:lnTo>
                    <a:pt x="62642" y="452412"/>
                  </a:lnTo>
                  <a:lnTo>
                    <a:pt x="36526" y="413190"/>
                  </a:lnTo>
                  <a:lnTo>
                    <a:pt x="16807" y="368174"/>
                  </a:lnTo>
                  <a:lnTo>
                    <a:pt x="4345" y="318430"/>
                  </a:lnTo>
                  <a:lnTo>
                    <a:pt x="0" y="2650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6364" y="54913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867" y="0"/>
                  </a:moveTo>
                  <a:lnTo>
                    <a:pt x="170767" y="5384"/>
                  </a:lnTo>
                  <a:lnTo>
                    <a:pt x="130623" y="20827"/>
                  </a:lnTo>
                  <a:lnTo>
                    <a:pt x="94295" y="45262"/>
                  </a:lnTo>
                  <a:lnTo>
                    <a:pt x="62642" y="77623"/>
                  </a:lnTo>
                  <a:lnTo>
                    <a:pt x="36526" y="116846"/>
                  </a:lnTo>
                  <a:lnTo>
                    <a:pt x="16807" y="161864"/>
                  </a:lnTo>
                  <a:lnTo>
                    <a:pt x="4345" y="211612"/>
                  </a:lnTo>
                  <a:lnTo>
                    <a:pt x="0" y="265023"/>
                  </a:lnTo>
                  <a:lnTo>
                    <a:pt x="4345" y="318430"/>
                  </a:lnTo>
                  <a:lnTo>
                    <a:pt x="16807" y="368174"/>
                  </a:lnTo>
                  <a:lnTo>
                    <a:pt x="36526" y="413190"/>
                  </a:lnTo>
                  <a:lnTo>
                    <a:pt x="62642" y="452412"/>
                  </a:lnTo>
                  <a:lnTo>
                    <a:pt x="94295" y="484773"/>
                  </a:lnTo>
                  <a:lnTo>
                    <a:pt x="130623" y="509207"/>
                  </a:lnTo>
                  <a:lnTo>
                    <a:pt x="170767" y="524650"/>
                  </a:lnTo>
                  <a:lnTo>
                    <a:pt x="213867" y="530034"/>
                  </a:lnTo>
                  <a:lnTo>
                    <a:pt x="256962" y="524650"/>
                  </a:lnTo>
                  <a:lnTo>
                    <a:pt x="297092" y="509207"/>
                  </a:lnTo>
                  <a:lnTo>
                    <a:pt x="333400" y="484773"/>
                  </a:lnTo>
                  <a:lnTo>
                    <a:pt x="365029" y="452412"/>
                  </a:lnTo>
                  <a:lnTo>
                    <a:pt x="391122" y="413190"/>
                  </a:lnTo>
                  <a:lnTo>
                    <a:pt x="410821" y="368174"/>
                  </a:lnTo>
                  <a:lnTo>
                    <a:pt x="423269" y="318430"/>
                  </a:lnTo>
                  <a:lnTo>
                    <a:pt x="427608" y="265023"/>
                  </a:lnTo>
                  <a:lnTo>
                    <a:pt x="423269" y="211612"/>
                  </a:lnTo>
                  <a:lnTo>
                    <a:pt x="410821" y="161864"/>
                  </a:lnTo>
                  <a:lnTo>
                    <a:pt x="391122" y="116846"/>
                  </a:lnTo>
                  <a:lnTo>
                    <a:pt x="365029" y="77623"/>
                  </a:lnTo>
                  <a:lnTo>
                    <a:pt x="333400" y="45262"/>
                  </a:lnTo>
                  <a:lnTo>
                    <a:pt x="297092" y="20827"/>
                  </a:lnTo>
                  <a:lnTo>
                    <a:pt x="256962" y="5384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6364" y="54913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5023"/>
                  </a:moveTo>
                  <a:lnTo>
                    <a:pt x="4345" y="211612"/>
                  </a:lnTo>
                  <a:lnTo>
                    <a:pt x="16807" y="161864"/>
                  </a:lnTo>
                  <a:lnTo>
                    <a:pt x="36526" y="116846"/>
                  </a:lnTo>
                  <a:lnTo>
                    <a:pt x="62642" y="77623"/>
                  </a:lnTo>
                  <a:lnTo>
                    <a:pt x="94295" y="45262"/>
                  </a:lnTo>
                  <a:lnTo>
                    <a:pt x="130623" y="20827"/>
                  </a:lnTo>
                  <a:lnTo>
                    <a:pt x="170767" y="5384"/>
                  </a:lnTo>
                  <a:lnTo>
                    <a:pt x="213867" y="0"/>
                  </a:lnTo>
                  <a:lnTo>
                    <a:pt x="256962" y="5384"/>
                  </a:lnTo>
                  <a:lnTo>
                    <a:pt x="297092" y="20827"/>
                  </a:lnTo>
                  <a:lnTo>
                    <a:pt x="333400" y="45262"/>
                  </a:lnTo>
                  <a:lnTo>
                    <a:pt x="365029" y="77623"/>
                  </a:lnTo>
                  <a:lnTo>
                    <a:pt x="391122" y="116846"/>
                  </a:lnTo>
                  <a:lnTo>
                    <a:pt x="410821" y="161864"/>
                  </a:lnTo>
                  <a:lnTo>
                    <a:pt x="423269" y="211612"/>
                  </a:lnTo>
                  <a:lnTo>
                    <a:pt x="427608" y="265023"/>
                  </a:lnTo>
                  <a:lnTo>
                    <a:pt x="423269" y="318430"/>
                  </a:lnTo>
                  <a:lnTo>
                    <a:pt x="410821" y="368174"/>
                  </a:lnTo>
                  <a:lnTo>
                    <a:pt x="391122" y="413190"/>
                  </a:lnTo>
                  <a:lnTo>
                    <a:pt x="365029" y="452412"/>
                  </a:lnTo>
                  <a:lnTo>
                    <a:pt x="333400" y="484773"/>
                  </a:lnTo>
                  <a:lnTo>
                    <a:pt x="297092" y="509207"/>
                  </a:lnTo>
                  <a:lnTo>
                    <a:pt x="256962" y="524650"/>
                  </a:lnTo>
                  <a:lnTo>
                    <a:pt x="213867" y="530034"/>
                  </a:lnTo>
                  <a:lnTo>
                    <a:pt x="170767" y="524650"/>
                  </a:lnTo>
                  <a:lnTo>
                    <a:pt x="130623" y="509207"/>
                  </a:lnTo>
                  <a:lnTo>
                    <a:pt x="94295" y="484773"/>
                  </a:lnTo>
                  <a:lnTo>
                    <a:pt x="62642" y="452412"/>
                  </a:lnTo>
                  <a:lnTo>
                    <a:pt x="36526" y="413190"/>
                  </a:lnTo>
                  <a:lnTo>
                    <a:pt x="16807" y="368174"/>
                  </a:lnTo>
                  <a:lnTo>
                    <a:pt x="4345" y="318430"/>
                  </a:lnTo>
                  <a:lnTo>
                    <a:pt x="0" y="2650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7440" y="54913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867" y="0"/>
                  </a:moveTo>
                  <a:lnTo>
                    <a:pt x="170767" y="5384"/>
                  </a:lnTo>
                  <a:lnTo>
                    <a:pt x="130623" y="20827"/>
                  </a:lnTo>
                  <a:lnTo>
                    <a:pt x="94295" y="45262"/>
                  </a:lnTo>
                  <a:lnTo>
                    <a:pt x="62642" y="77623"/>
                  </a:lnTo>
                  <a:lnTo>
                    <a:pt x="36526" y="116846"/>
                  </a:lnTo>
                  <a:lnTo>
                    <a:pt x="16807" y="161864"/>
                  </a:lnTo>
                  <a:lnTo>
                    <a:pt x="4345" y="211612"/>
                  </a:lnTo>
                  <a:lnTo>
                    <a:pt x="0" y="265023"/>
                  </a:lnTo>
                  <a:lnTo>
                    <a:pt x="4345" y="318430"/>
                  </a:lnTo>
                  <a:lnTo>
                    <a:pt x="16807" y="368174"/>
                  </a:lnTo>
                  <a:lnTo>
                    <a:pt x="36526" y="413190"/>
                  </a:lnTo>
                  <a:lnTo>
                    <a:pt x="62642" y="452412"/>
                  </a:lnTo>
                  <a:lnTo>
                    <a:pt x="94295" y="484773"/>
                  </a:lnTo>
                  <a:lnTo>
                    <a:pt x="130623" y="509207"/>
                  </a:lnTo>
                  <a:lnTo>
                    <a:pt x="170767" y="524650"/>
                  </a:lnTo>
                  <a:lnTo>
                    <a:pt x="213867" y="530034"/>
                  </a:lnTo>
                  <a:lnTo>
                    <a:pt x="256968" y="524650"/>
                  </a:lnTo>
                  <a:lnTo>
                    <a:pt x="297112" y="509207"/>
                  </a:lnTo>
                  <a:lnTo>
                    <a:pt x="333440" y="484773"/>
                  </a:lnTo>
                  <a:lnTo>
                    <a:pt x="365093" y="452412"/>
                  </a:lnTo>
                  <a:lnTo>
                    <a:pt x="391209" y="413190"/>
                  </a:lnTo>
                  <a:lnTo>
                    <a:pt x="410928" y="368174"/>
                  </a:lnTo>
                  <a:lnTo>
                    <a:pt x="423390" y="318430"/>
                  </a:lnTo>
                  <a:lnTo>
                    <a:pt x="427735" y="265023"/>
                  </a:lnTo>
                  <a:lnTo>
                    <a:pt x="423390" y="211612"/>
                  </a:lnTo>
                  <a:lnTo>
                    <a:pt x="410928" y="161864"/>
                  </a:lnTo>
                  <a:lnTo>
                    <a:pt x="391209" y="116846"/>
                  </a:lnTo>
                  <a:lnTo>
                    <a:pt x="365093" y="77623"/>
                  </a:lnTo>
                  <a:lnTo>
                    <a:pt x="333440" y="45262"/>
                  </a:lnTo>
                  <a:lnTo>
                    <a:pt x="297112" y="20827"/>
                  </a:lnTo>
                  <a:lnTo>
                    <a:pt x="256968" y="5384"/>
                  </a:lnTo>
                  <a:lnTo>
                    <a:pt x="213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7440" y="54913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5023"/>
                  </a:moveTo>
                  <a:lnTo>
                    <a:pt x="4345" y="211612"/>
                  </a:lnTo>
                  <a:lnTo>
                    <a:pt x="16807" y="161864"/>
                  </a:lnTo>
                  <a:lnTo>
                    <a:pt x="36526" y="116846"/>
                  </a:lnTo>
                  <a:lnTo>
                    <a:pt x="62642" y="77623"/>
                  </a:lnTo>
                  <a:lnTo>
                    <a:pt x="94295" y="45262"/>
                  </a:lnTo>
                  <a:lnTo>
                    <a:pt x="130623" y="20827"/>
                  </a:lnTo>
                  <a:lnTo>
                    <a:pt x="170767" y="5384"/>
                  </a:lnTo>
                  <a:lnTo>
                    <a:pt x="213867" y="0"/>
                  </a:lnTo>
                  <a:lnTo>
                    <a:pt x="256968" y="5384"/>
                  </a:lnTo>
                  <a:lnTo>
                    <a:pt x="297112" y="20827"/>
                  </a:lnTo>
                  <a:lnTo>
                    <a:pt x="333440" y="45262"/>
                  </a:lnTo>
                  <a:lnTo>
                    <a:pt x="365093" y="77623"/>
                  </a:lnTo>
                  <a:lnTo>
                    <a:pt x="391209" y="116846"/>
                  </a:lnTo>
                  <a:lnTo>
                    <a:pt x="410928" y="161864"/>
                  </a:lnTo>
                  <a:lnTo>
                    <a:pt x="423390" y="211612"/>
                  </a:lnTo>
                  <a:lnTo>
                    <a:pt x="427735" y="265023"/>
                  </a:lnTo>
                  <a:lnTo>
                    <a:pt x="423390" y="318430"/>
                  </a:lnTo>
                  <a:lnTo>
                    <a:pt x="410928" y="368174"/>
                  </a:lnTo>
                  <a:lnTo>
                    <a:pt x="391209" y="413190"/>
                  </a:lnTo>
                  <a:lnTo>
                    <a:pt x="365093" y="452412"/>
                  </a:lnTo>
                  <a:lnTo>
                    <a:pt x="333440" y="484773"/>
                  </a:lnTo>
                  <a:lnTo>
                    <a:pt x="297112" y="509207"/>
                  </a:lnTo>
                  <a:lnTo>
                    <a:pt x="256968" y="524650"/>
                  </a:lnTo>
                  <a:lnTo>
                    <a:pt x="213867" y="530034"/>
                  </a:lnTo>
                  <a:lnTo>
                    <a:pt x="170767" y="524650"/>
                  </a:lnTo>
                  <a:lnTo>
                    <a:pt x="130623" y="509207"/>
                  </a:lnTo>
                  <a:lnTo>
                    <a:pt x="94295" y="484773"/>
                  </a:lnTo>
                  <a:lnTo>
                    <a:pt x="62642" y="452412"/>
                  </a:lnTo>
                  <a:lnTo>
                    <a:pt x="36526" y="413190"/>
                  </a:lnTo>
                  <a:lnTo>
                    <a:pt x="16807" y="368174"/>
                  </a:lnTo>
                  <a:lnTo>
                    <a:pt x="4345" y="318430"/>
                  </a:lnTo>
                  <a:lnTo>
                    <a:pt x="0" y="2650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37781" y="5595620"/>
            <a:ext cx="108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  <a:tab pos="974725" algn="l"/>
              </a:tabLst>
            </a:pPr>
            <a:r>
              <a:rPr sz="2400" b="1" spc="-50">
                <a:latin typeface="Arial"/>
                <a:cs typeface="Arial"/>
              </a:rPr>
              <a:t>d</a:t>
            </a:r>
            <a:r>
              <a:rPr sz="2400" b="1">
                <a:latin typeface="Arial"/>
                <a:cs typeface="Arial"/>
              </a:rPr>
              <a:t>	</a:t>
            </a:r>
            <a:r>
              <a:rPr sz="2400" b="1" spc="-50">
                <a:latin typeface="Arial"/>
                <a:cs typeface="Arial"/>
              </a:rPr>
              <a:t>c</a:t>
            </a:r>
            <a:r>
              <a:rPr sz="2400" b="1">
                <a:latin typeface="Arial"/>
                <a:cs typeface="Arial"/>
              </a:rPr>
              <a:t>	</a:t>
            </a:r>
            <a:r>
              <a:rPr sz="2400" b="1" spc="-5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70984" y="3784663"/>
            <a:ext cx="3001010" cy="1746885"/>
            <a:chOff x="4570984" y="3784663"/>
            <a:chExt cx="3001010" cy="1746885"/>
          </a:xfrm>
        </p:grpSpPr>
        <p:sp>
          <p:nvSpPr>
            <p:cNvPr id="41" name="object 41"/>
            <p:cNvSpPr/>
            <p:nvPr/>
          </p:nvSpPr>
          <p:spPr>
            <a:xfrm>
              <a:off x="4570984" y="5353177"/>
              <a:ext cx="962660" cy="76200"/>
            </a:xfrm>
            <a:custGeom>
              <a:avLst/>
              <a:gdLst/>
              <a:ahLst/>
              <a:cxnLst/>
              <a:rect l="l" t="t" r="r" b="b"/>
              <a:pathLst>
                <a:path w="962660" h="76200">
                  <a:moveTo>
                    <a:pt x="885951" y="0"/>
                  </a:moveTo>
                  <a:lnTo>
                    <a:pt x="885951" y="76200"/>
                  </a:lnTo>
                  <a:lnTo>
                    <a:pt x="949451" y="44450"/>
                  </a:lnTo>
                  <a:lnTo>
                    <a:pt x="898651" y="44450"/>
                  </a:lnTo>
                  <a:lnTo>
                    <a:pt x="898651" y="31750"/>
                  </a:lnTo>
                  <a:lnTo>
                    <a:pt x="949451" y="31750"/>
                  </a:lnTo>
                  <a:lnTo>
                    <a:pt x="885951" y="0"/>
                  </a:lnTo>
                  <a:close/>
                </a:path>
                <a:path w="962660" h="76200">
                  <a:moveTo>
                    <a:pt x="88595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85951" y="44450"/>
                  </a:lnTo>
                  <a:lnTo>
                    <a:pt x="885951" y="31750"/>
                  </a:lnTo>
                  <a:close/>
                </a:path>
                <a:path w="962660" h="76200">
                  <a:moveTo>
                    <a:pt x="949451" y="31750"/>
                  </a:moveTo>
                  <a:lnTo>
                    <a:pt x="898651" y="31750"/>
                  </a:lnTo>
                  <a:lnTo>
                    <a:pt x="898651" y="44450"/>
                  </a:lnTo>
                  <a:lnTo>
                    <a:pt x="949451" y="44450"/>
                  </a:lnTo>
                  <a:lnTo>
                    <a:pt x="962151" y="38100"/>
                  </a:lnTo>
                  <a:lnTo>
                    <a:pt x="94945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55689" y="4961382"/>
              <a:ext cx="320675" cy="530225"/>
            </a:xfrm>
            <a:custGeom>
              <a:avLst/>
              <a:gdLst/>
              <a:ahLst/>
              <a:cxnLst/>
              <a:rect l="l" t="t" r="r" b="b"/>
              <a:pathLst>
                <a:path w="320675" h="530225">
                  <a:moveTo>
                    <a:pt x="320675" y="0"/>
                  </a:moveTo>
                  <a:lnTo>
                    <a:pt x="0" y="5299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347" y="5102479"/>
              <a:ext cx="218440" cy="424815"/>
            </a:xfrm>
            <a:custGeom>
              <a:avLst/>
              <a:gdLst/>
              <a:ahLst/>
              <a:cxnLst/>
              <a:rect l="l" t="t" r="r" b="b"/>
              <a:pathLst>
                <a:path w="218440" h="424814">
                  <a:moveTo>
                    <a:pt x="0" y="0"/>
                  </a:moveTo>
                  <a:lnTo>
                    <a:pt x="218312" y="4243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55689" y="3789426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740" y="0"/>
                  </a:moveTo>
                  <a:lnTo>
                    <a:pt x="170682" y="5382"/>
                  </a:lnTo>
                  <a:lnTo>
                    <a:pt x="130569" y="20820"/>
                  </a:lnTo>
                  <a:lnTo>
                    <a:pt x="94264" y="45246"/>
                  </a:lnTo>
                  <a:lnTo>
                    <a:pt x="62626" y="77597"/>
                  </a:lnTo>
                  <a:lnTo>
                    <a:pt x="36520" y="116805"/>
                  </a:lnTo>
                  <a:lnTo>
                    <a:pt x="16805" y="161805"/>
                  </a:lnTo>
                  <a:lnTo>
                    <a:pt x="4345" y="211533"/>
                  </a:lnTo>
                  <a:lnTo>
                    <a:pt x="0" y="264922"/>
                  </a:lnTo>
                  <a:lnTo>
                    <a:pt x="4345" y="318352"/>
                  </a:lnTo>
                  <a:lnTo>
                    <a:pt x="16805" y="368111"/>
                  </a:lnTo>
                  <a:lnTo>
                    <a:pt x="36520" y="413134"/>
                  </a:lnTo>
                  <a:lnTo>
                    <a:pt x="62626" y="452358"/>
                  </a:lnTo>
                  <a:lnTo>
                    <a:pt x="94264" y="484717"/>
                  </a:lnTo>
                  <a:lnTo>
                    <a:pt x="130569" y="509148"/>
                  </a:lnTo>
                  <a:lnTo>
                    <a:pt x="170682" y="524588"/>
                  </a:lnTo>
                  <a:lnTo>
                    <a:pt x="213740" y="529971"/>
                  </a:lnTo>
                  <a:lnTo>
                    <a:pt x="256841" y="524588"/>
                  </a:lnTo>
                  <a:lnTo>
                    <a:pt x="296985" y="509148"/>
                  </a:lnTo>
                  <a:lnTo>
                    <a:pt x="333313" y="484717"/>
                  </a:lnTo>
                  <a:lnTo>
                    <a:pt x="364966" y="452358"/>
                  </a:lnTo>
                  <a:lnTo>
                    <a:pt x="391082" y="413134"/>
                  </a:lnTo>
                  <a:lnTo>
                    <a:pt x="410801" y="368111"/>
                  </a:lnTo>
                  <a:lnTo>
                    <a:pt x="423263" y="318352"/>
                  </a:lnTo>
                  <a:lnTo>
                    <a:pt x="427608" y="264922"/>
                  </a:lnTo>
                  <a:lnTo>
                    <a:pt x="423263" y="211533"/>
                  </a:lnTo>
                  <a:lnTo>
                    <a:pt x="410801" y="161805"/>
                  </a:lnTo>
                  <a:lnTo>
                    <a:pt x="391082" y="116805"/>
                  </a:lnTo>
                  <a:lnTo>
                    <a:pt x="364966" y="77596"/>
                  </a:lnTo>
                  <a:lnTo>
                    <a:pt x="333313" y="45246"/>
                  </a:lnTo>
                  <a:lnTo>
                    <a:pt x="296985" y="20820"/>
                  </a:lnTo>
                  <a:lnTo>
                    <a:pt x="256841" y="5382"/>
                  </a:lnTo>
                  <a:lnTo>
                    <a:pt x="213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55689" y="3789426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4922"/>
                  </a:moveTo>
                  <a:lnTo>
                    <a:pt x="4345" y="211533"/>
                  </a:lnTo>
                  <a:lnTo>
                    <a:pt x="16805" y="161805"/>
                  </a:lnTo>
                  <a:lnTo>
                    <a:pt x="36520" y="116805"/>
                  </a:lnTo>
                  <a:lnTo>
                    <a:pt x="62626" y="77597"/>
                  </a:lnTo>
                  <a:lnTo>
                    <a:pt x="94264" y="45246"/>
                  </a:lnTo>
                  <a:lnTo>
                    <a:pt x="130569" y="20820"/>
                  </a:lnTo>
                  <a:lnTo>
                    <a:pt x="170682" y="5382"/>
                  </a:lnTo>
                  <a:lnTo>
                    <a:pt x="213740" y="0"/>
                  </a:lnTo>
                  <a:lnTo>
                    <a:pt x="256841" y="5382"/>
                  </a:lnTo>
                  <a:lnTo>
                    <a:pt x="296985" y="20820"/>
                  </a:lnTo>
                  <a:lnTo>
                    <a:pt x="333313" y="45246"/>
                  </a:lnTo>
                  <a:lnTo>
                    <a:pt x="364966" y="77596"/>
                  </a:lnTo>
                  <a:lnTo>
                    <a:pt x="391082" y="116805"/>
                  </a:lnTo>
                  <a:lnTo>
                    <a:pt x="410801" y="161805"/>
                  </a:lnTo>
                  <a:lnTo>
                    <a:pt x="423263" y="211533"/>
                  </a:lnTo>
                  <a:lnTo>
                    <a:pt x="427608" y="264922"/>
                  </a:lnTo>
                  <a:lnTo>
                    <a:pt x="423263" y="318352"/>
                  </a:lnTo>
                  <a:lnTo>
                    <a:pt x="410801" y="368111"/>
                  </a:lnTo>
                  <a:lnTo>
                    <a:pt x="391082" y="413134"/>
                  </a:lnTo>
                  <a:lnTo>
                    <a:pt x="364966" y="452358"/>
                  </a:lnTo>
                  <a:lnTo>
                    <a:pt x="333313" y="484717"/>
                  </a:lnTo>
                  <a:lnTo>
                    <a:pt x="296985" y="509148"/>
                  </a:lnTo>
                  <a:lnTo>
                    <a:pt x="256841" y="524588"/>
                  </a:lnTo>
                  <a:lnTo>
                    <a:pt x="213740" y="529971"/>
                  </a:lnTo>
                  <a:lnTo>
                    <a:pt x="170682" y="524588"/>
                  </a:lnTo>
                  <a:lnTo>
                    <a:pt x="130569" y="509148"/>
                  </a:lnTo>
                  <a:lnTo>
                    <a:pt x="94264" y="484717"/>
                  </a:lnTo>
                  <a:lnTo>
                    <a:pt x="62626" y="452358"/>
                  </a:lnTo>
                  <a:lnTo>
                    <a:pt x="36520" y="413134"/>
                  </a:lnTo>
                  <a:lnTo>
                    <a:pt x="16805" y="368111"/>
                  </a:lnTo>
                  <a:lnTo>
                    <a:pt x="4345" y="318352"/>
                  </a:lnTo>
                  <a:lnTo>
                    <a:pt x="0" y="2649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98056" y="389331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11158" y="4910391"/>
            <a:ext cx="437515" cy="539750"/>
            <a:chOff x="2411158" y="4910391"/>
            <a:chExt cx="437515" cy="539750"/>
          </a:xfrm>
        </p:grpSpPr>
        <p:sp>
          <p:nvSpPr>
            <p:cNvPr id="48" name="object 48"/>
            <p:cNvSpPr/>
            <p:nvPr/>
          </p:nvSpPr>
          <p:spPr>
            <a:xfrm>
              <a:off x="2415920" y="49151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213741" y="0"/>
                  </a:moveTo>
                  <a:lnTo>
                    <a:pt x="170646" y="5388"/>
                  </a:lnTo>
                  <a:lnTo>
                    <a:pt x="130516" y="20839"/>
                  </a:lnTo>
                  <a:lnTo>
                    <a:pt x="94208" y="45286"/>
                  </a:lnTo>
                  <a:lnTo>
                    <a:pt x="62579" y="77660"/>
                  </a:lnTo>
                  <a:lnTo>
                    <a:pt x="36486" y="116892"/>
                  </a:lnTo>
                  <a:lnTo>
                    <a:pt x="16787" y="161913"/>
                  </a:lnTo>
                  <a:lnTo>
                    <a:pt x="4339" y="211654"/>
                  </a:lnTo>
                  <a:lnTo>
                    <a:pt x="0" y="265049"/>
                  </a:lnTo>
                  <a:lnTo>
                    <a:pt x="4339" y="318479"/>
                  </a:lnTo>
                  <a:lnTo>
                    <a:pt x="16787" y="368238"/>
                  </a:lnTo>
                  <a:lnTo>
                    <a:pt x="36486" y="413261"/>
                  </a:lnTo>
                  <a:lnTo>
                    <a:pt x="62579" y="452485"/>
                  </a:lnTo>
                  <a:lnTo>
                    <a:pt x="94208" y="484844"/>
                  </a:lnTo>
                  <a:lnTo>
                    <a:pt x="130516" y="509275"/>
                  </a:lnTo>
                  <a:lnTo>
                    <a:pt x="170646" y="524715"/>
                  </a:lnTo>
                  <a:lnTo>
                    <a:pt x="213741" y="530098"/>
                  </a:lnTo>
                  <a:lnTo>
                    <a:pt x="256841" y="524715"/>
                  </a:lnTo>
                  <a:lnTo>
                    <a:pt x="296985" y="509275"/>
                  </a:lnTo>
                  <a:lnTo>
                    <a:pt x="333313" y="484844"/>
                  </a:lnTo>
                  <a:lnTo>
                    <a:pt x="364966" y="452485"/>
                  </a:lnTo>
                  <a:lnTo>
                    <a:pt x="391082" y="413261"/>
                  </a:lnTo>
                  <a:lnTo>
                    <a:pt x="410801" y="368238"/>
                  </a:lnTo>
                  <a:lnTo>
                    <a:pt x="423263" y="318479"/>
                  </a:lnTo>
                  <a:lnTo>
                    <a:pt x="427609" y="265049"/>
                  </a:lnTo>
                  <a:lnTo>
                    <a:pt x="423263" y="211654"/>
                  </a:lnTo>
                  <a:lnTo>
                    <a:pt x="410801" y="161913"/>
                  </a:lnTo>
                  <a:lnTo>
                    <a:pt x="391082" y="116892"/>
                  </a:lnTo>
                  <a:lnTo>
                    <a:pt x="364966" y="77660"/>
                  </a:lnTo>
                  <a:lnTo>
                    <a:pt x="333313" y="45286"/>
                  </a:lnTo>
                  <a:lnTo>
                    <a:pt x="296985" y="20839"/>
                  </a:lnTo>
                  <a:lnTo>
                    <a:pt x="256841" y="5388"/>
                  </a:lnTo>
                  <a:lnTo>
                    <a:pt x="213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15920" y="4915153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89" h="530225">
                  <a:moveTo>
                    <a:pt x="0" y="265049"/>
                  </a:moveTo>
                  <a:lnTo>
                    <a:pt x="4339" y="211654"/>
                  </a:lnTo>
                  <a:lnTo>
                    <a:pt x="16787" y="161913"/>
                  </a:lnTo>
                  <a:lnTo>
                    <a:pt x="36486" y="116892"/>
                  </a:lnTo>
                  <a:lnTo>
                    <a:pt x="62579" y="77660"/>
                  </a:lnTo>
                  <a:lnTo>
                    <a:pt x="94208" y="45286"/>
                  </a:lnTo>
                  <a:lnTo>
                    <a:pt x="130516" y="20839"/>
                  </a:lnTo>
                  <a:lnTo>
                    <a:pt x="170646" y="5388"/>
                  </a:lnTo>
                  <a:lnTo>
                    <a:pt x="213741" y="0"/>
                  </a:lnTo>
                  <a:lnTo>
                    <a:pt x="256841" y="5388"/>
                  </a:lnTo>
                  <a:lnTo>
                    <a:pt x="296985" y="20839"/>
                  </a:lnTo>
                  <a:lnTo>
                    <a:pt x="333313" y="45286"/>
                  </a:lnTo>
                  <a:lnTo>
                    <a:pt x="364966" y="77660"/>
                  </a:lnTo>
                  <a:lnTo>
                    <a:pt x="391082" y="116892"/>
                  </a:lnTo>
                  <a:lnTo>
                    <a:pt x="410801" y="161913"/>
                  </a:lnTo>
                  <a:lnTo>
                    <a:pt x="423263" y="211654"/>
                  </a:lnTo>
                  <a:lnTo>
                    <a:pt x="427609" y="265049"/>
                  </a:lnTo>
                  <a:lnTo>
                    <a:pt x="423263" y="318479"/>
                  </a:lnTo>
                  <a:lnTo>
                    <a:pt x="410801" y="368238"/>
                  </a:lnTo>
                  <a:lnTo>
                    <a:pt x="391082" y="413261"/>
                  </a:lnTo>
                  <a:lnTo>
                    <a:pt x="364966" y="452485"/>
                  </a:lnTo>
                  <a:lnTo>
                    <a:pt x="333313" y="484844"/>
                  </a:lnTo>
                  <a:lnTo>
                    <a:pt x="296985" y="509275"/>
                  </a:lnTo>
                  <a:lnTo>
                    <a:pt x="256841" y="524715"/>
                  </a:lnTo>
                  <a:lnTo>
                    <a:pt x="213741" y="530098"/>
                  </a:lnTo>
                  <a:lnTo>
                    <a:pt x="170646" y="524715"/>
                  </a:lnTo>
                  <a:lnTo>
                    <a:pt x="130516" y="509275"/>
                  </a:lnTo>
                  <a:lnTo>
                    <a:pt x="94208" y="484844"/>
                  </a:lnTo>
                  <a:lnTo>
                    <a:pt x="62579" y="452485"/>
                  </a:lnTo>
                  <a:lnTo>
                    <a:pt x="36486" y="413261"/>
                  </a:lnTo>
                  <a:lnTo>
                    <a:pt x="16787" y="368238"/>
                  </a:lnTo>
                  <a:lnTo>
                    <a:pt x="4339" y="318479"/>
                  </a:lnTo>
                  <a:lnTo>
                    <a:pt x="0" y="265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557652" y="5019294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72034" y="4576762"/>
            <a:ext cx="437515" cy="539750"/>
            <a:chOff x="6372034" y="4576762"/>
            <a:chExt cx="437515" cy="539750"/>
          </a:xfrm>
        </p:grpSpPr>
        <p:sp>
          <p:nvSpPr>
            <p:cNvPr id="52" name="object 52"/>
            <p:cNvSpPr/>
            <p:nvPr/>
          </p:nvSpPr>
          <p:spPr>
            <a:xfrm>
              <a:off x="6376796" y="4581525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213868" y="0"/>
                  </a:moveTo>
                  <a:lnTo>
                    <a:pt x="170767" y="5382"/>
                  </a:lnTo>
                  <a:lnTo>
                    <a:pt x="130623" y="20820"/>
                  </a:lnTo>
                  <a:lnTo>
                    <a:pt x="94295" y="45246"/>
                  </a:lnTo>
                  <a:lnTo>
                    <a:pt x="62642" y="77597"/>
                  </a:lnTo>
                  <a:lnTo>
                    <a:pt x="36526" y="116805"/>
                  </a:lnTo>
                  <a:lnTo>
                    <a:pt x="16807" y="161805"/>
                  </a:lnTo>
                  <a:lnTo>
                    <a:pt x="4345" y="211533"/>
                  </a:lnTo>
                  <a:lnTo>
                    <a:pt x="0" y="264922"/>
                  </a:lnTo>
                  <a:lnTo>
                    <a:pt x="4345" y="318352"/>
                  </a:lnTo>
                  <a:lnTo>
                    <a:pt x="16807" y="368111"/>
                  </a:lnTo>
                  <a:lnTo>
                    <a:pt x="36526" y="413134"/>
                  </a:lnTo>
                  <a:lnTo>
                    <a:pt x="62642" y="452358"/>
                  </a:lnTo>
                  <a:lnTo>
                    <a:pt x="94295" y="484717"/>
                  </a:lnTo>
                  <a:lnTo>
                    <a:pt x="130623" y="509148"/>
                  </a:lnTo>
                  <a:lnTo>
                    <a:pt x="170767" y="524588"/>
                  </a:lnTo>
                  <a:lnTo>
                    <a:pt x="213868" y="529970"/>
                  </a:lnTo>
                  <a:lnTo>
                    <a:pt x="256962" y="524588"/>
                  </a:lnTo>
                  <a:lnTo>
                    <a:pt x="297092" y="509148"/>
                  </a:lnTo>
                  <a:lnTo>
                    <a:pt x="333400" y="484717"/>
                  </a:lnTo>
                  <a:lnTo>
                    <a:pt x="365029" y="452358"/>
                  </a:lnTo>
                  <a:lnTo>
                    <a:pt x="391122" y="413134"/>
                  </a:lnTo>
                  <a:lnTo>
                    <a:pt x="410821" y="368111"/>
                  </a:lnTo>
                  <a:lnTo>
                    <a:pt x="423269" y="318352"/>
                  </a:lnTo>
                  <a:lnTo>
                    <a:pt x="427608" y="264922"/>
                  </a:lnTo>
                  <a:lnTo>
                    <a:pt x="423269" y="211533"/>
                  </a:lnTo>
                  <a:lnTo>
                    <a:pt x="410821" y="161805"/>
                  </a:lnTo>
                  <a:lnTo>
                    <a:pt x="391122" y="116805"/>
                  </a:lnTo>
                  <a:lnTo>
                    <a:pt x="365029" y="77596"/>
                  </a:lnTo>
                  <a:lnTo>
                    <a:pt x="333400" y="45246"/>
                  </a:lnTo>
                  <a:lnTo>
                    <a:pt x="297092" y="20820"/>
                  </a:lnTo>
                  <a:lnTo>
                    <a:pt x="256962" y="5382"/>
                  </a:lnTo>
                  <a:lnTo>
                    <a:pt x="213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6796" y="4581525"/>
              <a:ext cx="427990" cy="530225"/>
            </a:xfrm>
            <a:custGeom>
              <a:avLst/>
              <a:gdLst/>
              <a:ahLst/>
              <a:cxnLst/>
              <a:rect l="l" t="t" r="r" b="b"/>
              <a:pathLst>
                <a:path w="427990" h="530225">
                  <a:moveTo>
                    <a:pt x="0" y="264922"/>
                  </a:moveTo>
                  <a:lnTo>
                    <a:pt x="4345" y="211533"/>
                  </a:lnTo>
                  <a:lnTo>
                    <a:pt x="16807" y="161805"/>
                  </a:lnTo>
                  <a:lnTo>
                    <a:pt x="36526" y="116805"/>
                  </a:lnTo>
                  <a:lnTo>
                    <a:pt x="62642" y="77597"/>
                  </a:lnTo>
                  <a:lnTo>
                    <a:pt x="94295" y="45246"/>
                  </a:lnTo>
                  <a:lnTo>
                    <a:pt x="130623" y="20820"/>
                  </a:lnTo>
                  <a:lnTo>
                    <a:pt x="170767" y="5382"/>
                  </a:lnTo>
                  <a:lnTo>
                    <a:pt x="213868" y="0"/>
                  </a:lnTo>
                  <a:lnTo>
                    <a:pt x="256962" y="5382"/>
                  </a:lnTo>
                  <a:lnTo>
                    <a:pt x="297092" y="20820"/>
                  </a:lnTo>
                  <a:lnTo>
                    <a:pt x="333400" y="45246"/>
                  </a:lnTo>
                  <a:lnTo>
                    <a:pt x="365029" y="77596"/>
                  </a:lnTo>
                  <a:lnTo>
                    <a:pt x="391122" y="116805"/>
                  </a:lnTo>
                  <a:lnTo>
                    <a:pt x="410821" y="161805"/>
                  </a:lnTo>
                  <a:lnTo>
                    <a:pt x="423269" y="211533"/>
                  </a:lnTo>
                  <a:lnTo>
                    <a:pt x="427608" y="264922"/>
                  </a:lnTo>
                  <a:lnTo>
                    <a:pt x="423269" y="318352"/>
                  </a:lnTo>
                  <a:lnTo>
                    <a:pt x="410821" y="368111"/>
                  </a:lnTo>
                  <a:lnTo>
                    <a:pt x="391122" y="413134"/>
                  </a:lnTo>
                  <a:lnTo>
                    <a:pt x="365029" y="452358"/>
                  </a:lnTo>
                  <a:lnTo>
                    <a:pt x="333400" y="484717"/>
                  </a:lnTo>
                  <a:lnTo>
                    <a:pt x="297092" y="509148"/>
                  </a:lnTo>
                  <a:lnTo>
                    <a:pt x="256962" y="524588"/>
                  </a:lnTo>
                  <a:lnTo>
                    <a:pt x="213868" y="529970"/>
                  </a:lnTo>
                  <a:lnTo>
                    <a:pt x="170767" y="524588"/>
                  </a:lnTo>
                  <a:lnTo>
                    <a:pt x="130623" y="509148"/>
                  </a:lnTo>
                  <a:lnTo>
                    <a:pt x="94295" y="484717"/>
                  </a:lnTo>
                  <a:lnTo>
                    <a:pt x="62642" y="452358"/>
                  </a:lnTo>
                  <a:lnTo>
                    <a:pt x="36526" y="413134"/>
                  </a:lnTo>
                  <a:lnTo>
                    <a:pt x="16807" y="368111"/>
                  </a:lnTo>
                  <a:lnTo>
                    <a:pt x="4345" y="318352"/>
                  </a:lnTo>
                  <a:lnTo>
                    <a:pt x="0" y="2649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519164" y="46855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05229"/>
            <a:ext cx="266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Graflar</a:t>
            </a:r>
            <a:r>
              <a:rPr sz="2800" spc="-60"/>
              <a:t> </a:t>
            </a:r>
            <a:r>
              <a:rPr sz="2800"/>
              <a:t>–</a:t>
            </a:r>
            <a:r>
              <a:rPr sz="2800" spc="-85"/>
              <a:t> </a:t>
            </a:r>
            <a:r>
              <a:rPr sz="2800" spc="-25"/>
              <a:t>Tanımlar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0345" y="1932812"/>
            <a:ext cx="6350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Komple</a:t>
            </a:r>
            <a:r>
              <a:rPr sz="22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>
                <a:solidFill>
                  <a:srgbClr val="FF0000"/>
                </a:solidFill>
                <a:latin typeface="Calibri"/>
                <a:cs typeface="Calibri"/>
              </a:rPr>
              <a:t>Çizge(Complete</a:t>
            </a:r>
            <a:r>
              <a:rPr sz="22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Graph)</a:t>
            </a:r>
            <a:r>
              <a:rPr sz="22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graftaki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her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varsa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komple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graftır.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4868671"/>
            <a:ext cx="304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komple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905" y="4868671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komple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4125" y="2919412"/>
            <a:ext cx="5915660" cy="1952625"/>
            <a:chOff x="1254125" y="2919412"/>
            <a:chExt cx="5915660" cy="1952625"/>
          </a:xfrm>
        </p:grpSpPr>
        <p:sp>
          <p:nvSpPr>
            <p:cNvPr id="7" name="object 7"/>
            <p:cNvSpPr/>
            <p:nvPr/>
          </p:nvSpPr>
          <p:spPr>
            <a:xfrm>
              <a:off x="1258887" y="4393438"/>
              <a:ext cx="1638935" cy="473709"/>
            </a:xfrm>
            <a:custGeom>
              <a:avLst/>
              <a:gdLst/>
              <a:ahLst/>
              <a:cxnLst/>
              <a:rect l="l" t="t" r="r" b="b"/>
              <a:pathLst>
                <a:path w="1638935" h="473709">
                  <a:moveTo>
                    <a:pt x="1417510" y="0"/>
                  </a:moveTo>
                  <a:lnTo>
                    <a:pt x="1350581" y="10413"/>
                  </a:lnTo>
                  <a:lnTo>
                    <a:pt x="1292034" y="43053"/>
                  </a:lnTo>
                  <a:lnTo>
                    <a:pt x="1245044" y="91312"/>
                  </a:lnTo>
                  <a:lnTo>
                    <a:pt x="1212151" y="151637"/>
                  </a:lnTo>
                  <a:lnTo>
                    <a:pt x="1197927" y="222250"/>
                  </a:lnTo>
                  <a:lnTo>
                    <a:pt x="1197927" y="235966"/>
                  </a:lnTo>
                  <a:lnTo>
                    <a:pt x="1207960" y="308356"/>
                  </a:lnTo>
                  <a:lnTo>
                    <a:pt x="1236408" y="372110"/>
                  </a:lnTo>
                  <a:lnTo>
                    <a:pt x="1282128" y="423799"/>
                  </a:lnTo>
                  <a:lnTo>
                    <a:pt x="1339151" y="458216"/>
                  </a:lnTo>
                  <a:lnTo>
                    <a:pt x="1404683" y="473710"/>
                  </a:lnTo>
                  <a:lnTo>
                    <a:pt x="1417510" y="473710"/>
                  </a:lnTo>
                  <a:lnTo>
                    <a:pt x="1484566" y="463423"/>
                  </a:lnTo>
                  <a:lnTo>
                    <a:pt x="1544510" y="430656"/>
                  </a:lnTo>
                  <a:lnTo>
                    <a:pt x="1591500" y="382397"/>
                  </a:lnTo>
                  <a:lnTo>
                    <a:pt x="1624393" y="322072"/>
                  </a:lnTo>
                  <a:lnTo>
                    <a:pt x="1638617" y="251460"/>
                  </a:lnTo>
                  <a:lnTo>
                    <a:pt x="1638617" y="235966"/>
                  </a:lnTo>
                  <a:lnTo>
                    <a:pt x="1628584" y="165354"/>
                  </a:lnTo>
                  <a:lnTo>
                    <a:pt x="1598612" y="101600"/>
                  </a:lnTo>
                  <a:lnTo>
                    <a:pt x="1554416" y="49911"/>
                  </a:lnTo>
                  <a:lnTo>
                    <a:pt x="1497393" y="15493"/>
                  </a:lnTo>
                  <a:lnTo>
                    <a:pt x="1430337" y="0"/>
                  </a:lnTo>
                  <a:lnTo>
                    <a:pt x="1417510" y="0"/>
                  </a:lnTo>
                  <a:close/>
                </a:path>
                <a:path w="1638935" h="473709">
                  <a:moveTo>
                    <a:pt x="219646" y="0"/>
                  </a:moveTo>
                  <a:lnTo>
                    <a:pt x="152590" y="10413"/>
                  </a:lnTo>
                  <a:lnTo>
                    <a:pt x="94170" y="43053"/>
                  </a:lnTo>
                  <a:lnTo>
                    <a:pt x="47053" y="91312"/>
                  </a:lnTo>
                  <a:lnTo>
                    <a:pt x="14287" y="151637"/>
                  </a:lnTo>
                  <a:lnTo>
                    <a:pt x="0" y="222250"/>
                  </a:lnTo>
                  <a:lnTo>
                    <a:pt x="0" y="235966"/>
                  </a:lnTo>
                  <a:lnTo>
                    <a:pt x="9982" y="308356"/>
                  </a:lnTo>
                  <a:lnTo>
                    <a:pt x="38544" y="372110"/>
                  </a:lnTo>
                  <a:lnTo>
                    <a:pt x="84137" y="423799"/>
                  </a:lnTo>
                  <a:lnTo>
                    <a:pt x="141160" y="458216"/>
                  </a:lnTo>
                  <a:lnTo>
                    <a:pt x="206819" y="473710"/>
                  </a:lnTo>
                  <a:lnTo>
                    <a:pt x="219646" y="473710"/>
                  </a:lnTo>
                  <a:lnTo>
                    <a:pt x="286702" y="463423"/>
                  </a:lnTo>
                  <a:lnTo>
                    <a:pt x="346519" y="430656"/>
                  </a:lnTo>
                  <a:lnTo>
                    <a:pt x="393636" y="382397"/>
                  </a:lnTo>
                  <a:lnTo>
                    <a:pt x="426402" y="322072"/>
                  </a:lnTo>
                  <a:lnTo>
                    <a:pt x="440626" y="251460"/>
                  </a:lnTo>
                  <a:lnTo>
                    <a:pt x="440626" y="235966"/>
                  </a:lnTo>
                  <a:lnTo>
                    <a:pt x="430720" y="165354"/>
                  </a:lnTo>
                  <a:lnTo>
                    <a:pt x="400748" y="101600"/>
                  </a:lnTo>
                  <a:lnTo>
                    <a:pt x="356552" y="49911"/>
                  </a:lnTo>
                  <a:lnTo>
                    <a:pt x="299529" y="15493"/>
                  </a:lnTo>
                  <a:lnTo>
                    <a:pt x="232473" y="0"/>
                  </a:lnTo>
                  <a:lnTo>
                    <a:pt x="21964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0020" y="3130931"/>
              <a:ext cx="5544820" cy="1469390"/>
            </a:xfrm>
            <a:custGeom>
              <a:avLst/>
              <a:gdLst/>
              <a:ahLst/>
              <a:cxnLst/>
              <a:rect l="l" t="t" r="r" b="b"/>
              <a:pathLst>
                <a:path w="5544820" h="1469389">
                  <a:moveTo>
                    <a:pt x="256667" y="1469263"/>
                  </a:moveTo>
                  <a:lnTo>
                    <a:pt x="1026794" y="1469263"/>
                  </a:lnTo>
                </a:path>
                <a:path w="5544820" h="1469389">
                  <a:moveTo>
                    <a:pt x="0" y="1260856"/>
                  </a:moveTo>
                  <a:lnTo>
                    <a:pt x="598932" y="332359"/>
                  </a:lnTo>
                </a:path>
                <a:path w="5544820" h="1469389">
                  <a:moveTo>
                    <a:pt x="1197991" y="1260856"/>
                  </a:moveTo>
                  <a:lnTo>
                    <a:pt x="941197" y="435737"/>
                  </a:lnTo>
                </a:path>
                <a:path w="5544820" h="1469389">
                  <a:moveTo>
                    <a:pt x="4268343" y="310007"/>
                  </a:moveTo>
                  <a:lnTo>
                    <a:pt x="4268343" y="1240155"/>
                  </a:lnTo>
                </a:path>
                <a:path w="5544820" h="1469389">
                  <a:moveTo>
                    <a:pt x="4439412" y="0"/>
                  </a:moveTo>
                  <a:lnTo>
                    <a:pt x="5295137" y="0"/>
                  </a:lnTo>
                </a:path>
                <a:path w="5544820" h="1469389">
                  <a:moveTo>
                    <a:pt x="5544693" y="206629"/>
                  </a:moveTo>
                  <a:lnTo>
                    <a:pt x="5544693" y="1240155"/>
                  </a:lnTo>
                </a:path>
                <a:path w="5544820" h="1469389">
                  <a:moveTo>
                    <a:pt x="4439412" y="1446784"/>
                  </a:moveTo>
                  <a:lnTo>
                    <a:pt x="5295137" y="1446784"/>
                  </a:lnTo>
                </a:path>
                <a:path w="5544820" h="1469389">
                  <a:moveTo>
                    <a:pt x="4439412" y="206629"/>
                  </a:moveTo>
                  <a:lnTo>
                    <a:pt x="5380735" y="1343533"/>
                  </a:lnTo>
                </a:path>
                <a:path w="5544820" h="1469389">
                  <a:moveTo>
                    <a:pt x="4353941" y="1343533"/>
                  </a:moveTo>
                  <a:lnTo>
                    <a:pt x="5380735" y="206629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9041" y="3241166"/>
              <a:ext cx="440690" cy="473709"/>
            </a:xfrm>
            <a:custGeom>
              <a:avLst/>
              <a:gdLst/>
              <a:ahLst/>
              <a:cxnLst/>
              <a:rect l="l" t="t" r="r" b="b"/>
              <a:pathLst>
                <a:path w="440689" h="473709">
                  <a:moveTo>
                    <a:pt x="232536" y="0"/>
                  </a:moveTo>
                  <a:lnTo>
                    <a:pt x="219709" y="0"/>
                  </a:lnTo>
                  <a:lnTo>
                    <a:pt x="185419" y="1650"/>
                  </a:lnTo>
                  <a:lnTo>
                    <a:pt x="122681" y="24003"/>
                  </a:lnTo>
                  <a:lnTo>
                    <a:pt x="68452" y="65405"/>
                  </a:lnTo>
                  <a:lnTo>
                    <a:pt x="28575" y="120523"/>
                  </a:lnTo>
                  <a:lnTo>
                    <a:pt x="4317" y="185928"/>
                  </a:lnTo>
                  <a:lnTo>
                    <a:pt x="0" y="222123"/>
                  </a:lnTo>
                  <a:lnTo>
                    <a:pt x="0" y="235966"/>
                  </a:lnTo>
                  <a:lnTo>
                    <a:pt x="10032" y="308229"/>
                  </a:lnTo>
                  <a:lnTo>
                    <a:pt x="38481" y="371983"/>
                  </a:lnTo>
                  <a:lnTo>
                    <a:pt x="84200" y="423672"/>
                  </a:lnTo>
                  <a:lnTo>
                    <a:pt x="141223" y="458089"/>
                  </a:lnTo>
                  <a:lnTo>
                    <a:pt x="206756" y="473583"/>
                  </a:lnTo>
                  <a:lnTo>
                    <a:pt x="219709" y="473583"/>
                  </a:lnTo>
                  <a:lnTo>
                    <a:pt x="286638" y="463296"/>
                  </a:lnTo>
                  <a:lnTo>
                    <a:pt x="346582" y="430530"/>
                  </a:lnTo>
                  <a:lnTo>
                    <a:pt x="393572" y="382397"/>
                  </a:lnTo>
                  <a:lnTo>
                    <a:pt x="426465" y="322072"/>
                  </a:lnTo>
                  <a:lnTo>
                    <a:pt x="440689" y="251460"/>
                  </a:lnTo>
                  <a:lnTo>
                    <a:pt x="440689" y="235966"/>
                  </a:lnTo>
                  <a:lnTo>
                    <a:pt x="430656" y="165354"/>
                  </a:lnTo>
                  <a:lnTo>
                    <a:pt x="400811" y="101600"/>
                  </a:lnTo>
                  <a:lnTo>
                    <a:pt x="356615" y="49911"/>
                  </a:lnTo>
                  <a:lnTo>
                    <a:pt x="299465" y="15494"/>
                  </a:lnTo>
                  <a:lnTo>
                    <a:pt x="232536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9041" y="3241166"/>
              <a:ext cx="440690" cy="473709"/>
            </a:xfrm>
            <a:custGeom>
              <a:avLst/>
              <a:gdLst/>
              <a:ahLst/>
              <a:cxnLst/>
              <a:rect l="l" t="t" r="r" b="b"/>
              <a:pathLst>
                <a:path w="440689" h="473709">
                  <a:moveTo>
                    <a:pt x="219709" y="0"/>
                  </a:moveTo>
                  <a:lnTo>
                    <a:pt x="152653" y="10287"/>
                  </a:lnTo>
                  <a:lnTo>
                    <a:pt x="94106" y="43053"/>
                  </a:lnTo>
                  <a:lnTo>
                    <a:pt x="47116" y="91186"/>
                  </a:lnTo>
                  <a:lnTo>
                    <a:pt x="14350" y="151511"/>
                  </a:lnTo>
                  <a:lnTo>
                    <a:pt x="0" y="222123"/>
                  </a:lnTo>
                  <a:lnTo>
                    <a:pt x="0" y="235966"/>
                  </a:lnTo>
                  <a:lnTo>
                    <a:pt x="10032" y="308229"/>
                  </a:lnTo>
                  <a:lnTo>
                    <a:pt x="38481" y="371983"/>
                  </a:lnTo>
                  <a:lnTo>
                    <a:pt x="84200" y="423672"/>
                  </a:lnTo>
                  <a:lnTo>
                    <a:pt x="141223" y="458089"/>
                  </a:lnTo>
                  <a:lnTo>
                    <a:pt x="206756" y="473583"/>
                  </a:lnTo>
                  <a:lnTo>
                    <a:pt x="219709" y="473583"/>
                  </a:lnTo>
                  <a:lnTo>
                    <a:pt x="286638" y="463296"/>
                  </a:lnTo>
                  <a:lnTo>
                    <a:pt x="346582" y="430530"/>
                  </a:lnTo>
                  <a:lnTo>
                    <a:pt x="393572" y="382397"/>
                  </a:lnTo>
                  <a:lnTo>
                    <a:pt x="426465" y="322072"/>
                  </a:lnTo>
                  <a:lnTo>
                    <a:pt x="440689" y="251460"/>
                  </a:lnTo>
                  <a:lnTo>
                    <a:pt x="440689" y="235966"/>
                  </a:lnTo>
                  <a:lnTo>
                    <a:pt x="430656" y="165354"/>
                  </a:lnTo>
                  <a:lnTo>
                    <a:pt x="400811" y="101600"/>
                  </a:lnTo>
                  <a:lnTo>
                    <a:pt x="356615" y="49911"/>
                  </a:lnTo>
                  <a:lnTo>
                    <a:pt x="299465" y="15494"/>
                  </a:lnTo>
                  <a:lnTo>
                    <a:pt x="232536" y="0"/>
                  </a:lnTo>
                  <a:lnTo>
                    <a:pt x="2197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1513" y="2955163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31012" y="0"/>
                  </a:moveTo>
                  <a:lnTo>
                    <a:pt x="219710" y="0"/>
                  </a:lnTo>
                  <a:lnTo>
                    <a:pt x="185420" y="1777"/>
                  </a:lnTo>
                  <a:lnTo>
                    <a:pt x="122682" y="24129"/>
                  </a:lnTo>
                  <a:lnTo>
                    <a:pt x="68452" y="63753"/>
                  </a:lnTo>
                  <a:lnTo>
                    <a:pt x="28575" y="118872"/>
                  </a:lnTo>
                  <a:lnTo>
                    <a:pt x="4317" y="186054"/>
                  </a:lnTo>
                  <a:lnTo>
                    <a:pt x="0" y="222250"/>
                  </a:lnTo>
                  <a:lnTo>
                    <a:pt x="0" y="237744"/>
                  </a:lnTo>
                  <a:lnTo>
                    <a:pt x="10033" y="308356"/>
                  </a:lnTo>
                  <a:lnTo>
                    <a:pt x="40004" y="372110"/>
                  </a:lnTo>
                  <a:lnTo>
                    <a:pt x="84200" y="422021"/>
                  </a:lnTo>
                  <a:lnTo>
                    <a:pt x="142621" y="458215"/>
                  </a:lnTo>
                  <a:lnTo>
                    <a:pt x="208279" y="471932"/>
                  </a:lnTo>
                  <a:lnTo>
                    <a:pt x="219710" y="471932"/>
                  </a:lnTo>
                  <a:lnTo>
                    <a:pt x="288163" y="461645"/>
                  </a:lnTo>
                  <a:lnTo>
                    <a:pt x="346583" y="428878"/>
                  </a:lnTo>
                  <a:lnTo>
                    <a:pt x="393700" y="380746"/>
                  </a:lnTo>
                  <a:lnTo>
                    <a:pt x="425069" y="318642"/>
                  </a:lnTo>
                  <a:lnTo>
                    <a:pt x="439292" y="248031"/>
                  </a:lnTo>
                  <a:lnTo>
                    <a:pt x="439292" y="237744"/>
                  </a:lnTo>
                  <a:lnTo>
                    <a:pt x="429260" y="163702"/>
                  </a:lnTo>
                  <a:lnTo>
                    <a:pt x="399288" y="99949"/>
                  </a:lnTo>
                  <a:lnTo>
                    <a:pt x="355091" y="48260"/>
                  </a:lnTo>
                  <a:lnTo>
                    <a:pt x="298069" y="13842"/>
                  </a:lnTo>
                  <a:lnTo>
                    <a:pt x="231012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01513" y="2955163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19710" y="0"/>
                  </a:moveTo>
                  <a:lnTo>
                    <a:pt x="152653" y="10413"/>
                  </a:lnTo>
                  <a:lnTo>
                    <a:pt x="94107" y="41401"/>
                  </a:lnTo>
                  <a:lnTo>
                    <a:pt x="47116" y="89535"/>
                  </a:lnTo>
                  <a:lnTo>
                    <a:pt x="14350" y="151637"/>
                  </a:lnTo>
                  <a:lnTo>
                    <a:pt x="0" y="222250"/>
                  </a:lnTo>
                  <a:lnTo>
                    <a:pt x="0" y="237744"/>
                  </a:lnTo>
                  <a:lnTo>
                    <a:pt x="10033" y="308356"/>
                  </a:lnTo>
                  <a:lnTo>
                    <a:pt x="40004" y="372110"/>
                  </a:lnTo>
                  <a:lnTo>
                    <a:pt x="84200" y="422021"/>
                  </a:lnTo>
                  <a:lnTo>
                    <a:pt x="142621" y="458215"/>
                  </a:lnTo>
                  <a:lnTo>
                    <a:pt x="208279" y="471932"/>
                  </a:lnTo>
                  <a:lnTo>
                    <a:pt x="219710" y="471932"/>
                  </a:lnTo>
                  <a:lnTo>
                    <a:pt x="288163" y="461645"/>
                  </a:lnTo>
                  <a:lnTo>
                    <a:pt x="346583" y="428878"/>
                  </a:lnTo>
                  <a:lnTo>
                    <a:pt x="393700" y="380746"/>
                  </a:lnTo>
                  <a:lnTo>
                    <a:pt x="425069" y="318642"/>
                  </a:lnTo>
                  <a:lnTo>
                    <a:pt x="439292" y="248031"/>
                  </a:lnTo>
                  <a:lnTo>
                    <a:pt x="439292" y="237744"/>
                  </a:lnTo>
                  <a:lnTo>
                    <a:pt x="429260" y="163702"/>
                  </a:lnTo>
                  <a:lnTo>
                    <a:pt x="399288" y="99949"/>
                  </a:lnTo>
                  <a:lnTo>
                    <a:pt x="355091" y="48260"/>
                  </a:lnTo>
                  <a:lnTo>
                    <a:pt x="298069" y="13842"/>
                  </a:lnTo>
                  <a:lnTo>
                    <a:pt x="231012" y="0"/>
                  </a:lnTo>
                  <a:lnTo>
                    <a:pt x="21971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5158" y="2924175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31013" y="0"/>
                  </a:moveTo>
                  <a:lnTo>
                    <a:pt x="219583" y="0"/>
                  </a:lnTo>
                  <a:lnTo>
                    <a:pt x="185420" y="1777"/>
                  </a:lnTo>
                  <a:lnTo>
                    <a:pt x="122682" y="24129"/>
                  </a:lnTo>
                  <a:lnTo>
                    <a:pt x="68452" y="63753"/>
                  </a:lnTo>
                  <a:lnTo>
                    <a:pt x="28575" y="118872"/>
                  </a:lnTo>
                  <a:lnTo>
                    <a:pt x="4318" y="186054"/>
                  </a:lnTo>
                  <a:lnTo>
                    <a:pt x="0" y="222250"/>
                  </a:lnTo>
                  <a:lnTo>
                    <a:pt x="0" y="237744"/>
                  </a:lnTo>
                  <a:lnTo>
                    <a:pt x="10033" y="308355"/>
                  </a:lnTo>
                  <a:lnTo>
                    <a:pt x="39877" y="372110"/>
                  </a:lnTo>
                  <a:lnTo>
                    <a:pt x="84074" y="422021"/>
                  </a:lnTo>
                  <a:lnTo>
                    <a:pt x="142621" y="458215"/>
                  </a:lnTo>
                  <a:lnTo>
                    <a:pt x="208152" y="471932"/>
                  </a:lnTo>
                  <a:lnTo>
                    <a:pt x="219583" y="471932"/>
                  </a:lnTo>
                  <a:lnTo>
                    <a:pt x="288036" y="461645"/>
                  </a:lnTo>
                  <a:lnTo>
                    <a:pt x="346583" y="428878"/>
                  </a:lnTo>
                  <a:lnTo>
                    <a:pt x="393573" y="380619"/>
                  </a:lnTo>
                  <a:lnTo>
                    <a:pt x="424942" y="318642"/>
                  </a:lnTo>
                  <a:lnTo>
                    <a:pt x="439293" y="248030"/>
                  </a:lnTo>
                  <a:lnTo>
                    <a:pt x="439293" y="237744"/>
                  </a:lnTo>
                  <a:lnTo>
                    <a:pt x="429260" y="163575"/>
                  </a:lnTo>
                  <a:lnTo>
                    <a:pt x="399288" y="99949"/>
                  </a:lnTo>
                  <a:lnTo>
                    <a:pt x="355092" y="48260"/>
                  </a:lnTo>
                  <a:lnTo>
                    <a:pt x="298069" y="13842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5158" y="2924175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19583" y="0"/>
                  </a:moveTo>
                  <a:lnTo>
                    <a:pt x="152526" y="10287"/>
                  </a:lnTo>
                  <a:lnTo>
                    <a:pt x="94107" y="41401"/>
                  </a:lnTo>
                  <a:lnTo>
                    <a:pt x="46990" y="89535"/>
                  </a:lnTo>
                  <a:lnTo>
                    <a:pt x="14224" y="151637"/>
                  </a:lnTo>
                  <a:lnTo>
                    <a:pt x="0" y="222250"/>
                  </a:lnTo>
                  <a:lnTo>
                    <a:pt x="0" y="237744"/>
                  </a:lnTo>
                  <a:lnTo>
                    <a:pt x="10033" y="308355"/>
                  </a:lnTo>
                  <a:lnTo>
                    <a:pt x="39877" y="372110"/>
                  </a:lnTo>
                  <a:lnTo>
                    <a:pt x="84074" y="422021"/>
                  </a:lnTo>
                  <a:lnTo>
                    <a:pt x="142621" y="458215"/>
                  </a:lnTo>
                  <a:lnTo>
                    <a:pt x="208152" y="471932"/>
                  </a:lnTo>
                  <a:lnTo>
                    <a:pt x="219583" y="471932"/>
                  </a:lnTo>
                  <a:lnTo>
                    <a:pt x="288036" y="461645"/>
                  </a:lnTo>
                  <a:lnTo>
                    <a:pt x="346583" y="428878"/>
                  </a:lnTo>
                  <a:lnTo>
                    <a:pt x="393573" y="380619"/>
                  </a:lnTo>
                  <a:lnTo>
                    <a:pt x="424942" y="318642"/>
                  </a:lnTo>
                  <a:lnTo>
                    <a:pt x="439293" y="248030"/>
                  </a:lnTo>
                  <a:lnTo>
                    <a:pt x="439293" y="237744"/>
                  </a:lnTo>
                  <a:lnTo>
                    <a:pt x="429260" y="163575"/>
                  </a:lnTo>
                  <a:lnTo>
                    <a:pt x="399288" y="99949"/>
                  </a:lnTo>
                  <a:lnTo>
                    <a:pt x="355092" y="48260"/>
                  </a:lnTo>
                  <a:lnTo>
                    <a:pt x="298069" y="13842"/>
                  </a:lnTo>
                  <a:lnTo>
                    <a:pt x="231013" y="0"/>
                  </a:lnTo>
                  <a:lnTo>
                    <a:pt x="2195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5158" y="4371086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31013" y="0"/>
                  </a:moveTo>
                  <a:lnTo>
                    <a:pt x="219583" y="0"/>
                  </a:lnTo>
                  <a:lnTo>
                    <a:pt x="185420" y="1650"/>
                  </a:lnTo>
                  <a:lnTo>
                    <a:pt x="122682" y="24130"/>
                  </a:lnTo>
                  <a:lnTo>
                    <a:pt x="68452" y="63753"/>
                  </a:lnTo>
                  <a:lnTo>
                    <a:pt x="28575" y="118871"/>
                  </a:lnTo>
                  <a:lnTo>
                    <a:pt x="4318" y="186055"/>
                  </a:lnTo>
                  <a:lnTo>
                    <a:pt x="0" y="222122"/>
                  </a:lnTo>
                  <a:lnTo>
                    <a:pt x="0" y="237744"/>
                  </a:lnTo>
                  <a:lnTo>
                    <a:pt x="10033" y="308356"/>
                  </a:lnTo>
                  <a:lnTo>
                    <a:pt x="39877" y="371982"/>
                  </a:lnTo>
                  <a:lnTo>
                    <a:pt x="84074" y="422020"/>
                  </a:lnTo>
                  <a:lnTo>
                    <a:pt x="142621" y="458215"/>
                  </a:lnTo>
                  <a:lnTo>
                    <a:pt x="208152" y="471931"/>
                  </a:lnTo>
                  <a:lnTo>
                    <a:pt x="219583" y="471931"/>
                  </a:lnTo>
                  <a:lnTo>
                    <a:pt x="288036" y="461644"/>
                  </a:lnTo>
                  <a:lnTo>
                    <a:pt x="346583" y="428878"/>
                  </a:lnTo>
                  <a:lnTo>
                    <a:pt x="393573" y="380619"/>
                  </a:lnTo>
                  <a:lnTo>
                    <a:pt x="424942" y="318643"/>
                  </a:lnTo>
                  <a:lnTo>
                    <a:pt x="439293" y="248031"/>
                  </a:lnTo>
                  <a:lnTo>
                    <a:pt x="439293" y="237744"/>
                  </a:lnTo>
                  <a:lnTo>
                    <a:pt x="429260" y="163575"/>
                  </a:lnTo>
                  <a:lnTo>
                    <a:pt x="399288" y="99821"/>
                  </a:lnTo>
                  <a:lnTo>
                    <a:pt x="355092" y="48259"/>
                  </a:lnTo>
                  <a:lnTo>
                    <a:pt x="298069" y="13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25158" y="4371086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19583" y="0"/>
                  </a:moveTo>
                  <a:lnTo>
                    <a:pt x="152526" y="10287"/>
                  </a:lnTo>
                  <a:lnTo>
                    <a:pt x="94107" y="41275"/>
                  </a:lnTo>
                  <a:lnTo>
                    <a:pt x="46990" y="89534"/>
                  </a:lnTo>
                  <a:lnTo>
                    <a:pt x="14224" y="151511"/>
                  </a:lnTo>
                  <a:lnTo>
                    <a:pt x="0" y="222122"/>
                  </a:lnTo>
                  <a:lnTo>
                    <a:pt x="0" y="237744"/>
                  </a:lnTo>
                  <a:lnTo>
                    <a:pt x="10033" y="308356"/>
                  </a:lnTo>
                  <a:lnTo>
                    <a:pt x="39877" y="371982"/>
                  </a:lnTo>
                  <a:lnTo>
                    <a:pt x="84074" y="422020"/>
                  </a:lnTo>
                  <a:lnTo>
                    <a:pt x="142621" y="458215"/>
                  </a:lnTo>
                  <a:lnTo>
                    <a:pt x="208152" y="471931"/>
                  </a:lnTo>
                  <a:lnTo>
                    <a:pt x="219583" y="471931"/>
                  </a:lnTo>
                  <a:lnTo>
                    <a:pt x="288036" y="461644"/>
                  </a:lnTo>
                  <a:lnTo>
                    <a:pt x="346583" y="428878"/>
                  </a:lnTo>
                  <a:lnTo>
                    <a:pt x="393573" y="380619"/>
                  </a:lnTo>
                  <a:lnTo>
                    <a:pt x="424942" y="318643"/>
                  </a:lnTo>
                  <a:lnTo>
                    <a:pt x="439293" y="248031"/>
                  </a:lnTo>
                  <a:lnTo>
                    <a:pt x="439293" y="237744"/>
                  </a:lnTo>
                  <a:lnTo>
                    <a:pt x="429260" y="163575"/>
                  </a:lnTo>
                  <a:lnTo>
                    <a:pt x="399288" y="99821"/>
                  </a:lnTo>
                  <a:lnTo>
                    <a:pt x="355092" y="48259"/>
                  </a:lnTo>
                  <a:lnTo>
                    <a:pt x="298069" y="13715"/>
                  </a:lnTo>
                  <a:lnTo>
                    <a:pt x="231013" y="0"/>
                  </a:lnTo>
                  <a:lnTo>
                    <a:pt x="2195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1696" y="4371086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31012" y="0"/>
                  </a:moveTo>
                  <a:lnTo>
                    <a:pt x="219582" y="0"/>
                  </a:lnTo>
                  <a:lnTo>
                    <a:pt x="185292" y="1650"/>
                  </a:lnTo>
                  <a:lnTo>
                    <a:pt x="122554" y="24130"/>
                  </a:lnTo>
                  <a:lnTo>
                    <a:pt x="68452" y="63753"/>
                  </a:lnTo>
                  <a:lnTo>
                    <a:pt x="28448" y="118871"/>
                  </a:lnTo>
                  <a:lnTo>
                    <a:pt x="4190" y="186055"/>
                  </a:lnTo>
                  <a:lnTo>
                    <a:pt x="0" y="222122"/>
                  </a:lnTo>
                  <a:lnTo>
                    <a:pt x="0" y="237744"/>
                  </a:lnTo>
                  <a:lnTo>
                    <a:pt x="9905" y="308356"/>
                  </a:lnTo>
                  <a:lnTo>
                    <a:pt x="39877" y="371982"/>
                  </a:lnTo>
                  <a:lnTo>
                    <a:pt x="84074" y="422020"/>
                  </a:lnTo>
                  <a:lnTo>
                    <a:pt x="142620" y="458215"/>
                  </a:lnTo>
                  <a:lnTo>
                    <a:pt x="208152" y="471931"/>
                  </a:lnTo>
                  <a:lnTo>
                    <a:pt x="219582" y="471931"/>
                  </a:lnTo>
                  <a:lnTo>
                    <a:pt x="288036" y="461644"/>
                  </a:lnTo>
                  <a:lnTo>
                    <a:pt x="346455" y="428878"/>
                  </a:lnTo>
                  <a:lnTo>
                    <a:pt x="393573" y="380619"/>
                  </a:lnTo>
                  <a:lnTo>
                    <a:pt x="424941" y="318643"/>
                  </a:lnTo>
                  <a:lnTo>
                    <a:pt x="439165" y="248031"/>
                  </a:lnTo>
                  <a:lnTo>
                    <a:pt x="439165" y="237744"/>
                  </a:lnTo>
                  <a:lnTo>
                    <a:pt x="429259" y="163575"/>
                  </a:lnTo>
                  <a:lnTo>
                    <a:pt x="399288" y="99821"/>
                  </a:lnTo>
                  <a:lnTo>
                    <a:pt x="355091" y="48259"/>
                  </a:lnTo>
                  <a:lnTo>
                    <a:pt x="298068" y="13715"/>
                  </a:lnTo>
                  <a:lnTo>
                    <a:pt x="231012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1696" y="4371086"/>
              <a:ext cx="439420" cy="472440"/>
            </a:xfrm>
            <a:custGeom>
              <a:avLst/>
              <a:gdLst/>
              <a:ahLst/>
              <a:cxnLst/>
              <a:rect l="l" t="t" r="r" b="b"/>
              <a:pathLst>
                <a:path w="439420" h="472439">
                  <a:moveTo>
                    <a:pt x="219582" y="0"/>
                  </a:moveTo>
                  <a:lnTo>
                    <a:pt x="152526" y="10287"/>
                  </a:lnTo>
                  <a:lnTo>
                    <a:pt x="94106" y="41275"/>
                  </a:lnTo>
                  <a:lnTo>
                    <a:pt x="46989" y="89534"/>
                  </a:lnTo>
                  <a:lnTo>
                    <a:pt x="14224" y="151511"/>
                  </a:lnTo>
                  <a:lnTo>
                    <a:pt x="0" y="222122"/>
                  </a:lnTo>
                  <a:lnTo>
                    <a:pt x="0" y="237744"/>
                  </a:lnTo>
                  <a:lnTo>
                    <a:pt x="9905" y="308356"/>
                  </a:lnTo>
                  <a:lnTo>
                    <a:pt x="39877" y="371982"/>
                  </a:lnTo>
                  <a:lnTo>
                    <a:pt x="84074" y="422020"/>
                  </a:lnTo>
                  <a:lnTo>
                    <a:pt x="142620" y="458215"/>
                  </a:lnTo>
                  <a:lnTo>
                    <a:pt x="208152" y="471931"/>
                  </a:lnTo>
                  <a:lnTo>
                    <a:pt x="219582" y="471931"/>
                  </a:lnTo>
                  <a:lnTo>
                    <a:pt x="288036" y="461644"/>
                  </a:lnTo>
                  <a:lnTo>
                    <a:pt x="346455" y="428878"/>
                  </a:lnTo>
                  <a:lnTo>
                    <a:pt x="393573" y="380619"/>
                  </a:lnTo>
                  <a:lnTo>
                    <a:pt x="424941" y="318643"/>
                  </a:lnTo>
                  <a:lnTo>
                    <a:pt x="439165" y="248031"/>
                  </a:lnTo>
                  <a:lnTo>
                    <a:pt x="439165" y="237744"/>
                  </a:lnTo>
                  <a:lnTo>
                    <a:pt x="429259" y="163575"/>
                  </a:lnTo>
                  <a:lnTo>
                    <a:pt x="399288" y="99821"/>
                  </a:lnTo>
                  <a:lnTo>
                    <a:pt x="355091" y="48259"/>
                  </a:lnTo>
                  <a:lnTo>
                    <a:pt x="298068" y="13715"/>
                  </a:lnTo>
                  <a:lnTo>
                    <a:pt x="231012" y="0"/>
                  </a:lnTo>
                  <a:lnTo>
                    <a:pt x="21958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05229"/>
            <a:ext cx="2667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Graflar</a:t>
            </a:r>
            <a:r>
              <a:rPr sz="2800" spc="-60"/>
              <a:t> </a:t>
            </a:r>
            <a:r>
              <a:rPr sz="2800"/>
              <a:t>–</a:t>
            </a:r>
            <a:r>
              <a:rPr sz="2800" spc="-85"/>
              <a:t> </a:t>
            </a:r>
            <a:r>
              <a:rPr sz="2800" spc="-25"/>
              <a:t>Tanımlar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1869" y="1932813"/>
            <a:ext cx="655193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Multigraf:</a:t>
            </a:r>
            <a:r>
              <a:rPr sz="2000" b="1" spc="3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Multigraf</a:t>
            </a:r>
            <a:r>
              <a:rPr sz="2000" spc="3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3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3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2000" spc="3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birden</a:t>
            </a:r>
            <a:r>
              <a:rPr sz="2000" spc="3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2000" spc="3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sahip</a:t>
            </a:r>
            <a:r>
              <a:rPr sz="2000" spc="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node’un</a:t>
            </a:r>
            <a:r>
              <a:rPr sz="2000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kendi</a:t>
            </a:r>
            <a:r>
              <a:rPr sz="2000" spc="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kendisini</a:t>
            </a:r>
            <a:r>
              <a:rPr sz="2000" spc="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gösteren</a:t>
            </a:r>
            <a:r>
              <a:rPr sz="2000" spc="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sahip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3579723"/>
            <a:ext cx="567309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Örnek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a,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kenarları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node’unun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bağlantılarıdır.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X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node’unun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derecesi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5’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tir.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çoklu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(multiple)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kenarlardır.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kendi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kendisine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döngüdür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(self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loop)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5375" y="2708275"/>
            <a:ext cx="4739005" cy="3580129"/>
            <a:chOff x="3635375" y="2708275"/>
            <a:chExt cx="4739005" cy="3580129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35375" y="2708275"/>
              <a:ext cx="3140075" cy="9112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50001" y="4437062"/>
              <a:ext cx="2524125" cy="18510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789938"/>
            <a:ext cx="693610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Düğüm</a:t>
            </a:r>
            <a:r>
              <a:rPr sz="20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Derecesi</a:t>
            </a:r>
            <a:r>
              <a:rPr sz="2000" b="1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(Node</a:t>
            </a:r>
            <a:r>
              <a:rPr sz="20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Degree):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spcBef>
                <a:spcPts val="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Düğüme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toplam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uç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sayısıdır;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çevrimli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hem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çıkış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hem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giriş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yaptığı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dereceyi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arttırır.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285750" marR="95250" indent="-273685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Yönlü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graflarda,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derecesi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giriş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derecesi</a:t>
            </a:r>
            <a:r>
              <a:rPr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(input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degree)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ve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çıkış</a:t>
            </a:r>
            <a:r>
              <a:rPr sz="2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derecesi</a:t>
            </a:r>
            <a:r>
              <a:rPr sz="2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(output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degree)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ayrı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ayrı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belirtilir.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3740911"/>
            <a:ext cx="3183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yönlü-maliyetsiz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için;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4106926"/>
            <a:ext cx="752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869" y="4777485"/>
            <a:ext cx="437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(yönsüz-maliyetsiz)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ise,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869" y="5143246"/>
            <a:ext cx="752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5097" y="3429000"/>
            <a:ext cx="244475" cy="954405"/>
          </a:xfrm>
          <a:custGeom>
            <a:avLst/>
            <a:gdLst/>
            <a:ahLst/>
            <a:cxnLst/>
            <a:rect l="l" t="t" r="r" b="b"/>
            <a:pathLst>
              <a:path w="244475" h="954403">
                <a:moveTo>
                  <a:pt x="244475" y="953897"/>
                </a:moveTo>
                <a:lnTo>
                  <a:pt x="196861" y="952311"/>
                </a:lnTo>
                <a:lnTo>
                  <a:pt x="157987" y="947975"/>
                </a:lnTo>
                <a:lnTo>
                  <a:pt x="131782" y="941520"/>
                </a:lnTo>
                <a:lnTo>
                  <a:pt x="122174" y="933576"/>
                </a:lnTo>
                <a:lnTo>
                  <a:pt x="122174" y="510413"/>
                </a:lnTo>
                <a:lnTo>
                  <a:pt x="112585" y="502523"/>
                </a:lnTo>
                <a:lnTo>
                  <a:pt x="86423" y="496062"/>
                </a:lnTo>
                <a:lnTo>
                  <a:pt x="47593" y="491696"/>
                </a:lnTo>
                <a:lnTo>
                  <a:pt x="0" y="490093"/>
                </a:lnTo>
                <a:lnTo>
                  <a:pt x="47593" y="488487"/>
                </a:lnTo>
                <a:lnTo>
                  <a:pt x="86423" y="484108"/>
                </a:lnTo>
                <a:lnTo>
                  <a:pt x="112585" y="477609"/>
                </a:lnTo>
                <a:lnTo>
                  <a:pt x="122174" y="469645"/>
                </a:lnTo>
                <a:lnTo>
                  <a:pt x="122174" y="20447"/>
                </a:lnTo>
                <a:lnTo>
                  <a:pt x="131782" y="12483"/>
                </a:lnTo>
                <a:lnTo>
                  <a:pt x="157987" y="5984"/>
                </a:lnTo>
                <a:lnTo>
                  <a:pt x="196861" y="1605"/>
                </a:lnTo>
                <a:lnTo>
                  <a:pt x="244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3769" y="1789938"/>
            <a:ext cx="7214870" cy="199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Komşuluk</a:t>
            </a:r>
            <a:r>
              <a:rPr sz="20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Matrisi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(Adjacency</a:t>
            </a:r>
            <a:r>
              <a:rPr sz="2000" b="1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Matrice):</a:t>
            </a:r>
            <a:endParaRPr sz="2000">
              <a:latin typeface="Calibri"/>
              <a:cs typeface="Calibri"/>
            </a:endParaRPr>
          </a:p>
          <a:p>
            <a:pPr marL="323850" algn="just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Düğümlerden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bağlantıyı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gösteren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kare</a:t>
            </a:r>
            <a:endParaRPr sz="2000">
              <a:latin typeface="Calibri"/>
              <a:cs typeface="Calibri"/>
            </a:endParaRPr>
          </a:p>
          <a:p>
            <a:pPr marL="323850" marR="68580" algn="just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matrisdir;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matrisinin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elemanları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ki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değerlerinden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oluşur.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dd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'nin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matrisel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gösterilmesinden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oluşur.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dd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=[a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ij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]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ise,</a:t>
            </a:r>
            <a:endParaRPr sz="2000">
              <a:latin typeface="Calibri"/>
              <a:cs typeface="Calibri"/>
            </a:endParaRPr>
          </a:p>
          <a:p>
            <a:pPr marL="4029075">
              <a:lnSpc>
                <a:spcPct val="100000"/>
              </a:lnSpc>
              <a:spcBef>
                <a:spcPts val="11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875" spc="-7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875" spc="-22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Symbol"/>
                <a:cs typeface="Symbol"/>
              </a:rPr>
              <a:t>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ise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028" y="3756786"/>
            <a:ext cx="4235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ij</a:t>
            </a:r>
            <a:r>
              <a:rPr sz="1875" spc="-15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170" y="4046347"/>
            <a:ext cx="20408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19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durumlarda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4845" y="5229225"/>
            <a:ext cx="342265" cy="954405"/>
          </a:xfrm>
          <a:custGeom>
            <a:avLst/>
            <a:gdLst/>
            <a:ahLst/>
            <a:cxnLst/>
            <a:rect l="l" t="t" r="r" b="b"/>
            <a:pathLst>
              <a:path w="342264" h="954403">
                <a:moveTo>
                  <a:pt x="342264" y="953947"/>
                </a:moveTo>
                <a:lnTo>
                  <a:pt x="275673" y="951703"/>
                </a:lnTo>
                <a:lnTo>
                  <a:pt x="221297" y="945581"/>
                </a:lnTo>
                <a:lnTo>
                  <a:pt x="184638" y="936502"/>
                </a:lnTo>
                <a:lnTo>
                  <a:pt x="171195" y="925385"/>
                </a:lnTo>
                <a:lnTo>
                  <a:pt x="171195" y="518604"/>
                </a:lnTo>
                <a:lnTo>
                  <a:pt x="157733" y="507487"/>
                </a:lnTo>
                <a:lnTo>
                  <a:pt x="121030" y="498408"/>
                </a:lnTo>
                <a:lnTo>
                  <a:pt x="66611" y="492286"/>
                </a:lnTo>
                <a:lnTo>
                  <a:pt x="0" y="490042"/>
                </a:lnTo>
                <a:lnTo>
                  <a:pt x="66611" y="487797"/>
                </a:lnTo>
                <a:lnTo>
                  <a:pt x="121030" y="481676"/>
                </a:lnTo>
                <a:lnTo>
                  <a:pt x="157733" y="472597"/>
                </a:lnTo>
                <a:lnTo>
                  <a:pt x="171195" y="461479"/>
                </a:lnTo>
                <a:lnTo>
                  <a:pt x="171195" y="28575"/>
                </a:lnTo>
                <a:lnTo>
                  <a:pt x="184638" y="17466"/>
                </a:lnTo>
                <a:lnTo>
                  <a:pt x="221297" y="8382"/>
                </a:lnTo>
                <a:lnTo>
                  <a:pt x="275673" y="2250"/>
                </a:lnTo>
                <a:lnTo>
                  <a:pt x="34226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95190" y="5267705"/>
            <a:ext cx="33566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875" spc="-7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875" spc="-30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Symbol"/>
                <a:cs typeface="Symbol"/>
              </a:rPr>
              <a:t>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875" spc="-15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875" spc="-30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8382" y="5557215"/>
            <a:ext cx="29552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ij</a:t>
            </a:r>
            <a:r>
              <a:rPr sz="1875" spc="-15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endParaRPr sz="19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 durumlarda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661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GRAFLAR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2280030"/>
            <a:ext cx="4918075" cy="3501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 spc="-10">
                <a:solidFill>
                  <a:srgbClr val="3D3C2C"/>
                </a:solidFill>
                <a:latin typeface="Calibri"/>
                <a:cs typeface="Calibri"/>
              </a:rPr>
              <a:t>Tanım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Yönlendirilmiş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 ve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yönlendirilmemiş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Ağırlıklı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 spc="-10">
                <a:solidFill>
                  <a:srgbClr val="3D3C2C"/>
                </a:solidFill>
                <a:latin typeface="Calibri"/>
                <a:cs typeface="Calibri"/>
              </a:rPr>
              <a:t>Gösterim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Matrisi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Listesi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Dolaşma</a:t>
            </a:r>
            <a:r>
              <a:rPr sz="2200" b="1" spc="-10">
                <a:solidFill>
                  <a:srgbClr val="3D3C2C"/>
                </a:solidFill>
                <a:latin typeface="Calibri"/>
                <a:cs typeface="Calibri"/>
              </a:rPr>
              <a:t> Algoritmaları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(Breath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Search)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DFS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(Depth-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Search)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Komşuluk</a:t>
            </a:r>
            <a:r>
              <a:rPr sz="3000" spc="-160"/>
              <a:t> </a:t>
            </a:r>
            <a:r>
              <a:rPr sz="3000" spc="-10"/>
              <a:t>Matrisi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488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20">
                <a:latin typeface="Calibri"/>
                <a:cs typeface="Calibri"/>
              </a:rPr>
              <a:t>Yönlendirilmiş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graf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için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komşu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matrisi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975" y="2781300"/>
            <a:ext cx="6381750" cy="3400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2794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/>
              <a:t>Komşuluk</a:t>
            </a:r>
            <a:r>
              <a:rPr sz="3000" spc="-160"/>
              <a:t> </a:t>
            </a:r>
            <a:r>
              <a:rPr sz="3000" spc="-10"/>
              <a:t>Matrisi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1932813"/>
            <a:ext cx="61328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latin typeface="Calibri"/>
                <a:cs typeface="Calibri"/>
              </a:rPr>
              <a:t>Ağırlıklandırılmış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ancak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yönlendirilmemiş</a:t>
            </a:r>
            <a:r>
              <a:rPr sz="2000">
                <a:latin typeface="Calibri"/>
                <a:cs typeface="Calibri"/>
              </a:rPr>
              <a:t> graf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için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komşu matrisi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500" y="2781300"/>
            <a:ext cx="6686550" cy="33623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5982" y="3933825"/>
            <a:ext cx="182245" cy="954405"/>
          </a:xfrm>
          <a:custGeom>
            <a:avLst/>
            <a:gdLst/>
            <a:ahLst/>
            <a:cxnLst/>
            <a:rect l="l" t="t" r="r" b="b"/>
            <a:pathLst>
              <a:path w="182245" h="954403">
                <a:moveTo>
                  <a:pt x="181991" y="953897"/>
                </a:moveTo>
                <a:lnTo>
                  <a:pt x="146546" y="952714"/>
                </a:lnTo>
                <a:lnTo>
                  <a:pt x="117602" y="949483"/>
                </a:lnTo>
                <a:lnTo>
                  <a:pt x="98087" y="944681"/>
                </a:lnTo>
                <a:lnTo>
                  <a:pt x="90931" y="938783"/>
                </a:lnTo>
                <a:lnTo>
                  <a:pt x="90931" y="505206"/>
                </a:lnTo>
                <a:lnTo>
                  <a:pt x="83778" y="499308"/>
                </a:lnTo>
                <a:lnTo>
                  <a:pt x="64277" y="494506"/>
                </a:lnTo>
                <a:lnTo>
                  <a:pt x="35371" y="491275"/>
                </a:lnTo>
                <a:lnTo>
                  <a:pt x="0" y="490093"/>
                </a:lnTo>
                <a:lnTo>
                  <a:pt x="35371" y="488890"/>
                </a:lnTo>
                <a:lnTo>
                  <a:pt x="64277" y="485616"/>
                </a:lnTo>
                <a:lnTo>
                  <a:pt x="83778" y="480770"/>
                </a:lnTo>
                <a:lnTo>
                  <a:pt x="90931" y="474852"/>
                </a:lnTo>
                <a:lnTo>
                  <a:pt x="90931" y="15239"/>
                </a:lnTo>
                <a:lnTo>
                  <a:pt x="98087" y="9322"/>
                </a:lnTo>
                <a:lnTo>
                  <a:pt x="117602" y="4476"/>
                </a:lnTo>
                <a:lnTo>
                  <a:pt x="146546" y="1202"/>
                </a:lnTo>
                <a:lnTo>
                  <a:pt x="1819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69" y="1729587"/>
            <a:ext cx="7207250" cy="3744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Bitişiklik</a:t>
            </a:r>
            <a:r>
              <a:rPr sz="2000" b="1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Matrisi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(Incedence</a:t>
            </a:r>
            <a:r>
              <a:rPr sz="20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Matrice):</a:t>
            </a:r>
            <a:endParaRPr sz="2000">
              <a:latin typeface="Calibri"/>
              <a:cs typeface="Calibri"/>
            </a:endParaRPr>
          </a:p>
          <a:p>
            <a:pPr marL="374650" marR="402590" indent="-2736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Düğümlerle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arasındaki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bağlantı/bitişiklik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ilişkisini gösteren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matrisdir;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satır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düğüm,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sütun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  <a:p>
            <a:pPr marL="374650" marR="11938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sayısına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Bitişiklik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dk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'nin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matrisel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şekilde gösterilmesinden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oluşur.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bitişiklik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dk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=[m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ij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]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ise,</a:t>
            </a:r>
            <a:endParaRPr sz="2000">
              <a:latin typeface="Calibri"/>
              <a:cs typeface="Calibri"/>
            </a:endParaRPr>
          </a:p>
          <a:p>
            <a:pPr marL="37465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maliyetsiz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r>
              <a:rPr sz="2000" spc="-114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için,</a:t>
            </a:r>
            <a:endParaRPr sz="2000">
              <a:latin typeface="Calibri"/>
              <a:cs typeface="Calibri"/>
            </a:endParaRPr>
          </a:p>
          <a:p>
            <a:pPr marL="285115" algn="ctr">
              <a:lnSpc>
                <a:spcPct val="100000"/>
              </a:lnSpc>
              <a:spcBef>
                <a:spcPts val="2290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875" spc="-30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875" spc="-30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900" spc="3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bağlantı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endParaRPr sz="1900">
              <a:latin typeface="Calibri"/>
              <a:cs typeface="Calibri"/>
            </a:endParaRPr>
          </a:p>
          <a:p>
            <a:pPr marR="3548379" algn="ctr">
              <a:lnSpc>
                <a:spcPct val="100000"/>
              </a:lnSpc>
              <a:spcBef>
                <a:spcPts val="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</a:t>
            </a:r>
            <a:r>
              <a:rPr sz="1875" baseline="-20000">
                <a:solidFill>
                  <a:srgbClr val="3D3C2C"/>
                </a:solidFill>
                <a:latin typeface="Calibri"/>
                <a:cs typeface="Calibri"/>
              </a:rPr>
              <a:t>ij</a:t>
            </a:r>
            <a:r>
              <a:rPr sz="1875" spc="-7" baseline="-20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endParaRPr sz="1900">
              <a:latin typeface="Calibri"/>
              <a:cs typeface="Calibri"/>
            </a:endParaRPr>
          </a:p>
          <a:p>
            <a:pPr marR="660400" algn="ctr">
              <a:lnSpc>
                <a:spcPct val="10000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durumlarda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9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729587"/>
            <a:ext cx="7003415" cy="1061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000" b="1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bitişiklik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çıkarılması</a:t>
            </a:r>
            <a:endParaRPr sz="20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Aşağıda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a)'da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verilen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bitişiklik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matrislerini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ayrı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ayrı</a:t>
            </a:r>
            <a:r>
              <a:rPr sz="20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çıkarınız;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hangisi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simetriktir?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Neden?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5021326"/>
            <a:ext cx="64471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matrisi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simetriktir.</a:t>
            </a:r>
            <a:r>
              <a:rPr sz="20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Yönsüz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graflarda,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yönde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bağlantı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sağlanmaktadır.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6012" y="3141598"/>
            <a:ext cx="7343775" cy="1790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102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 sz="2600"/>
              <a:t>Komşuluk</a:t>
            </a:r>
            <a:r>
              <a:rPr sz="2600" spc="-100"/>
              <a:t> </a:t>
            </a:r>
            <a:r>
              <a:rPr sz="2600"/>
              <a:t>Listesi</a:t>
            </a:r>
            <a:r>
              <a:rPr sz="2600" spc="-95"/>
              <a:t> </a:t>
            </a:r>
            <a:r>
              <a:rPr sz="2600"/>
              <a:t>(Dizi</a:t>
            </a:r>
            <a:r>
              <a:rPr sz="2600" spc="-85"/>
              <a:t> </a:t>
            </a:r>
            <a:r>
              <a:rPr sz="2600"/>
              <a:t>Bağlantılı</a:t>
            </a:r>
            <a:r>
              <a:rPr sz="2600" spc="-70"/>
              <a:t> </a:t>
            </a:r>
            <a:r>
              <a:rPr sz="2600"/>
              <a:t>Liste)</a:t>
            </a:r>
            <a:r>
              <a:rPr sz="2600" spc="-85"/>
              <a:t> </a:t>
            </a:r>
            <a:r>
              <a:rPr sz="2600" spc="-10"/>
              <a:t>Gösterimi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1975" y="3255962"/>
            <a:ext cx="422275" cy="443230"/>
            <a:chOff x="561975" y="3255962"/>
            <a:chExt cx="422275" cy="443230"/>
          </a:xfrm>
        </p:grpSpPr>
        <p:sp>
          <p:nvSpPr>
            <p:cNvPr id="5" name="object 5"/>
            <p:cNvSpPr/>
            <p:nvPr/>
          </p:nvSpPr>
          <p:spPr>
            <a:xfrm>
              <a:off x="566737" y="3260725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53" y="5723"/>
                  </a:lnTo>
                  <a:lnTo>
                    <a:pt x="115614" y="22026"/>
                  </a:lnTo>
                  <a:lnTo>
                    <a:pt x="77295" y="47606"/>
                  </a:lnTo>
                  <a:lnTo>
                    <a:pt x="45336" y="81161"/>
                  </a:lnTo>
                  <a:lnTo>
                    <a:pt x="20975" y="121390"/>
                  </a:lnTo>
                  <a:lnTo>
                    <a:pt x="5450" y="166991"/>
                  </a:lnTo>
                  <a:lnTo>
                    <a:pt x="0" y="216662"/>
                  </a:lnTo>
                  <a:lnTo>
                    <a:pt x="5450" y="266372"/>
                  </a:lnTo>
                  <a:lnTo>
                    <a:pt x="20975" y="311989"/>
                  </a:lnTo>
                  <a:lnTo>
                    <a:pt x="45336" y="352215"/>
                  </a:lnTo>
                  <a:lnTo>
                    <a:pt x="77295" y="385757"/>
                  </a:lnTo>
                  <a:lnTo>
                    <a:pt x="115614" y="411320"/>
                  </a:lnTo>
                  <a:lnTo>
                    <a:pt x="159053" y="427607"/>
                  </a:lnTo>
                  <a:lnTo>
                    <a:pt x="206375" y="433324"/>
                  </a:lnTo>
                  <a:lnTo>
                    <a:pt x="253696" y="427607"/>
                  </a:lnTo>
                  <a:lnTo>
                    <a:pt x="297135" y="411320"/>
                  </a:lnTo>
                  <a:lnTo>
                    <a:pt x="335454" y="385757"/>
                  </a:lnTo>
                  <a:lnTo>
                    <a:pt x="367413" y="352215"/>
                  </a:lnTo>
                  <a:lnTo>
                    <a:pt x="391774" y="311989"/>
                  </a:lnTo>
                  <a:lnTo>
                    <a:pt x="407299" y="266372"/>
                  </a:lnTo>
                  <a:lnTo>
                    <a:pt x="412750" y="216662"/>
                  </a:lnTo>
                  <a:lnTo>
                    <a:pt x="407299" y="166991"/>
                  </a:lnTo>
                  <a:lnTo>
                    <a:pt x="391774" y="121390"/>
                  </a:lnTo>
                  <a:lnTo>
                    <a:pt x="367413" y="81161"/>
                  </a:lnTo>
                  <a:lnTo>
                    <a:pt x="335454" y="47606"/>
                  </a:lnTo>
                  <a:lnTo>
                    <a:pt x="297135" y="22026"/>
                  </a:lnTo>
                  <a:lnTo>
                    <a:pt x="25369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37" y="3260725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662"/>
                  </a:moveTo>
                  <a:lnTo>
                    <a:pt x="5450" y="166991"/>
                  </a:lnTo>
                  <a:lnTo>
                    <a:pt x="20975" y="121390"/>
                  </a:lnTo>
                  <a:lnTo>
                    <a:pt x="45336" y="81161"/>
                  </a:lnTo>
                  <a:lnTo>
                    <a:pt x="77295" y="47606"/>
                  </a:lnTo>
                  <a:lnTo>
                    <a:pt x="115614" y="22026"/>
                  </a:lnTo>
                  <a:lnTo>
                    <a:pt x="159053" y="5723"/>
                  </a:lnTo>
                  <a:lnTo>
                    <a:pt x="206375" y="0"/>
                  </a:lnTo>
                  <a:lnTo>
                    <a:pt x="253696" y="5723"/>
                  </a:lnTo>
                  <a:lnTo>
                    <a:pt x="297135" y="22026"/>
                  </a:lnTo>
                  <a:lnTo>
                    <a:pt x="335454" y="47606"/>
                  </a:lnTo>
                  <a:lnTo>
                    <a:pt x="367413" y="81161"/>
                  </a:lnTo>
                  <a:lnTo>
                    <a:pt x="391774" y="121390"/>
                  </a:lnTo>
                  <a:lnTo>
                    <a:pt x="407299" y="166991"/>
                  </a:lnTo>
                  <a:lnTo>
                    <a:pt x="412750" y="216662"/>
                  </a:lnTo>
                  <a:lnTo>
                    <a:pt x="407299" y="266372"/>
                  </a:lnTo>
                  <a:lnTo>
                    <a:pt x="391774" y="311989"/>
                  </a:lnTo>
                  <a:lnTo>
                    <a:pt x="367413" y="352215"/>
                  </a:lnTo>
                  <a:lnTo>
                    <a:pt x="335454" y="385757"/>
                  </a:lnTo>
                  <a:lnTo>
                    <a:pt x="297135" y="411320"/>
                  </a:lnTo>
                  <a:lnTo>
                    <a:pt x="253696" y="427607"/>
                  </a:lnTo>
                  <a:lnTo>
                    <a:pt x="206375" y="433324"/>
                  </a:lnTo>
                  <a:lnTo>
                    <a:pt x="159053" y="427607"/>
                  </a:lnTo>
                  <a:lnTo>
                    <a:pt x="115614" y="411320"/>
                  </a:lnTo>
                  <a:lnTo>
                    <a:pt x="77295" y="385757"/>
                  </a:lnTo>
                  <a:lnTo>
                    <a:pt x="45336" y="352215"/>
                  </a:lnTo>
                  <a:lnTo>
                    <a:pt x="20975" y="311989"/>
                  </a:lnTo>
                  <a:lnTo>
                    <a:pt x="5450" y="266372"/>
                  </a:lnTo>
                  <a:lnTo>
                    <a:pt x="0" y="216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4740" y="334251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3212" y="2595562"/>
            <a:ext cx="422275" cy="443230"/>
            <a:chOff x="1573212" y="2595562"/>
            <a:chExt cx="422275" cy="443230"/>
          </a:xfrm>
        </p:grpSpPr>
        <p:sp>
          <p:nvSpPr>
            <p:cNvPr id="9" name="object 9"/>
            <p:cNvSpPr/>
            <p:nvPr/>
          </p:nvSpPr>
          <p:spPr>
            <a:xfrm>
              <a:off x="1577975" y="2600325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5">
                  <a:moveTo>
                    <a:pt x="206375" y="0"/>
                  </a:moveTo>
                  <a:lnTo>
                    <a:pt x="159073" y="5723"/>
                  </a:lnTo>
                  <a:lnTo>
                    <a:pt x="115642" y="22026"/>
                  </a:lnTo>
                  <a:lnTo>
                    <a:pt x="77322" y="47606"/>
                  </a:lnTo>
                  <a:lnTo>
                    <a:pt x="45356" y="81161"/>
                  </a:lnTo>
                  <a:lnTo>
                    <a:pt x="20986" y="121390"/>
                  </a:lnTo>
                  <a:lnTo>
                    <a:pt x="5453" y="166991"/>
                  </a:lnTo>
                  <a:lnTo>
                    <a:pt x="0" y="216662"/>
                  </a:lnTo>
                  <a:lnTo>
                    <a:pt x="5453" y="266372"/>
                  </a:lnTo>
                  <a:lnTo>
                    <a:pt x="20986" y="311989"/>
                  </a:lnTo>
                  <a:lnTo>
                    <a:pt x="45356" y="352215"/>
                  </a:lnTo>
                  <a:lnTo>
                    <a:pt x="77322" y="385757"/>
                  </a:lnTo>
                  <a:lnTo>
                    <a:pt x="115642" y="411320"/>
                  </a:lnTo>
                  <a:lnTo>
                    <a:pt x="159073" y="427607"/>
                  </a:lnTo>
                  <a:lnTo>
                    <a:pt x="206375" y="433324"/>
                  </a:lnTo>
                  <a:lnTo>
                    <a:pt x="253676" y="427607"/>
                  </a:lnTo>
                  <a:lnTo>
                    <a:pt x="297107" y="411320"/>
                  </a:lnTo>
                  <a:lnTo>
                    <a:pt x="335427" y="385757"/>
                  </a:lnTo>
                  <a:lnTo>
                    <a:pt x="367393" y="352215"/>
                  </a:lnTo>
                  <a:lnTo>
                    <a:pt x="391763" y="311989"/>
                  </a:lnTo>
                  <a:lnTo>
                    <a:pt x="407296" y="266372"/>
                  </a:lnTo>
                  <a:lnTo>
                    <a:pt x="412750" y="216662"/>
                  </a:lnTo>
                  <a:lnTo>
                    <a:pt x="407296" y="166991"/>
                  </a:lnTo>
                  <a:lnTo>
                    <a:pt x="391763" y="121390"/>
                  </a:lnTo>
                  <a:lnTo>
                    <a:pt x="367393" y="81161"/>
                  </a:lnTo>
                  <a:lnTo>
                    <a:pt x="335427" y="47606"/>
                  </a:lnTo>
                  <a:lnTo>
                    <a:pt x="297107" y="22026"/>
                  </a:lnTo>
                  <a:lnTo>
                    <a:pt x="25367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7975" y="2600325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5">
                  <a:moveTo>
                    <a:pt x="0" y="216662"/>
                  </a:moveTo>
                  <a:lnTo>
                    <a:pt x="5453" y="166991"/>
                  </a:lnTo>
                  <a:lnTo>
                    <a:pt x="20986" y="121390"/>
                  </a:lnTo>
                  <a:lnTo>
                    <a:pt x="45356" y="81161"/>
                  </a:lnTo>
                  <a:lnTo>
                    <a:pt x="77322" y="47606"/>
                  </a:lnTo>
                  <a:lnTo>
                    <a:pt x="115642" y="22026"/>
                  </a:lnTo>
                  <a:lnTo>
                    <a:pt x="159073" y="5723"/>
                  </a:lnTo>
                  <a:lnTo>
                    <a:pt x="206375" y="0"/>
                  </a:lnTo>
                  <a:lnTo>
                    <a:pt x="253676" y="5723"/>
                  </a:lnTo>
                  <a:lnTo>
                    <a:pt x="297107" y="22026"/>
                  </a:lnTo>
                  <a:lnTo>
                    <a:pt x="335427" y="47606"/>
                  </a:lnTo>
                  <a:lnTo>
                    <a:pt x="367393" y="81161"/>
                  </a:lnTo>
                  <a:lnTo>
                    <a:pt x="391763" y="121390"/>
                  </a:lnTo>
                  <a:lnTo>
                    <a:pt x="407296" y="166991"/>
                  </a:lnTo>
                  <a:lnTo>
                    <a:pt x="412750" y="216662"/>
                  </a:lnTo>
                  <a:lnTo>
                    <a:pt x="407296" y="266372"/>
                  </a:lnTo>
                  <a:lnTo>
                    <a:pt x="391763" y="311989"/>
                  </a:lnTo>
                  <a:lnTo>
                    <a:pt x="367393" y="352215"/>
                  </a:lnTo>
                  <a:lnTo>
                    <a:pt x="335427" y="385757"/>
                  </a:lnTo>
                  <a:lnTo>
                    <a:pt x="297107" y="411320"/>
                  </a:lnTo>
                  <a:lnTo>
                    <a:pt x="253676" y="427607"/>
                  </a:lnTo>
                  <a:lnTo>
                    <a:pt x="206375" y="433324"/>
                  </a:lnTo>
                  <a:lnTo>
                    <a:pt x="159073" y="427607"/>
                  </a:lnTo>
                  <a:lnTo>
                    <a:pt x="115642" y="411320"/>
                  </a:lnTo>
                  <a:lnTo>
                    <a:pt x="77322" y="385757"/>
                  </a:lnTo>
                  <a:lnTo>
                    <a:pt x="45356" y="352215"/>
                  </a:lnTo>
                  <a:lnTo>
                    <a:pt x="20986" y="311989"/>
                  </a:lnTo>
                  <a:lnTo>
                    <a:pt x="5453" y="266372"/>
                  </a:lnTo>
                  <a:lnTo>
                    <a:pt x="0" y="216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0054" y="268198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68688" y="2584386"/>
            <a:ext cx="422275" cy="443230"/>
            <a:chOff x="2968688" y="2584386"/>
            <a:chExt cx="422275" cy="443230"/>
          </a:xfrm>
        </p:grpSpPr>
        <p:sp>
          <p:nvSpPr>
            <p:cNvPr id="13" name="object 13"/>
            <p:cNvSpPr/>
            <p:nvPr/>
          </p:nvSpPr>
          <p:spPr>
            <a:xfrm>
              <a:off x="2973451" y="2589148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5">
                  <a:moveTo>
                    <a:pt x="206375" y="0"/>
                  </a:moveTo>
                  <a:lnTo>
                    <a:pt x="159033" y="5723"/>
                  </a:lnTo>
                  <a:lnTo>
                    <a:pt x="115586" y="22029"/>
                  </a:lnTo>
                  <a:lnTo>
                    <a:pt x="77269" y="47616"/>
                  </a:lnTo>
                  <a:lnTo>
                    <a:pt x="45316" y="81185"/>
                  </a:lnTo>
                  <a:lnTo>
                    <a:pt x="20964" y="121436"/>
                  </a:lnTo>
                  <a:lnTo>
                    <a:pt x="5446" y="167071"/>
                  </a:lnTo>
                  <a:lnTo>
                    <a:pt x="0" y="216788"/>
                  </a:lnTo>
                  <a:lnTo>
                    <a:pt x="5446" y="266459"/>
                  </a:lnTo>
                  <a:lnTo>
                    <a:pt x="20964" y="312060"/>
                  </a:lnTo>
                  <a:lnTo>
                    <a:pt x="45316" y="352289"/>
                  </a:lnTo>
                  <a:lnTo>
                    <a:pt x="77269" y="385844"/>
                  </a:lnTo>
                  <a:lnTo>
                    <a:pt x="115586" y="411424"/>
                  </a:lnTo>
                  <a:lnTo>
                    <a:pt x="159033" y="427727"/>
                  </a:lnTo>
                  <a:lnTo>
                    <a:pt x="206375" y="433450"/>
                  </a:lnTo>
                  <a:lnTo>
                    <a:pt x="253676" y="427727"/>
                  </a:lnTo>
                  <a:lnTo>
                    <a:pt x="297107" y="411424"/>
                  </a:lnTo>
                  <a:lnTo>
                    <a:pt x="335427" y="385844"/>
                  </a:lnTo>
                  <a:lnTo>
                    <a:pt x="367393" y="352289"/>
                  </a:lnTo>
                  <a:lnTo>
                    <a:pt x="391763" y="312060"/>
                  </a:lnTo>
                  <a:lnTo>
                    <a:pt x="407296" y="266459"/>
                  </a:lnTo>
                  <a:lnTo>
                    <a:pt x="412750" y="216788"/>
                  </a:lnTo>
                  <a:lnTo>
                    <a:pt x="407296" y="167071"/>
                  </a:lnTo>
                  <a:lnTo>
                    <a:pt x="391763" y="121436"/>
                  </a:lnTo>
                  <a:lnTo>
                    <a:pt x="367393" y="81185"/>
                  </a:lnTo>
                  <a:lnTo>
                    <a:pt x="335427" y="47616"/>
                  </a:lnTo>
                  <a:lnTo>
                    <a:pt x="297107" y="22029"/>
                  </a:lnTo>
                  <a:lnTo>
                    <a:pt x="25367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3451" y="2589148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5">
                  <a:moveTo>
                    <a:pt x="0" y="216788"/>
                  </a:moveTo>
                  <a:lnTo>
                    <a:pt x="5446" y="167071"/>
                  </a:lnTo>
                  <a:lnTo>
                    <a:pt x="20964" y="121436"/>
                  </a:lnTo>
                  <a:lnTo>
                    <a:pt x="45316" y="81185"/>
                  </a:lnTo>
                  <a:lnTo>
                    <a:pt x="77269" y="47616"/>
                  </a:lnTo>
                  <a:lnTo>
                    <a:pt x="115586" y="22029"/>
                  </a:lnTo>
                  <a:lnTo>
                    <a:pt x="159033" y="5723"/>
                  </a:lnTo>
                  <a:lnTo>
                    <a:pt x="206375" y="0"/>
                  </a:lnTo>
                  <a:lnTo>
                    <a:pt x="253676" y="5723"/>
                  </a:lnTo>
                  <a:lnTo>
                    <a:pt x="297107" y="22029"/>
                  </a:lnTo>
                  <a:lnTo>
                    <a:pt x="335427" y="47616"/>
                  </a:lnTo>
                  <a:lnTo>
                    <a:pt x="367393" y="81185"/>
                  </a:lnTo>
                  <a:lnTo>
                    <a:pt x="391763" y="121436"/>
                  </a:lnTo>
                  <a:lnTo>
                    <a:pt x="407296" y="167071"/>
                  </a:lnTo>
                  <a:lnTo>
                    <a:pt x="412750" y="216788"/>
                  </a:lnTo>
                  <a:lnTo>
                    <a:pt x="407296" y="266459"/>
                  </a:lnTo>
                  <a:lnTo>
                    <a:pt x="391763" y="312060"/>
                  </a:lnTo>
                  <a:lnTo>
                    <a:pt x="367393" y="352289"/>
                  </a:lnTo>
                  <a:lnTo>
                    <a:pt x="335427" y="385844"/>
                  </a:lnTo>
                  <a:lnTo>
                    <a:pt x="297107" y="411424"/>
                  </a:lnTo>
                  <a:lnTo>
                    <a:pt x="253676" y="427727"/>
                  </a:lnTo>
                  <a:lnTo>
                    <a:pt x="206375" y="433450"/>
                  </a:lnTo>
                  <a:lnTo>
                    <a:pt x="159033" y="427727"/>
                  </a:lnTo>
                  <a:lnTo>
                    <a:pt x="115586" y="411424"/>
                  </a:lnTo>
                  <a:lnTo>
                    <a:pt x="77269" y="385844"/>
                  </a:lnTo>
                  <a:lnTo>
                    <a:pt x="45316" y="352289"/>
                  </a:lnTo>
                  <a:lnTo>
                    <a:pt x="20964" y="312060"/>
                  </a:lnTo>
                  <a:lnTo>
                    <a:pt x="5446" y="266459"/>
                  </a:lnTo>
                  <a:lnTo>
                    <a:pt x="0" y="216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06292" y="267106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63687" y="3927538"/>
            <a:ext cx="422275" cy="443230"/>
            <a:chOff x="1563687" y="3927538"/>
            <a:chExt cx="422275" cy="443230"/>
          </a:xfrm>
        </p:grpSpPr>
        <p:sp>
          <p:nvSpPr>
            <p:cNvPr id="17" name="object 17"/>
            <p:cNvSpPr/>
            <p:nvPr/>
          </p:nvSpPr>
          <p:spPr>
            <a:xfrm>
              <a:off x="1568450" y="3932301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73" y="5716"/>
                  </a:lnTo>
                  <a:lnTo>
                    <a:pt x="115642" y="22003"/>
                  </a:lnTo>
                  <a:lnTo>
                    <a:pt x="77322" y="47566"/>
                  </a:lnTo>
                  <a:lnTo>
                    <a:pt x="45356" y="81108"/>
                  </a:lnTo>
                  <a:lnTo>
                    <a:pt x="20986" y="121334"/>
                  </a:lnTo>
                  <a:lnTo>
                    <a:pt x="5453" y="166951"/>
                  </a:lnTo>
                  <a:lnTo>
                    <a:pt x="0" y="216662"/>
                  </a:lnTo>
                  <a:lnTo>
                    <a:pt x="5453" y="266332"/>
                  </a:lnTo>
                  <a:lnTo>
                    <a:pt x="20986" y="311933"/>
                  </a:lnTo>
                  <a:lnTo>
                    <a:pt x="45356" y="352162"/>
                  </a:lnTo>
                  <a:lnTo>
                    <a:pt x="77322" y="385717"/>
                  </a:lnTo>
                  <a:lnTo>
                    <a:pt x="115642" y="411297"/>
                  </a:lnTo>
                  <a:lnTo>
                    <a:pt x="159073" y="427600"/>
                  </a:lnTo>
                  <a:lnTo>
                    <a:pt x="206375" y="433324"/>
                  </a:lnTo>
                  <a:lnTo>
                    <a:pt x="253676" y="427600"/>
                  </a:lnTo>
                  <a:lnTo>
                    <a:pt x="297107" y="411297"/>
                  </a:lnTo>
                  <a:lnTo>
                    <a:pt x="335427" y="385717"/>
                  </a:lnTo>
                  <a:lnTo>
                    <a:pt x="367393" y="352162"/>
                  </a:lnTo>
                  <a:lnTo>
                    <a:pt x="391763" y="311933"/>
                  </a:lnTo>
                  <a:lnTo>
                    <a:pt x="407296" y="266332"/>
                  </a:lnTo>
                  <a:lnTo>
                    <a:pt x="412750" y="216662"/>
                  </a:lnTo>
                  <a:lnTo>
                    <a:pt x="407296" y="166951"/>
                  </a:lnTo>
                  <a:lnTo>
                    <a:pt x="391763" y="121334"/>
                  </a:lnTo>
                  <a:lnTo>
                    <a:pt x="367393" y="81108"/>
                  </a:lnTo>
                  <a:lnTo>
                    <a:pt x="335427" y="47566"/>
                  </a:lnTo>
                  <a:lnTo>
                    <a:pt x="297107" y="22003"/>
                  </a:lnTo>
                  <a:lnTo>
                    <a:pt x="253676" y="5716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8450" y="3932301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662"/>
                  </a:moveTo>
                  <a:lnTo>
                    <a:pt x="5453" y="166951"/>
                  </a:lnTo>
                  <a:lnTo>
                    <a:pt x="20986" y="121334"/>
                  </a:lnTo>
                  <a:lnTo>
                    <a:pt x="45356" y="81108"/>
                  </a:lnTo>
                  <a:lnTo>
                    <a:pt x="77322" y="47566"/>
                  </a:lnTo>
                  <a:lnTo>
                    <a:pt x="115642" y="22003"/>
                  </a:lnTo>
                  <a:lnTo>
                    <a:pt x="159073" y="5716"/>
                  </a:lnTo>
                  <a:lnTo>
                    <a:pt x="206375" y="0"/>
                  </a:lnTo>
                  <a:lnTo>
                    <a:pt x="253676" y="5716"/>
                  </a:lnTo>
                  <a:lnTo>
                    <a:pt x="297107" y="22003"/>
                  </a:lnTo>
                  <a:lnTo>
                    <a:pt x="335427" y="47566"/>
                  </a:lnTo>
                  <a:lnTo>
                    <a:pt x="367393" y="81108"/>
                  </a:lnTo>
                  <a:lnTo>
                    <a:pt x="391763" y="121334"/>
                  </a:lnTo>
                  <a:lnTo>
                    <a:pt x="407296" y="166951"/>
                  </a:lnTo>
                  <a:lnTo>
                    <a:pt x="412750" y="216662"/>
                  </a:lnTo>
                  <a:lnTo>
                    <a:pt x="407296" y="266332"/>
                  </a:lnTo>
                  <a:lnTo>
                    <a:pt x="391763" y="311933"/>
                  </a:lnTo>
                  <a:lnTo>
                    <a:pt x="367393" y="352162"/>
                  </a:lnTo>
                  <a:lnTo>
                    <a:pt x="335427" y="385717"/>
                  </a:lnTo>
                  <a:lnTo>
                    <a:pt x="297107" y="411297"/>
                  </a:lnTo>
                  <a:lnTo>
                    <a:pt x="253676" y="427600"/>
                  </a:lnTo>
                  <a:lnTo>
                    <a:pt x="206375" y="433324"/>
                  </a:lnTo>
                  <a:lnTo>
                    <a:pt x="159073" y="427600"/>
                  </a:lnTo>
                  <a:lnTo>
                    <a:pt x="115642" y="411297"/>
                  </a:lnTo>
                  <a:lnTo>
                    <a:pt x="77322" y="385717"/>
                  </a:lnTo>
                  <a:lnTo>
                    <a:pt x="45356" y="352162"/>
                  </a:lnTo>
                  <a:lnTo>
                    <a:pt x="20986" y="311933"/>
                  </a:lnTo>
                  <a:lnTo>
                    <a:pt x="5453" y="266332"/>
                  </a:lnTo>
                  <a:lnTo>
                    <a:pt x="0" y="216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91767" y="4014342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94188" y="3222688"/>
            <a:ext cx="422275" cy="441325"/>
            <a:chOff x="3794188" y="3222688"/>
            <a:chExt cx="422275" cy="441325"/>
          </a:xfrm>
        </p:grpSpPr>
        <p:sp>
          <p:nvSpPr>
            <p:cNvPr id="21" name="object 21"/>
            <p:cNvSpPr/>
            <p:nvPr/>
          </p:nvSpPr>
          <p:spPr>
            <a:xfrm>
              <a:off x="3798951" y="3227451"/>
              <a:ext cx="412750" cy="431800"/>
            </a:xfrm>
            <a:custGeom>
              <a:avLst/>
              <a:gdLst/>
              <a:ahLst/>
              <a:cxnLst/>
              <a:rect l="l" t="t" r="r" b="b"/>
              <a:pathLst>
                <a:path w="412750" h="431800">
                  <a:moveTo>
                    <a:pt x="206375" y="0"/>
                  </a:moveTo>
                  <a:lnTo>
                    <a:pt x="159033" y="5701"/>
                  </a:lnTo>
                  <a:lnTo>
                    <a:pt x="115586" y="21941"/>
                  </a:lnTo>
                  <a:lnTo>
                    <a:pt x="77269" y="47426"/>
                  </a:lnTo>
                  <a:lnTo>
                    <a:pt x="45316" y="80859"/>
                  </a:lnTo>
                  <a:lnTo>
                    <a:pt x="20964" y="120946"/>
                  </a:lnTo>
                  <a:lnTo>
                    <a:pt x="5446" y="166391"/>
                  </a:lnTo>
                  <a:lnTo>
                    <a:pt x="0" y="215900"/>
                  </a:lnTo>
                  <a:lnTo>
                    <a:pt x="5446" y="265368"/>
                  </a:lnTo>
                  <a:lnTo>
                    <a:pt x="20964" y="310798"/>
                  </a:lnTo>
                  <a:lnTo>
                    <a:pt x="45316" y="350887"/>
                  </a:lnTo>
                  <a:lnTo>
                    <a:pt x="77269" y="384333"/>
                  </a:lnTo>
                  <a:lnTo>
                    <a:pt x="115586" y="409836"/>
                  </a:lnTo>
                  <a:lnTo>
                    <a:pt x="159033" y="426092"/>
                  </a:lnTo>
                  <a:lnTo>
                    <a:pt x="206375" y="431800"/>
                  </a:lnTo>
                  <a:lnTo>
                    <a:pt x="253676" y="426092"/>
                  </a:lnTo>
                  <a:lnTo>
                    <a:pt x="297107" y="409836"/>
                  </a:lnTo>
                  <a:lnTo>
                    <a:pt x="335427" y="384333"/>
                  </a:lnTo>
                  <a:lnTo>
                    <a:pt x="367393" y="350887"/>
                  </a:lnTo>
                  <a:lnTo>
                    <a:pt x="391763" y="310798"/>
                  </a:lnTo>
                  <a:lnTo>
                    <a:pt x="407296" y="265368"/>
                  </a:lnTo>
                  <a:lnTo>
                    <a:pt x="412750" y="215900"/>
                  </a:lnTo>
                  <a:lnTo>
                    <a:pt x="407296" y="166391"/>
                  </a:lnTo>
                  <a:lnTo>
                    <a:pt x="391763" y="120946"/>
                  </a:lnTo>
                  <a:lnTo>
                    <a:pt x="367393" y="80859"/>
                  </a:lnTo>
                  <a:lnTo>
                    <a:pt x="335427" y="47426"/>
                  </a:lnTo>
                  <a:lnTo>
                    <a:pt x="297107" y="21941"/>
                  </a:lnTo>
                  <a:lnTo>
                    <a:pt x="253676" y="570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8951" y="3227451"/>
              <a:ext cx="412750" cy="431800"/>
            </a:xfrm>
            <a:custGeom>
              <a:avLst/>
              <a:gdLst/>
              <a:ahLst/>
              <a:cxnLst/>
              <a:rect l="l" t="t" r="r" b="b"/>
              <a:pathLst>
                <a:path w="412750" h="431800">
                  <a:moveTo>
                    <a:pt x="0" y="215900"/>
                  </a:moveTo>
                  <a:lnTo>
                    <a:pt x="5446" y="166391"/>
                  </a:lnTo>
                  <a:lnTo>
                    <a:pt x="20964" y="120946"/>
                  </a:lnTo>
                  <a:lnTo>
                    <a:pt x="45316" y="80859"/>
                  </a:lnTo>
                  <a:lnTo>
                    <a:pt x="77269" y="47426"/>
                  </a:lnTo>
                  <a:lnTo>
                    <a:pt x="115586" y="21941"/>
                  </a:lnTo>
                  <a:lnTo>
                    <a:pt x="159033" y="5701"/>
                  </a:lnTo>
                  <a:lnTo>
                    <a:pt x="206375" y="0"/>
                  </a:lnTo>
                  <a:lnTo>
                    <a:pt x="253676" y="5701"/>
                  </a:lnTo>
                  <a:lnTo>
                    <a:pt x="297107" y="21941"/>
                  </a:lnTo>
                  <a:lnTo>
                    <a:pt x="335427" y="47426"/>
                  </a:lnTo>
                  <a:lnTo>
                    <a:pt x="367393" y="80859"/>
                  </a:lnTo>
                  <a:lnTo>
                    <a:pt x="391763" y="120946"/>
                  </a:lnTo>
                  <a:lnTo>
                    <a:pt x="407296" y="166391"/>
                  </a:lnTo>
                  <a:lnTo>
                    <a:pt x="412750" y="215900"/>
                  </a:lnTo>
                  <a:lnTo>
                    <a:pt x="407296" y="265368"/>
                  </a:lnTo>
                  <a:lnTo>
                    <a:pt x="391763" y="310798"/>
                  </a:lnTo>
                  <a:lnTo>
                    <a:pt x="367393" y="350887"/>
                  </a:lnTo>
                  <a:lnTo>
                    <a:pt x="335427" y="384333"/>
                  </a:lnTo>
                  <a:lnTo>
                    <a:pt x="297107" y="409836"/>
                  </a:lnTo>
                  <a:lnTo>
                    <a:pt x="253676" y="426092"/>
                  </a:lnTo>
                  <a:lnTo>
                    <a:pt x="206375" y="431800"/>
                  </a:lnTo>
                  <a:lnTo>
                    <a:pt x="159033" y="426092"/>
                  </a:lnTo>
                  <a:lnTo>
                    <a:pt x="115586" y="409836"/>
                  </a:lnTo>
                  <a:lnTo>
                    <a:pt x="77269" y="384333"/>
                  </a:lnTo>
                  <a:lnTo>
                    <a:pt x="45316" y="350887"/>
                  </a:lnTo>
                  <a:lnTo>
                    <a:pt x="20964" y="310798"/>
                  </a:lnTo>
                  <a:lnTo>
                    <a:pt x="5446" y="265368"/>
                  </a:lnTo>
                  <a:lnTo>
                    <a:pt x="0" y="215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40809" y="330898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89262" y="3927538"/>
            <a:ext cx="422275" cy="443230"/>
            <a:chOff x="2989262" y="3927538"/>
            <a:chExt cx="422275" cy="443230"/>
          </a:xfrm>
        </p:grpSpPr>
        <p:sp>
          <p:nvSpPr>
            <p:cNvPr id="25" name="object 25"/>
            <p:cNvSpPr/>
            <p:nvPr/>
          </p:nvSpPr>
          <p:spPr>
            <a:xfrm>
              <a:off x="2994025" y="3932301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73" y="5716"/>
                  </a:lnTo>
                  <a:lnTo>
                    <a:pt x="115642" y="22003"/>
                  </a:lnTo>
                  <a:lnTo>
                    <a:pt x="77322" y="47566"/>
                  </a:lnTo>
                  <a:lnTo>
                    <a:pt x="45356" y="81108"/>
                  </a:lnTo>
                  <a:lnTo>
                    <a:pt x="20986" y="121334"/>
                  </a:lnTo>
                  <a:lnTo>
                    <a:pt x="5453" y="166951"/>
                  </a:lnTo>
                  <a:lnTo>
                    <a:pt x="0" y="216662"/>
                  </a:lnTo>
                  <a:lnTo>
                    <a:pt x="5453" y="266332"/>
                  </a:lnTo>
                  <a:lnTo>
                    <a:pt x="20986" y="311933"/>
                  </a:lnTo>
                  <a:lnTo>
                    <a:pt x="45356" y="352162"/>
                  </a:lnTo>
                  <a:lnTo>
                    <a:pt x="77322" y="385717"/>
                  </a:lnTo>
                  <a:lnTo>
                    <a:pt x="115642" y="411297"/>
                  </a:lnTo>
                  <a:lnTo>
                    <a:pt x="159073" y="427600"/>
                  </a:lnTo>
                  <a:lnTo>
                    <a:pt x="206375" y="433324"/>
                  </a:lnTo>
                  <a:lnTo>
                    <a:pt x="253676" y="427600"/>
                  </a:lnTo>
                  <a:lnTo>
                    <a:pt x="297107" y="411297"/>
                  </a:lnTo>
                  <a:lnTo>
                    <a:pt x="335427" y="385717"/>
                  </a:lnTo>
                  <a:lnTo>
                    <a:pt x="367393" y="352162"/>
                  </a:lnTo>
                  <a:lnTo>
                    <a:pt x="391763" y="311933"/>
                  </a:lnTo>
                  <a:lnTo>
                    <a:pt x="407296" y="266332"/>
                  </a:lnTo>
                  <a:lnTo>
                    <a:pt x="412750" y="216662"/>
                  </a:lnTo>
                  <a:lnTo>
                    <a:pt x="407296" y="166951"/>
                  </a:lnTo>
                  <a:lnTo>
                    <a:pt x="391763" y="121334"/>
                  </a:lnTo>
                  <a:lnTo>
                    <a:pt x="367393" y="81108"/>
                  </a:lnTo>
                  <a:lnTo>
                    <a:pt x="335427" y="47566"/>
                  </a:lnTo>
                  <a:lnTo>
                    <a:pt x="297107" y="22003"/>
                  </a:lnTo>
                  <a:lnTo>
                    <a:pt x="253676" y="5716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4025" y="3932301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662"/>
                  </a:moveTo>
                  <a:lnTo>
                    <a:pt x="5453" y="166951"/>
                  </a:lnTo>
                  <a:lnTo>
                    <a:pt x="20986" y="121334"/>
                  </a:lnTo>
                  <a:lnTo>
                    <a:pt x="45356" y="81108"/>
                  </a:lnTo>
                  <a:lnTo>
                    <a:pt x="77322" y="47566"/>
                  </a:lnTo>
                  <a:lnTo>
                    <a:pt x="115642" y="22003"/>
                  </a:lnTo>
                  <a:lnTo>
                    <a:pt x="159073" y="5716"/>
                  </a:lnTo>
                  <a:lnTo>
                    <a:pt x="206375" y="0"/>
                  </a:lnTo>
                  <a:lnTo>
                    <a:pt x="253676" y="5716"/>
                  </a:lnTo>
                  <a:lnTo>
                    <a:pt x="297107" y="22003"/>
                  </a:lnTo>
                  <a:lnTo>
                    <a:pt x="335427" y="47566"/>
                  </a:lnTo>
                  <a:lnTo>
                    <a:pt x="367393" y="81108"/>
                  </a:lnTo>
                  <a:lnTo>
                    <a:pt x="391763" y="121334"/>
                  </a:lnTo>
                  <a:lnTo>
                    <a:pt x="407296" y="166951"/>
                  </a:lnTo>
                  <a:lnTo>
                    <a:pt x="412750" y="216662"/>
                  </a:lnTo>
                  <a:lnTo>
                    <a:pt x="407296" y="266332"/>
                  </a:lnTo>
                  <a:lnTo>
                    <a:pt x="391763" y="311933"/>
                  </a:lnTo>
                  <a:lnTo>
                    <a:pt x="367393" y="352162"/>
                  </a:lnTo>
                  <a:lnTo>
                    <a:pt x="335427" y="385717"/>
                  </a:lnTo>
                  <a:lnTo>
                    <a:pt x="297107" y="411297"/>
                  </a:lnTo>
                  <a:lnTo>
                    <a:pt x="253676" y="427600"/>
                  </a:lnTo>
                  <a:lnTo>
                    <a:pt x="206375" y="433324"/>
                  </a:lnTo>
                  <a:lnTo>
                    <a:pt x="159073" y="427600"/>
                  </a:lnTo>
                  <a:lnTo>
                    <a:pt x="115642" y="411297"/>
                  </a:lnTo>
                  <a:lnTo>
                    <a:pt x="77322" y="385717"/>
                  </a:lnTo>
                  <a:lnTo>
                    <a:pt x="45356" y="352162"/>
                  </a:lnTo>
                  <a:lnTo>
                    <a:pt x="20986" y="311933"/>
                  </a:lnTo>
                  <a:lnTo>
                    <a:pt x="5453" y="266332"/>
                  </a:lnTo>
                  <a:lnTo>
                    <a:pt x="0" y="216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32582" y="401434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4646" y="2249423"/>
            <a:ext cx="4369435" cy="3138805"/>
            <a:chOff x="904646" y="2249423"/>
            <a:chExt cx="4369435" cy="3138805"/>
          </a:xfrm>
        </p:grpSpPr>
        <p:sp>
          <p:nvSpPr>
            <p:cNvPr id="29" name="object 29"/>
            <p:cNvSpPr/>
            <p:nvPr/>
          </p:nvSpPr>
          <p:spPr>
            <a:xfrm>
              <a:off x="918933" y="2789173"/>
              <a:ext cx="2054860" cy="535305"/>
            </a:xfrm>
            <a:custGeom>
              <a:avLst/>
              <a:gdLst/>
              <a:ahLst/>
              <a:cxnLst/>
              <a:rect l="l" t="t" r="r" b="b"/>
              <a:pathLst>
                <a:path w="2054860" h="535304">
                  <a:moveTo>
                    <a:pt x="0" y="535304"/>
                  </a:moveTo>
                  <a:lnTo>
                    <a:pt x="720128" y="180721"/>
                  </a:lnTo>
                </a:path>
                <a:path w="2054860" h="535304">
                  <a:moveTo>
                    <a:pt x="1080681" y="0"/>
                  </a:moveTo>
                  <a:lnTo>
                    <a:pt x="2054771" y="1638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98241" y="3005581"/>
              <a:ext cx="1905" cy="927735"/>
            </a:xfrm>
            <a:custGeom>
              <a:avLst/>
              <a:gdLst/>
              <a:ahLst/>
              <a:cxnLst/>
              <a:rect l="l" t="t" r="r" b="b"/>
              <a:pathLst>
                <a:path w="1905" h="927735">
                  <a:moveTo>
                    <a:pt x="0" y="0"/>
                  </a:moveTo>
                  <a:lnTo>
                    <a:pt x="1523" y="927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8946" y="3630421"/>
              <a:ext cx="710565" cy="366395"/>
            </a:xfrm>
            <a:custGeom>
              <a:avLst/>
              <a:gdLst/>
              <a:ahLst/>
              <a:cxnLst/>
              <a:rect l="l" t="t" r="r" b="b"/>
              <a:pathLst>
                <a:path w="710564" h="366395">
                  <a:moveTo>
                    <a:pt x="0" y="0"/>
                  </a:moveTo>
                  <a:lnTo>
                    <a:pt x="710336" y="3658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21002" y="2948685"/>
              <a:ext cx="1110615" cy="1200785"/>
            </a:xfrm>
            <a:custGeom>
              <a:avLst/>
              <a:gdLst/>
              <a:ahLst/>
              <a:cxnLst/>
              <a:rect l="l" t="t" r="r" b="b"/>
              <a:pathLst>
                <a:path w="1110614" h="1200785">
                  <a:moveTo>
                    <a:pt x="49149" y="1182751"/>
                  </a:moveTo>
                  <a:lnTo>
                    <a:pt x="1072388" y="1200531"/>
                  </a:lnTo>
                </a:path>
                <a:path w="1110614" h="1200785">
                  <a:moveTo>
                    <a:pt x="1110234" y="0"/>
                  </a:moveTo>
                  <a:lnTo>
                    <a:pt x="0" y="104762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52975" y="2254186"/>
              <a:ext cx="516255" cy="522605"/>
            </a:xfrm>
            <a:custGeom>
              <a:avLst/>
              <a:gdLst/>
              <a:ahLst/>
              <a:cxnLst/>
              <a:rect l="l" t="t" r="r" b="b"/>
              <a:pathLst>
                <a:path w="516254" h="522605">
                  <a:moveTo>
                    <a:pt x="515937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15937" y="522287"/>
                  </a:lnTo>
                  <a:lnTo>
                    <a:pt x="51593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52975" y="2254186"/>
              <a:ext cx="516255" cy="522605"/>
            </a:xfrm>
            <a:custGeom>
              <a:avLst/>
              <a:gdLst/>
              <a:ahLst/>
              <a:cxnLst/>
              <a:rect l="l" t="t" r="r" b="b"/>
              <a:pathLst>
                <a:path w="516254" h="522605">
                  <a:moveTo>
                    <a:pt x="0" y="522287"/>
                  </a:moveTo>
                  <a:lnTo>
                    <a:pt x="515937" y="522287"/>
                  </a:lnTo>
                  <a:lnTo>
                    <a:pt x="515937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2975" y="2776473"/>
              <a:ext cx="516255" cy="520700"/>
            </a:xfrm>
            <a:custGeom>
              <a:avLst/>
              <a:gdLst/>
              <a:ahLst/>
              <a:cxnLst/>
              <a:rect l="l" t="t" r="r" b="b"/>
              <a:pathLst>
                <a:path w="516254" h="520700">
                  <a:moveTo>
                    <a:pt x="515937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15937" y="520700"/>
                  </a:lnTo>
                  <a:lnTo>
                    <a:pt x="51593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52975" y="2776473"/>
              <a:ext cx="516255" cy="520700"/>
            </a:xfrm>
            <a:custGeom>
              <a:avLst/>
              <a:gdLst/>
              <a:ahLst/>
              <a:cxnLst/>
              <a:rect l="l" t="t" r="r" b="b"/>
              <a:pathLst>
                <a:path w="516254" h="520700">
                  <a:moveTo>
                    <a:pt x="0" y="520700"/>
                  </a:moveTo>
                  <a:lnTo>
                    <a:pt x="515937" y="520700"/>
                  </a:lnTo>
                  <a:lnTo>
                    <a:pt x="515937" y="0"/>
                  </a:lnTo>
                  <a:lnTo>
                    <a:pt x="0" y="0"/>
                  </a:lnTo>
                  <a:lnTo>
                    <a:pt x="0" y="5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52975" y="3297237"/>
              <a:ext cx="516255" cy="522605"/>
            </a:xfrm>
            <a:custGeom>
              <a:avLst/>
              <a:gdLst/>
              <a:ahLst/>
              <a:cxnLst/>
              <a:rect l="l" t="t" r="r" b="b"/>
              <a:pathLst>
                <a:path w="516254" h="522604">
                  <a:moveTo>
                    <a:pt x="515937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15937" y="522287"/>
                  </a:lnTo>
                  <a:lnTo>
                    <a:pt x="51593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2975" y="3297237"/>
              <a:ext cx="516255" cy="522605"/>
            </a:xfrm>
            <a:custGeom>
              <a:avLst/>
              <a:gdLst/>
              <a:ahLst/>
              <a:cxnLst/>
              <a:rect l="l" t="t" r="r" b="b"/>
              <a:pathLst>
                <a:path w="516254" h="522604">
                  <a:moveTo>
                    <a:pt x="0" y="522287"/>
                  </a:moveTo>
                  <a:lnTo>
                    <a:pt x="515937" y="522287"/>
                  </a:lnTo>
                  <a:lnTo>
                    <a:pt x="515937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2975" y="3819524"/>
              <a:ext cx="516255" cy="520700"/>
            </a:xfrm>
            <a:custGeom>
              <a:avLst/>
              <a:gdLst/>
              <a:ahLst/>
              <a:cxnLst/>
              <a:rect l="l" t="t" r="r" b="b"/>
              <a:pathLst>
                <a:path w="516254" h="520700">
                  <a:moveTo>
                    <a:pt x="515937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15937" y="520700"/>
                  </a:lnTo>
                  <a:lnTo>
                    <a:pt x="51593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2975" y="3819524"/>
              <a:ext cx="516255" cy="520700"/>
            </a:xfrm>
            <a:custGeom>
              <a:avLst/>
              <a:gdLst/>
              <a:ahLst/>
              <a:cxnLst/>
              <a:rect l="l" t="t" r="r" b="b"/>
              <a:pathLst>
                <a:path w="516254" h="520700">
                  <a:moveTo>
                    <a:pt x="0" y="520700"/>
                  </a:moveTo>
                  <a:lnTo>
                    <a:pt x="515937" y="520700"/>
                  </a:lnTo>
                  <a:lnTo>
                    <a:pt x="515937" y="0"/>
                  </a:lnTo>
                  <a:lnTo>
                    <a:pt x="0" y="0"/>
                  </a:lnTo>
                  <a:lnTo>
                    <a:pt x="0" y="5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52975" y="4340161"/>
              <a:ext cx="516255" cy="522605"/>
            </a:xfrm>
            <a:custGeom>
              <a:avLst/>
              <a:gdLst/>
              <a:ahLst/>
              <a:cxnLst/>
              <a:rect l="l" t="t" r="r" b="b"/>
              <a:pathLst>
                <a:path w="516254" h="522604">
                  <a:moveTo>
                    <a:pt x="515937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15937" y="522287"/>
                  </a:lnTo>
                  <a:lnTo>
                    <a:pt x="51593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52975" y="4340161"/>
              <a:ext cx="516255" cy="522605"/>
            </a:xfrm>
            <a:custGeom>
              <a:avLst/>
              <a:gdLst/>
              <a:ahLst/>
              <a:cxnLst/>
              <a:rect l="l" t="t" r="r" b="b"/>
              <a:pathLst>
                <a:path w="516254" h="522604">
                  <a:moveTo>
                    <a:pt x="0" y="522287"/>
                  </a:moveTo>
                  <a:lnTo>
                    <a:pt x="515937" y="522287"/>
                  </a:lnTo>
                  <a:lnTo>
                    <a:pt x="515937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2975" y="4862575"/>
              <a:ext cx="516255" cy="520700"/>
            </a:xfrm>
            <a:custGeom>
              <a:avLst/>
              <a:gdLst/>
              <a:ahLst/>
              <a:cxnLst/>
              <a:rect l="l" t="t" r="r" b="b"/>
              <a:pathLst>
                <a:path w="516254" h="520700">
                  <a:moveTo>
                    <a:pt x="515937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15937" y="520700"/>
                  </a:lnTo>
                  <a:lnTo>
                    <a:pt x="515937" y="0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52975" y="4862575"/>
              <a:ext cx="516255" cy="520700"/>
            </a:xfrm>
            <a:custGeom>
              <a:avLst/>
              <a:gdLst/>
              <a:ahLst/>
              <a:cxnLst/>
              <a:rect l="l" t="t" r="r" b="b"/>
              <a:pathLst>
                <a:path w="516254" h="520700">
                  <a:moveTo>
                    <a:pt x="0" y="520700"/>
                  </a:moveTo>
                  <a:lnTo>
                    <a:pt x="515937" y="520700"/>
                  </a:lnTo>
                  <a:lnTo>
                    <a:pt x="515937" y="0"/>
                  </a:lnTo>
                  <a:lnTo>
                    <a:pt x="0" y="0"/>
                  </a:lnTo>
                  <a:lnTo>
                    <a:pt x="0" y="5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357498" y="5961379"/>
            <a:ext cx="63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>
                <a:solidFill>
                  <a:srgbClr val="0000FF"/>
                </a:solidFill>
                <a:latin typeface="Calibri"/>
                <a:cs typeface="Calibri"/>
              </a:rPr>
              <a:t>Yer?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16575" y="2332037"/>
            <a:ext cx="45085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44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62750" y="2344737"/>
            <a:ext cx="38608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268086" y="2327275"/>
            <a:ext cx="2191385" cy="382905"/>
            <a:chOff x="5268086" y="2327275"/>
            <a:chExt cx="2191385" cy="382905"/>
          </a:xfrm>
        </p:grpSpPr>
        <p:sp>
          <p:nvSpPr>
            <p:cNvPr id="49" name="object 49"/>
            <p:cNvSpPr/>
            <p:nvPr/>
          </p:nvSpPr>
          <p:spPr>
            <a:xfrm>
              <a:off x="6067424" y="2332037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80">
                  <a:moveTo>
                    <a:pt x="2952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5275" y="3603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67424" y="2332037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80">
                  <a:moveTo>
                    <a:pt x="0" y="360362"/>
                  </a:moveTo>
                  <a:lnTo>
                    <a:pt x="295275" y="3603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48576" y="234473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48576" y="234473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68086" y="2446528"/>
              <a:ext cx="347980" cy="132715"/>
            </a:xfrm>
            <a:custGeom>
              <a:avLst/>
              <a:gdLst/>
              <a:ahLst/>
              <a:cxnLst/>
              <a:rect l="l" t="t" r="r" b="b"/>
              <a:pathLst>
                <a:path w="347979" h="132714">
                  <a:moveTo>
                    <a:pt x="323339" y="51181"/>
                  </a:moveTo>
                  <a:lnTo>
                    <a:pt x="319404" y="51181"/>
                  </a:lnTo>
                  <a:lnTo>
                    <a:pt x="319786" y="79756"/>
                  </a:lnTo>
                  <a:lnTo>
                    <a:pt x="266956" y="80238"/>
                  </a:lnTo>
                  <a:lnTo>
                    <a:pt x="220217" y="108076"/>
                  </a:lnTo>
                  <a:lnTo>
                    <a:pt x="218059" y="116839"/>
                  </a:lnTo>
                  <a:lnTo>
                    <a:pt x="222123" y="123571"/>
                  </a:lnTo>
                  <a:lnTo>
                    <a:pt x="226060" y="130429"/>
                  </a:lnTo>
                  <a:lnTo>
                    <a:pt x="234823" y="132587"/>
                  </a:lnTo>
                  <a:lnTo>
                    <a:pt x="347979" y="65277"/>
                  </a:lnTo>
                  <a:lnTo>
                    <a:pt x="323339" y="51181"/>
                  </a:lnTo>
                  <a:close/>
                </a:path>
                <a:path w="347979" h="132714">
                  <a:moveTo>
                    <a:pt x="266601" y="51663"/>
                  </a:moveTo>
                  <a:lnTo>
                    <a:pt x="0" y="54101"/>
                  </a:lnTo>
                  <a:lnTo>
                    <a:pt x="253" y="82676"/>
                  </a:lnTo>
                  <a:lnTo>
                    <a:pt x="266956" y="80238"/>
                  </a:lnTo>
                  <a:lnTo>
                    <a:pt x="291288" y="65734"/>
                  </a:lnTo>
                  <a:lnTo>
                    <a:pt x="266601" y="51663"/>
                  </a:lnTo>
                  <a:close/>
                </a:path>
                <a:path w="347979" h="132714">
                  <a:moveTo>
                    <a:pt x="291288" y="65734"/>
                  </a:moveTo>
                  <a:lnTo>
                    <a:pt x="266956" y="80238"/>
                  </a:lnTo>
                  <a:lnTo>
                    <a:pt x="319786" y="79756"/>
                  </a:lnTo>
                  <a:lnTo>
                    <a:pt x="319760" y="77850"/>
                  </a:lnTo>
                  <a:lnTo>
                    <a:pt x="312547" y="77850"/>
                  </a:lnTo>
                  <a:lnTo>
                    <a:pt x="291288" y="65734"/>
                  </a:lnTo>
                  <a:close/>
                </a:path>
                <a:path w="347979" h="132714">
                  <a:moveTo>
                    <a:pt x="312292" y="53212"/>
                  </a:moveTo>
                  <a:lnTo>
                    <a:pt x="291288" y="65734"/>
                  </a:lnTo>
                  <a:lnTo>
                    <a:pt x="312547" y="77850"/>
                  </a:lnTo>
                  <a:lnTo>
                    <a:pt x="312292" y="53212"/>
                  </a:lnTo>
                  <a:close/>
                </a:path>
                <a:path w="347979" h="132714">
                  <a:moveTo>
                    <a:pt x="319432" y="53212"/>
                  </a:moveTo>
                  <a:lnTo>
                    <a:pt x="312292" y="53212"/>
                  </a:lnTo>
                  <a:lnTo>
                    <a:pt x="312547" y="77850"/>
                  </a:lnTo>
                  <a:lnTo>
                    <a:pt x="319760" y="77850"/>
                  </a:lnTo>
                  <a:lnTo>
                    <a:pt x="319432" y="53212"/>
                  </a:lnTo>
                  <a:close/>
                </a:path>
                <a:path w="347979" h="132714">
                  <a:moveTo>
                    <a:pt x="319404" y="51181"/>
                  </a:moveTo>
                  <a:lnTo>
                    <a:pt x="266601" y="51663"/>
                  </a:lnTo>
                  <a:lnTo>
                    <a:pt x="291288" y="65734"/>
                  </a:lnTo>
                  <a:lnTo>
                    <a:pt x="312292" y="53212"/>
                  </a:lnTo>
                  <a:lnTo>
                    <a:pt x="319432" y="53212"/>
                  </a:lnTo>
                  <a:lnTo>
                    <a:pt x="319404" y="51181"/>
                  </a:lnTo>
                  <a:close/>
                </a:path>
                <a:path w="347979" h="132714">
                  <a:moveTo>
                    <a:pt x="233679" y="0"/>
                  </a:moveTo>
                  <a:lnTo>
                    <a:pt x="224916" y="2286"/>
                  </a:lnTo>
                  <a:lnTo>
                    <a:pt x="217042" y="16001"/>
                  </a:lnTo>
                  <a:lnTo>
                    <a:pt x="219455" y="24764"/>
                  </a:lnTo>
                  <a:lnTo>
                    <a:pt x="266601" y="51663"/>
                  </a:lnTo>
                  <a:lnTo>
                    <a:pt x="323339" y="51181"/>
                  </a:lnTo>
                  <a:lnTo>
                    <a:pt x="240537" y="3810"/>
                  </a:lnTo>
                  <a:lnTo>
                    <a:pt x="233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4483" y="2357246"/>
              <a:ext cx="270510" cy="335280"/>
            </a:xfrm>
            <a:custGeom>
              <a:avLst/>
              <a:gdLst/>
              <a:ahLst/>
              <a:cxnLst/>
              <a:rect l="l" t="t" r="r" b="b"/>
              <a:pathLst>
                <a:path w="270509" h="335280">
                  <a:moveTo>
                    <a:pt x="270510" y="0"/>
                  </a:moveTo>
                  <a:lnTo>
                    <a:pt x="0" y="33477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589651" y="2871787"/>
            <a:ext cx="45085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267452" y="2867025"/>
            <a:ext cx="1938655" cy="886460"/>
            <a:chOff x="5267452" y="2867025"/>
            <a:chExt cx="1938655" cy="886460"/>
          </a:xfrm>
        </p:grpSpPr>
        <p:sp>
          <p:nvSpPr>
            <p:cNvPr id="57" name="object 57"/>
            <p:cNvSpPr/>
            <p:nvPr/>
          </p:nvSpPr>
          <p:spPr>
            <a:xfrm>
              <a:off x="6040501" y="287178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40501" y="287178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7452" y="2980562"/>
              <a:ext cx="323215" cy="132715"/>
            </a:xfrm>
            <a:custGeom>
              <a:avLst/>
              <a:gdLst/>
              <a:ahLst/>
              <a:cxnLst/>
              <a:rect l="l" t="t" r="r" b="b"/>
              <a:pathLst>
                <a:path w="323214" h="132714">
                  <a:moveTo>
                    <a:pt x="240872" y="82184"/>
                  </a:moveTo>
                  <a:lnTo>
                    <a:pt x="192786" y="107187"/>
                  </a:lnTo>
                  <a:lnTo>
                    <a:pt x="190119" y="115697"/>
                  </a:lnTo>
                  <a:lnTo>
                    <a:pt x="193675" y="122809"/>
                  </a:lnTo>
                  <a:lnTo>
                    <a:pt x="197358" y="129794"/>
                  </a:lnTo>
                  <a:lnTo>
                    <a:pt x="205994" y="132461"/>
                  </a:lnTo>
                  <a:lnTo>
                    <a:pt x="297878" y="84836"/>
                  </a:lnTo>
                  <a:lnTo>
                    <a:pt x="293750" y="84836"/>
                  </a:lnTo>
                  <a:lnTo>
                    <a:pt x="240872" y="82184"/>
                  </a:lnTo>
                  <a:close/>
                </a:path>
                <a:path w="323214" h="132714">
                  <a:moveTo>
                    <a:pt x="266065" y="69115"/>
                  </a:moveTo>
                  <a:lnTo>
                    <a:pt x="240872" y="82184"/>
                  </a:lnTo>
                  <a:lnTo>
                    <a:pt x="293750" y="84836"/>
                  </a:lnTo>
                  <a:lnTo>
                    <a:pt x="293872" y="82550"/>
                  </a:lnTo>
                  <a:lnTo>
                    <a:pt x="286638" y="82550"/>
                  </a:lnTo>
                  <a:lnTo>
                    <a:pt x="266065" y="69115"/>
                  </a:lnTo>
                  <a:close/>
                </a:path>
                <a:path w="323214" h="132714">
                  <a:moveTo>
                    <a:pt x="212598" y="0"/>
                  </a:moveTo>
                  <a:lnTo>
                    <a:pt x="203708" y="1904"/>
                  </a:lnTo>
                  <a:lnTo>
                    <a:pt x="195072" y="15112"/>
                  </a:lnTo>
                  <a:lnTo>
                    <a:pt x="196976" y="24002"/>
                  </a:lnTo>
                  <a:lnTo>
                    <a:pt x="242312" y="53606"/>
                  </a:lnTo>
                  <a:lnTo>
                    <a:pt x="295275" y="56261"/>
                  </a:lnTo>
                  <a:lnTo>
                    <a:pt x="293750" y="84836"/>
                  </a:lnTo>
                  <a:lnTo>
                    <a:pt x="297878" y="84836"/>
                  </a:lnTo>
                  <a:lnTo>
                    <a:pt x="322834" y="71882"/>
                  </a:lnTo>
                  <a:lnTo>
                    <a:pt x="212598" y="0"/>
                  </a:lnTo>
                  <a:close/>
                </a:path>
                <a:path w="323214" h="132714">
                  <a:moveTo>
                    <a:pt x="287909" y="57785"/>
                  </a:moveTo>
                  <a:lnTo>
                    <a:pt x="266065" y="69115"/>
                  </a:lnTo>
                  <a:lnTo>
                    <a:pt x="286638" y="82550"/>
                  </a:lnTo>
                  <a:lnTo>
                    <a:pt x="287909" y="57785"/>
                  </a:lnTo>
                  <a:close/>
                </a:path>
                <a:path w="323214" h="132714">
                  <a:moveTo>
                    <a:pt x="295193" y="57785"/>
                  </a:moveTo>
                  <a:lnTo>
                    <a:pt x="287909" y="57785"/>
                  </a:lnTo>
                  <a:lnTo>
                    <a:pt x="286638" y="82550"/>
                  </a:lnTo>
                  <a:lnTo>
                    <a:pt x="293872" y="82550"/>
                  </a:lnTo>
                  <a:lnTo>
                    <a:pt x="295193" y="57785"/>
                  </a:lnTo>
                  <a:close/>
                </a:path>
                <a:path w="323214" h="132714">
                  <a:moveTo>
                    <a:pt x="1397" y="41528"/>
                  </a:moveTo>
                  <a:lnTo>
                    <a:pt x="0" y="70103"/>
                  </a:lnTo>
                  <a:lnTo>
                    <a:pt x="240872" y="82184"/>
                  </a:lnTo>
                  <a:lnTo>
                    <a:pt x="266065" y="69115"/>
                  </a:lnTo>
                  <a:lnTo>
                    <a:pt x="242312" y="53606"/>
                  </a:lnTo>
                  <a:lnTo>
                    <a:pt x="1397" y="41528"/>
                  </a:lnTo>
                  <a:close/>
                </a:path>
                <a:path w="323214" h="132714">
                  <a:moveTo>
                    <a:pt x="242312" y="53606"/>
                  </a:moveTo>
                  <a:lnTo>
                    <a:pt x="266065" y="69115"/>
                  </a:lnTo>
                  <a:lnTo>
                    <a:pt x="287909" y="57785"/>
                  </a:lnTo>
                  <a:lnTo>
                    <a:pt x="295193" y="57785"/>
                  </a:lnTo>
                  <a:lnTo>
                    <a:pt x="295275" y="56261"/>
                  </a:lnTo>
                  <a:lnTo>
                    <a:pt x="242312" y="53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37350" y="3387788"/>
              <a:ext cx="449580" cy="360680"/>
            </a:xfrm>
            <a:custGeom>
              <a:avLst/>
              <a:gdLst/>
              <a:ahLst/>
              <a:cxnLst/>
              <a:rect l="l" t="t" r="r" b="b"/>
              <a:pathLst>
                <a:path w="449579" h="360679">
                  <a:moveTo>
                    <a:pt x="0" y="360362"/>
                  </a:moveTo>
                  <a:lnTo>
                    <a:pt x="449325" y="360362"/>
                  </a:lnTo>
                  <a:lnTo>
                    <a:pt x="44932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37350" y="3387788"/>
              <a:ext cx="463550" cy="360680"/>
            </a:xfrm>
            <a:custGeom>
              <a:avLst/>
              <a:gdLst/>
              <a:ahLst/>
              <a:cxnLst/>
              <a:rect l="l" t="t" r="r" b="b"/>
              <a:pathLst>
                <a:path w="463550" h="360679">
                  <a:moveTo>
                    <a:pt x="0" y="360362"/>
                  </a:moveTo>
                  <a:lnTo>
                    <a:pt x="463550" y="360362"/>
                  </a:lnTo>
                  <a:lnTo>
                    <a:pt x="4635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42112" y="3406267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83525" y="3374961"/>
            <a:ext cx="38608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67578" y="3370198"/>
            <a:ext cx="3312795" cy="949960"/>
            <a:chOff x="5267578" y="3370198"/>
            <a:chExt cx="3312795" cy="949960"/>
          </a:xfrm>
        </p:grpSpPr>
        <p:sp>
          <p:nvSpPr>
            <p:cNvPr id="65" name="object 65"/>
            <p:cNvSpPr/>
            <p:nvPr/>
          </p:nvSpPr>
          <p:spPr>
            <a:xfrm>
              <a:off x="7186675" y="3387788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86675" y="3387788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69350" y="3374961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69350" y="3374961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67579" y="3480688"/>
              <a:ext cx="2615565" cy="137795"/>
            </a:xfrm>
            <a:custGeom>
              <a:avLst/>
              <a:gdLst/>
              <a:ahLst/>
              <a:cxnLst/>
              <a:rect l="l" t="t" r="r" b="b"/>
              <a:pathLst>
                <a:path w="2615565" h="137795">
                  <a:moveTo>
                    <a:pt x="348488" y="61087"/>
                  </a:moveTo>
                  <a:lnTo>
                    <a:pt x="323723" y="48133"/>
                  </a:lnTo>
                  <a:lnTo>
                    <a:pt x="231775" y="0"/>
                  </a:lnTo>
                  <a:lnTo>
                    <a:pt x="223139" y="2794"/>
                  </a:lnTo>
                  <a:lnTo>
                    <a:pt x="219583" y="9779"/>
                  </a:lnTo>
                  <a:lnTo>
                    <a:pt x="215900" y="16764"/>
                  </a:lnTo>
                  <a:lnTo>
                    <a:pt x="218567" y="25400"/>
                  </a:lnTo>
                  <a:lnTo>
                    <a:pt x="266674" y="50571"/>
                  </a:lnTo>
                  <a:lnTo>
                    <a:pt x="0" y="62865"/>
                  </a:lnTo>
                  <a:lnTo>
                    <a:pt x="1270" y="91440"/>
                  </a:lnTo>
                  <a:lnTo>
                    <a:pt x="268147" y="79032"/>
                  </a:lnTo>
                  <a:lnTo>
                    <a:pt x="222377" y="108585"/>
                  </a:lnTo>
                  <a:lnTo>
                    <a:pt x="220472" y="117475"/>
                  </a:lnTo>
                  <a:lnTo>
                    <a:pt x="229108" y="130683"/>
                  </a:lnTo>
                  <a:lnTo>
                    <a:pt x="237998" y="132588"/>
                  </a:lnTo>
                  <a:lnTo>
                    <a:pt x="348488" y="61087"/>
                  </a:lnTo>
                  <a:close/>
                </a:path>
                <a:path w="2615565" h="137795">
                  <a:moveTo>
                    <a:pt x="2615438" y="73914"/>
                  </a:moveTo>
                  <a:lnTo>
                    <a:pt x="2510028" y="9017"/>
                  </a:lnTo>
                  <a:lnTo>
                    <a:pt x="2503297" y="4953"/>
                  </a:lnTo>
                  <a:lnTo>
                    <a:pt x="2494534" y="6985"/>
                  </a:lnTo>
                  <a:lnTo>
                    <a:pt x="2490343" y="13716"/>
                  </a:lnTo>
                  <a:lnTo>
                    <a:pt x="2486279" y="20447"/>
                  </a:lnTo>
                  <a:lnTo>
                    <a:pt x="2488311" y="29210"/>
                  </a:lnTo>
                  <a:lnTo>
                    <a:pt x="2534462" y="57670"/>
                  </a:lnTo>
                  <a:lnTo>
                    <a:pt x="2074672" y="46736"/>
                  </a:lnTo>
                  <a:lnTo>
                    <a:pt x="2074037" y="75311"/>
                  </a:lnTo>
                  <a:lnTo>
                    <a:pt x="2533904" y="86258"/>
                  </a:lnTo>
                  <a:lnTo>
                    <a:pt x="2486406" y="112522"/>
                  </a:lnTo>
                  <a:lnTo>
                    <a:pt x="2483866" y="121158"/>
                  </a:lnTo>
                  <a:lnTo>
                    <a:pt x="2487676" y="128143"/>
                  </a:lnTo>
                  <a:lnTo>
                    <a:pt x="2491486" y="135001"/>
                  </a:lnTo>
                  <a:lnTo>
                    <a:pt x="2500122" y="137541"/>
                  </a:lnTo>
                  <a:lnTo>
                    <a:pt x="2590825" y="87503"/>
                  </a:lnTo>
                  <a:lnTo>
                    <a:pt x="2615438" y="73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95131" y="3387216"/>
              <a:ext cx="270510" cy="335280"/>
            </a:xfrm>
            <a:custGeom>
              <a:avLst/>
              <a:gdLst/>
              <a:ahLst/>
              <a:cxnLst/>
              <a:rect l="l" t="t" r="r" b="b"/>
              <a:pathLst>
                <a:path w="270509" h="335279">
                  <a:moveTo>
                    <a:pt x="270510" y="0"/>
                  </a:moveTo>
                  <a:lnTo>
                    <a:pt x="0" y="33477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56600" y="3954462"/>
              <a:ext cx="450850" cy="360680"/>
            </a:xfrm>
            <a:custGeom>
              <a:avLst/>
              <a:gdLst/>
              <a:ahLst/>
              <a:cxnLst/>
              <a:rect l="l" t="t" r="r" b="b"/>
              <a:pathLst>
                <a:path w="450850" h="360679">
                  <a:moveTo>
                    <a:pt x="0" y="360362"/>
                  </a:moveTo>
                  <a:lnTo>
                    <a:pt x="450850" y="360362"/>
                  </a:lnTo>
                  <a:lnTo>
                    <a:pt x="4508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solidFill>
              <a:srgbClr val="D0F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56600" y="3954462"/>
              <a:ext cx="463550" cy="360680"/>
            </a:xfrm>
            <a:custGeom>
              <a:avLst/>
              <a:gdLst/>
              <a:ahLst/>
              <a:cxnLst/>
              <a:rect l="l" t="t" r="r" b="b"/>
              <a:pathLst>
                <a:path w="463550" h="360679">
                  <a:moveTo>
                    <a:pt x="0" y="360362"/>
                  </a:moveTo>
                  <a:lnTo>
                    <a:pt x="463550" y="360362"/>
                  </a:lnTo>
                  <a:lnTo>
                    <a:pt x="4635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861363" y="3973195"/>
            <a:ext cx="44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302688" y="3949700"/>
            <a:ext cx="316230" cy="370205"/>
            <a:chOff x="8302688" y="3949700"/>
            <a:chExt cx="316230" cy="370205"/>
          </a:xfrm>
        </p:grpSpPr>
        <p:sp>
          <p:nvSpPr>
            <p:cNvPr id="75" name="object 75"/>
            <p:cNvSpPr/>
            <p:nvPr/>
          </p:nvSpPr>
          <p:spPr>
            <a:xfrm>
              <a:off x="8307451" y="3954462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07451" y="3954462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33740" y="3966591"/>
              <a:ext cx="270510" cy="335280"/>
            </a:xfrm>
            <a:custGeom>
              <a:avLst/>
              <a:gdLst/>
              <a:ahLst/>
              <a:cxnLst/>
              <a:rect l="l" t="t" r="r" b="b"/>
              <a:pathLst>
                <a:path w="270509" h="335279">
                  <a:moveTo>
                    <a:pt x="270509" y="0"/>
                  </a:moveTo>
                  <a:lnTo>
                    <a:pt x="0" y="33477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723126" y="2871787"/>
            <a:ext cx="45085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208140" y="2481326"/>
            <a:ext cx="1276985" cy="755650"/>
            <a:chOff x="6208140" y="2481326"/>
            <a:chExt cx="1276985" cy="755650"/>
          </a:xfrm>
        </p:grpSpPr>
        <p:sp>
          <p:nvSpPr>
            <p:cNvPr id="80" name="object 80"/>
            <p:cNvSpPr/>
            <p:nvPr/>
          </p:nvSpPr>
          <p:spPr>
            <a:xfrm>
              <a:off x="7173975" y="287178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3975" y="287178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00264" y="2885186"/>
              <a:ext cx="270510" cy="334645"/>
            </a:xfrm>
            <a:custGeom>
              <a:avLst/>
              <a:gdLst/>
              <a:ahLst/>
              <a:cxnLst/>
              <a:rect l="l" t="t" r="r" b="b"/>
              <a:pathLst>
                <a:path w="270509" h="334644">
                  <a:moveTo>
                    <a:pt x="270509" y="0"/>
                  </a:moveTo>
                  <a:lnTo>
                    <a:pt x="0" y="3346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08141" y="2481325"/>
              <a:ext cx="554355" cy="647700"/>
            </a:xfrm>
            <a:custGeom>
              <a:avLst/>
              <a:gdLst/>
              <a:ahLst/>
              <a:cxnLst/>
              <a:rect l="l" t="t" r="r" b="b"/>
              <a:pathLst>
                <a:path w="554354" h="647700">
                  <a:moveTo>
                    <a:pt x="541401" y="584073"/>
                  </a:moveTo>
                  <a:lnTo>
                    <a:pt x="429260" y="514985"/>
                  </a:lnTo>
                  <a:lnTo>
                    <a:pt x="420497" y="517144"/>
                  </a:lnTo>
                  <a:lnTo>
                    <a:pt x="416306" y="523875"/>
                  </a:lnTo>
                  <a:lnTo>
                    <a:pt x="412229" y="530606"/>
                  </a:lnTo>
                  <a:lnTo>
                    <a:pt x="414274" y="539369"/>
                  </a:lnTo>
                  <a:lnTo>
                    <a:pt x="460514" y="567842"/>
                  </a:lnTo>
                  <a:lnTo>
                    <a:pt x="635" y="556895"/>
                  </a:lnTo>
                  <a:lnTo>
                    <a:pt x="0" y="585470"/>
                  </a:lnTo>
                  <a:lnTo>
                    <a:pt x="459867" y="596417"/>
                  </a:lnTo>
                  <a:lnTo>
                    <a:pt x="412356" y="622681"/>
                  </a:lnTo>
                  <a:lnTo>
                    <a:pt x="409829" y="631317"/>
                  </a:lnTo>
                  <a:lnTo>
                    <a:pt x="413639" y="638175"/>
                  </a:lnTo>
                  <a:lnTo>
                    <a:pt x="417449" y="645160"/>
                  </a:lnTo>
                  <a:lnTo>
                    <a:pt x="426085" y="647700"/>
                  </a:lnTo>
                  <a:lnTo>
                    <a:pt x="516788" y="597662"/>
                  </a:lnTo>
                  <a:lnTo>
                    <a:pt x="541401" y="584073"/>
                  </a:lnTo>
                  <a:close/>
                </a:path>
                <a:path w="554354" h="647700">
                  <a:moveTo>
                    <a:pt x="554228" y="69088"/>
                  </a:moveTo>
                  <a:lnTo>
                    <a:pt x="442214" y="0"/>
                  </a:lnTo>
                  <a:lnTo>
                    <a:pt x="433324" y="2159"/>
                  </a:lnTo>
                  <a:lnTo>
                    <a:pt x="429260" y="8890"/>
                  </a:lnTo>
                  <a:lnTo>
                    <a:pt x="425056" y="15621"/>
                  </a:lnTo>
                  <a:lnTo>
                    <a:pt x="427228" y="24384"/>
                  </a:lnTo>
                  <a:lnTo>
                    <a:pt x="433959" y="28448"/>
                  </a:lnTo>
                  <a:lnTo>
                    <a:pt x="473532" y="52857"/>
                  </a:lnTo>
                  <a:lnTo>
                    <a:pt x="13589" y="41910"/>
                  </a:lnTo>
                  <a:lnTo>
                    <a:pt x="12827" y="70485"/>
                  </a:lnTo>
                  <a:lnTo>
                    <a:pt x="472643" y="81419"/>
                  </a:lnTo>
                  <a:lnTo>
                    <a:pt x="425183" y="107569"/>
                  </a:lnTo>
                  <a:lnTo>
                    <a:pt x="422656" y="116332"/>
                  </a:lnTo>
                  <a:lnTo>
                    <a:pt x="426453" y="123190"/>
                  </a:lnTo>
                  <a:lnTo>
                    <a:pt x="430276" y="130175"/>
                  </a:lnTo>
                  <a:lnTo>
                    <a:pt x="439039" y="132588"/>
                  </a:lnTo>
                  <a:lnTo>
                    <a:pt x="529564" y="82677"/>
                  </a:lnTo>
                  <a:lnTo>
                    <a:pt x="554228" y="69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616575" y="3360801"/>
            <a:ext cx="450850" cy="36195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44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267325" y="3356038"/>
            <a:ext cx="1508125" cy="824230"/>
            <a:chOff x="5267325" y="3356038"/>
            <a:chExt cx="1508125" cy="824230"/>
          </a:xfrm>
        </p:grpSpPr>
        <p:sp>
          <p:nvSpPr>
            <p:cNvPr id="86" name="object 86"/>
            <p:cNvSpPr/>
            <p:nvPr/>
          </p:nvSpPr>
          <p:spPr>
            <a:xfrm>
              <a:off x="6067425" y="3360801"/>
              <a:ext cx="295275" cy="361950"/>
            </a:xfrm>
            <a:custGeom>
              <a:avLst/>
              <a:gdLst/>
              <a:ahLst/>
              <a:cxnLst/>
              <a:rect l="l" t="t" r="r" b="b"/>
              <a:pathLst>
                <a:path w="295275" h="361950">
                  <a:moveTo>
                    <a:pt x="2952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295275" y="36195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67425" y="3360801"/>
              <a:ext cx="295275" cy="361950"/>
            </a:xfrm>
            <a:custGeom>
              <a:avLst/>
              <a:gdLst/>
              <a:ahLst/>
              <a:cxnLst/>
              <a:rect l="l" t="t" r="r" b="b"/>
              <a:pathLst>
                <a:path w="295275" h="361950">
                  <a:moveTo>
                    <a:pt x="0" y="361950"/>
                  </a:moveTo>
                  <a:lnTo>
                    <a:pt x="295275" y="361950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67325" y="3485641"/>
              <a:ext cx="1508125" cy="694690"/>
            </a:xfrm>
            <a:custGeom>
              <a:avLst/>
              <a:gdLst/>
              <a:ahLst/>
              <a:cxnLst/>
              <a:rect l="l" t="t" r="r" b="b"/>
              <a:pathLst>
                <a:path w="1508125" h="694689">
                  <a:moveTo>
                    <a:pt x="348742" y="635508"/>
                  </a:moveTo>
                  <a:lnTo>
                    <a:pt x="246126" y="566293"/>
                  </a:lnTo>
                  <a:lnTo>
                    <a:pt x="239522" y="561975"/>
                  </a:lnTo>
                  <a:lnTo>
                    <a:pt x="230632" y="563626"/>
                  </a:lnTo>
                  <a:lnTo>
                    <a:pt x="226187" y="570230"/>
                  </a:lnTo>
                  <a:lnTo>
                    <a:pt x="221869" y="576707"/>
                  </a:lnTo>
                  <a:lnTo>
                    <a:pt x="223520" y="585597"/>
                  </a:lnTo>
                  <a:lnTo>
                    <a:pt x="268541" y="615962"/>
                  </a:lnTo>
                  <a:lnTo>
                    <a:pt x="1778" y="598678"/>
                  </a:lnTo>
                  <a:lnTo>
                    <a:pt x="0" y="627253"/>
                  </a:lnTo>
                  <a:lnTo>
                    <a:pt x="266738" y="644537"/>
                  </a:lnTo>
                  <a:lnTo>
                    <a:pt x="218186" y="668782"/>
                  </a:lnTo>
                  <a:lnTo>
                    <a:pt x="215265" y="677291"/>
                  </a:lnTo>
                  <a:lnTo>
                    <a:pt x="218821" y="684403"/>
                  </a:lnTo>
                  <a:lnTo>
                    <a:pt x="222377" y="691388"/>
                  </a:lnTo>
                  <a:lnTo>
                    <a:pt x="231013" y="694309"/>
                  </a:lnTo>
                  <a:lnTo>
                    <a:pt x="237998" y="690753"/>
                  </a:lnTo>
                  <a:lnTo>
                    <a:pt x="323786" y="647954"/>
                  </a:lnTo>
                  <a:lnTo>
                    <a:pt x="348742" y="635508"/>
                  </a:lnTo>
                  <a:close/>
                </a:path>
                <a:path w="1508125" h="694689">
                  <a:moveTo>
                    <a:pt x="1507998" y="68961"/>
                  </a:moveTo>
                  <a:lnTo>
                    <a:pt x="1402588" y="4064"/>
                  </a:lnTo>
                  <a:lnTo>
                    <a:pt x="1395857" y="0"/>
                  </a:lnTo>
                  <a:lnTo>
                    <a:pt x="1387094" y="2032"/>
                  </a:lnTo>
                  <a:lnTo>
                    <a:pt x="1382903" y="8763"/>
                  </a:lnTo>
                  <a:lnTo>
                    <a:pt x="1378839" y="15494"/>
                  </a:lnTo>
                  <a:lnTo>
                    <a:pt x="1380871" y="24257"/>
                  </a:lnTo>
                  <a:lnTo>
                    <a:pt x="1426959" y="52717"/>
                  </a:lnTo>
                  <a:lnTo>
                    <a:pt x="967232" y="41783"/>
                  </a:lnTo>
                  <a:lnTo>
                    <a:pt x="966597" y="70358"/>
                  </a:lnTo>
                  <a:lnTo>
                    <a:pt x="1426464" y="81305"/>
                  </a:lnTo>
                  <a:lnTo>
                    <a:pt x="1378966" y="107569"/>
                  </a:lnTo>
                  <a:lnTo>
                    <a:pt x="1376426" y="116205"/>
                  </a:lnTo>
                  <a:lnTo>
                    <a:pt x="1380223" y="123190"/>
                  </a:lnTo>
                  <a:lnTo>
                    <a:pt x="1384046" y="130048"/>
                  </a:lnTo>
                  <a:lnTo>
                    <a:pt x="1392682" y="132588"/>
                  </a:lnTo>
                  <a:lnTo>
                    <a:pt x="1483385" y="82550"/>
                  </a:lnTo>
                  <a:lnTo>
                    <a:pt x="1507998" y="6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616575" y="3940175"/>
            <a:ext cx="450850" cy="36195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062662" y="3935412"/>
            <a:ext cx="713105" cy="371475"/>
            <a:chOff x="6062662" y="3935412"/>
            <a:chExt cx="713105" cy="371475"/>
          </a:xfrm>
        </p:grpSpPr>
        <p:sp>
          <p:nvSpPr>
            <p:cNvPr id="91" name="object 91"/>
            <p:cNvSpPr/>
            <p:nvPr/>
          </p:nvSpPr>
          <p:spPr>
            <a:xfrm>
              <a:off x="6067425" y="3940175"/>
              <a:ext cx="295275" cy="361950"/>
            </a:xfrm>
            <a:custGeom>
              <a:avLst/>
              <a:gdLst/>
              <a:ahLst/>
              <a:cxnLst/>
              <a:rect l="l" t="t" r="r" b="b"/>
              <a:pathLst>
                <a:path w="295275" h="361950">
                  <a:moveTo>
                    <a:pt x="2952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295275" y="36195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67425" y="3940175"/>
              <a:ext cx="295275" cy="361950"/>
            </a:xfrm>
            <a:custGeom>
              <a:avLst/>
              <a:gdLst/>
              <a:ahLst/>
              <a:cxnLst/>
              <a:rect l="l" t="t" r="r" b="b"/>
              <a:pathLst>
                <a:path w="295275" h="361950">
                  <a:moveTo>
                    <a:pt x="0" y="361950"/>
                  </a:moveTo>
                  <a:lnTo>
                    <a:pt x="295275" y="361950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33921" y="4026407"/>
              <a:ext cx="541655" cy="132715"/>
            </a:xfrm>
            <a:custGeom>
              <a:avLst/>
              <a:gdLst/>
              <a:ahLst/>
              <a:cxnLst/>
              <a:rect l="l" t="t" r="r" b="b"/>
              <a:pathLst>
                <a:path w="541654" h="132714">
                  <a:moveTo>
                    <a:pt x="459878" y="81293"/>
                  </a:moveTo>
                  <a:lnTo>
                    <a:pt x="412369" y="107569"/>
                  </a:lnTo>
                  <a:lnTo>
                    <a:pt x="409828" y="116205"/>
                  </a:lnTo>
                  <a:lnTo>
                    <a:pt x="413638" y="123190"/>
                  </a:lnTo>
                  <a:lnTo>
                    <a:pt x="417449" y="130048"/>
                  </a:lnTo>
                  <a:lnTo>
                    <a:pt x="426084" y="132588"/>
                  </a:lnTo>
                  <a:lnTo>
                    <a:pt x="516790" y="82550"/>
                  </a:lnTo>
                  <a:lnTo>
                    <a:pt x="512699" y="82550"/>
                  </a:lnTo>
                  <a:lnTo>
                    <a:pt x="459878" y="81293"/>
                  </a:lnTo>
                  <a:close/>
                </a:path>
                <a:path w="541654" h="132714">
                  <a:moveTo>
                    <a:pt x="484660" y="67598"/>
                  </a:moveTo>
                  <a:lnTo>
                    <a:pt x="459878" y="81293"/>
                  </a:lnTo>
                  <a:lnTo>
                    <a:pt x="512699" y="82550"/>
                  </a:lnTo>
                  <a:lnTo>
                    <a:pt x="512746" y="80391"/>
                  </a:lnTo>
                  <a:lnTo>
                    <a:pt x="505459" y="80391"/>
                  </a:lnTo>
                  <a:lnTo>
                    <a:pt x="484660" y="67598"/>
                  </a:lnTo>
                  <a:close/>
                </a:path>
                <a:path w="541654" h="132714">
                  <a:moveTo>
                    <a:pt x="429259" y="0"/>
                  </a:moveTo>
                  <a:lnTo>
                    <a:pt x="420497" y="2032"/>
                  </a:lnTo>
                  <a:lnTo>
                    <a:pt x="416305" y="8763"/>
                  </a:lnTo>
                  <a:lnTo>
                    <a:pt x="412242" y="15494"/>
                  </a:lnTo>
                  <a:lnTo>
                    <a:pt x="414274" y="24257"/>
                  </a:lnTo>
                  <a:lnTo>
                    <a:pt x="460465" y="52717"/>
                  </a:lnTo>
                  <a:lnTo>
                    <a:pt x="513333" y="53975"/>
                  </a:lnTo>
                  <a:lnTo>
                    <a:pt x="512699" y="82550"/>
                  </a:lnTo>
                  <a:lnTo>
                    <a:pt x="516790" y="82550"/>
                  </a:lnTo>
                  <a:lnTo>
                    <a:pt x="541401" y="68961"/>
                  </a:lnTo>
                  <a:lnTo>
                    <a:pt x="435991" y="4064"/>
                  </a:lnTo>
                  <a:lnTo>
                    <a:pt x="429259" y="0"/>
                  </a:lnTo>
                  <a:close/>
                </a:path>
                <a:path w="541654" h="132714">
                  <a:moveTo>
                    <a:pt x="635" y="41783"/>
                  </a:moveTo>
                  <a:lnTo>
                    <a:pt x="0" y="70358"/>
                  </a:lnTo>
                  <a:lnTo>
                    <a:pt x="459878" y="81293"/>
                  </a:lnTo>
                  <a:lnTo>
                    <a:pt x="484660" y="67598"/>
                  </a:lnTo>
                  <a:lnTo>
                    <a:pt x="460465" y="52717"/>
                  </a:lnTo>
                  <a:lnTo>
                    <a:pt x="635" y="41783"/>
                  </a:lnTo>
                  <a:close/>
                </a:path>
                <a:path w="541654" h="132714">
                  <a:moveTo>
                    <a:pt x="506095" y="55753"/>
                  </a:moveTo>
                  <a:lnTo>
                    <a:pt x="484660" y="67598"/>
                  </a:lnTo>
                  <a:lnTo>
                    <a:pt x="505459" y="80391"/>
                  </a:lnTo>
                  <a:lnTo>
                    <a:pt x="506095" y="55753"/>
                  </a:lnTo>
                  <a:close/>
                </a:path>
                <a:path w="541654" h="132714">
                  <a:moveTo>
                    <a:pt x="513294" y="55753"/>
                  </a:moveTo>
                  <a:lnTo>
                    <a:pt x="506095" y="55753"/>
                  </a:lnTo>
                  <a:lnTo>
                    <a:pt x="505459" y="80391"/>
                  </a:lnTo>
                  <a:lnTo>
                    <a:pt x="512746" y="80391"/>
                  </a:lnTo>
                  <a:lnTo>
                    <a:pt x="513294" y="55753"/>
                  </a:lnTo>
                  <a:close/>
                </a:path>
                <a:path w="541654" h="132714">
                  <a:moveTo>
                    <a:pt x="460465" y="52717"/>
                  </a:moveTo>
                  <a:lnTo>
                    <a:pt x="484660" y="67598"/>
                  </a:lnTo>
                  <a:lnTo>
                    <a:pt x="506095" y="55753"/>
                  </a:lnTo>
                  <a:lnTo>
                    <a:pt x="513294" y="55753"/>
                  </a:lnTo>
                  <a:lnTo>
                    <a:pt x="513333" y="53975"/>
                  </a:lnTo>
                  <a:lnTo>
                    <a:pt x="460465" y="52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750050" y="3940175"/>
            <a:ext cx="450850" cy="36195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196137" y="3935412"/>
            <a:ext cx="699770" cy="371475"/>
            <a:chOff x="7196137" y="3935412"/>
            <a:chExt cx="699770" cy="371475"/>
          </a:xfrm>
        </p:grpSpPr>
        <p:sp>
          <p:nvSpPr>
            <p:cNvPr id="96" name="object 96"/>
            <p:cNvSpPr/>
            <p:nvPr/>
          </p:nvSpPr>
          <p:spPr>
            <a:xfrm>
              <a:off x="7200900" y="3940175"/>
              <a:ext cx="295275" cy="361950"/>
            </a:xfrm>
            <a:custGeom>
              <a:avLst/>
              <a:gdLst/>
              <a:ahLst/>
              <a:cxnLst/>
              <a:rect l="l" t="t" r="r" b="b"/>
              <a:pathLst>
                <a:path w="295275" h="361950">
                  <a:moveTo>
                    <a:pt x="2952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295275" y="36195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00900" y="3940175"/>
              <a:ext cx="295275" cy="361950"/>
            </a:xfrm>
            <a:custGeom>
              <a:avLst/>
              <a:gdLst/>
              <a:ahLst/>
              <a:cxnLst/>
              <a:rect l="l" t="t" r="r" b="b"/>
              <a:pathLst>
                <a:path w="295275" h="361950">
                  <a:moveTo>
                    <a:pt x="0" y="361950"/>
                  </a:moveTo>
                  <a:lnTo>
                    <a:pt x="295275" y="361950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54443" y="4039235"/>
              <a:ext cx="541655" cy="132715"/>
            </a:xfrm>
            <a:custGeom>
              <a:avLst/>
              <a:gdLst/>
              <a:ahLst/>
              <a:cxnLst/>
              <a:rect l="l" t="t" r="r" b="b"/>
              <a:pathLst>
                <a:path w="541654" h="132714">
                  <a:moveTo>
                    <a:pt x="459905" y="81408"/>
                  </a:moveTo>
                  <a:lnTo>
                    <a:pt x="412368" y="107568"/>
                  </a:lnTo>
                  <a:lnTo>
                    <a:pt x="409828" y="116331"/>
                  </a:lnTo>
                  <a:lnTo>
                    <a:pt x="417449" y="130047"/>
                  </a:lnTo>
                  <a:lnTo>
                    <a:pt x="426211" y="132587"/>
                  </a:lnTo>
                  <a:lnTo>
                    <a:pt x="516560" y="82676"/>
                  </a:lnTo>
                  <a:lnTo>
                    <a:pt x="512699" y="82676"/>
                  </a:lnTo>
                  <a:lnTo>
                    <a:pt x="459905" y="81408"/>
                  </a:lnTo>
                  <a:close/>
                </a:path>
                <a:path w="541654" h="132714">
                  <a:moveTo>
                    <a:pt x="484787" y="67694"/>
                  </a:moveTo>
                  <a:lnTo>
                    <a:pt x="459905" y="81408"/>
                  </a:lnTo>
                  <a:lnTo>
                    <a:pt x="512699" y="82676"/>
                  </a:lnTo>
                  <a:lnTo>
                    <a:pt x="512756" y="80517"/>
                  </a:lnTo>
                  <a:lnTo>
                    <a:pt x="505586" y="80517"/>
                  </a:lnTo>
                  <a:lnTo>
                    <a:pt x="484787" y="67694"/>
                  </a:lnTo>
                  <a:close/>
                </a:path>
                <a:path w="541654" h="132714">
                  <a:moveTo>
                    <a:pt x="429386" y="0"/>
                  </a:moveTo>
                  <a:lnTo>
                    <a:pt x="420497" y="2031"/>
                  </a:lnTo>
                  <a:lnTo>
                    <a:pt x="416432" y="8762"/>
                  </a:lnTo>
                  <a:lnTo>
                    <a:pt x="412241" y="15493"/>
                  </a:lnTo>
                  <a:lnTo>
                    <a:pt x="414400" y="24383"/>
                  </a:lnTo>
                  <a:lnTo>
                    <a:pt x="421131" y="28447"/>
                  </a:lnTo>
                  <a:lnTo>
                    <a:pt x="460684" y="52833"/>
                  </a:lnTo>
                  <a:lnTo>
                    <a:pt x="513460" y="54101"/>
                  </a:lnTo>
                  <a:lnTo>
                    <a:pt x="512699" y="82676"/>
                  </a:lnTo>
                  <a:lnTo>
                    <a:pt x="516560" y="82676"/>
                  </a:lnTo>
                  <a:lnTo>
                    <a:pt x="541401" y="68960"/>
                  </a:lnTo>
                  <a:lnTo>
                    <a:pt x="429386" y="0"/>
                  </a:lnTo>
                  <a:close/>
                </a:path>
                <a:path w="541654" h="132714">
                  <a:moveTo>
                    <a:pt x="761" y="41782"/>
                  </a:moveTo>
                  <a:lnTo>
                    <a:pt x="0" y="70357"/>
                  </a:lnTo>
                  <a:lnTo>
                    <a:pt x="459905" y="81408"/>
                  </a:lnTo>
                  <a:lnTo>
                    <a:pt x="484787" y="67694"/>
                  </a:lnTo>
                  <a:lnTo>
                    <a:pt x="460684" y="52833"/>
                  </a:lnTo>
                  <a:lnTo>
                    <a:pt x="761" y="41782"/>
                  </a:lnTo>
                  <a:close/>
                </a:path>
                <a:path w="541654" h="132714">
                  <a:moveTo>
                    <a:pt x="506222" y="55879"/>
                  </a:moveTo>
                  <a:lnTo>
                    <a:pt x="484787" y="67694"/>
                  </a:lnTo>
                  <a:lnTo>
                    <a:pt x="505586" y="80517"/>
                  </a:lnTo>
                  <a:lnTo>
                    <a:pt x="506222" y="55879"/>
                  </a:lnTo>
                  <a:close/>
                </a:path>
                <a:path w="541654" h="132714">
                  <a:moveTo>
                    <a:pt x="513413" y="55879"/>
                  </a:moveTo>
                  <a:lnTo>
                    <a:pt x="506222" y="55879"/>
                  </a:lnTo>
                  <a:lnTo>
                    <a:pt x="505586" y="80517"/>
                  </a:lnTo>
                  <a:lnTo>
                    <a:pt x="512756" y="80517"/>
                  </a:lnTo>
                  <a:lnTo>
                    <a:pt x="513413" y="55879"/>
                  </a:lnTo>
                  <a:close/>
                </a:path>
                <a:path w="541654" h="132714">
                  <a:moveTo>
                    <a:pt x="460684" y="52833"/>
                  </a:moveTo>
                  <a:lnTo>
                    <a:pt x="484787" y="67694"/>
                  </a:lnTo>
                  <a:lnTo>
                    <a:pt x="506222" y="55879"/>
                  </a:lnTo>
                  <a:lnTo>
                    <a:pt x="513413" y="55879"/>
                  </a:lnTo>
                  <a:lnTo>
                    <a:pt x="513460" y="54101"/>
                  </a:lnTo>
                  <a:lnTo>
                    <a:pt x="460684" y="52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616575" y="4443412"/>
            <a:ext cx="45085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293233" y="4438650"/>
            <a:ext cx="1074420" cy="370205"/>
            <a:chOff x="5293233" y="4438650"/>
            <a:chExt cx="1074420" cy="370205"/>
          </a:xfrm>
        </p:grpSpPr>
        <p:sp>
          <p:nvSpPr>
            <p:cNvPr id="101" name="object 101"/>
            <p:cNvSpPr/>
            <p:nvPr/>
          </p:nvSpPr>
          <p:spPr>
            <a:xfrm>
              <a:off x="6067425" y="4443412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79">
                  <a:moveTo>
                    <a:pt x="2952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5275" y="3603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067425" y="4443412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79">
                  <a:moveTo>
                    <a:pt x="0" y="360362"/>
                  </a:moveTo>
                  <a:lnTo>
                    <a:pt x="295275" y="3603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93233" y="4551298"/>
              <a:ext cx="323215" cy="132715"/>
            </a:xfrm>
            <a:custGeom>
              <a:avLst/>
              <a:gdLst/>
              <a:ahLst/>
              <a:cxnLst/>
              <a:rect l="l" t="t" r="r" b="b"/>
              <a:pathLst>
                <a:path w="323214" h="132714">
                  <a:moveTo>
                    <a:pt x="240872" y="82184"/>
                  </a:moveTo>
                  <a:lnTo>
                    <a:pt x="192786" y="107187"/>
                  </a:lnTo>
                  <a:lnTo>
                    <a:pt x="189991" y="115696"/>
                  </a:lnTo>
                  <a:lnTo>
                    <a:pt x="193675" y="122808"/>
                  </a:lnTo>
                  <a:lnTo>
                    <a:pt x="197357" y="129793"/>
                  </a:lnTo>
                  <a:lnTo>
                    <a:pt x="205993" y="132461"/>
                  </a:lnTo>
                  <a:lnTo>
                    <a:pt x="297878" y="84836"/>
                  </a:lnTo>
                  <a:lnTo>
                    <a:pt x="293750" y="84836"/>
                  </a:lnTo>
                  <a:lnTo>
                    <a:pt x="240872" y="82184"/>
                  </a:lnTo>
                  <a:close/>
                </a:path>
                <a:path w="323214" h="132714">
                  <a:moveTo>
                    <a:pt x="266065" y="69115"/>
                  </a:moveTo>
                  <a:lnTo>
                    <a:pt x="240872" y="82184"/>
                  </a:lnTo>
                  <a:lnTo>
                    <a:pt x="293750" y="84836"/>
                  </a:lnTo>
                  <a:lnTo>
                    <a:pt x="293862" y="82550"/>
                  </a:lnTo>
                  <a:lnTo>
                    <a:pt x="286638" y="82550"/>
                  </a:lnTo>
                  <a:lnTo>
                    <a:pt x="266065" y="69115"/>
                  </a:lnTo>
                  <a:close/>
                </a:path>
                <a:path w="323214" h="132714">
                  <a:moveTo>
                    <a:pt x="212597" y="0"/>
                  </a:moveTo>
                  <a:lnTo>
                    <a:pt x="203707" y="1905"/>
                  </a:lnTo>
                  <a:lnTo>
                    <a:pt x="195071" y="15112"/>
                  </a:lnTo>
                  <a:lnTo>
                    <a:pt x="196976" y="24002"/>
                  </a:lnTo>
                  <a:lnTo>
                    <a:pt x="242321" y="53611"/>
                  </a:lnTo>
                  <a:lnTo>
                    <a:pt x="295147" y="56261"/>
                  </a:lnTo>
                  <a:lnTo>
                    <a:pt x="293750" y="84836"/>
                  </a:lnTo>
                  <a:lnTo>
                    <a:pt x="297878" y="84836"/>
                  </a:lnTo>
                  <a:lnTo>
                    <a:pt x="322833" y="71881"/>
                  </a:lnTo>
                  <a:lnTo>
                    <a:pt x="212597" y="0"/>
                  </a:lnTo>
                  <a:close/>
                </a:path>
                <a:path w="323214" h="132714">
                  <a:moveTo>
                    <a:pt x="287908" y="57784"/>
                  </a:moveTo>
                  <a:lnTo>
                    <a:pt x="266065" y="69115"/>
                  </a:lnTo>
                  <a:lnTo>
                    <a:pt x="286638" y="82550"/>
                  </a:lnTo>
                  <a:lnTo>
                    <a:pt x="287908" y="57784"/>
                  </a:lnTo>
                  <a:close/>
                </a:path>
                <a:path w="323214" h="132714">
                  <a:moveTo>
                    <a:pt x="295073" y="57784"/>
                  </a:moveTo>
                  <a:lnTo>
                    <a:pt x="287908" y="57784"/>
                  </a:lnTo>
                  <a:lnTo>
                    <a:pt x="286638" y="82550"/>
                  </a:lnTo>
                  <a:lnTo>
                    <a:pt x="293862" y="82550"/>
                  </a:lnTo>
                  <a:lnTo>
                    <a:pt x="295073" y="57784"/>
                  </a:lnTo>
                  <a:close/>
                </a:path>
                <a:path w="323214" h="132714">
                  <a:moveTo>
                    <a:pt x="1396" y="41528"/>
                  </a:moveTo>
                  <a:lnTo>
                    <a:pt x="0" y="70103"/>
                  </a:lnTo>
                  <a:lnTo>
                    <a:pt x="240872" y="82184"/>
                  </a:lnTo>
                  <a:lnTo>
                    <a:pt x="266065" y="69115"/>
                  </a:lnTo>
                  <a:lnTo>
                    <a:pt x="242321" y="53611"/>
                  </a:lnTo>
                  <a:lnTo>
                    <a:pt x="1396" y="41528"/>
                  </a:lnTo>
                  <a:close/>
                </a:path>
                <a:path w="323214" h="132714">
                  <a:moveTo>
                    <a:pt x="242321" y="53611"/>
                  </a:moveTo>
                  <a:lnTo>
                    <a:pt x="266065" y="69115"/>
                  </a:lnTo>
                  <a:lnTo>
                    <a:pt x="287908" y="57784"/>
                  </a:lnTo>
                  <a:lnTo>
                    <a:pt x="295073" y="57784"/>
                  </a:lnTo>
                  <a:lnTo>
                    <a:pt x="295147" y="56261"/>
                  </a:lnTo>
                  <a:lnTo>
                    <a:pt x="242321" y="53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6750050" y="4443412"/>
            <a:ext cx="450850" cy="360680"/>
          </a:xfrm>
          <a:prstGeom prst="rect">
            <a:avLst/>
          </a:prstGeom>
          <a:solidFill>
            <a:srgbClr val="D0FF44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4698809" y="4438650"/>
            <a:ext cx="2812415" cy="1229995"/>
            <a:chOff x="4698809" y="4438650"/>
            <a:chExt cx="2812415" cy="1229995"/>
          </a:xfrm>
        </p:grpSpPr>
        <p:sp>
          <p:nvSpPr>
            <p:cNvPr id="106" name="object 106"/>
            <p:cNvSpPr/>
            <p:nvPr/>
          </p:nvSpPr>
          <p:spPr>
            <a:xfrm>
              <a:off x="7200899" y="4443412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79">
                  <a:moveTo>
                    <a:pt x="2952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5275" y="3603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00899" y="4443412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79">
                  <a:moveTo>
                    <a:pt x="0" y="360362"/>
                  </a:moveTo>
                  <a:lnTo>
                    <a:pt x="295275" y="3603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26045" y="4455922"/>
              <a:ext cx="270510" cy="334645"/>
            </a:xfrm>
            <a:custGeom>
              <a:avLst/>
              <a:gdLst/>
              <a:ahLst/>
              <a:cxnLst/>
              <a:rect l="l" t="t" r="r" b="b"/>
              <a:pathLst>
                <a:path w="270509" h="334645">
                  <a:moveTo>
                    <a:pt x="270509" y="0"/>
                  </a:moveTo>
                  <a:lnTo>
                    <a:pt x="0" y="3346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33921" y="4567046"/>
              <a:ext cx="541655" cy="132715"/>
            </a:xfrm>
            <a:custGeom>
              <a:avLst/>
              <a:gdLst/>
              <a:ahLst/>
              <a:cxnLst/>
              <a:rect l="l" t="t" r="r" b="b"/>
              <a:pathLst>
                <a:path w="541654" h="132714">
                  <a:moveTo>
                    <a:pt x="459878" y="81420"/>
                  </a:moveTo>
                  <a:lnTo>
                    <a:pt x="412369" y="107695"/>
                  </a:lnTo>
                  <a:lnTo>
                    <a:pt x="409828" y="116331"/>
                  </a:lnTo>
                  <a:lnTo>
                    <a:pt x="413638" y="123189"/>
                  </a:lnTo>
                  <a:lnTo>
                    <a:pt x="417449" y="130175"/>
                  </a:lnTo>
                  <a:lnTo>
                    <a:pt x="426084" y="132714"/>
                  </a:lnTo>
                  <a:lnTo>
                    <a:pt x="516790" y="82676"/>
                  </a:lnTo>
                  <a:lnTo>
                    <a:pt x="512699" y="82676"/>
                  </a:lnTo>
                  <a:lnTo>
                    <a:pt x="459878" y="81420"/>
                  </a:lnTo>
                  <a:close/>
                </a:path>
                <a:path w="541654" h="132714">
                  <a:moveTo>
                    <a:pt x="484660" y="67725"/>
                  </a:moveTo>
                  <a:lnTo>
                    <a:pt x="459878" y="81420"/>
                  </a:lnTo>
                  <a:lnTo>
                    <a:pt x="512699" y="82676"/>
                  </a:lnTo>
                  <a:lnTo>
                    <a:pt x="512746" y="80517"/>
                  </a:lnTo>
                  <a:lnTo>
                    <a:pt x="505459" y="80517"/>
                  </a:lnTo>
                  <a:lnTo>
                    <a:pt x="484660" y="67725"/>
                  </a:lnTo>
                  <a:close/>
                </a:path>
                <a:path w="541654" h="132714">
                  <a:moveTo>
                    <a:pt x="429259" y="0"/>
                  </a:moveTo>
                  <a:lnTo>
                    <a:pt x="420497" y="2158"/>
                  </a:lnTo>
                  <a:lnTo>
                    <a:pt x="416305" y="8889"/>
                  </a:lnTo>
                  <a:lnTo>
                    <a:pt x="412242" y="15620"/>
                  </a:lnTo>
                  <a:lnTo>
                    <a:pt x="414274" y="24383"/>
                  </a:lnTo>
                  <a:lnTo>
                    <a:pt x="460465" y="52844"/>
                  </a:lnTo>
                  <a:lnTo>
                    <a:pt x="513333" y="54101"/>
                  </a:lnTo>
                  <a:lnTo>
                    <a:pt x="512699" y="82676"/>
                  </a:lnTo>
                  <a:lnTo>
                    <a:pt x="516790" y="82676"/>
                  </a:lnTo>
                  <a:lnTo>
                    <a:pt x="541401" y="69087"/>
                  </a:lnTo>
                  <a:lnTo>
                    <a:pt x="429259" y="0"/>
                  </a:lnTo>
                  <a:close/>
                </a:path>
                <a:path w="541654" h="132714">
                  <a:moveTo>
                    <a:pt x="635" y="41909"/>
                  </a:moveTo>
                  <a:lnTo>
                    <a:pt x="0" y="70484"/>
                  </a:lnTo>
                  <a:lnTo>
                    <a:pt x="459878" y="81420"/>
                  </a:lnTo>
                  <a:lnTo>
                    <a:pt x="484660" y="67725"/>
                  </a:lnTo>
                  <a:lnTo>
                    <a:pt x="460465" y="52844"/>
                  </a:lnTo>
                  <a:lnTo>
                    <a:pt x="635" y="41909"/>
                  </a:lnTo>
                  <a:close/>
                </a:path>
                <a:path w="541654" h="132714">
                  <a:moveTo>
                    <a:pt x="506095" y="55879"/>
                  </a:moveTo>
                  <a:lnTo>
                    <a:pt x="484660" y="67725"/>
                  </a:lnTo>
                  <a:lnTo>
                    <a:pt x="505459" y="80517"/>
                  </a:lnTo>
                  <a:lnTo>
                    <a:pt x="506095" y="55879"/>
                  </a:lnTo>
                  <a:close/>
                </a:path>
                <a:path w="541654" h="132714">
                  <a:moveTo>
                    <a:pt x="513294" y="55879"/>
                  </a:moveTo>
                  <a:lnTo>
                    <a:pt x="506095" y="55879"/>
                  </a:lnTo>
                  <a:lnTo>
                    <a:pt x="505459" y="80517"/>
                  </a:lnTo>
                  <a:lnTo>
                    <a:pt x="512746" y="80517"/>
                  </a:lnTo>
                  <a:lnTo>
                    <a:pt x="513294" y="55879"/>
                  </a:lnTo>
                  <a:close/>
                </a:path>
                <a:path w="541654" h="132714">
                  <a:moveTo>
                    <a:pt x="460465" y="52844"/>
                  </a:moveTo>
                  <a:lnTo>
                    <a:pt x="484660" y="67725"/>
                  </a:lnTo>
                  <a:lnTo>
                    <a:pt x="506095" y="55879"/>
                  </a:lnTo>
                  <a:lnTo>
                    <a:pt x="513294" y="55879"/>
                  </a:lnTo>
                  <a:lnTo>
                    <a:pt x="513333" y="54101"/>
                  </a:lnTo>
                  <a:lnTo>
                    <a:pt x="460465" y="52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52974" y="4893563"/>
              <a:ext cx="515620" cy="515620"/>
            </a:xfrm>
            <a:custGeom>
              <a:avLst/>
              <a:gdLst/>
              <a:ahLst/>
              <a:cxnLst/>
              <a:rect l="l" t="t" r="r" b="b"/>
              <a:pathLst>
                <a:path w="515620" h="515620">
                  <a:moveTo>
                    <a:pt x="515238" y="0"/>
                  </a:moveTo>
                  <a:lnTo>
                    <a:pt x="0" y="5151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13096" y="5395975"/>
              <a:ext cx="501650" cy="258445"/>
            </a:xfrm>
            <a:custGeom>
              <a:avLst/>
              <a:gdLst/>
              <a:ahLst/>
              <a:cxnLst/>
              <a:rect l="l" t="t" r="r" b="b"/>
              <a:pathLst>
                <a:path w="501650" h="258445">
                  <a:moveTo>
                    <a:pt x="501650" y="0"/>
                  </a:moveTo>
                  <a:lnTo>
                    <a:pt x="0" y="0"/>
                  </a:lnTo>
                  <a:lnTo>
                    <a:pt x="1692" y="50145"/>
                  </a:lnTo>
                  <a:lnTo>
                    <a:pt x="6302" y="91122"/>
                  </a:lnTo>
                  <a:lnTo>
                    <a:pt x="13126" y="118764"/>
                  </a:lnTo>
                  <a:lnTo>
                    <a:pt x="21462" y="128905"/>
                  </a:lnTo>
                  <a:lnTo>
                    <a:pt x="216153" y="128905"/>
                  </a:lnTo>
                  <a:lnTo>
                    <a:pt x="224490" y="139045"/>
                  </a:lnTo>
                  <a:lnTo>
                    <a:pt x="231314" y="166692"/>
                  </a:lnTo>
                  <a:lnTo>
                    <a:pt x="235924" y="207680"/>
                  </a:lnTo>
                  <a:lnTo>
                    <a:pt x="237616" y="257848"/>
                  </a:lnTo>
                  <a:lnTo>
                    <a:pt x="239309" y="207680"/>
                  </a:lnTo>
                  <a:lnTo>
                    <a:pt x="243919" y="166692"/>
                  </a:lnTo>
                  <a:lnTo>
                    <a:pt x="250743" y="139045"/>
                  </a:lnTo>
                  <a:lnTo>
                    <a:pt x="259079" y="128905"/>
                  </a:lnTo>
                  <a:lnTo>
                    <a:pt x="480187" y="128905"/>
                  </a:lnTo>
                  <a:lnTo>
                    <a:pt x="488523" y="118764"/>
                  </a:lnTo>
                  <a:lnTo>
                    <a:pt x="495347" y="91122"/>
                  </a:lnTo>
                  <a:lnTo>
                    <a:pt x="499957" y="50145"/>
                  </a:lnTo>
                  <a:lnTo>
                    <a:pt x="501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13096" y="5395975"/>
              <a:ext cx="501650" cy="258445"/>
            </a:xfrm>
            <a:custGeom>
              <a:avLst/>
              <a:gdLst/>
              <a:ahLst/>
              <a:cxnLst/>
              <a:rect l="l" t="t" r="r" b="b"/>
              <a:pathLst>
                <a:path w="501650" h="258445">
                  <a:moveTo>
                    <a:pt x="501650" y="0"/>
                  </a:moveTo>
                  <a:lnTo>
                    <a:pt x="499957" y="50145"/>
                  </a:lnTo>
                  <a:lnTo>
                    <a:pt x="495347" y="91122"/>
                  </a:lnTo>
                  <a:lnTo>
                    <a:pt x="488523" y="118764"/>
                  </a:lnTo>
                  <a:lnTo>
                    <a:pt x="480187" y="128905"/>
                  </a:lnTo>
                  <a:lnTo>
                    <a:pt x="259079" y="128905"/>
                  </a:lnTo>
                  <a:lnTo>
                    <a:pt x="250743" y="139045"/>
                  </a:lnTo>
                  <a:lnTo>
                    <a:pt x="243919" y="166692"/>
                  </a:lnTo>
                  <a:lnTo>
                    <a:pt x="239309" y="207680"/>
                  </a:lnTo>
                  <a:lnTo>
                    <a:pt x="237616" y="257848"/>
                  </a:lnTo>
                  <a:lnTo>
                    <a:pt x="235924" y="207680"/>
                  </a:lnTo>
                  <a:lnTo>
                    <a:pt x="231314" y="166692"/>
                  </a:lnTo>
                  <a:lnTo>
                    <a:pt x="224490" y="139045"/>
                  </a:lnTo>
                  <a:lnTo>
                    <a:pt x="216153" y="128905"/>
                  </a:lnTo>
                  <a:lnTo>
                    <a:pt x="21462" y="128905"/>
                  </a:lnTo>
                  <a:lnTo>
                    <a:pt x="13126" y="118764"/>
                  </a:lnTo>
                  <a:lnTo>
                    <a:pt x="6302" y="91122"/>
                  </a:lnTo>
                  <a:lnTo>
                    <a:pt x="1692" y="50145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773548" y="5485282"/>
            <a:ext cx="3281045" cy="9277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90"/>
              </a:spcBef>
            </a:pPr>
            <a:r>
              <a:rPr sz="2800" spc="-5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n*a</a:t>
            </a:r>
            <a:r>
              <a:rPr sz="28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8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2*k*b</a:t>
            </a:r>
            <a:r>
              <a:rPr sz="28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O(n+2k)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614987" y="4802187"/>
            <a:ext cx="762000" cy="338455"/>
            <a:chOff x="5614987" y="4802187"/>
            <a:chExt cx="762000" cy="338455"/>
          </a:xfrm>
        </p:grpSpPr>
        <p:sp>
          <p:nvSpPr>
            <p:cNvPr id="115" name="object 115"/>
            <p:cNvSpPr/>
            <p:nvPr/>
          </p:nvSpPr>
          <p:spPr>
            <a:xfrm>
              <a:off x="5629275" y="4816475"/>
              <a:ext cx="733425" cy="309880"/>
            </a:xfrm>
            <a:custGeom>
              <a:avLst/>
              <a:gdLst/>
              <a:ahLst/>
              <a:cxnLst/>
              <a:rect l="l" t="t" r="r" b="b"/>
              <a:pathLst>
                <a:path w="733425" h="309879">
                  <a:moveTo>
                    <a:pt x="733425" y="0"/>
                  </a:moveTo>
                  <a:lnTo>
                    <a:pt x="0" y="0"/>
                  </a:lnTo>
                  <a:lnTo>
                    <a:pt x="2028" y="60227"/>
                  </a:lnTo>
                  <a:lnTo>
                    <a:pt x="7556" y="109394"/>
                  </a:lnTo>
                  <a:lnTo>
                    <a:pt x="15751" y="142535"/>
                  </a:lnTo>
                  <a:lnTo>
                    <a:pt x="25780" y="154686"/>
                  </a:lnTo>
                  <a:lnTo>
                    <a:pt x="321563" y="154686"/>
                  </a:lnTo>
                  <a:lnTo>
                    <a:pt x="331646" y="166854"/>
                  </a:lnTo>
                  <a:lnTo>
                    <a:pt x="339836" y="200025"/>
                  </a:lnTo>
                  <a:lnTo>
                    <a:pt x="345334" y="249197"/>
                  </a:lnTo>
                  <a:lnTo>
                    <a:pt x="347345" y="309372"/>
                  </a:lnTo>
                  <a:lnTo>
                    <a:pt x="349373" y="249197"/>
                  </a:lnTo>
                  <a:lnTo>
                    <a:pt x="354901" y="200025"/>
                  </a:lnTo>
                  <a:lnTo>
                    <a:pt x="363096" y="166854"/>
                  </a:lnTo>
                  <a:lnTo>
                    <a:pt x="373125" y="154686"/>
                  </a:lnTo>
                  <a:lnTo>
                    <a:pt x="707644" y="154686"/>
                  </a:lnTo>
                  <a:lnTo>
                    <a:pt x="717673" y="142535"/>
                  </a:lnTo>
                  <a:lnTo>
                    <a:pt x="725868" y="109394"/>
                  </a:lnTo>
                  <a:lnTo>
                    <a:pt x="731396" y="60227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629275" y="4816475"/>
              <a:ext cx="733425" cy="309880"/>
            </a:xfrm>
            <a:custGeom>
              <a:avLst/>
              <a:gdLst/>
              <a:ahLst/>
              <a:cxnLst/>
              <a:rect l="l" t="t" r="r" b="b"/>
              <a:pathLst>
                <a:path w="733425" h="309879">
                  <a:moveTo>
                    <a:pt x="733425" y="0"/>
                  </a:moveTo>
                  <a:lnTo>
                    <a:pt x="731396" y="60227"/>
                  </a:lnTo>
                  <a:lnTo>
                    <a:pt x="725868" y="109394"/>
                  </a:lnTo>
                  <a:lnTo>
                    <a:pt x="717673" y="142535"/>
                  </a:lnTo>
                  <a:lnTo>
                    <a:pt x="707644" y="154686"/>
                  </a:lnTo>
                  <a:lnTo>
                    <a:pt x="373125" y="154686"/>
                  </a:lnTo>
                  <a:lnTo>
                    <a:pt x="363096" y="166854"/>
                  </a:lnTo>
                  <a:lnTo>
                    <a:pt x="354901" y="200025"/>
                  </a:lnTo>
                  <a:lnTo>
                    <a:pt x="349373" y="249197"/>
                  </a:lnTo>
                  <a:lnTo>
                    <a:pt x="347345" y="309372"/>
                  </a:lnTo>
                  <a:lnTo>
                    <a:pt x="345334" y="249197"/>
                  </a:lnTo>
                  <a:lnTo>
                    <a:pt x="339836" y="200025"/>
                  </a:lnTo>
                  <a:lnTo>
                    <a:pt x="331646" y="166854"/>
                  </a:lnTo>
                  <a:lnTo>
                    <a:pt x="321563" y="154686"/>
                  </a:lnTo>
                  <a:lnTo>
                    <a:pt x="25780" y="154686"/>
                  </a:lnTo>
                  <a:lnTo>
                    <a:pt x="15751" y="142535"/>
                  </a:lnTo>
                  <a:lnTo>
                    <a:pt x="7556" y="109394"/>
                  </a:lnTo>
                  <a:lnTo>
                    <a:pt x="2028" y="60227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5888228" y="5046726"/>
            <a:ext cx="21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459351" y="237566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84623" y="287743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484623" y="34062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472178" y="390791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72178" y="443674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484623" y="497814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506"/>
            <a:ext cx="3984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Komşuluk</a:t>
            </a:r>
            <a:r>
              <a:rPr sz="2800" spc="-85"/>
              <a:t> </a:t>
            </a:r>
            <a:r>
              <a:rPr sz="2800"/>
              <a:t>Listesi</a:t>
            </a:r>
            <a:r>
              <a:rPr sz="2800" spc="-110"/>
              <a:t> </a:t>
            </a:r>
            <a:r>
              <a:rPr sz="2800" spc="-10"/>
              <a:t>Gösterimi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1869" y="1713738"/>
            <a:ext cx="523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Listesi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(Yönlendirilmiş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Graflar)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6425" y="3243262"/>
            <a:ext cx="422275" cy="443230"/>
            <a:chOff x="606425" y="3243262"/>
            <a:chExt cx="422275" cy="443230"/>
          </a:xfrm>
        </p:grpSpPr>
        <p:sp>
          <p:nvSpPr>
            <p:cNvPr id="6" name="object 6"/>
            <p:cNvSpPr/>
            <p:nvPr/>
          </p:nvSpPr>
          <p:spPr>
            <a:xfrm>
              <a:off x="611187" y="3248025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53" y="5723"/>
                  </a:lnTo>
                  <a:lnTo>
                    <a:pt x="115614" y="22026"/>
                  </a:lnTo>
                  <a:lnTo>
                    <a:pt x="77295" y="47606"/>
                  </a:lnTo>
                  <a:lnTo>
                    <a:pt x="45336" y="81161"/>
                  </a:lnTo>
                  <a:lnTo>
                    <a:pt x="20975" y="121390"/>
                  </a:lnTo>
                  <a:lnTo>
                    <a:pt x="5450" y="166991"/>
                  </a:lnTo>
                  <a:lnTo>
                    <a:pt x="0" y="216662"/>
                  </a:lnTo>
                  <a:lnTo>
                    <a:pt x="5450" y="266379"/>
                  </a:lnTo>
                  <a:lnTo>
                    <a:pt x="20975" y="312014"/>
                  </a:lnTo>
                  <a:lnTo>
                    <a:pt x="45336" y="352265"/>
                  </a:lnTo>
                  <a:lnTo>
                    <a:pt x="77295" y="385834"/>
                  </a:lnTo>
                  <a:lnTo>
                    <a:pt x="115614" y="411421"/>
                  </a:lnTo>
                  <a:lnTo>
                    <a:pt x="159053" y="427727"/>
                  </a:lnTo>
                  <a:lnTo>
                    <a:pt x="206375" y="433450"/>
                  </a:lnTo>
                  <a:lnTo>
                    <a:pt x="253696" y="427727"/>
                  </a:lnTo>
                  <a:lnTo>
                    <a:pt x="297135" y="411421"/>
                  </a:lnTo>
                  <a:lnTo>
                    <a:pt x="335454" y="385834"/>
                  </a:lnTo>
                  <a:lnTo>
                    <a:pt x="367413" y="352265"/>
                  </a:lnTo>
                  <a:lnTo>
                    <a:pt x="391774" y="312014"/>
                  </a:lnTo>
                  <a:lnTo>
                    <a:pt x="407299" y="266379"/>
                  </a:lnTo>
                  <a:lnTo>
                    <a:pt x="412750" y="216662"/>
                  </a:lnTo>
                  <a:lnTo>
                    <a:pt x="407299" y="166991"/>
                  </a:lnTo>
                  <a:lnTo>
                    <a:pt x="391774" y="121390"/>
                  </a:lnTo>
                  <a:lnTo>
                    <a:pt x="367413" y="81161"/>
                  </a:lnTo>
                  <a:lnTo>
                    <a:pt x="335454" y="47606"/>
                  </a:lnTo>
                  <a:lnTo>
                    <a:pt x="297135" y="22026"/>
                  </a:lnTo>
                  <a:lnTo>
                    <a:pt x="25369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187" y="3248025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662"/>
                  </a:moveTo>
                  <a:lnTo>
                    <a:pt x="5450" y="166991"/>
                  </a:lnTo>
                  <a:lnTo>
                    <a:pt x="20975" y="121390"/>
                  </a:lnTo>
                  <a:lnTo>
                    <a:pt x="45336" y="81161"/>
                  </a:lnTo>
                  <a:lnTo>
                    <a:pt x="77295" y="47606"/>
                  </a:lnTo>
                  <a:lnTo>
                    <a:pt x="115614" y="22026"/>
                  </a:lnTo>
                  <a:lnTo>
                    <a:pt x="159053" y="5723"/>
                  </a:lnTo>
                  <a:lnTo>
                    <a:pt x="206375" y="0"/>
                  </a:lnTo>
                  <a:lnTo>
                    <a:pt x="253696" y="5723"/>
                  </a:lnTo>
                  <a:lnTo>
                    <a:pt x="297135" y="22026"/>
                  </a:lnTo>
                  <a:lnTo>
                    <a:pt x="335454" y="47606"/>
                  </a:lnTo>
                  <a:lnTo>
                    <a:pt x="367413" y="81161"/>
                  </a:lnTo>
                  <a:lnTo>
                    <a:pt x="391774" y="121390"/>
                  </a:lnTo>
                  <a:lnTo>
                    <a:pt x="407299" y="166991"/>
                  </a:lnTo>
                  <a:lnTo>
                    <a:pt x="412750" y="216662"/>
                  </a:lnTo>
                  <a:lnTo>
                    <a:pt x="407299" y="266379"/>
                  </a:lnTo>
                  <a:lnTo>
                    <a:pt x="391774" y="312014"/>
                  </a:lnTo>
                  <a:lnTo>
                    <a:pt x="367413" y="352265"/>
                  </a:lnTo>
                  <a:lnTo>
                    <a:pt x="335454" y="385834"/>
                  </a:lnTo>
                  <a:lnTo>
                    <a:pt x="297135" y="411421"/>
                  </a:lnTo>
                  <a:lnTo>
                    <a:pt x="253696" y="427727"/>
                  </a:lnTo>
                  <a:lnTo>
                    <a:pt x="206375" y="433450"/>
                  </a:lnTo>
                  <a:lnTo>
                    <a:pt x="159053" y="427727"/>
                  </a:lnTo>
                  <a:lnTo>
                    <a:pt x="115614" y="411421"/>
                  </a:lnTo>
                  <a:lnTo>
                    <a:pt x="77295" y="385834"/>
                  </a:lnTo>
                  <a:lnTo>
                    <a:pt x="45336" y="352265"/>
                  </a:lnTo>
                  <a:lnTo>
                    <a:pt x="20975" y="312014"/>
                  </a:lnTo>
                  <a:lnTo>
                    <a:pt x="5450" y="266379"/>
                  </a:lnTo>
                  <a:lnTo>
                    <a:pt x="0" y="216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9241" y="333006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7662" y="2582862"/>
            <a:ext cx="422275" cy="441325"/>
            <a:chOff x="1617662" y="2582862"/>
            <a:chExt cx="422275" cy="441325"/>
          </a:xfrm>
        </p:grpSpPr>
        <p:sp>
          <p:nvSpPr>
            <p:cNvPr id="10" name="object 10"/>
            <p:cNvSpPr/>
            <p:nvPr/>
          </p:nvSpPr>
          <p:spPr>
            <a:xfrm>
              <a:off x="1622425" y="2587625"/>
              <a:ext cx="412750" cy="431800"/>
            </a:xfrm>
            <a:custGeom>
              <a:avLst/>
              <a:gdLst/>
              <a:ahLst/>
              <a:cxnLst/>
              <a:rect l="l" t="t" r="r" b="b"/>
              <a:pathLst>
                <a:path w="412750" h="431800">
                  <a:moveTo>
                    <a:pt x="206375" y="0"/>
                  </a:moveTo>
                  <a:lnTo>
                    <a:pt x="159073" y="5701"/>
                  </a:lnTo>
                  <a:lnTo>
                    <a:pt x="115642" y="21941"/>
                  </a:lnTo>
                  <a:lnTo>
                    <a:pt x="77322" y="47426"/>
                  </a:lnTo>
                  <a:lnTo>
                    <a:pt x="45356" y="80859"/>
                  </a:lnTo>
                  <a:lnTo>
                    <a:pt x="20986" y="120946"/>
                  </a:lnTo>
                  <a:lnTo>
                    <a:pt x="5453" y="166391"/>
                  </a:lnTo>
                  <a:lnTo>
                    <a:pt x="0" y="215900"/>
                  </a:lnTo>
                  <a:lnTo>
                    <a:pt x="5453" y="265408"/>
                  </a:lnTo>
                  <a:lnTo>
                    <a:pt x="20986" y="310853"/>
                  </a:lnTo>
                  <a:lnTo>
                    <a:pt x="45356" y="350940"/>
                  </a:lnTo>
                  <a:lnTo>
                    <a:pt x="77322" y="384373"/>
                  </a:lnTo>
                  <a:lnTo>
                    <a:pt x="115642" y="409858"/>
                  </a:lnTo>
                  <a:lnTo>
                    <a:pt x="159073" y="426098"/>
                  </a:lnTo>
                  <a:lnTo>
                    <a:pt x="206375" y="431800"/>
                  </a:lnTo>
                  <a:lnTo>
                    <a:pt x="253676" y="426098"/>
                  </a:lnTo>
                  <a:lnTo>
                    <a:pt x="297107" y="409858"/>
                  </a:lnTo>
                  <a:lnTo>
                    <a:pt x="335427" y="384373"/>
                  </a:lnTo>
                  <a:lnTo>
                    <a:pt x="367393" y="350940"/>
                  </a:lnTo>
                  <a:lnTo>
                    <a:pt x="391763" y="310853"/>
                  </a:lnTo>
                  <a:lnTo>
                    <a:pt x="407296" y="265408"/>
                  </a:lnTo>
                  <a:lnTo>
                    <a:pt x="412750" y="215900"/>
                  </a:lnTo>
                  <a:lnTo>
                    <a:pt x="407296" y="166391"/>
                  </a:lnTo>
                  <a:lnTo>
                    <a:pt x="391763" y="120946"/>
                  </a:lnTo>
                  <a:lnTo>
                    <a:pt x="367393" y="80859"/>
                  </a:lnTo>
                  <a:lnTo>
                    <a:pt x="335427" y="47426"/>
                  </a:lnTo>
                  <a:lnTo>
                    <a:pt x="297107" y="21941"/>
                  </a:lnTo>
                  <a:lnTo>
                    <a:pt x="253676" y="570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425" y="2587625"/>
              <a:ext cx="412750" cy="431800"/>
            </a:xfrm>
            <a:custGeom>
              <a:avLst/>
              <a:gdLst/>
              <a:ahLst/>
              <a:cxnLst/>
              <a:rect l="l" t="t" r="r" b="b"/>
              <a:pathLst>
                <a:path w="412750" h="431800">
                  <a:moveTo>
                    <a:pt x="0" y="215900"/>
                  </a:moveTo>
                  <a:lnTo>
                    <a:pt x="5453" y="166391"/>
                  </a:lnTo>
                  <a:lnTo>
                    <a:pt x="20986" y="120946"/>
                  </a:lnTo>
                  <a:lnTo>
                    <a:pt x="45356" y="80859"/>
                  </a:lnTo>
                  <a:lnTo>
                    <a:pt x="77322" y="47426"/>
                  </a:lnTo>
                  <a:lnTo>
                    <a:pt x="115642" y="21941"/>
                  </a:lnTo>
                  <a:lnTo>
                    <a:pt x="159073" y="5701"/>
                  </a:lnTo>
                  <a:lnTo>
                    <a:pt x="206375" y="0"/>
                  </a:lnTo>
                  <a:lnTo>
                    <a:pt x="253676" y="5701"/>
                  </a:lnTo>
                  <a:lnTo>
                    <a:pt x="297107" y="21941"/>
                  </a:lnTo>
                  <a:lnTo>
                    <a:pt x="335427" y="47426"/>
                  </a:lnTo>
                  <a:lnTo>
                    <a:pt x="367393" y="80859"/>
                  </a:lnTo>
                  <a:lnTo>
                    <a:pt x="391763" y="120946"/>
                  </a:lnTo>
                  <a:lnTo>
                    <a:pt x="407296" y="166391"/>
                  </a:lnTo>
                  <a:lnTo>
                    <a:pt x="412750" y="215900"/>
                  </a:lnTo>
                  <a:lnTo>
                    <a:pt x="407296" y="265408"/>
                  </a:lnTo>
                  <a:lnTo>
                    <a:pt x="391763" y="310853"/>
                  </a:lnTo>
                  <a:lnTo>
                    <a:pt x="367393" y="350940"/>
                  </a:lnTo>
                  <a:lnTo>
                    <a:pt x="335427" y="384373"/>
                  </a:lnTo>
                  <a:lnTo>
                    <a:pt x="297107" y="409858"/>
                  </a:lnTo>
                  <a:lnTo>
                    <a:pt x="253676" y="426098"/>
                  </a:lnTo>
                  <a:lnTo>
                    <a:pt x="206375" y="431800"/>
                  </a:lnTo>
                  <a:lnTo>
                    <a:pt x="159073" y="426098"/>
                  </a:lnTo>
                  <a:lnTo>
                    <a:pt x="115642" y="409858"/>
                  </a:lnTo>
                  <a:lnTo>
                    <a:pt x="77322" y="384373"/>
                  </a:lnTo>
                  <a:lnTo>
                    <a:pt x="45356" y="350940"/>
                  </a:lnTo>
                  <a:lnTo>
                    <a:pt x="20986" y="310853"/>
                  </a:lnTo>
                  <a:lnTo>
                    <a:pt x="5453" y="265408"/>
                  </a:lnTo>
                  <a:lnTo>
                    <a:pt x="0" y="215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54504" y="266928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13138" y="2571813"/>
            <a:ext cx="422275" cy="441325"/>
            <a:chOff x="3013138" y="2571813"/>
            <a:chExt cx="422275" cy="441325"/>
          </a:xfrm>
        </p:grpSpPr>
        <p:sp>
          <p:nvSpPr>
            <p:cNvPr id="14" name="object 14"/>
            <p:cNvSpPr/>
            <p:nvPr/>
          </p:nvSpPr>
          <p:spPr>
            <a:xfrm>
              <a:off x="3017901" y="2576576"/>
              <a:ext cx="412750" cy="431800"/>
            </a:xfrm>
            <a:custGeom>
              <a:avLst/>
              <a:gdLst/>
              <a:ahLst/>
              <a:cxnLst/>
              <a:rect l="l" t="t" r="r" b="b"/>
              <a:pathLst>
                <a:path w="412750" h="431800">
                  <a:moveTo>
                    <a:pt x="206375" y="0"/>
                  </a:moveTo>
                  <a:lnTo>
                    <a:pt x="159033" y="5701"/>
                  </a:lnTo>
                  <a:lnTo>
                    <a:pt x="115586" y="21941"/>
                  </a:lnTo>
                  <a:lnTo>
                    <a:pt x="77269" y="47426"/>
                  </a:lnTo>
                  <a:lnTo>
                    <a:pt x="45316" y="80859"/>
                  </a:lnTo>
                  <a:lnTo>
                    <a:pt x="20964" y="120946"/>
                  </a:lnTo>
                  <a:lnTo>
                    <a:pt x="5446" y="166391"/>
                  </a:lnTo>
                  <a:lnTo>
                    <a:pt x="0" y="215900"/>
                  </a:lnTo>
                  <a:lnTo>
                    <a:pt x="5446" y="265368"/>
                  </a:lnTo>
                  <a:lnTo>
                    <a:pt x="20964" y="310798"/>
                  </a:lnTo>
                  <a:lnTo>
                    <a:pt x="45316" y="350887"/>
                  </a:lnTo>
                  <a:lnTo>
                    <a:pt x="77269" y="384333"/>
                  </a:lnTo>
                  <a:lnTo>
                    <a:pt x="115586" y="409836"/>
                  </a:lnTo>
                  <a:lnTo>
                    <a:pt x="159033" y="426092"/>
                  </a:lnTo>
                  <a:lnTo>
                    <a:pt x="206375" y="431800"/>
                  </a:lnTo>
                  <a:lnTo>
                    <a:pt x="253676" y="426092"/>
                  </a:lnTo>
                  <a:lnTo>
                    <a:pt x="297107" y="409836"/>
                  </a:lnTo>
                  <a:lnTo>
                    <a:pt x="335427" y="384333"/>
                  </a:lnTo>
                  <a:lnTo>
                    <a:pt x="367393" y="350887"/>
                  </a:lnTo>
                  <a:lnTo>
                    <a:pt x="391763" y="310798"/>
                  </a:lnTo>
                  <a:lnTo>
                    <a:pt x="407296" y="265368"/>
                  </a:lnTo>
                  <a:lnTo>
                    <a:pt x="412750" y="215900"/>
                  </a:lnTo>
                  <a:lnTo>
                    <a:pt x="407296" y="166391"/>
                  </a:lnTo>
                  <a:lnTo>
                    <a:pt x="391763" y="120946"/>
                  </a:lnTo>
                  <a:lnTo>
                    <a:pt x="367393" y="80859"/>
                  </a:lnTo>
                  <a:lnTo>
                    <a:pt x="335427" y="47426"/>
                  </a:lnTo>
                  <a:lnTo>
                    <a:pt x="297107" y="21941"/>
                  </a:lnTo>
                  <a:lnTo>
                    <a:pt x="253676" y="5701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7901" y="2576576"/>
              <a:ext cx="412750" cy="431800"/>
            </a:xfrm>
            <a:custGeom>
              <a:avLst/>
              <a:gdLst/>
              <a:ahLst/>
              <a:cxnLst/>
              <a:rect l="l" t="t" r="r" b="b"/>
              <a:pathLst>
                <a:path w="412750" h="431800">
                  <a:moveTo>
                    <a:pt x="0" y="215900"/>
                  </a:moveTo>
                  <a:lnTo>
                    <a:pt x="5446" y="166391"/>
                  </a:lnTo>
                  <a:lnTo>
                    <a:pt x="20964" y="120946"/>
                  </a:lnTo>
                  <a:lnTo>
                    <a:pt x="45316" y="80859"/>
                  </a:lnTo>
                  <a:lnTo>
                    <a:pt x="77269" y="47426"/>
                  </a:lnTo>
                  <a:lnTo>
                    <a:pt x="115586" y="21941"/>
                  </a:lnTo>
                  <a:lnTo>
                    <a:pt x="159033" y="5701"/>
                  </a:lnTo>
                  <a:lnTo>
                    <a:pt x="206375" y="0"/>
                  </a:lnTo>
                  <a:lnTo>
                    <a:pt x="253676" y="5701"/>
                  </a:lnTo>
                  <a:lnTo>
                    <a:pt x="297107" y="21941"/>
                  </a:lnTo>
                  <a:lnTo>
                    <a:pt x="335427" y="47426"/>
                  </a:lnTo>
                  <a:lnTo>
                    <a:pt x="367393" y="80859"/>
                  </a:lnTo>
                  <a:lnTo>
                    <a:pt x="391763" y="120946"/>
                  </a:lnTo>
                  <a:lnTo>
                    <a:pt x="407296" y="166391"/>
                  </a:lnTo>
                  <a:lnTo>
                    <a:pt x="412750" y="215900"/>
                  </a:lnTo>
                  <a:lnTo>
                    <a:pt x="407296" y="265368"/>
                  </a:lnTo>
                  <a:lnTo>
                    <a:pt x="391763" y="310798"/>
                  </a:lnTo>
                  <a:lnTo>
                    <a:pt x="367393" y="350887"/>
                  </a:lnTo>
                  <a:lnTo>
                    <a:pt x="335427" y="384333"/>
                  </a:lnTo>
                  <a:lnTo>
                    <a:pt x="297107" y="409836"/>
                  </a:lnTo>
                  <a:lnTo>
                    <a:pt x="253676" y="426092"/>
                  </a:lnTo>
                  <a:lnTo>
                    <a:pt x="206375" y="431800"/>
                  </a:lnTo>
                  <a:lnTo>
                    <a:pt x="159033" y="426092"/>
                  </a:lnTo>
                  <a:lnTo>
                    <a:pt x="115586" y="409836"/>
                  </a:lnTo>
                  <a:lnTo>
                    <a:pt x="77269" y="384333"/>
                  </a:lnTo>
                  <a:lnTo>
                    <a:pt x="45316" y="350887"/>
                  </a:lnTo>
                  <a:lnTo>
                    <a:pt x="20964" y="310798"/>
                  </a:lnTo>
                  <a:lnTo>
                    <a:pt x="5446" y="265368"/>
                  </a:lnTo>
                  <a:lnTo>
                    <a:pt x="0" y="215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50870" y="265798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08137" y="3914711"/>
            <a:ext cx="422275" cy="443230"/>
            <a:chOff x="1608137" y="3914711"/>
            <a:chExt cx="422275" cy="443230"/>
          </a:xfrm>
        </p:grpSpPr>
        <p:sp>
          <p:nvSpPr>
            <p:cNvPr id="18" name="object 18"/>
            <p:cNvSpPr/>
            <p:nvPr/>
          </p:nvSpPr>
          <p:spPr>
            <a:xfrm>
              <a:off x="1612900" y="3919473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73" y="5723"/>
                  </a:lnTo>
                  <a:lnTo>
                    <a:pt x="115642" y="22029"/>
                  </a:lnTo>
                  <a:lnTo>
                    <a:pt x="77322" y="47616"/>
                  </a:lnTo>
                  <a:lnTo>
                    <a:pt x="45356" y="81185"/>
                  </a:lnTo>
                  <a:lnTo>
                    <a:pt x="20986" y="121436"/>
                  </a:lnTo>
                  <a:lnTo>
                    <a:pt x="5453" y="167071"/>
                  </a:lnTo>
                  <a:lnTo>
                    <a:pt x="0" y="216788"/>
                  </a:lnTo>
                  <a:lnTo>
                    <a:pt x="5453" y="266459"/>
                  </a:lnTo>
                  <a:lnTo>
                    <a:pt x="20986" y="312060"/>
                  </a:lnTo>
                  <a:lnTo>
                    <a:pt x="45356" y="352289"/>
                  </a:lnTo>
                  <a:lnTo>
                    <a:pt x="77322" y="385844"/>
                  </a:lnTo>
                  <a:lnTo>
                    <a:pt x="115642" y="411424"/>
                  </a:lnTo>
                  <a:lnTo>
                    <a:pt x="159073" y="427727"/>
                  </a:lnTo>
                  <a:lnTo>
                    <a:pt x="206375" y="433450"/>
                  </a:lnTo>
                  <a:lnTo>
                    <a:pt x="253676" y="427727"/>
                  </a:lnTo>
                  <a:lnTo>
                    <a:pt x="297107" y="411424"/>
                  </a:lnTo>
                  <a:lnTo>
                    <a:pt x="335427" y="385844"/>
                  </a:lnTo>
                  <a:lnTo>
                    <a:pt x="367393" y="352289"/>
                  </a:lnTo>
                  <a:lnTo>
                    <a:pt x="391763" y="312060"/>
                  </a:lnTo>
                  <a:lnTo>
                    <a:pt x="407296" y="266459"/>
                  </a:lnTo>
                  <a:lnTo>
                    <a:pt x="412750" y="216788"/>
                  </a:lnTo>
                  <a:lnTo>
                    <a:pt x="407296" y="167071"/>
                  </a:lnTo>
                  <a:lnTo>
                    <a:pt x="391763" y="121436"/>
                  </a:lnTo>
                  <a:lnTo>
                    <a:pt x="367393" y="81185"/>
                  </a:lnTo>
                  <a:lnTo>
                    <a:pt x="335427" y="47616"/>
                  </a:lnTo>
                  <a:lnTo>
                    <a:pt x="297107" y="22029"/>
                  </a:lnTo>
                  <a:lnTo>
                    <a:pt x="25367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2900" y="3919473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788"/>
                  </a:moveTo>
                  <a:lnTo>
                    <a:pt x="5453" y="167071"/>
                  </a:lnTo>
                  <a:lnTo>
                    <a:pt x="20986" y="121436"/>
                  </a:lnTo>
                  <a:lnTo>
                    <a:pt x="45356" y="81185"/>
                  </a:lnTo>
                  <a:lnTo>
                    <a:pt x="77322" y="47616"/>
                  </a:lnTo>
                  <a:lnTo>
                    <a:pt x="115642" y="22029"/>
                  </a:lnTo>
                  <a:lnTo>
                    <a:pt x="159073" y="5723"/>
                  </a:lnTo>
                  <a:lnTo>
                    <a:pt x="206375" y="0"/>
                  </a:lnTo>
                  <a:lnTo>
                    <a:pt x="253676" y="5723"/>
                  </a:lnTo>
                  <a:lnTo>
                    <a:pt x="297107" y="22029"/>
                  </a:lnTo>
                  <a:lnTo>
                    <a:pt x="335427" y="47616"/>
                  </a:lnTo>
                  <a:lnTo>
                    <a:pt x="367393" y="81185"/>
                  </a:lnTo>
                  <a:lnTo>
                    <a:pt x="391763" y="121436"/>
                  </a:lnTo>
                  <a:lnTo>
                    <a:pt x="407296" y="167071"/>
                  </a:lnTo>
                  <a:lnTo>
                    <a:pt x="412750" y="216788"/>
                  </a:lnTo>
                  <a:lnTo>
                    <a:pt x="407296" y="266459"/>
                  </a:lnTo>
                  <a:lnTo>
                    <a:pt x="391763" y="312060"/>
                  </a:lnTo>
                  <a:lnTo>
                    <a:pt x="367393" y="352289"/>
                  </a:lnTo>
                  <a:lnTo>
                    <a:pt x="335427" y="385844"/>
                  </a:lnTo>
                  <a:lnTo>
                    <a:pt x="297107" y="411424"/>
                  </a:lnTo>
                  <a:lnTo>
                    <a:pt x="253676" y="427727"/>
                  </a:lnTo>
                  <a:lnTo>
                    <a:pt x="206375" y="433450"/>
                  </a:lnTo>
                  <a:lnTo>
                    <a:pt x="159073" y="427727"/>
                  </a:lnTo>
                  <a:lnTo>
                    <a:pt x="115642" y="411424"/>
                  </a:lnTo>
                  <a:lnTo>
                    <a:pt x="77322" y="385844"/>
                  </a:lnTo>
                  <a:lnTo>
                    <a:pt x="45356" y="352289"/>
                  </a:lnTo>
                  <a:lnTo>
                    <a:pt x="20986" y="312060"/>
                  </a:lnTo>
                  <a:lnTo>
                    <a:pt x="5453" y="266459"/>
                  </a:lnTo>
                  <a:lnTo>
                    <a:pt x="0" y="216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36217" y="400151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22687" y="3208337"/>
            <a:ext cx="422275" cy="443230"/>
            <a:chOff x="3722687" y="3208337"/>
            <a:chExt cx="422275" cy="443230"/>
          </a:xfrm>
        </p:grpSpPr>
        <p:sp>
          <p:nvSpPr>
            <p:cNvPr id="22" name="object 22"/>
            <p:cNvSpPr/>
            <p:nvPr/>
          </p:nvSpPr>
          <p:spPr>
            <a:xfrm>
              <a:off x="3727450" y="3213100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73" y="5723"/>
                  </a:lnTo>
                  <a:lnTo>
                    <a:pt x="115642" y="22026"/>
                  </a:lnTo>
                  <a:lnTo>
                    <a:pt x="77322" y="47606"/>
                  </a:lnTo>
                  <a:lnTo>
                    <a:pt x="45356" y="81161"/>
                  </a:lnTo>
                  <a:lnTo>
                    <a:pt x="20986" y="121390"/>
                  </a:lnTo>
                  <a:lnTo>
                    <a:pt x="5453" y="166991"/>
                  </a:lnTo>
                  <a:lnTo>
                    <a:pt x="0" y="216662"/>
                  </a:lnTo>
                  <a:lnTo>
                    <a:pt x="5453" y="266372"/>
                  </a:lnTo>
                  <a:lnTo>
                    <a:pt x="20986" y="311989"/>
                  </a:lnTo>
                  <a:lnTo>
                    <a:pt x="45356" y="352215"/>
                  </a:lnTo>
                  <a:lnTo>
                    <a:pt x="77322" y="385757"/>
                  </a:lnTo>
                  <a:lnTo>
                    <a:pt x="115642" y="411320"/>
                  </a:lnTo>
                  <a:lnTo>
                    <a:pt x="159073" y="427607"/>
                  </a:lnTo>
                  <a:lnTo>
                    <a:pt x="206375" y="433324"/>
                  </a:lnTo>
                  <a:lnTo>
                    <a:pt x="253676" y="427607"/>
                  </a:lnTo>
                  <a:lnTo>
                    <a:pt x="297107" y="411320"/>
                  </a:lnTo>
                  <a:lnTo>
                    <a:pt x="335427" y="385757"/>
                  </a:lnTo>
                  <a:lnTo>
                    <a:pt x="367393" y="352215"/>
                  </a:lnTo>
                  <a:lnTo>
                    <a:pt x="391763" y="311989"/>
                  </a:lnTo>
                  <a:lnTo>
                    <a:pt x="407296" y="266372"/>
                  </a:lnTo>
                  <a:lnTo>
                    <a:pt x="412750" y="216662"/>
                  </a:lnTo>
                  <a:lnTo>
                    <a:pt x="407296" y="166991"/>
                  </a:lnTo>
                  <a:lnTo>
                    <a:pt x="391763" y="121390"/>
                  </a:lnTo>
                  <a:lnTo>
                    <a:pt x="367393" y="81161"/>
                  </a:lnTo>
                  <a:lnTo>
                    <a:pt x="335427" y="47606"/>
                  </a:lnTo>
                  <a:lnTo>
                    <a:pt x="297107" y="22026"/>
                  </a:lnTo>
                  <a:lnTo>
                    <a:pt x="25367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27450" y="3213100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662"/>
                  </a:moveTo>
                  <a:lnTo>
                    <a:pt x="5453" y="166991"/>
                  </a:lnTo>
                  <a:lnTo>
                    <a:pt x="20986" y="121390"/>
                  </a:lnTo>
                  <a:lnTo>
                    <a:pt x="45356" y="81161"/>
                  </a:lnTo>
                  <a:lnTo>
                    <a:pt x="77322" y="47606"/>
                  </a:lnTo>
                  <a:lnTo>
                    <a:pt x="115642" y="22026"/>
                  </a:lnTo>
                  <a:lnTo>
                    <a:pt x="159073" y="5723"/>
                  </a:lnTo>
                  <a:lnTo>
                    <a:pt x="206375" y="0"/>
                  </a:lnTo>
                  <a:lnTo>
                    <a:pt x="253676" y="5723"/>
                  </a:lnTo>
                  <a:lnTo>
                    <a:pt x="297107" y="22026"/>
                  </a:lnTo>
                  <a:lnTo>
                    <a:pt x="335427" y="47606"/>
                  </a:lnTo>
                  <a:lnTo>
                    <a:pt x="367393" y="81161"/>
                  </a:lnTo>
                  <a:lnTo>
                    <a:pt x="391763" y="121390"/>
                  </a:lnTo>
                  <a:lnTo>
                    <a:pt x="407296" y="166991"/>
                  </a:lnTo>
                  <a:lnTo>
                    <a:pt x="412750" y="216662"/>
                  </a:lnTo>
                  <a:lnTo>
                    <a:pt x="407296" y="266372"/>
                  </a:lnTo>
                  <a:lnTo>
                    <a:pt x="391763" y="311989"/>
                  </a:lnTo>
                  <a:lnTo>
                    <a:pt x="367393" y="352215"/>
                  </a:lnTo>
                  <a:lnTo>
                    <a:pt x="335427" y="385757"/>
                  </a:lnTo>
                  <a:lnTo>
                    <a:pt x="297107" y="411320"/>
                  </a:lnTo>
                  <a:lnTo>
                    <a:pt x="253676" y="427607"/>
                  </a:lnTo>
                  <a:lnTo>
                    <a:pt x="206375" y="433324"/>
                  </a:lnTo>
                  <a:lnTo>
                    <a:pt x="159073" y="427607"/>
                  </a:lnTo>
                  <a:lnTo>
                    <a:pt x="115642" y="411320"/>
                  </a:lnTo>
                  <a:lnTo>
                    <a:pt x="77322" y="385757"/>
                  </a:lnTo>
                  <a:lnTo>
                    <a:pt x="45356" y="352215"/>
                  </a:lnTo>
                  <a:lnTo>
                    <a:pt x="20986" y="311989"/>
                  </a:lnTo>
                  <a:lnTo>
                    <a:pt x="5453" y="266372"/>
                  </a:lnTo>
                  <a:lnTo>
                    <a:pt x="0" y="216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69182" y="329501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32188" y="3914711"/>
            <a:ext cx="422275" cy="443230"/>
            <a:chOff x="3032188" y="3914711"/>
            <a:chExt cx="422275" cy="443230"/>
          </a:xfrm>
        </p:grpSpPr>
        <p:sp>
          <p:nvSpPr>
            <p:cNvPr id="26" name="object 26"/>
            <p:cNvSpPr/>
            <p:nvPr/>
          </p:nvSpPr>
          <p:spPr>
            <a:xfrm>
              <a:off x="3036951" y="3919473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206375" y="0"/>
                  </a:moveTo>
                  <a:lnTo>
                    <a:pt x="159033" y="5723"/>
                  </a:lnTo>
                  <a:lnTo>
                    <a:pt x="115586" y="22029"/>
                  </a:lnTo>
                  <a:lnTo>
                    <a:pt x="77269" y="47616"/>
                  </a:lnTo>
                  <a:lnTo>
                    <a:pt x="45316" y="81185"/>
                  </a:lnTo>
                  <a:lnTo>
                    <a:pt x="20964" y="121436"/>
                  </a:lnTo>
                  <a:lnTo>
                    <a:pt x="5446" y="167071"/>
                  </a:lnTo>
                  <a:lnTo>
                    <a:pt x="0" y="216788"/>
                  </a:lnTo>
                  <a:lnTo>
                    <a:pt x="5446" y="266459"/>
                  </a:lnTo>
                  <a:lnTo>
                    <a:pt x="20964" y="312060"/>
                  </a:lnTo>
                  <a:lnTo>
                    <a:pt x="45316" y="352289"/>
                  </a:lnTo>
                  <a:lnTo>
                    <a:pt x="77269" y="385844"/>
                  </a:lnTo>
                  <a:lnTo>
                    <a:pt x="115586" y="411424"/>
                  </a:lnTo>
                  <a:lnTo>
                    <a:pt x="159033" y="427727"/>
                  </a:lnTo>
                  <a:lnTo>
                    <a:pt x="206375" y="433450"/>
                  </a:lnTo>
                  <a:lnTo>
                    <a:pt x="253676" y="427727"/>
                  </a:lnTo>
                  <a:lnTo>
                    <a:pt x="297107" y="411424"/>
                  </a:lnTo>
                  <a:lnTo>
                    <a:pt x="335427" y="385844"/>
                  </a:lnTo>
                  <a:lnTo>
                    <a:pt x="367393" y="352289"/>
                  </a:lnTo>
                  <a:lnTo>
                    <a:pt x="391763" y="312060"/>
                  </a:lnTo>
                  <a:lnTo>
                    <a:pt x="407296" y="266459"/>
                  </a:lnTo>
                  <a:lnTo>
                    <a:pt x="412750" y="216788"/>
                  </a:lnTo>
                  <a:lnTo>
                    <a:pt x="407296" y="167071"/>
                  </a:lnTo>
                  <a:lnTo>
                    <a:pt x="391763" y="121436"/>
                  </a:lnTo>
                  <a:lnTo>
                    <a:pt x="367393" y="81185"/>
                  </a:lnTo>
                  <a:lnTo>
                    <a:pt x="335427" y="47616"/>
                  </a:lnTo>
                  <a:lnTo>
                    <a:pt x="297107" y="22029"/>
                  </a:lnTo>
                  <a:lnTo>
                    <a:pt x="253676" y="5723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6951" y="3919473"/>
              <a:ext cx="412750" cy="433705"/>
            </a:xfrm>
            <a:custGeom>
              <a:avLst/>
              <a:gdLst/>
              <a:ahLst/>
              <a:cxnLst/>
              <a:rect l="l" t="t" r="r" b="b"/>
              <a:pathLst>
                <a:path w="412750" h="433704">
                  <a:moveTo>
                    <a:pt x="0" y="216788"/>
                  </a:moveTo>
                  <a:lnTo>
                    <a:pt x="5446" y="167071"/>
                  </a:lnTo>
                  <a:lnTo>
                    <a:pt x="20964" y="121436"/>
                  </a:lnTo>
                  <a:lnTo>
                    <a:pt x="45316" y="81185"/>
                  </a:lnTo>
                  <a:lnTo>
                    <a:pt x="77269" y="47616"/>
                  </a:lnTo>
                  <a:lnTo>
                    <a:pt x="115586" y="22029"/>
                  </a:lnTo>
                  <a:lnTo>
                    <a:pt x="159033" y="5723"/>
                  </a:lnTo>
                  <a:lnTo>
                    <a:pt x="206375" y="0"/>
                  </a:lnTo>
                  <a:lnTo>
                    <a:pt x="253676" y="5723"/>
                  </a:lnTo>
                  <a:lnTo>
                    <a:pt x="297107" y="22029"/>
                  </a:lnTo>
                  <a:lnTo>
                    <a:pt x="335427" y="47616"/>
                  </a:lnTo>
                  <a:lnTo>
                    <a:pt x="367393" y="81185"/>
                  </a:lnTo>
                  <a:lnTo>
                    <a:pt x="391763" y="121436"/>
                  </a:lnTo>
                  <a:lnTo>
                    <a:pt x="407296" y="167071"/>
                  </a:lnTo>
                  <a:lnTo>
                    <a:pt x="412750" y="216788"/>
                  </a:lnTo>
                  <a:lnTo>
                    <a:pt x="407296" y="266459"/>
                  </a:lnTo>
                  <a:lnTo>
                    <a:pt x="391763" y="312060"/>
                  </a:lnTo>
                  <a:lnTo>
                    <a:pt x="367393" y="352289"/>
                  </a:lnTo>
                  <a:lnTo>
                    <a:pt x="335427" y="385844"/>
                  </a:lnTo>
                  <a:lnTo>
                    <a:pt x="297107" y="411424"/>
                  </a:lnTo>
                  <a:lnTo>
                    <a:pt x="253676" y="427727"/>
                  </a:lnTo>
                  <a:lnTo>
                    <a:pt x="206375" y="433450"/>
                  </a:lnTo>
                  <a:lnTo>
                    <a:pt x="159033" y="427727"/>
                  </a:lnTo>
                  <a:lnTo>
                    <a:pt x="115586" y="411424"/>
                  </a:lnTo>
                  <a:lnTo>
                    <a:pt x="77269" y="385844"/>
                  </a:lnTo>
                  <a:lnTo>
                    <a:pt x="45316" y="352289"/>
                  </a:lnTo>
                  <a:lnTo>
                    <a:pt x="20964" y="312060"/>
                  </a:lnTo>
                  <a:lnTo>
                    <a:pt x="5446" y="266459"/>
                  </a:lnTo>
                  <a:lnTo>
                    <a:pt x="0" y="216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75507" y="400151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57072" y="2249551"/>
            <a:ext cx="4328160" cy="3138805"/>
            <a:chOff x="957072" y="2249551"/>
            <a:chExt cx="4328160" cy="3138805"/>
          </a:xfrm>
        </p:grpSpPr>
        <p:sp>
          <p:nvSpPr>
            <p:cNvPr id="30" name="object 30"/>
            <p:cNvSpPr/>
            <p:nvPr/>
          </p:nvSpPr>
          <p:spPr>
            <a:xfrm>
              <a:off x="957072" y="2724276"/>
              <a:ext cx="2352675" cy="1477010"/>
            </a:xfrm>
            <a:custGeom>
              <a:avLst/>
              <a:gdLst/>
              <a:ahLst/>
              <a:cxnLst/>
              <a:rect l="l" t="t" r="r" b="b"/>
              <a:pathLst>
                <a:path w="2352675" h="1477010">
                  <a:moveTo>
                    <a:pt x="716153" y="1258824"/>
                  </a:moveTo>
                  <a:lnTo>
                    <a:pt x="715987" y="1258570"/>
                  </a:lnTo>
                  <a:lnTo>
                    <a:pt x="649643" y="1154303"/>
                  </a:lnTo>
                  <a:lnTo>
                    <a:pt x="645414" y="1147826"/>
                  </a:lnTo>
                  <a:lnTo>
                    <a:pt x="636651" y="1145794"/>
                  </a:lnTo>
                  <a:lnTo>
                    <a:pt x="623316" y="1154303"/>
                  </a:lnTo>
                  <a:lnTo>
                    <a:pt x="621411" y="1163193"/>
                  </a:lnTo>
                  <a:lnTo>
                    <a:pt x="650608" y="1209052"/>
                  </a:lnTo>
                  <a:lnTo>
                    <a:pt x="13081" y="880872"/>
                  </a:lnTo>
                  <a:lnTo>
                    <a:pt x="0" y="906399"/>
                  </a:lnTo>
                  <a:lnTo>
                    <a:pt x="637362" y="1234376"/>
                  </a:lnTo>
                  <a:lnTo>
                    <a:pt x="583311" y="1237234"/>
                  </a:lnTo>
                  <a:lnTo>
                    <a:pt x="577215" y="1243965"/>
                  </a:lnTo>
                  <a:lnTo>
                    <a:pt x="577596" y="1251839"/>
                  </a:lnTo>
                  <a:lnTo>
                    <a:pt x="578104" y="1259713"/>
                  </a:lnTo>
                  <a:lnTo>
                    <a:pt x="584708" y="1265682"/>
                  </a:lnTo>
                  <a:lnTo>
                    <a:pt x="716153" y="1258824"/>
                  </a:lnTo>
                  <a:close/>
                </a:path>
                <a:path w="2352675" h="1477010">
                  <a:moveTo>
                    <a:pt x="725678" y="231648"/>
                  </a:moveTo>
                  <a:lnTo>
                    <a:pt x="721982" y="231394"/>
                  </a:lnTo>
                  <a:lnTo>
                    <a:pt x="602234" y="223139"/>
                  </a:lnTo>
                  <a:lnTo>
                    <a:pt x="594360" y="222504"/>
                  </a:lnTo>
                  <a:lnTo>
                    <a:pt x="587629" y="228473"/>
                  </a:lnTo>
                  <a:lnTo>
                    <a:pt x="586994" y="236347"/>
                  </a:lnTo>
                  <a:lnTo>
                    <a:pt x="586486" y="244221"/>
                  </a:lnTo>
                  <a:lnTo>
                    <a:pt x="592455" y="251079"/>
                  </a:lnTo>
                  <a:lnTo>
                    <a:pt x="646607" y="254800"/>
                  </a:lnTo>
                  <a:lnTo>
                    <a:pt x="203" y="574421"/>
                  </a:lnTo>
                  <a:lnTo>
                    <a:pt x="12877" y="600075"/>
                  </a:lnTo>
                  <a:lnTo>
                    <a:pt x="659231" y="280492"/>
                  </a:lnTo>
                  <a:lnTo>
                    <a:pt x="633730" y="319151"/>
                  </a:lnTo>
                  <a:lnTo>
                    <a:pt x="629412" y="325755"/>
                  </a:lnTo>
                  <a:lnTo>
                    <a:pt x="631190" y="334645"/>
                  </a:lnTo>
                  <a:lnTo>
                    <a:pt x="644398" y="343281"/>
                  </a:lnTo>
                  <a:lnTo>
                    <a:pt x="653161" y="341503"/>
                  </a:lnTo>
                  <a:lnTo>
                    <a:pt x="657606" y="334899"/>
                  </a:lnTo>
                  <a:lnTo>
                    <a:pt x="725678" y="231648"/>
                  </a:lnTo>
                  <a:close/>
                </a:path>
                <a:path w="2352675" h="1477010">
                  <a:moveTo>
                    <a:pt x="2060829" y="68199"/>
                  </a:moveTo>
                  <a:lnTo>
                    <a:pt x="1955038" y="4064"/>
                  </a:lnTo>
                  <a:lnTo>
                    <a:pt x="1948180" y="0"/>
                  </a:lnTo>
                  <a:lnTo>
                    <a:pt x="1939417" y="2159"/>
                  </a:lnTo>
                  <a:lnTo>
                    <a:pt x="1931289" y="15621"/>
                  </a:lnTo>
                  <a:lnTo>
                    <a:pt x="1933448" y="24384"/>
                  </a:lnTo>
                  <a:lnTo>
                    <a:pt x="1979866" y="52489"/>
                  </a:lnTo>
                  <a:lnTo>
                    <a:pt x="1086231" y="37973"/>
                  </a:lnTo>
                  <a:lnTo>
                    <a:pt x="1085850" y="66548"/>
                  </a:lnTo>
                  <a:lnTo>
                    <a:pt x="1979434" y="81064"/>
                  </a:lnTo>
                  <a:lnTo>
                    <a:pt x="1938909" y="103759"/>
                  </a:lnTo>
                  <a:lnTo>
                    <a:pt x="1932051" y="107696"/>
                  </a:lnTo>
                  <a:lnTo>
                    <a:pt x="1929638" y="116459"/>
                  </a:lnTo>
                  <a:lnTo>
                    <a:pt x="1933448" y="123317"/>
                  </a:lnTo>
                  <a:lnTo>
                    <a:pt x="1937385" y="130175"/>
                  </a:lnTo>
                  <a:lnTo>
                    <a:pt x="1946021" y="132588"/>
                  </a:lnTo>
                  <a:lnTo>
                    <a:pt x="1953006" y="128778"/>
                  </a:lnTo>
                  <a:lnTo>
                    <a:pt x="2036406" y="81915"/>
                  </a:lnTo>
                  <a:lnTo>
                    <a:pt x="2060829" y="68199"/>
                  </a:lnTo>
                  <a:close/>
                </a:path>
                <a:path w="2352675" h="1477010">
                  <a:moveTo>
                    <a:pt x="2079879" y="1412748"/>
                  </a:moveTo>
                  <a:lnTo>
                    <a:pt x="1967484" y="1344295"/>
                  </a:lnTo>
                  <a:lnTo>
                    <a:pt x="1958594" y="1346454"/>
                  </a:lnTo>
                  <a:lnTo>
                    <a:pt x="1950466" y="1359916"/>
                  </a:lnTo>
                  <a:lnTo>
                    <a:pt x="1952625" y="1368679"/>
                  </a:lnTo>
                  <a:lnTo>
                    <a:pt x="1959356" y="1372870"/>
                  </a:lnTo>
                  <a:lnTo>
                    <a:pt x="1998840" y="1396911"/>
                  </a:lnTo>
                  <a:lnTo>
                    <a:pt x="1057783" y="1379474"/>
                  </a:lnTo>
                  <a:lnTo>
                    <a:pt x="1057148" y="1407922"/>
                  </a:lnTo>
                  <a:lnTo>
                    <a:pt x="1998586" y="1425486"/>
                  </a:lnTo>
                  <a:lnTo>
                    <a:pt x="1957959" y="1448181"/>
                  </a:lnTo>
                  <a:lnTo>
                    <a:pt x="1950974" y="1451991"/>
                  </a:lnTo>
                  <a:lnTo>
                    <a:pt x="1948561" y="1460754"/>
                  </a:lnTo>
                  <a:lnTo>
                    <a:pt x="1952371" y="1467612"/>
                  </a:lnTo>
                  <a:lnTo>
                    <a:pt x="1956308" y="1474470"/>
                  </a:lnTo>
                  <a:lnTo>
                    <a:pt x="1964944" y="1476883"/>
                  </a:lnTo>
                  <a:lnTo>
                    <a:pt x="2055304" y="1426464"/>
                  </a:lnTo>
                  <a:lnTo>
                    <a:pt x="2079879" y="1412748"/>
                  </a:lnTo>
                  <a:close/>
                </a:path>
                <a:path w="2352675" h="1477010">
                  <a:moveTo>
                    <a:pt x="2127758" y="221361"/>
                  </a:moveTo>
                  <a:lnTo>
                    <a:pt x="2108073" y="200660"/>
                  </a:lnTo>
                  <a:lnTo>
                    <a:pt x="1057389" y="1192771"/>
                  </a:lnTo>
                  <a:lnTo>
                    <a:pt x="1070483" y="1148207"/>
                  </a:lnTo>
                  <a:lnTo>
                    <a:pt x="1072769" y="1140587"/>
                  </a:lnTo>
                  <a:lnTo>
                    <a:pt x="1068451" y="1132586"/>
                  </a:lnTo>
                  <a:lnTo>
                    <a:pt x="1060831" y="1130427"/>
                  </a:lnTo>
                  <a:lnTo>
                    <a:pt x="1053338" y="1128141"/>
                  </a:lnTo>
                  <a:lnTo>
                    <a:pt x="1045337" y="1132586"/>
                  </a:lnTo>
                  <a:lnTo>
                    <a:pt x="1043178" y="1140079"/>
                  </a:lnTo>
                  <a:lnTo>
                    <a:pt x="1008253" y="1258824"/>
                  </a:lnTo>
                  <a:lnTo>
                    <a:pt x="1047508" y="1249680"/>
                  </a:lnTo>
                  <a:lnTo>
                    <a:pt x="1136396" y="1228979"/>
                  </a:lnTo>
                  <a:lnTo>
                    <a:pt x="1141222" y="1221232"/>
                  </a:lnTo>
                  <a:lnTo>
                    <a:pt x="1139405" y="1213485"/>
                  </a:lnTo>
                  <a:lnTo>
                    <a:pt x="1137666" y="1205865"/>
                  </a:lnTo>
                  <a:lnTo>
                    <a:pt x="1129919" y="1201166"/>
                  </a:lnTo>
                  <a:lnTo>
                    <a:pt x="1076947" y="1213485"/>
                  </a:lnTo>
                  <a:lnTo>
                    <a:pt x="2127758" y="221361"/>
                  </a:lnTo>
                  <a:close/>
                </a:path>
                <a:path w="2352675" h="1477010">
                  <a:moveTo>
                    <a:pt x="2352281" y="1106932"/>
                  </a:moveTo>
                  <a:lnTo>
                    <a:pt x="2349995" y="1098169"/>
                  </a:lnTo>
                  <a:lnTo>
                    <a:pt x="2343150" y="1094232"/>
                  </a:lnTo>
                  <a:lnTo>
                    <a:pt x="2336406" y="1090295"/>
                  </a:lnTo>
                  <a:lnTo>
                    <a:pt x="2327656" y="1092581"/>
                  </a:lnTo>
                  <a:lnTo>
                    <a:pt x="2323515" y="1099566"/>
                  </a:lnTo>
                  <a:lnTo>
                    <a:pt x="2300376" y="1139418"/>
                  </a:lnTo>
                  <a:lnTo>
                    <a:pt x="2298827" y="293497"/>
                  </a:lnTo>
                  <a:lnTo>
                    <a:pt x="2270379" y="293624"/>
                  </a:lnTo>
                  <a:lnTo>
                    <a:pt x="2271801" y="1139723"/>
                  </a:lnTo>
                  <a:lnTo>
                    <a:pt x="2248204" y="1099439"/>
                  </a:lnTo>
                  <a:lnTo>
                    <a:pt x="2244344" y="1092708"/>
                  </a:lnTo>
                  <a:lnTo>
                    <a:pt x="2235581" y="1090422"/>
                  </a:lnTo>
                  <a:lnTo>
                    <a:pt x="2228723" y="1094359"/>
                  </a:lnTo>
                  <a:lnTo>
                    <a:pt x="2221992" y="1098423"/>
                  </a:lnTo>
                  <a:lnTo>
                    <a:pt x="2219706" y="1107186"/>
                  </a:lnTo>
                  <a:lnTo>
                    <a:pt x="2286127" y="1220724"/>
                  </a:lnTo>
                  <a:lnTo>
                    <a:pt x="2302599" y="1192403"/>
                  </a:lnTo>
                  <a:lnTo>
                    <a:pt x="2348344" y="1113790"/>
                  </a:lnTo>
                  <a:lnTo>
                    <a:pt x="2352281" y="1106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65675" y="2254313"/>
              <a:ext cx="514350" cy="522605"/>
            </a:xfrm>
            <a:custGeom>
              <a:avLst/>
              <a:gdLst/>
              <a:ahLst/>
              <a:cxnLst/>
              <a:rect l="l" t="t" r="r" b="b"/>
              <a:pathLst>
                <a:path w="514350" h="522605">
                  <a:moveTo>
                    <a:pt x="514350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14350" y="522287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65675" y="2254313"/>
              <a:ext cx="514350" cy="522605"/>
            </a:xfrm>
            <a:custGeom>
              <a:avLst/>
              <a:gdLst/>
              <a:ahLst/>
              <a:cxnLst/>
              <a:rect l="l" t="t" r="r" b="b"/>
              <a:pathLst>
                <a:path w="514350" h="522605">
                  <a:moveTo>
                    <a:pt x="0" y="522287"/>
                  </a:moveTo>
                  <a:lnTo>
                    <a:pt x="514350" y="522287"/>
                  </a:lnTo>
                  <a:lnTo>
                    <a:pt x="514350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5675" y="2776601"/>
              <a:ext cx="514350" cy="520700"/>
            </a:xfrm>
            <a:custGeom>
              <a:avLst/>
              <a:gdLst/>
              <a:ahLst/>
              <a:cxnLst/>
              <a:rect l="l" t="t" r="r" b="b"/>
              <a:pathLst>
                <a:path w="514350" h="520700">
                  <a:moveTo>
                    <a:pt x="51435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14350" y="5207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65675" y="2776601"/>
              <a:ext cx="514350" cy="520700"/>
            </a:xfrm>
            <a:custGeom>
              <a:avLst/>
              <a:gdLst/>
              <a:ahLst/>
              <a:cxnLst/>
              <a:rect l="l" t="t" r="r" b="b"/>
              <a:pathLst>
                <a:path w="514350" h="520700">
                  <a:moveTo>
                    <a:pt x="0" y="520700"/>
                  </a:moveTo>
                  <a:lnTo>
                    <a:pt x="514350" y="520700"/>
                  </a:lnTo>
                  <a:lnTo>
                    <a:pt x="514350" y="0"/>
                  </a:lnTo>
                  <a:lnTo>
                    <a:pt x="0" y="0"/>
                  </a:lnTo>
                  <a:lnTo>
                    <a:pt x="0" y="5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65675" y="3297237"/>
              <a:ext cx="514350" cy="522605"/>
            </a:xfrm>
            <a:custGeom>
              <a:avLst/>
              <a:gdLst/>
              <a:ahLst/>
              <a:cxnLst/>
              <a:rect l="l" t="t" r="r" b="b"/>
              <a:pathLst>
                <a:path w="514350" h="522604">
                  <a:moveTo>
                    <a:pt x="514350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14350" y="522287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65675" y="3297237"/>
              <a:ext cx="514350" cy="522605"/>
            </a:xfrm>
            <a:custGeom>
              <a:avLst/>
              <a:gdLst/>
              <a:ahLst/>
              <a:cxnLst/>
              <a:rect l="l" t="t" r="r" b="b"/>
              <a:pathLst>
                <a:path w="514350" h="522604">
                  <a:moveTo>
                    <a:pt x="0" y="522287"/>
                  </a:moveTo>
                  <a:lnTo>
                    <a:pt x="514350" y="522287"/>
                  </a:lnTo>
                  <a:lnTo>
                    <a:pt x="514350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65675" y="3819525"/>
              <a:ext cx="514350" cy="520700"/>
            </a:xfrm>
            <a:custGeom>
              <a:avLst/>
              <a:gdLst/>
              <a:ahLst/>
              <a:cxnLst/>
              <a:rect l="l" t="t" r="r" b="b"/>
              <a:pathLst>
                <a:path w="514350" h="520700">
                  <a:moveTo>
                    <a:pt x="51435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14350" y="5207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65675" y="3819525"/>
              <a:ext cx="514350" cy="520700"/>
            </a:xfrm>
            <a:custGeom>
              <a:avLst/>
              <a:gdLst/>
              <a:ahLst/>
              <a:cxnLst/>
              <a:rect l="l" t="t" r="r" b="b"/>
              <a:pathLst>
                <a:path w="514350" h="520700">
                  <a:moveTo>
                    <a:pt x="0" y="520700"/>
                  </a:moveTo>
                  <a:lnTo>
                    <a:pt x="514350" y="520700"/>
                  </a:lnTo>
                  <a:lnTo>
                    <a:pt x="514350" y="0"/>
                  </a:lnTo>
                  <a:lnTo>
                    <a:pt x="0" y="0"/>
                  </a:lnTo>
                  <a:lnTo>
                    <a:pt x="0" y="5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65675" y="4340288"/>
              <a:ext cx="514350" cy="522605"/>
            </a:xfrm>
            <a:custGeom>
              <a:avLst/>
              <a:gdLst/>
              <a:ahLst/>
              <a:cxnLst/>
              <a:rect l="l" t="t" r="r" b="b"/>
              <a:pathLst>
                <a:path w="514350" h="522604">
                  <a:moveTo>
                    <a:pt x="514350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14350" y="522287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5675" y="4340288"/>
              <a:ext cx="514350" cy="522605"/>
            </a:xfrm>
            <a:custGeom>
              <a:avLst/>
              <a:gdLst/>
              <a:ahLst/>
              <a:cxnLst/>
              <a:rect l="l" t="t" r="r" b="b"/>
              <a:pathLst>
                <a:path w="514350" h="522604">
                  <a:moveTo>
                    <a:pt x="0" y="522287"/>
                  </a:moveTo>
                  <a:lnTo>
                    <a:pt x="514350" y="522287"/>
                  </a:lnTo>
                  <a:lnTo>
                    <a:pt x="514350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65675" y="4862576"/>
              <a:ext cx="514350" cy="520700"/>
            </a:xfrm>
            <a:custGeom>
              <a:avLst/>
              <a:gdLst/>
              <a:ahLst/>
              <a:cxnLst/>
              <a:rect l="l" t="t" r="r" b="b"/>
              <a:pathLst>
                <a:path w="514350" h="520700">
                  <a:moveTo>
                    <a:pt x="51435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14350" y="5207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5675" y="4862576"/>
              <a:ext cx="514350" cy="520700"/>
            </a:xfrm>
            <a:custGeom>
              <a:avLst/>
              <a:gdLst/>
              <a:ahLst/>
              <a:cxnLst/>
              <a:rect l="l" t="t" r="r" b="b"/>
              <a:pathLst>
                <a:path w="514350" h="520700">
                  <a:moveTo>
                    <a:pt x="0" y="520700"/>
                  </a:moveTo>
                  <a:lnTo>
                    <a:pt x="514350" y="520700"/>
                  </a:lnTo>
                  <a:lnTo>
                    <a:pt x="514350" y="0"/>
                  </a:lnTo>
                  <a:lnTo>
                    <a:pt x="0" y="0"/>
                  </a:lnTo>
                  <a:lnTo>
                    <a:pt x="0" y="5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86047" y="5986678"/>
            <a:ext cx="63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>
                <a:solidFill>
                  <a:srgbClr val="0000FF"/>
                </a:solidFill>
                <a:latin typeface="Calibri"/>
                <a:cs typeface="Calibri"/>
              </a:rPr>
              <a:t>Yer?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21553" y="5961379"/>
            <a:ext cx="274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n*a</a:t>
            </a:r>
            <a:r>
              <a:rPr sz="28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8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k*b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O(n+k)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27751" y="2330450"/>
            <a:ext cx="450850" cy="361950"/>
          </a:xfrm>
          <a:prstGeom prst="rect">
            <a:avLst/>
          </a:prstGeom>
          <a:solidFill>
            <a:srgbClr val="B5E9F5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73926" y="2344737"/>
            <a:ext cx="387350" cy="360680"/>
          </a:xfrm>
          <a:prstGeom prst="rect">
            <a:avLst/>
          </a:prstGeom>
          <a:solidFill>
            <a:srgbClr val="B5E9F5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4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279897" y="2325687"/>
            <a:ext cx="2191385" cy="384175"/>
            <a:chOff x="5279897" y="2325687"/>
            <a:chExt cx="2191385" cy="384175"/>
          </a:xfrm>
        </p:grpSpPr>
        <p:sp>
          <p:nvSpPr>
            <p:cNvPr id="48" name="object 48"/>
            <p:cNvSpPr/>
            <p:nvPr/>
          </p:nvSpPr>
          <p:spPr>
            <a:xfrm>
              <a:off x="6078600" y="2330450"/>
              <a:ext cx="297180" cy="361950"/>
            </a:xfrm>
            <a:custGeom>
              <a:avLst/>
              <a:gdLst/>
              <a:ahLst/>
              <a:cxnLst/>
              <a:rect l="l" t="t" r="r" b="b"/>
              <a:pathLst>
                <a:path w="297179" h="361950">
                  <a:moveTo>
                    <a:pt x="296862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296862" y="361950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78600" y="2330450"/>
              <a:ext cx="297180" cy="361950"/>
            </a:xfrm>
            <a:custGeom>
              <a:avLst/>
              <a:gdLst/>
              <a:ahLst/>
              <a:cxnLst/>
              <a:rect l="l" t="t" r="r" b="b"/>
              <a:pathLst>
                <a:path w="297179" h="361950">
                  <a:moveTo>
                    <a:pt x="0" y="361950"/>
                  </a:moveTo>
                  <a:lnTo>
                    <a:pt x="296862" y="361950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61275" y="2344737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80">
                  <a:moveTo>
                    <a:pt x="2952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5275" y="3603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275" y="2344737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80">
                  <a:moveTo>
                    <a:pt x="0" y="360362"/>
                  </a:moveTo>
                  <a:lnTo>
                    <a:pt x="295275" y="3603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79897" y="2446146"/>
              <a:ext cx="347980" cy="132715"/>
            </a:xfrm>
            <a:custGeom>
              <a:avLst/>
              <a:gdLst/>
              <a:ahLst/>
              <a:cxnLst/>
              <a:rect l="l" t="t" r="r" b="b"/>
              <a:pathLst>
                <a:path w="347979" h="132714">
                  <a:moveTo>
                    <a:pt x="323383" y="51307"/>
                  </a:moveTo>
                  <a:lnTo>
                    <a:pt x="319404" y="51307"/>
                  </a:lnTo>
                  <a:lnTo>
                    <a:pt x="319659" y="79882"/>
                  </a:lnTo>
                  <a:lnTo>
                    <a:pt x="266649" y="80346"/>
                  </a:lnTo>
                  <a:lnTo>
                    <a:pt x="220090" y="108076"/>
                  </a:lnTo>
                  <a:lnTo>
                    <a:pt x="217931" y="116839"/>
                  </a:lnTo>
                  <a:lnTo>
                    <a:pt x="221996" y="123570"/>
                  </a:lnTo>
                  <a:lnTo>
                    <a:pt x="226060" y="130428"/>
                  </a:lnTo>
                  <a:lnTo>
                    <a:pt x="234823" y="132587"/>
                  </a:lnTo>
                  <a:lnTo>
                    <a:pt x="241553" y="128650"/>
                  </a:lnTo>
                  <a:lnTo>
                    <a:pt x="347852" y="65277"/>
                  </a:lnTo>
                  <a:lnTo>
                    <a:pt x="323383" y="51307"/>
                  </a:lnTo>
                  <a:close/>
                </a:path>
                <a:path w="347979" h="132714">
                  <a:moveTo>
                    <a:pt x="266556" y="51770"/>
                  </a:moveTo>
                  <a:lnTo>
                    <a:pt x="0" y="54101"/>
                  </a:lnTo>
                  <a:lnTo>
                    <a:pt x="253" y="82676"/>
                  </a:lnTo>
                  <a:lnTo>
                    <a:pt x="266649" y="80346"/>
                  </a:lnTo>
                  <a:lnTo>
                    <a:pt x="291079" y="65783"/>
                  </a:lnTo>
                  <a:lnTo>
                    <a:pt x="266556" y="51770"/>
                  </a:lnTo>
                  <a:close/>
                </a:path>
                <a:path w="347979" h="132714">
                  <a:moveTo>
                    <a:pt x="291079" y="65783"/>
                  </a:moveTo>
                  <a:lnTo>
                    <a:pt x="266649" y="80346"/>
                  </a:lnTo>
                  <a:lnTo>
                    <a:pt x="319659" y="79882"/>
                  </a:lnTo>
                  <a:lnTo>
                    <a:pt x="319642" y="77977"/>
                  </a:lnTo>
                  <a:lnTo>
                    <a:pt x="312419" y="77977"/>
                  </a:lnTo>
                  <a:lnTo>
                    <a:pt x="291079" y="65783"/>
                  </a:lnTo>
                  <a:close/>
                </a:path>
                <a:path w="347979" h="132714">
                  <a:moveTo>
                    <a:pt x="312165" y="53212"/>
                  </a:moveTo>
                  <a:lnTo>
                    <a:pt x="291079" y="65783"/>
                  </a:lnTo>
                  <a:lnTo>
                    <a:pt x="312419" y="77977"/>
                  </a:lnTo>
                  <a:lnTo>
                    <a:pt x="312165" y="53212"/>
                  </a:lnTo>
                  <a:close/>
                </a:path>
                <a:path w="347979" h="132714">
                  <a:moveTo>
                    <a:pt x="319421" y="53212"/>
                  </a:moveTo>
                  <a:lnTo>
                    <a:pt x="312165" y="53212"/>
                  </a:lnTo>
                  <a:lnTo>
                    <a:pt x="312419" y="77977"/>
                  </a:lnTo>
                  <a:lnTo>
                    <a:pt x="319642" y="77977"/>
                  </a:lnTo>
                  <a:lnTo>
                    <a:pt x="319421" y="53212"/>
                  </a:lnTo>
                  <a:close/>
                </a:path>
                <a:path w="347979" h="132714">
                  <a:moveTo>
                    <a:pt x="319404" y="51307"/>
                  </a:moveTo>
                  <a:lnTo>
                    <a:pt x="266556" y="51770"/>
                  </a:lnTo>
                  <a:lnTo>
                    <a:pt x="291079" y="65783"/>
                  </a:lnTo>
                  <a:lnTo>
                    <a:pt x="312165" y="53212"/>
                  </a:lnTo>
                  <a:lnTo>
                    <a:pt x="319421" y="53212"/>
                  </a:lnTo>
                  <a:lnTo>
                    <a:pt x="319404" y="51307"/>
                  </a:lnTo>
                  <a:close/>
                </a:path>
                <a:path w="347979" h="132714">
                  <a:moveTo>
                    <a:pt x="233552" y="0"/>
                  </a:moveTo>
                  <a:lnTo>
                    <a:pt x="224789" y="2412"/>
                  </a:lnTo>
                  <a:lnTo>
                    <a:pt x="220852" y="9270"/>
                  </a:lnTo>
                  <a:lnTo>
                    <a:pt x="217042" y="16128"/>
                  </a:lnTo>
                  <a:lnTo>
                    <a:pt x="219328" y="24764"/>
                  </a:lnTo>
                  <a:lnTo>
                    <a:pt x="266556" y="51770"/>
                  </a:lnTo>
                  <a:lnTo>
                    <a:pt x="323383" y="51307"/>
                  </a:lnTo>
                  <a:lnTo>
                    <a:pt x="233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86675" y="2357373"/>
              <a:ext cx="269875" cy="335280"/>
            </a:xfrm>
            <a:custGeom>
              <a:avLst/>
              <a:gdLst/>
              <a:ahLst/>
              <a:cxnLst/>
              <a:rect l="l" t="t" r="r" b="b"/>
              <a:pathLst>
                <a:path w="269875" h="335280">
                  <a:moveTo>
                    <a:pt x="269875" y="0"/>
                  </a:moveTo>
                  <a:lnTo>
                    <a:pt x="0" y="335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602351" y="2871787"/>
            <a:ext cx="450850" cy="360680"/>
          </a:xfrm>
          <a:prstGeom prst="rect">
            <a:avLst/>
          </a:prstGeom>
          <a:solidFill>
            <a:srgbClr val="B5E9F5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279263" y="2867025"/>
            <a:ext cx="1075690" cy="370205"/>
            <a:chOff x="5279263" y="2867025"/>
            <a:chExt cx="1075690" cy="370205"/>
          </a:xfrm>
        </p:grpSpPr>
        <p:sp>
          <p:nvSpPr>
            <p:cNvPr id="56" name="object 56"/>
            <p:cNvSpPr/>
            <p:nvPr/>
          </p:nvSpPr>
          <p:spPr>
            <a:xfrm>
              <a:off x="6053201" y="287178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53201" y="2871787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80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79263" y="2980944"/>
              <a:ext cx="323215" cy="132715"/>
            </a:xfrm>
            <a:custGeom>
              <a:avLst/>
              <a:gdLst/>
              <a:ahLst/>
              <a:cxnLst/>
              <a:rect l="l" t="t" r="r" b="b"/>
              <a:pathLst>
                <a:path w="323214" h="132714">
                  <a:moveTo>
                    <a:pt x="241327" y="82114"/>
                  </a:moveTo>
                  <a:lnTo>
                    <a:pt x="200151" y="103504"/>
                  </a:lnTo>
                  <a:lnTo>
                    <a:pt x="193039" y="107060"/>
                  </a:lnTo>
                  <a:lnTo>
                    <a:pt x="190373" y="115696"/>
                  </a:lnTo>
                  <a:lnTo>
                    <a:pt x="194056" y="122681"/>
                  </a:lnTo>
                  <a:lnTo>
                    <a:pt x="197612" y="129793"/>
                  </a:lnTo>
                  <a:lnTo>
                    <a:pt x="206248" y="132460"/>
                  </a:lnTo>
                  <a:lnTo>
                    <a:pt x="298321" y="84708"/>
                  </a:lnTo>
                  <a:lnTo>
                    <a:pt x="294004" y="84708"/>
                  </a:lnTo>
                  <a:lnTo>
                    <a:pt x="241327" y="82114"/>
                  </a:lnTo>
                  <a:close/>
                </a:path>
                <a:path w="323214" h="132714">
                  <a:moveTo>
                    <a:pt x="266496" y="69040"/>
                  </a:moveTo>
                  <a:lnTo>
                    <a:pt x="241327" y="82114"/>
                  </a:lnTo>
                  <a:lnTo>
                    <a:pt x="294004" y="84708"/>
                  </a:lnTo>
                  <a:lnTo>
                    <a:pt x="294126" y="82422"/>
                  </a:lnTo>
                  <a:lnTo>
                    <a:pt x="287020" y="82422"/>
                  </a:lnTo>
                  <a:lnTo>
                    <a:pt x="266496" y="69040"/>
                  </a:lnTo>
                  <a:close/>
                </a:path>
                <a:path w="323214" h="132714">
                  <a:moveTo>
                    <a:pt x="212851" y="0"/>
                  </a:moveTo>
                  <a:lnTo>
                    <a:pt x="203962" y="1904"/>
                  </a:lnTo>
                  <a:lnTo>
                    <a:pt x="195325" y="15112"/>
                  </a:lnTo>
                  <a:lnTo>
                    <a:pt x="197231" y="23875"/>
                  </a:lnTo>
                  <a:lnTo>
                    <a:pt x="242713" y="53533"/>
                  </a:lnTo>
                  <a:lnTo>
                    <a:pt x="295528" y="56133"/>
                  </a:lnTo>
                  <a:lnTo>
                    <a:pt x="294004" y="84708"/>
                  </a:lnTo>
                  <a:lnTo>
                    <a:pt x="298321" y="84708"/>
                  </a:lnTo>
                  <a:lnTo>
                    <a:pt x="323088" y="71881"/>
                  </a:lnTo>
                  <a:lnTo>
                    <a:pt x="212851" y="0"/>
                  </a:lnTo>
                  <a:close/>
                </a:path>
                <a:path w="323214" h="132714">
                  <a:moveTo>
                    <a:pt x="288163" y="57784"/>
                  </a:moveTo>
                  <a:lnTo>
                    <a:pt x="266496" y="69040"/>
                  </a:lnTo>
                  <a:lnTo>
                    <a:pt x="287020" y="82422"/>
                  </a:lnTo>
                  <a:lnTo>
                    <a:pt x="288163" y="57784"/>
                  </a:lnTo>
                  <a:close/>
                </a:path>
                <a:path w="323214" h="132714">
                  <a:moveTo>
                    <a:pt x="295440" y="57784"/>
                  </a:moveTo>
                  <a:lnTo>
                    <a:pt x="288163" y="57784"/>
                  </a:lnTo>
                  <a:lnTo>
                    <a:pt x="287020" y="82422"/>
                  </a:lnTo>
                  <a:lnTo>
                    <a:pt x="294126" y="82422"/>
                  </a:lnTo>
                  <a:lnTo>
                    <a:pt x="295440" y="57784"/>
                  </a:lnTo>
                  <a:close/>
                </a:path>
                <a:path w="323214" h="132714">
                  <a:moveTo>
                    <a:pt x="1524" y="41655"/>
                  </a:moveTo>
                  <a:lnTo>
                    <a:pt x="0" y="70230"/>
                  </a:lnTo>
                  <a:lnTo>
                    <a:pt x="241327" y="82114"/>
                  </a:lnTo>
                  <a:lnTo>
                    <a:pt x="266496" y="69040"/>
                  </a:lnTo>
                  <a:lnTo>
                    <a:pt x="242713" y="53533"/>
                  </a:lnTo>
                  <a:lnTo>
                    <a:pt x="1524" y="41655"/>
                  </a:lnTo>
                  <a:close/>
                </a:path>
                <a:path w="323214" h="132714">
                  <a:moveTo>
                    <a:pt x="242713" y="53533"/>
                  </a:moveTo>
                  <a:lnTo>
                    <a:pt x="266496" y="69040"/>
                  </a:lnTo>
                  <a:lnTo>
                    <a:pt x="288163" y="57784"/>
                  </a:lnTo>
                  <a:lnTo>
                    <a:pt x="295440" y="57784"/>
                  </a:lnTo>
                  <a:lnTo>
                    <a:pt x="295528" y="56133"/>
                  </a:lnTo>
                  <a:lnTo>
                    <a:pt x="242713" y="53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589651" y="3413061"/>
            <a:ext cx="450850" cy="360680"/>
          </a:xfrm>
          <a:prstGeom prst="rect">
            <a:avLst/>
          </a:prstGeom>
          <a:solidFill>
            <a:srgbClr val="B5E9F5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35826" y="3400361"/>
            <a:ext cx="387350" cy="360680"/>
          </a:xfrm>
          <a:prstGeom prst="rect">
            <a:avLst/>
          </a:prstGeom>
          <a:solidFill>
            <a:srgbClr val="B5E9F5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035738" y="3395598"/>
            <a:ext cx="1397000" cy="382905"/>
            <a:chOff x="6035738" y="3395598"/>
            <a:chExt cx="1397000" cy="382905"/>
          </a:xfrm>
        </p:grpSpPr>
        <p:sp>
          <p:nvSpPr>
            <p:cNvPr id="62" name="object 62"/>
            <p:cNvSpPr/>
            <p:nvPr/>
          </p:nvSpPr>
          <p:spPr>
            <a:xfrm>
              <a:off x="6040501" y="3413061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40501" y="3413061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23176" y="3400361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79">
                  <a:moveTo>
                    <a:pt x="2952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5275" y="3603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23176" y="3400361"/>
              <a:ext cx="295275" cy="360680"/>
            </a:xfrm>
            <a:custGeom>
              <a:avLst/>
              <a:gdLst/>
              <a:ahLst/>
              <a:cxnLst/>
              <a:rect l="l" t="t" r="r" b="b"/>
              <a:pathLst>
                <a:path w="295275" h="360679">
                  <a:moveTo>
                    <a:pt x="0" y="360362"/>
                  </a:moveTo>
                  <a:lnTo>
                    <a:pt x="295275" y="3603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94044" y="3510787"/>
              <a:ext cx="542290" cy="132715"/>
            </a:xfrm>
            <a:custGeom>
              <a:avLst/>
              <a:gdLst/>
              <a:ahLst/>
              <a:cxnLst/>
              <a:rect l="l" t="t" r="r" b="b"/>
              <a:pathLst>
                <a:path w="542290" h="132714">
                  <a:moveTo>
                    <a:pt x="460234" y="81434"/>
                  </a:moveTo>
                  <a:lnTo>
                    <a:pt x="412750" y="107695"/>
                  </a:lnTo>
                  <a:lnTo>
                    <a:pt x="410209" y="116331"/>
                  </a:lnTo>
                  <a:lnTo>
                    <a:pt x="414020" y="123189"/>
                  </a:lnTo>
                  <a:lnTo>
                    <a:pt x="417829" y="130175"/>
                  </a:lnTo>
                  <a:lnTo>
                    <a:pt x="426592" y="132714"/>
                  </a:lnTo>
                  <a:lnTo>
                    <a:pt x="517171" y="82676"/>
                  </a:lnTo>
                  <a:lnTo>
                    <a:pt x="513079" y="82676"/>
                  </a:lnTo>
                  <a:lnTo>
                    <a:pt x="460234" y="81434"/>
                  </a:lnTo>
                  <a:close/>
                </a:path>
                <a:path w="542290" h="132714">
                  <a:moveTo>
                    <a:pt x="485091" y="67697"/>
                  </a:moveTo>
                  <a:lnTo>
                    <a:pt x="460234" y="81434"/>
                  </a:lnTo>
                  <a:lnTo>
                    <a:pt x="513079" y="82676"/>
                  </a:lnTo>
                  <a:lnTo>
                    <a:pt x="513127" y="80517"/>
                  </a:lnTo>
                  <a:lnTo>
                    <a:pt x="505967" y="80517"/>
                  </a:lnTo>
                  <a:lnTo>
                    <a:pt x="485091" y="67697"/>
                  </a:lnTo>
                  <a:close/>
                </a:path>
                <a:path w="542290" h="132714">
                  <a:moveTo>
                    <a:pt x="429640" y="0"/>
                  </a:moveTo>
                  <a:lnTo>
                    <a:pt x="420877" y="2159"/>
                  </a:lnTo>
                  <a:lnTo>
                    <a:pt x="416686" y="8889"/>
                  </a:lnTo>
                  <a:lnTo>
                    <a:pt x="412623" y="15621"/>
                  </a:lnTo>
                  <a:lnTo>
                    <a:pt x="414654" y="24384"/>
                  </a:lnTo>
                  <a:lnTo>
                    <a:pt x="460931" y="52860"/>
                  </a:lnTo>
                  <a:lnTo>
                    <a:pt x="513714" y="54101"/>
                  </a:lnTo>
                  <a:lnTo>
                    <a:pt x="513079" y="82676"/>
                  </a:lnTo>
                  <a:lnTo>
                    <a:pt x="517171" y="82676"/>
                  </a:lnTo>
                  <a:lnTo>
                    <a:pt x="541781" y="69087"/>
                  </a:lnTo>
                  <a:lnTo>
                    <a:pt x="429640" y="0"/>
                  </a:lnTo>
                  <a:close/>
                </a:path>
                <a:path w="542290" h="132714">
                  <a:moveTo>
                    <a:pt x="761" y="42037"/>
                  </a:moveTo>
                  <a:lnTo>
                    <a:pt x="0" y="70612"/>
                  </a:lnTo>
                  <a:lnTo>
                    <a:pt x="460234" y="81434"/>
                  </a:lnTo>
                  <a:lnTo>
                    <a:pt x="485091" y="67697"/>
                  </a:lnTo>
                  <a:lnTo>
                    <a:pt x="460931" y="52860"/>
                  </a:lnTo>
                  <a:lnTo>
                    <a:pt x="761" y="42037"/>
                  </a:lnTo>
                  <a:close/>
                </a:path>
                <a:path w="542290" h="132714">
                  <a:moveTo>
                    <a:pt x="506475" y="55879"/>
                  </a:moveTo>
                  <a:lnTo>
                    <a:pt x="485091" y="67697"/>
                  </a:lnTo>
                  <a:lnTo>
                    <a:pt x="505967" y="80517"/>
                  </a:lnTo>
                  <a:lnTo>
                    <a:pt x="506475" y="55879"/>
                  </a:lnTo>
                  <a:close/>
                </a:path>
                <a:path w="542290" h="132714">
                  <a:moveTo>
                    <a:pt x="513675" y="55879"/>
                  </a:moveTo>
                  <a:lnTo>
                    <a:pt x="506475" y="55879"/>
                  </a:lnTo>
                  <a:lnTo>
                    <a:pt x="505967" y="80517"/>
                  </a:lnTo>
                  <a:lnTo>
                    <a:pt x="513127" y="80517"/>
                  </a:lnTo>
                  <a:lnTo>
                    <a:pt x="513675" y="55879"/>
                  </a:lnTo>
                  <a:close/>
                </a:path>
                <a:path w="542290" h="132714">
                  <a:moveTo>
                    <a:pt x="460931" y="52860"/>
                  </a:moveTo>
                  <a:lnTo>
                    <a:pt x="485091" y="67697"/>
                  </a:lnTo>
                  <a:lnTo>
                    <a:pt x="506475" y="55879"/>
                  </a:lnTo>
                  <a:lnTo>
                    <a:pt x="513675" y="55879"/>
                  </a:lnTo>
                  <a:lnTo>
                    <a:pt x="513714" y="54101"/>
                  </a:lnTo>
                  <a:lnTo>
                    <a:pt x="460931" y="5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48576" y="3413124"/>
              <a:ext cx="269875" cy="335280"/>
            </a:xfrm>
            <a:custGeom>
              <a:avLst/>
              <a:gdLst/>
              <a:ahLst/>
              <a:cxnLst/>
              <a:rect l="l" t="t" r="r" b="b"/>
              <a:pathLst>
                <a:path w="269875" h="335279">
                  <a:moveTo>
                    <a:pt x="269875" y="0"/>
                  </a:moveTo>
                  <a:lnTo>
                    <a:pt x="0" y="3348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615051" y="3914711"/>
            <a:ext cx="450850" cy="360680"/>
          </a:xfrm>
          <a:prstGeom prst="rect">
            <a:avLst/>
          </a:prstGeom>
          <a:solidFill>
            <a:srgbClr val="B5E9F5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245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738687" y="2480564"/>
            <a:ext cx="2035810" cy="3187700"/>
            <a:chOff x="4738687" y="2480564"/>
            <a:chExt cx="2035810" cy="3187700"/>
          </a:xfrm>
        </p:grpSpPr>
        <p:sp>
          <p:nvSpPr>
            <p:cNvPr id="70" name="object 70"/>
            <p:cNvSpPr/>
            <p:nvPr/>
          </p:nvSpPr>
          <p:spPr>
            <a:xfrm>
              <a:off x="6065900" y="3914711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2968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296862" y="360362"/>
                  </a:lnTo>
                  <a:lnTo>
                    <a:pt x="296862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65900" y="3914711"/>
              <a:ext cx="297180" cy="360680"/>
            </a:xfrm>
            <a:custGeom>
              <a:avLst/>
              <a:gdLst/>
              <a:ahLst/>
              <a:cxnLst/>
              <a:rect l="l" t="t" r="r" b="b"/>
              <a:pathLst>
                <a:path w="297179" h="360679">
                  <a:moveTo>
                    <a:pt x="0" y="360362"/>
                  </a:moveTo>
                  <a:lnTo>
                    <a:pt x="296862" y="360362"/>
                  </a:lnTo>
                  <a:lnTo>
                    <a:pt x="2968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78474" y="2884424"/>
              <a:ext cx="284480" cy="1378585"/>
            </a:xfrm>
            <a:custGeom>
              <a:avLst/>
              <a:gdLst/>
              <a:ahLst/>
              <a:cxnLst/>
              <a:rect l="l" t="t" r="r" b="b"/>
              <a:pathLst>
                <a:path w="284479" h="1378585">
                  <a:moveTo>
                    <a:pt x="284225" y="1043051"/>
                  </a:moveTo>
                  <a:lnTo>
                    <a:pt x="12700" y="1378077"/>
                  </a:lnTo>
                </a:path>
                <a:path w="284479" h="1378585">
                  <a:moveTo>
                    <a:pt x="271525" y="0"/>
                  </a:moveTo>
                  <a:lnTo>
                    <a:pt x="0" y="335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91125" y="2480563"/>
              <a:ext cx="1583055" cy="1699895"/>
            </a:xfrm>
            <a:custGeom>
              <a:avLst/>
              <a:gdLst/>
              <a:ahLst/>
              <a:cxnLst/>
              <a:rect l="l" t="t" r="r" b="b"/>
              <a:pathLst>
                <a:path w="1583054" h="1699895">
                  <a:moveTo>
                    <a:pt x="411226" y="1086485"/>
                  </a:moveTo>
                  <a:lnTo>
                    <a:pt x="386778" y="1072261"/>
                  </a:lnTo>
                  <a:lnTo>
                    <a:pt x="304292" y="1024255"/>
                  </a:lnTo>
                  <a:lnTo>
                    <a:pt x="297561" y="1020191"/>
                  </a:lnTo>
                  <a:lnTo>
                    <a:pt x="288798" y="1022477"/>
                  </a:lnTo>
                  <a:lnTo>
                    <a:pt x="284861" y="1029335"/>
                  </a:lnTo>
                  <a:lnTo>
                    <a:pt x="280797" y="1036193"/>
                  </a:lnTo>
                  <a:lnTo>
                    <a:pt x="283083" y="1044956"/>
                  </a:lnTo>
                  <a:lnTo>
                    <a:pt x="329920" y="1072261"/>
                  </a:lnTo>
                  <a:lnTo>
                    <a:pt x="0" y="1072261"/>
                  </a:lnTo>
                  <a:lnTo>
                    <a:pt x="0" y="1100836"/>
                  </a:lnTo>
                  <a:lnTo>
                    <a:pt x="329920" y="1100836"/>
                  </a:lnTo>
                  <a:lnTo>
                    <a:pt x="283083" y="1128141"/>
                  </a:lnTo>
                  <a:lnTo>
                    <a:pt x="280797" y="1136904"/>
                  </a:lnTo>
                  <a:lnTo>
                    <a:pt x="284861" y="1143762"/>
                  </a:lnTo>
                  <a:lnTo>
                    <a:pt x="288798" y="1150620"/>
                  </a:lnTo>
                  <a:lnTo>
                    <a:pt x="297561" y="1152906"/>
                  </a:lnTo>
                  <a:lnTo>
                    <a:pt x="304292" y="1148842"/>
                  </a:lnTo>
                  <a:lnTo>
                    <a:pt x="386613" y="1100836"/>
                  </a:lnTo>
                  <a:lnTo>
                    <a:pt x="411226" y="1086485"/>
                  </a:lnTo>
                  <a:close/>
                </a:path>
                <a:path w="1583054" h="1699895">
                  <a:moveTo>
                    <a:pt x="423926" y="1640586"/>
                  </a:moveTo>
                  <a:lnTo>
                    <a:pt x="314706" y="1567180"/>
                  </a:lnTo>
                  <a:lnTo>
                    <a:pt x="305816" y="1568831"/>
                  </a:lnTo>
                  <a:lnTo>
                    <a:pt x="301371" y="1575435"/>
                  </a:lnTo>
                  <a:lnTo>
                    <a:pt x="297053" y="1582039"/>
                  </a:lnTo>
                  <a:lnTo>
                    <a:pt x="298704" y="1590802"/>
                  </a:lnTo>
                  <a:lnTo>
                    <a:pt x="343903" y="1621218"/>
                  </a:lnTo>
                  <a:lnTo>
                    <a:pt x="77089" y="1604137"/>
                  </a:lnTo>
                  <a:lnTo>
                    <a:pt x="75311" y="1632585"/>
                  </a:lnTo>
                  <a:lnTo>
                    <a:pt x="341972" y="1649666"/>
                  </a:lnTo>
                  <a:lnTo>
                    <a:pt x="293497" y="1673987"/>
                  </a:lnTo>
                  <a:lnTo>
                    <a:pt x="290576" y="1682496"/>
                  </a:lnTo>
                  <a:lnTo>
                    <a:pt x="297688" y="1696720"/>
                  </a:lnTo>
                  <a:lnTo>
                    <a:pt x="306197" y="1699514"/>
                  </a:lnTo>
                  <a:lnTo>
                    <a:pt x="399059" y="1653032"/>
                  </a:lnTo>
                  <a:lnTo>
                    <a:pt x="423926" y="1640586"/>
                  </a:lnTo>
                  <a:close/>
                </a:path>
                <a:path w="1583054" h="1699895">
                  <a:moveTo>
                    <a:pt x="1582801" y="68961"/>
                  </a:moveTo>
                  <a:lnTo>
                    <a:pt x="1477391" y="4064"/>
                  </a:lnTo>
                  <a:lnTo>
                    <a:pt x="1470660" y="0"/>
                  </a:lnTo>
                  <a:lnTo>
                    <a:pt x="1461897" y="2032"/>
                  </a:lnTo>
                  <a:lnTo>
                    <a:pt x="1457706" y="8763"/>
                  </a:lnTo>
                  <a:lnTo>
                    <a:pt x="1453642" y="15494"/>
                  </a:lnTo>
                  <a:lnTo>
                    <a:pt x="1455674" y="24257"/>
                  </a:lnTo>
                  <a:lnTo>
                    <a:pt x="1501863" y="52743"/>
                  </a:lnTo>
                  <a:lnTo>
                    <a:pt x="1043305" y="42037"/>
                  </a:lnTo>
                  <a:lnTo>
                    <a:pt x="1042670" y="70485"/>
                  </a:lnTo>
                  <a:lnTo>
                    <a:pt x="1501254" y="81305"/>
                  </a:lnTo>
                  <a:lnTo>
                    <a:pt x="1453769" y="107569"/>
                  </a:lnTo>
                  <a:lnTo>
                    <a:pt x="1451229" y="116332"/>
                  </a:lnTo>
                  <a:lnTo>
                    <a:pt x="1458849" y="130048"/>
                  </a:lnTo>
                  <a:lnTo>
                    <a:pt x="1467612" y="132588"/>
                  </a:lnTo>
                  <a:lnTo>
                    <a:pt x="1558188" y="82550"/>
                  </a:lnTo>
                  <a:lnTo>
                    <a:pt x="1582801" y="6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65675" y="4894326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514350" y="0"/>
                  </a:moveTo>
                  <a:lnTo>
                    <a:pt x="0" y="5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52975" y="5395976"/>
              <a:ext cx="501650" cy="258445"/>
            </a:xfrm>
            <a:custGeom>
              <a:avLst/>
              <a:gdLst/>
              <a:ahLst/>
              <a:cxnLst/>
              <a:rect l="l" t="t" r="r" b="b"/>
              <a:pathLst>
                <a:path w="501650" h="258445">
                  <a:moveTo>
                    <a:pt x="501650" y="0"/>
                  </a:moveTo>
                  <a:lnTo>
                    <a:pt x="0" y="0"/>
                  </a:lnTo>
                  <a:lnTo>
                    <a:pt x="1692" y="50145"/>
                  </a:lnTo>
                  <a:lnTo>
                    <a:pt x="6302" y="91122"/>
                  </a:lnTo>
                  <a:lnTo>
                    <a:pt x="13126" y="118764"/>
                  </a:lnTo>
                  <a:lnTo>
                    <a:pt x="21462" y="128905"/>
                  </a:lnTo>
                  <a:lnTo>
                    <a:pt x="216153" y="128905"/>
                  </a:lnTo>
                  <a:lnTo>
                    <a:pt x="224490" y="139045"/>
                  </a:lnTo>
                  <a:lnTo>
                    <a:pt x="231314" y="166692"/>
                  </a:lnTo>
                  <a:lnTo>
                    <a:pt x="235924" y="207680"/>
                  </a:lnTo>
                  <a:lnTo>
                    <a:pt x="237616" y="257848"/>
                  </a:lnTo>
                  <a:lnTo>
                    <a:pt x="239309" y="207680"/>
                  </a:lnTo>
                  <a:lnTo>
                    <a:pt x="243919" y="166692"/>
                  </a:lnTo>
                  <a:lnTo>
                    <a:pt x="250743" y="139045"/>
                  </a:lnTo>
                  <a:lnTo>
                    <a:pt x="259079" y="128905"/>
                  </a:lnTo>
                  <a:lnTo>
                    <a:pt x="480187" y="128905"/>
                  </a:lnTo>
                  <a:lnTo>
                    <a:pt x="488523" y="118764"/>
                  </a:lnTo>
                  <a:lnTo>
                    <a:pt x="495347" y="91122"/>
                  </a:lnTo>
                  <a:lnTo>
                    <a:pt x="499957" y="50145"/>
                  </a:lnTo>
                  <a:lnTo>
                    <a:pt x="501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52975" y="5395976"/>
              <a:ext cx="501650" cy="258445"/>
            </a:xfrm>
            <a:custGeom>
              <a:avLst/>
              <a:gdLst/>
              <a:ahLst/>
              <a:cxnLst/>
              <a:rect l="l" t="t" r="r" b="b"/>
              <a:pathLst>
                <a:path w="501650" h="258445">
                  <a:moveTo>
                    <a:pt x="501650" y="0"/>
                  </a:moveTo>
                  <a:lnTo>
                    <a:pt x="499957" y="50145"/>
                  </a:lnTo>
                  <a:lnTo>
                    <a:pt x="495347" y="91122"/>
                  </a:lnTo>
                  <a:lnTo>
                    <a:pt x="488523" y="118764"/>
                  </a:lnTo>
                  <a:lnTo>
                    <a:pt x="480187" y="128905"/>
                  </a:lnTo>
                  <a:lnTo>
                    <a:pt x="259079" y="128905"/>
                  </a:lnTo>
                  <a:lnTo>
                    <a:pt x="250743" y="139045"/>
                  </a:lnTo>
                  <a:lnTo>
                    <a:pt x="243919" y="166692"/>
                  </a:lnTo>
                  <a:lnTo>
                    <a:pt x="239309" y="207680"/>
                  </a:lnTo>
                  <a:lnTo>
                    <a:pt x="237616" y="257848"/>
                  </a:lnTo>
                  <a:lnTo>
                    <a:pt x="235924" y="207680"/>
                  </a:lnTo>
                  <a:lnTo>
                    <a:pt x="231314" y="166692"/>
                  </a:lnTo>
                  <a:lnTo>
                    <a:pt x="224490" y="139045"/>
                  </a:lnTo>
                  <a:lnTo>
                    <a:pt x="216153" y="128905"/>
                  </a:lnTo>
                  <a:lnTo>
                    <a:pt x="21462" y="128905"/>
                  </a:lnTo>
                  <a:lnTo>
                    <a:pt x="13126" y="118764"/>
                  </a:lnTo>
                  <a:lnTo>
                    <a:pt x="6302" y="91122"/>
                  </a:lnTo>
                  <a:lnTo>
                    <a:pt x="1692" y="50145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897628" y="5510276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613463" y="4287837"/>
            <a:ext cx="763905" cy="337820"/>
            <a:chOff x="5613463" y="4287837"/>
            <a:chExt cx="763905" cy="337820"/>
          </a:xfrm>
        </p:grpSpPr>
        <p:sp>
          <p:nvSpPr>
            <p:cNvPr id="79" name="object 79"/>
            <p:cNvSpPr/>
            <p:nvPr/>
          </p:nvSpPr>
          <p:spPr>
            <a:xfrm>
              <a:off x="5627751" y="4302125"/>
              <a:ext cx="735330" cy="309245"/>
            </a:xfrm>
            <a:custGeom>
              <a:avLst/>
              <a:gdLst/>
              <a:ahLst/>
              <a:cxnLst/>
              <a:rect l="l" t="t" r="r" b="b"/>
              <a:pathLst>
                <a:path w="735329" h="309245">
                  <a:moveTo>
                    <a:pt x="734949" y="0"/>
                  </a:moveTo>
                  <a:lnTo>
                    <a:pt x="0" y="0"/>
                  </a:lnTo>
                  <a:lnTo>
                    <a:pt x="2008" y="60080"/>
                  </a:lnTo>
                  <a:lnTo>
                    <a:pt x="7493" y="109172"/>
                  </a:lnTo>
                  <a:lnTo>
                    <a:pt x="15644" y="142285"/>
                  </a:lnTo>
                  <a:lnTo>
                    <a:pt x="25653" y="154431"/>
                  </a:lnTo>
                  <a:lnTo>
                    <a:pt x="322325" y="154431"/>
                  </a:lnTo>
                  <a:lnTo>
                    <a:pt x="332355" y="166558"/>
                  </a:lnTo>
                  <a:lnTo>
                    <a:pt x="340550" y="199628"/>
                  </a:lnTo>
                  <a:lnTo>
                    <a:pt x="346078" y="248675"/>
                  </a:lnTo>
                  <a:lnTo>
                    <a:pt x="348107" y="308737"/>
                  </a:lnTo>
                  <a:lnTo>
                    <a:pt x="350133" y="248675"/>
                  </a:lnTo>
                  <a:lnTo>
                    <a:pt x="355647" y="199628"/>
                  </a:lnTo>
                  <a:lnTo>
                    <a:pt x="363805" y="166558"/>
                  </a:lnTo>
                  <a:lnTo>
                    <a:pt x="373761" y="154431"/>
                  </a:lnTo>
                  <a:lnTo>
                    <a:pt x="709168" y="154431"/>
                  </a:lnTo>
                  <a:lnTo>
                    <a:pt x="719197" y="142285"/>
                  </a:lnTo>
                  <a:lnTo>
                    <a:pt x="727392" y="109172"/>
                  </a:lnTo>
                  <a:lnTo>
                    <a:pt x="732920" y="60080"/>
                  </a:lnTo>
                  <a:lnTo>
                    <a:pt x="734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27751" y="4302125"/>
              <a:ext cx="735330" cy="309245"/>
            </a:xfrm>
            <a:custGeom>
              <a:avLst/>
              <a:gdLst/>
              <a:ahLst/>
              <a:cxnLst/>
              <a:rect l="l" t="t" r="r" b="b"/>
              <a:pathLst>
                <a:path w="735329" h="309245">
                  <a:moveTo>
                    <a:pt x="734949" y="0"/>
                  </a:moveTo>
                  <a:lnTo>
                    <a:pt x="732920" y="60080"/>
                  </a:lnTo>
                  <a:lnTo>
                    <a:pt x="727392" y="109172"/>
                  </a:lnTo>
                  <a:lnTo>
                    <a:pt x="719197" y="142285"/>
                  </a:lnTo>
                  <a:lnTo>
                    <a:pt x="709168" y="154431"/>
                  </a:lnTo>
                  <a:lnTo>
                    <a:pt x="373761" y="154431"/>
                  </a:lnTo>
                  <a:lnTo>
                    <a:pt x="363805" y="166558"/>
                  </a:lnTo>
                  <a:lnTo>
                    <a:pt x="355647" y="199628"/>
                  </a:lnTo>
                  <a:lnTo>
                    <a:pt x="350133" y="248675"/>
                  </a:lnTo>
                  <a:lnTo>
                    <a:pt x="348107" y="308737"/>
                  </a:lnTo>
                  <a:lnTo>
                    <a:pt x="346078" y="248675"/>
                  </a:lnTo>
                  <a:lnTo>
                    <a:pt x="340550" y="199628"/>
                  </a:lnTo>
                  <a:lnTo>
                    <a:pt x="332355" y="166558"/>
                  </a:lnTo>
                  <a:lnTo>
                    <a:pt x="322325" y="154431"/>
                  </a:lnTo>
                  <a:lnTo>
                    <a:pt x="25653" y="154431"/>
                  </a:lnTo>
                  <a:lnTo>
                    <a:pt x="15644" y="142285"/>
                  </a:lnTo>
                  <a:lnTo>
                    <a:pt x="7493" y="109172"/>
                  </a:lnTo>
                  <a:lnTo>
                    <a:pt x="2008" y="6008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888228" y="4532122"/>
            <a:ext cx="21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778375" y="4365625"/>
            <a:ext cx="516255" cy="516255"/>
          </a:xfrm>
          <a:custGeom>
            <a:avLst/>
            <a:gdLst/>
            <a:ahLst/>
            <a:cxnLst/>
            <a:rect l="l" t="t" r="r" b="b"/>
            <a:pathLst>
              <a:path w="516254" h="516254">
                <a:moveTo>
                  <a:pt x="516000" y="0"/>
                </a:moveTo>
                <a:lnTo>
                  <a:pt x="0" y="5158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60823" y="236296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86478" y="2864561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86478" y="339344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73651" y="389509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73651" y="442391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86478" y="4965268"/>
            <a:ext cx="130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3984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Komşuluk</a:t>
            </a:r>
            <a:r>
              <a:rPr sz="2800" spc="-105"/>
              <a:t> </a:t>
            </a:r>
            <a:r>
              <a:rPr sz="2800"/>
              <a:t>Listesi</a:t>
            </a:r>
            <a:r>
              <a:rPr sz="2800" spc="-110"/>
              <a:t> </a:t>
            </a:r>
            <a:r>
              <a:rPr sz="2800" spc="-10"/>
              <a:t>Gösterimi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1869" y="1929765"/>
            <a:ext cx="6415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Yönlendirilmiş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ağırlıklandırılmış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komşu listesi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5475" y="2941637"/>
            <a:ext cx="6353175" cy="32956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466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Komşu</a:t>
            </a:r>
            <a:r>
              <a:rPr sz="3600" spc="-150"/>
              <a:t> </a:t>
            </a:r>
            <a:r>
              <a:rPr sz="3600" spc="-10"/>
              <a:t>Matrisi-</a:t>
            </a:r>
            <a:r>
              <a:rPr sz="3600"/>
              <a:t>Komşu</a:t>
            </a:r>
            <a:r>
              <a:rPr sz="3600" spc="-160"/>
              <a:t> </a:t>
            </a:r>
            <a:r>
              <a:rPr sz="3600" spc="-10"/>
              <a:t>Listesi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26896" y="1877949"/>
            <a:ext cx="6960870" cy="4541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8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20">
                <a:solidFill>
                  <a:srgbClr val="3D3C2C"/>
                </a:solidFill>
                <a:latin typeface="Calibri"/>
                <a:cs typeface="Calibri"/>
              </a:rPr>
              <a:t>Avantajları-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dezavantajları;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matrisi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ts val="2055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fazla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alana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ihtiyaç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duyar.</a:t>
            </a:r>
            <a:r>
              <a:rPr sz="1900" spc="2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hafızaya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ihtiyaç</a:t>
            </a:r>
            <a:endParaRPr sz="1900">
              <a:latin typeface="Calibri"/>
              <a:cs typeface="Calibri"/>
            </a:endParaRPr>
          </a:p>
          <a:p>
            <a:pPr marL="584200">
              <a:lnSpc>
                <a:spcPts val="1825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duyulması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sparse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(seyrek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matris)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matris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tekniklerinin</a:t>
            </a:r>
            <a:endParaRPr sz="1900">
              <a:latin typeface="Calibri"/>
              <a:cs typeface="Calibri"/>
            </a:endParaRPr>
          </a:p>
          <a:p>
            <a:pPr marL="584200">
              <a:lnSpc>
                <a:spcPts val="205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kullanılması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gerekir.</a:t>
            </a:r>
            <a:endParaRPr sz="1900">
              <a:latin typeface="Calibri"/>
              <a:cs typeface="Calibri"/>
            </a:endParaRPr>
          </a:p>
          <a:p>
            <a:pPr marL="584200" marR="462915" indent="-274320">
              <a:lnSpc>
                <a:spcPts val="1820"/>
              </a:lnSpc>
              <a:spcBef>
                <a:spcPts val="44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node’un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olup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olmadığına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kısa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sürede karar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verilebilir.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000" b="1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listesi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  <a:tabLst>
                <a:tab pos="637540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node’un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komşularına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hızlı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ulaşılır.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tabLst>
                <a:tab pos="637540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alana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ihtiyaç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duyar.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tabLst>
                <a:tab pos="637540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Oluşturulması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matrise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zor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olabilir.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9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sz="1600">
                <a:latin typeface="Arial"/>
                <a:cs typeface="Arial"/>
              </a:rPr>
              <a:t>Not:</a:t>
            </a:r>
            <a:r>
              <a:rPr sz="1600" spc="-4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Sparse</a:t>
            </a:r>
            <a:r>
              <a:rPr sz="1600" spc="-4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matris;</a:t>
            </a:r>
            <a:r>
              <a:rPr sz="1600" spc="-3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m*n</a:t>
            </a:r>
            <a:r>
              <a:rPr sz="1600" spc="-4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boyutlu</a:t>
            </a:r>
            <a:r>
              <a:rPr sz="1600" spc="-2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matriste</a:t>
            </a:r>
            <a:r>
              <a:rPr sz="1600" spc="-4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değer</a:t>
            </a:r>
            <a:r>
              <a:rPr sz="1600" spc="-3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bulunan</a:t>
            </a:r>
            <a:r>
              <a:rPr sz="1600" spc="-6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hücreleri</a:t>
            </a:r>
            <a:r>
              <a:rPr sz="1600" spc="-4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x</a:t>
            </a:r>
            <a:r>
              <a:rPr sz="1600" spc="-45">
                <a:latin typeface="Arial"/>
                <a:cs typeface="Arial"/>
              </a:rPr>
              <a:t> </a:t>
            </a:r>
            <a:r>
              <a:rPr sz="1600" spc="-10">
                <a:latin typeface="Arial"/>
                <a:cs typeface="Arial"/>
              </a:rPr>
              <a:t>boyutlu </a:t>
            </a:r>
            <a:r>
              <a:rPr sz="1600">
                <a:latin typeface="Arial"/>
                <a:cs typeface="Arial"/>
              </a:rPr>
              <a:t>matriste</a:t>
            </a:r>
            <a:r>
              <a:rPr sz="1600" spc="-5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saklayarak</a:t>
            </a:r>
            <a:r>
              <a:rPr sz="1600" spc="-5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hafızadan</a:t>
            </a:r>
            <a:r>
              <a:rPr sz="1600" spc="-4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yer</a:t>
            </a:r>
            <a:r>
              <a:rPr sz="1600" spc="-3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kazanmak</a:t>
            </a:r>
            <a:r>
              <a:rPr sz="1600" spc="-5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için</a:t>
            </a:r>
            <a:r>
              <a:rPr sz="1600" spc="-75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kullanılan</a:t>
            </a:r>
            <a:r>
              <a:rPr sz="1600" spc="-7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yöntemin</a:t>
            </a:r>
            <a:r>
              <a:rPr sz="1600" spc="-45">
                <a:latin typeface="Arial"/>
                <a:cs typeface="Arial"/>
              </a:rPr>
              <a:t> </a:t>
            </a:r>
            <a:r>
              <a:rPr sz="1600" spc="-20">
                <a:latin typeface="Arial"/>
                <a:cs typeface="Arial"/>
              </a:rPr>
              <a:t>adı.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6725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Grafların</a:t>
            </a:r>
            <a:r>
              <a:rPr sz="3600" spc="-100"/>
              <a:t> </a:t>
            </a:r>
            <a:r>
              <a:rPr sz="3600"/>
              <a:t>Bellek</a:t>
            </a:r>
            <a:r>
              <a:rPr sz="3600" spc="-95"/>
              <a:t> </a:t>
            </a:r>
            <a:r>
              <a:rPr sz="3600"/>
              <a:t>Üzerinde</a:t>
            </a:r>
            <a:r>
              <a:rPr sz="3600" spc="-114"/>
              <a:t> </a:t>
            </a:r>
            <a:r>
              <a:rPr sz="3600" spc="-10"/>
              <a:t>Tutulması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9328" y="1932812"/>
            <a:ext cx="2131695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Matris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üzerinde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latin typeface="Calibri"/>
                <a:cs typeface="Calibri"/>
              </a:rPr>
              <a:t>İki-</a:t>
            </a:r>
            <a:r>
              <a:rPr sz="2200">
                <a:latin typeface="Calibri"/>
                <a:cs typeface="Calibri"/>
              </a:rPr>
              <a:t>Dizi</a:t>
            </a:r>
            <a:r>
              <a:rPr sz="2200" spc="-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Üzerinde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3944873"/>
            <a:ext cx="2799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Dizili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Bağlantılı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liste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ile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328" y="5554471"/>
            <a:ext cx="2253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Bağlantılı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Liste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ile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87900" y="1844611"/>
            <a:ext cx="2306955" cy="4483735"/>
            <a:chOff x="4787900" y="1844611"/>
            <a:chExt cx="2306955" cy="4483735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64100" y="1844611"/>
              <a:ext cx="860425" cy="741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64100" y="2708274"/>
              <a:ext cx="2230501" cy="946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787900" y="3716400"/>
              <a:ext cx="1339850" cy="13508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832350" y="5084762"/>
              <a:ext cx="1755775" cy="12430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/>
              <a:t>Matris</a:t>
            </a:r>
            <a:r>
              <a:rPr sz="3000" spc="-60"/>
              <a:t> </a:t>
            </a:r>
            <a:r>
              <a:rPr sz="3000" spc="-10"/>
              <a:t>Üzerinde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3045" y="2338070"/>
            <a:ext cx="428625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 b="1">
                <a:solidFill>
                  <a:srgbClr val="FF0000"/>
                </a:solidFill>
                <a:latin typeface="Calibri"/>
                <a:cs typeface="Calibri"/>
              </a:rPr>
              <a:t>Grafların</a:t>
            </a:r>
            <a:r>
              <a:rPr sz="21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>
                <a:solidFill>
                  <a:srgbClr val="FF0000"/>
                </a:solidFill>
                <a:latin typeface="Calibri"/>
                <a:cs typeface="Calibri"/>
              </a:rPr>
              <a:t>Bellekte</a:t>
            </a:r>
            <a:r>
              <a:rPr sz="21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>
                <a:solidFill>
                  <a:srgbClr val="FF0000"/>
                </a:solidFill>
                <a:latin typeface="Calibri"/>
                <a:cs typeface="Calibri"/>
              </a:rPr>
              <a:t>Tutulma</a:t>
            </a:r>
            <a:r>
              <a:rPr sz="2100" b="1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10">
                <a:solidFill>
                  <a:srgbClr val="FF0000"/>
                </a:solidFill>
                <a:latin typeface="Calibri"/>
                <a:cs typeface="Calibri"/>
              </a:rPr>
              <a:t>Biçimleri;</a:t>
            </a:r>
            <a:endParaRPr sz="2100">
              <a:latin typeface="Calibri"/>
              <a:cs typeface="Calibri"/>
            </a:endParaRPr>
          </a:p>
          <a:p>
            <a:pPr>
              <a:lnSpc>
                <a:spcPts val="2395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 b="1">
                <a:solidFill>
                  <a:srgbClr val="0000FF"/>
                </a:solidFill>
                <a:latin typeface="Calibri"/>
                <a:cs typeface="Calibri"/>
              </a:rPr>
              <a:t>Matris</a:t>
            </a:r>
            <a:r>
              <a:rPr sz="2100" b="1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b="1" spc="-10">
                <a:solidFill>
                  <a:srgbClr val="0000FF"/>
                </a:solidFill>
                <a:latin typeface="Calibri"/>
                <a:cs typeface="Calibri"/>
              </a:rPr>
              <a:t>Üzerinde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3410839"/>
            <a:ext cx="5723255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1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A[4][4]={{0,0,1,1},</a:t>
            </a:r>
            <a:r>
              <a:rPr sz="21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{0,0,1,1},</a:t>
            </a:r>
            <a:r>
              <a:rPr sz="21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{1,1,1,1},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{1,1,1,0}}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5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1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baglantivarmi</a:t>
            </a:r>
            <a:r>
              <a:rPr sz="21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(int</a:t>
            </a:r>
            <a:r>
              <a:rPr sz="21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durum1,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1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durum2)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if(A[durum1][durum2]!=0)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return</a:t>
            </a:r>
            <a:r>
              <a:rPr sz="21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25">
                <a:solidFill>
                  <a:srgbClr val="3D3C2C"/>
                </a:solidFill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 spc="-2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return</a:t>
            </a:r>
            <a:r>
              <a:rPr sz="21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25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 spc="2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" y="1773173"/>
            <a:ext cx="6480175" cy="1485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05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 spc="-10"/>
              <a:t>GRAFLAR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286126"/>
            <a:ext cx="6401435" cy="33089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84200" marR="5080" indent="-572135">
              <a:lnSpc>
                <a:spcPts val="1920"/>
              </a:lnSpc>
              <a:spcBef>
                <a:spcPts val="565"/>
              </a:spcBef>
              <a:tabLst>
                <a:tab pos="5842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latin typeface="Calibri"/>
                <a:cs typeface="Calibri"/>
              </a:rPr>
              <a:t>Graf,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matematiksel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anlamda,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3399"/>
                </a:solidFill>
                <a:latin typeface="Calibri"/>
                <a:cs typeface="Calibri"/>
              </a:rPr>
              <a:t>düğümlerden</a:t>
            </a:r>
            <a:r>
              <a:rPr sz="2000" spc="-6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bu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arasındaki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ilişkiyi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gösteren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3399"/>
                </a:solidFill>
                <a:latin typeface="Calibri"/>
                <a:cs typeface="Calibri"/>
              </a:rPr>
              <a:t>kenarlardan</a:t>
            </a:r>
            <a:r>
              <a:rPr sz="2000" spc="-5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oluşan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kümedir.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Mantıksal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ilişki,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veya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kurulur.</a:t>
            </a:r>
            <a:endParaRPr sz="2000">
              <a:latin typeface="Calibri"/>
              <a:cs typeface="Calibri"/>
            </a:endParaRPr>
          </a:p>
          <a:p>
            <a:pPr marL="287020">
              <a:lnSpc>
                <a:spcPts val="2160"/>
              </a:lnSpc>
              <a:spcBef>
                <a:spcPts val="2420"/>
              </a:spcBef>
              <a:tabLst>
                <a:tab pos="858519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Bağlantılı</a:t>
            </a:r>
            <a:r>
              <a:rPr sz="2000" spc="-8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listeler</a:t>
            </a:r>
            <a:r>
              <a:rPr sz="2000" spc="-6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ve</a:t>
            </a:r>
            <a:r>
              <a:rPr sz="2000" spc="-8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3399"/>
                </a:solidFill>
                <a:latin typeface="Calibri"/>
                <a:cs typeface="Calibri"/>
              </a:rPr>
              <a:t>ağaçlar</a:t>
            </a:r>
            <a:r>
              <a:rPr sz="2000" spc="-10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grafların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özel</a:t>
            </a:r>
            <a:endParaRPr sz="2000">
              <a:latin typeface="Calibri"/>
              <a:cs typeface="Calibri"/>
            </a:endParaRPr>
          </a:p>
          <a:p>
            <a:pPr marL="858519">
              <a:lnSpc>
                <a:spcPts val="216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örneklerindendir.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  <a:spcBef>
                <a:spcPts val="2395"/>
              </a:spcBef>
              <a:tabLst>
                <a:tab pos="584200" algn="l"/>
              </a:tabLst>
            </a:pPr>
            <a:r>
              <a:rPr sz="16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Fizik,</a:t>
            </a:r>
            <a:r>
              <a:rPr sz="21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Kimya</a:t>
            </a:r>
            <a:r>
              <a:rPr sz="21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temel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bilimlerde</a:t>
            </a:r>
            <a:r>
              <a:rPr sz="21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1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mühendislik</a:t>
            </a:r>
            <a:endParaRPr sz="2100">
              <a:latin typeface="Calibri"/>
              <a:cs typeface="Calibri"/>
            </a:endParaRPr>
          </a:p>
          <a:p>
            <a:pPr marL="584200" marR="201295">
              <a:lnSpc>
                <a:spcPct val="80000"/>
              </a:lnSpc>
              <a:spcBef>
                <a:spcPts val="254"/>
              </a:spcBef>
            </a:pP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uygulamalarında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1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tıp</a:t>
            </a:r>
            <a:r>
              <a:rPr sz="21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biliminde</a:t>
            </a:r>
            <a:r>
              <a:rPr sz="21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pek</a:t>
            </a:r>
            <a:r>
              <a:rPr sz="21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21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problemin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çözümü</a:t>
            </a:r>
            <a:r>
              <a:rPr sz="21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1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3D3C2C"/>
                </a:solidFill>
                <a:latin typeface="Calibri"/>
                <a:cs typeface="Calibri"/>
              </a:rPr>
              <a:t>modellenmesi</a:t>
            </a:r>
            <a:r>
              <a:rPr sz="21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graflara</a:t>
            </a:r>
            <a:r>
              <a:rPr sz="21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dayandırılarak</a:t>
            </a:r>
            <a:endParaRPr sz="2100">
              <a:latin typeface="Calibri"/>
              <a:cs typeface="Calibri"/>
            </a:endParaRPr>
          </a:p>
          <a:p>
            <a:pPr marL="584200">
              <a:lnSpc>
                <a:spcPts val="2020"/>
              </a:lnSpc>
            </a:pPr>
            <a:r>
              <a:rPr sz="2100" spc="-10">
                <a:solidFill>
                  <a:srgbClr val="3D3C2C"/>
                </a:solidFill>
                <a:latin typeface="Calibri"/>
                <a:cs typeface="Calibri"/>
              </a:rPr>
              <a:t>yapılmaktadır.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43726" y="765175"/>
            <a:ext cx="1673225" cy="14843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2597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/>
              <a:t>İki-</a:t>
            </a:r>
            <a:r>
              <a:rPr sz="3000"/>
              <a:t>Dizi</a:t>
            </a:r>
            <a:r>
              <a:rPr sz="3000" spc="15"/>
              <a:t> </a:t>
            </a:r>
            <a:r>
              <a:rPr sz="3000" spc="-10"/>
              <a:t>Üzerinde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1869" y="1669541"/>
            <a:ext cx="3929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Komşular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AK,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İndisler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AD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yi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oluşturuyor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4687570"/>
            <a:ext cx="62553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8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A=0,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B=1,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C=2,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D=3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numaralanmış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A,</a:t>
            </a:r>
            <a:r>
              <a:rPr sz="1800" spc="3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indisi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indis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B,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indisi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indis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te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C,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0,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indisi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0,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te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6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7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D, 0,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ye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1800" spc="3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indisi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8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9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10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675" y="2060575"/>
            <a:ext cx="5214874" cy="264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Bağlantılı</a:t>
            </a:r>
            <a:r>
              <a:rPr sz="3600" spc="-90"/>
              <a:t> </a:t>
            </a:r>
            <a:r>
              <a:rPr sz="3600"/>
              <a:t>Liste</a:t>
            </a:r>
            <a:r>
              <a:rPr sz="3600" spc="-110"/>
              <a:t> </a:t>
            </a:r>
            <a:r>
              <a:rPr sz="3600" spc="-10"/>
              <a:t>Üzerinde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3874388"/>
            <a:ext cx="3425190" cy="16357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struct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grafDrum{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verituru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dugumadi;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struct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graftdrum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*bag[4];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975" y="1773173"/>
            <a:ext cx="7288530" cy="2638425"/>
            <a:chOff x="1331975" y="1773173"/>
            <a:chExt cx="7288530" cy="263842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1975" y="1844674"/>
              <a:ext cx="2543175" cy="1476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71999" y="1773173"/>
              <a:ext cx="4048125" cy="2638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16979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Örnekler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074290"/>
            <a:ext cx="6384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Indegree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(girenler)</a:t>
            </a:r>
            <a:r>
              <a:rPr sz="24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outdegree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(çıkanlar)</a:t>
            </a:r>
            <a:r>
              <a:rPr sz="24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matris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400" spc="-1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gösterimi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4425" y="2996945"/>
            <a:ext cx="6988809" cy="2952750"/>
            <a:chOff x="1114425" y="2996945"/>
            <a:chExt cx="6988809" cy="295275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14425" y="2996945"/>
              <a:ext cx="3457575" cy="2952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88027" y="3789044"/>
              <a:ext cx="3314700" cy="16859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4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000" spc="-10"/>
              <a:t>Örnekler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90345" y="2838449"/>
            <a:ext cx="39173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Indegree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outdegree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hesaplanması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44" y="3996638"/>
            <a:ext cx="15919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#define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MAX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10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4286503"/>
            <a:ext cx="521970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717925" algn="l"/>
              </a:tabLst>
            </a:pPr>
            <a:r>
              <a:rPr sz="190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19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0000FF"/>
                </a:solidFill>
                <a:latin typeface="Calibri"/>
                <a:cs typeface="Calibri"/>
              </a:rPr>
              <a:t>Bitişiklik</a:t>
            </a:r>
            <a:r>
              <a:rPr sz="19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0000FF"/>
                </a:solidFill>
                <a:latin typeface="Calibri"/>
                <a:cs typeface="Calibri"/>
              </a:rPr>
              <a:t>matrisine</a:t>
            </a:r>
            <a:r>
              <a:rPr sz="19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0000FF"/>
                </a:solidFill>
                <a:latin typeface="Calibri"/>
                <a:cs typeface="Calibri"/>
              </a:rPr>
              <a:t>ait</a:t>
            </a:r>
            <a:r>
              <a:rPr sz="19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0000FF"/>
                </a:solidFill>
                <a:latin typeface="Calibri"/>
                <a:cs typeface="Calibri"/>
              </a:rPr>
              <a:t>fonksiyonun</a:t>
            </a:r>
            <a:r>
              <a:rPr sz="19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0000FF"/>
                </a:solidFill>
                <a:latin typeface="Calibri"/>
                <a:cs typeface="Calibri"/>
              </a:rPr>
              <a:t>tanımlanması*/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buildadjm(int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adj[][MAX],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i,j;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345" y="3417570"/>
            <a:ext cx="2148205" cy="290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#include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&lt;stdio.h&gt;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#include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&lt;stdlib.h&gt;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5155183"/>
            <a:ext cx="613854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for(i=0;i&lt;n;i++)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65325" algn="l"/>
              </a:tabLst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for(j=0;j&lt;n;j++)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2649220" algn="l"/>
                <a:tab pos="2886075" algn="l"/>
              </a:tabLst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printf(“%d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%d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yoksa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giriniz\n",i,j); scanf("%d",&amp;adj[i][j]);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35375" y="882650"/>
            <a:ext cx="5003800" cy="1847850"/>
            <a:chOff x="3635375" y="882650"/>
            <a:chExt cx="5003800" cy="1847850"/>
          </a:xfrm>
        </p:grpSpPr>
        <p:pic>
          <p:nvPicPr>
            <p:cNvPr id="9" name="object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35375" y="882650"/>
              <a:ext cx="2160651" cy="1847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40425" y="1196975"/>
              <a:ext cx="2698750" cy="13684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Örnekler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191869" y="5413730"/>
            <a:ext cx="3949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582676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 dirty="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00FF"/>
                </a:solidFill>
                <a:latin typeface="Calibri"/>
                <a:cs typeface="Calibri"/>
              </a:rPr>
              <a:t>Outdegree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ye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00FF"/>
                </a:solidFill>
                <a:latin typeface="Calibri"/>
                <a:cs typeface="Calibri"/>
              </a:rPr>
              <a:t>ait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00FF"/>
                </a:solidFill>
                <a:latin typeface="Calibri"/>
                <a:cs typeface="Calibri"/>
              </a:rPr>
              <a:t>düğümlerin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0000FF"/>
                </a:solidFill>
                <a:latin typeface="Calibri"/>
                <a:cs typeface="Calibri"/>
              </a:rPr>
              <a:t>hesaplandığı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0000FF"/>
                </a:solidFill>
                <a:latin typeface="Calibri"/>
                <a:cs typeface="Calibri"/>
              </a:rPr>
              <a:t>fonksiyon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410835" algn="l"/>
              </a:tabLst>
            </a:pPr>
            <a:r>
              <a:rPr sz="1800" dirty="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 dirty="0" err="1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400" spc="-35" dirty="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3D3C2C"/>
                </a:solidFill>
                <a:latin typeface="Calibri"/>
                <a:cs typeface="Calibri"/>
              </a:rPr>
              <a:t>outdegree</a:t>
            </a:r>
            <a:r>
              <a:rPr sz="2400" spc="-10" dirty="0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400" spc="-10" dirty="0" err="1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400" spc="-40" dirty="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3D3C2C"/>
                </a:solidFill>
                <a:latin typeface="Calibri"/>
                <a:cs typeface="Calibri"/>
              </a:rPr>
              <a:t>adj</a:t>
            </a:r>
            <a:r>
              <a:rPr sz="2400" spc="-10" dirty="0">
                <a:solidFill>
                  <a:srgbClr val="3D3C2C"/>
                </a:solidFill>
                <a:latin typeface="Calibri"/>
                <a:cs typeface="Calibri"/>
              </a:rPr>
              <a:t>[][MAX],</a:t>
            </a:r>
            <a:r>
              <a:rPr sz="2400" spc="-10" dirty="0" err="1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400" spc="-25" dirty="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3D3C2C"/>
                </a:solidFill>
                <a:latin typeface="Calibri"/>
                <a:cs typeface="Calibri"/>
              </a:rPr>
              <a:t>x,int</a:t>
            </a:r>
            <a:r>
              <a:rPr sz="2400" spc="-40" dirty="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r>
              <a:rPr sz="2400" dirty="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4093845"/>
            <a:ext cx="23241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480" y="4020692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i,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count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=0;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869" y="4459604"/>
            <a:ext cx="2205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for(i=0;i&lt;n;i++)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869" y="4898517"/>
            <a:ext cx="342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if(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adj[x][i]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==1)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count++;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6330" y="4898517"/>
            <a:ext cx="178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return(count);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05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 spc="-10"/>
              <a:t>Örnekler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0345" y="5261228"/>
            <a:ext cx="387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345" y="2307462"/>
            <a:ext cx="6368415" cy="250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35115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Indegree</a:t>
            </a:r>
            <a:r>
              <a:rPr sz="2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ye</a:t>
            </a:r>
            <a:r>
              <a:rPr sz="2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ait</a:t>
            </a:r>
            <a:r>
              <a:rPr sz="2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düğümlerin</a:t>
            </a:r>
            <a:r>
              <a:rPr sz="2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FF"/>
                </a:solidFill>
                <a:latin typeface="Calibri"/>
                <a:cs typeface="Calibri"/>
              </a:rPr>
              <a:t>hesaplandığı</a:t>
            </a:r>
            <a:r>
              <a:rPr sz="22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0000FF"/>
                </a:solidFill>
                <a:latin typeface="Calibri"/>
                <a:cs typeface="Calibri"/>
              </a:rPr>
              <a:t>fonksiyon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ts val="2510"/>
              </a:lnSpc>
            </a:pPr>
            <a:r>
              <a:rPr sz="2200" spc="-25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indegree(int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adj[][MAX],int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x,int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i,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count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=0;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for(i=0;i&lt;n;i++)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4822316"/>
            <a:ext cx="3228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if(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adj[i][x]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==1)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count++;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7478" y="4822316"/>
            <a:ext cx="1628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return(count);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Örnekler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64944" y="2555875"/>
            <a:ext cx="25209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adj[MAX][MAX],node,n,i;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2229468"/>
            <a:ext cx="1651000" cy="860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35915" algn="l"/>
                <a:tab pos="15697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main()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2814955"/>
            <a:ext cx="62020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printf(“Graph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sayısını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giriniz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(Max=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%d):",MAX);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944" y="4110609"/>
            <a:ext cx="13284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for(i=0;i&lt;n;i++)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4628769"/>
            <a:ext cx="55924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printf(“\n%d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Indegree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%d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dır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",i,indegree(adj,i,n));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944" y="4887848"/>
            <a:ext cx="6098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7260" algn="l"/>
              </a:tabLst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printf(“\n%d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Outdegree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sayısı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%d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dır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",i,outdegree(adj,i,n));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345" y="3265787"/>
            <a:ext cx="1805305" cy="21666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scanf("%d",&amp;n);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buildadjm(adj,n);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8702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5"/>
              <a:t> </a:t>
            </a:r>
            <a:r>
              <a:rPr sz="3600" spc="-10"/>
              <a:t>Dolaşma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150186"/>
            <a:ext cx="689102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288290" indent="-27368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dolaşma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kenarları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üzerinde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istenen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yapacak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problemi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çözecek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biçimde hareket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etmektir.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dolaşma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yapan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birçok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yaklaşım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yöntemi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vardır;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 marL="285750" algn="just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önemli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tanesi,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kısaca,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DFS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(Depth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Search)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endParaRPr sz="2000">
              <a:latin typeface="Calibri"/>
              <a:cs typeface="Calibri"/>
            </a:endParaRPr>
          </a:p>
          <a:p>
            <a:pPr marL="285750" marR="478155" algn="just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(Breadth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Search)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adlandırılmıştır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üzerine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geliştirilen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algoritmaların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birçoğu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yaklaşım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yöntemlerine dayanmaktadır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denilebilir.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264791"/>
            <a:ext cx="6188075" cy="27324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FF0000"/>
                </a:solidFill>
                <a:latin typeface="Calibri"/>
                <a:cs typeface="Calibri"/>
              </a:rPr>
              <a:t>DFS</a:t>
            </a:r>
            <a:r>
              <a:rPr sz="2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FF0000"/>
                </a:solidFill>
                <a:latin typeface="Calibri"/>
                <a:cs typeface="Calibri"/>
              </a:rPr>
              <a:t>Yöntemi</a:t>
            </a:r>
            <a:endParaRPr sz="2400">
              <a:latin typeface="Calibri"/>
              <a:cs typeface="Calibri"/>
            </a:endParaRPr>
          </a:p>
          <a:p>
            <a:pPr marL="285750" marR="5080" indent="-273685" algn="just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DFS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(Depth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Search),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dolaşma yöntemlerinden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birisidir;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24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derinlik</a:t>
            </a:r>
            <a:r>
              <a:rPr sz="2400" b="1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araması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adlandırılabilir;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kenarından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başlayıp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üzerinden</a:t>
            </a:r>
            <a:endParaRPr sz="2400">
              <a:latin typeface="Calibri"/>
              <a:cs typeface="Calibri"/>
            </a:endParaRPr>
          </a:p>
          <a:p>
            <a:pPr marL="285750" marR="591820" algn="just">
              <a:lnSpc>
                <a:spcPct val="100000"/>
              </a:lnSpc>
            </a:pP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gidilebilecek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uzak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(derin)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kadar sürdürülür.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6478905" cy="311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r>
              <a:rPr sz="2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Arama</a:t>
            </a:r>
            <a:r>
              <a:rPr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İşlem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Adımları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node’u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seçilir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Seçilen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node’un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komşusu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seçilir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  <a:p>
            <a:pPr marL="582930" marR="336550" indent="-27305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2.adım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edecek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kalmayıncaya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kadar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tekrar</a:t>
            </a:r>
            <a:r>
              <a:rPr sz="2200" spc="-1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kalmadığında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tekrar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geri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dönülür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önceki</a:t>
            </a:r>
            <a:endParaRPr sz="22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edilmiş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node’lar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adım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tekrar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274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2800" spc="-25"/>
              <a:t>GRAFLAR-</a:t>
            </a:r>
            <a:r>
              <a:rPr sz="2800"/>
              <a:t>Uygulama</a:t>
            </a:r>
            <a:r>
              <a:rPr sz="2800" spc="-30"/>
              <a:t> </a:t>
            </a:r>
            <a:r>
              <a:rPr sz="2800" spc="-10"/>
              <a:t>alanları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21765" y="2261326"/>
            <a:ext cx="5753100" cy="33616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842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Elektronik</a:t>
            </a:r>
            <a:r>
              <a:rPr sz="2400" b="1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devreler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  <a:tabLst>
                <a:tab pos="88138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Baskı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devre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kartları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(PCB),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Entegre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devreler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5842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b="1">
                <a:solidFill>
                  <a:srgbClr val="3D3C2C"/>
                </a:solidFill>
                <a:latin typeface="Calibri"/>
                <a:cs typeface="Calibri"/>
              </a:rPr>
              <a:t>Ulaşım</a:t>
            </a:r>
            <a:r>
              <a:rPr sz="2400" b="1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ağları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  <a:tabLst>
                <a:tab pos="88138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Otoyol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ağı,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Havayolu</a:t>
            </a:r>
            <a:r>
              <a:rPr sz="22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ağı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5842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Bilgisayar</a:t>
            </a:r>
            <a:r>
              <a:rPr sz="2400" b="1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ağları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  <a:tabLst>
                <a:tab pos="881380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Lokal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alan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ağları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,İnternet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5842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b="1" spc="-10">
                <a:solidFill>
                  <a:srgbClr val="3D3C2C"/>
                </a:solidFill>
                <a:latin typeface="Calibri"/>
                <a:cs typeface="Calibri"/>
              </a:rPr>
              <a:t>Veritabanları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509"/>
              </a:spcBef>
              <a:tabLst>
                <a:tab pos="85661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Varlık-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ilişki</a:t>
            </a:r>
            <a:r>
              <a:rPr sz="2000" spc="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(Entity-relationship)</a:t>
            </a:r>
            <a:r>
              <a:rPr sz="2000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diyagramı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4569" y="2426842"/>
            <a:ext cx="24377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Depth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2276411"/>
            <a:ext cx="6911975" cy="3570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987" y="1916112"/>
            <a:ext cx="5400675" cy="3921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2335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DFS</a:t>
            </a:r>
            <a:r>
              <a:rPr sz="3600" spc="-60"/>
              <a:t> </a:t>
            </a:r>
            <a:r>
              <a:rPr sz="3600"/>
              <a:t>–</a:t>
            </a:r>
            <a:r>
              <a:rPr sz="3600" spc="-45"/>
              <a:t> </a:t>
            </a:r>
            <a:r>
              <a:rPr sz="3600" spc="-10"/>
              <a:t>Örnek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3325" y="2271712"/>
            <a:ext cx="3016313" cy="2308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9347" y="3243834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627" y="2318130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8375" y="3254705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22" baseline="3086">
                <a:latin typeface="Comic Sans MS"/>
                <a:cs typeface="Comic Sans MS"/>
              </a:rPr>
              <a:t>g</a:t>
            </a:r>
            <a:r>
              <a:rPr sz="1800" spc="-55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8148" y="2318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latin typeface="Comic Sans MS"/>
                <a:cs typeface="Comic Sans MS"/>
              </a:rPr>
              <a:t>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4298" y="2329129"/>
            <a:ext cx="14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19">
                <a:latin typeface="Comic Sans MS"/>
                <a:cs typeface="Comic Sans MS"/>
              </a:rPr>
              <a:t>a</a:t>
            </a:r>
            <a:r>
              <a:rPr sz="2700" b="1" spc="-142" baseline="1543">
                <a:latin typeface="Comic Sans MS"/>
                <a:cs typeface="Comic Sans MS"/>
              </a:rPr>
              <a:t>a</a:t>
            </a:r>
            <a:endParaRPr sz="2700" baseline="1543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4426" y="4217034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3825" y="419628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5">
                <a:latin typeface="Comic Sans MS"/>
                <a:cs typeface="Comic Sans MS"/>
              </a:rPr>
              <a:t>e</a:t>
            </a:r>
            <a:r>
              <a:rPr sz="1800" b="1" spc="-7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5137" y="2057463"/>
            <a:ext cx="927100" cy="1133475"/>
            <a:chOff x="5545137" y="2057463"/>
            <a:chExt cx="927100" cy="1133475"/>
          </a:xfrm>
        </p:grpSpPr>
        <p:sp>
          <p:nvSpPr>
            <p:cNvPr id="13" name="object 13"/>
            <p:cNvSpPr/>
            <p:nvPr/>
          </p:nvSpPr>
          <p:spPr>
            <a:xfrm>
              <a:off x="6057900" y="2062226"/>
              <a:ext cx="409575" cy="387350"/>
            </a:xfrm>
            <a:custGeom>
              <a:avLst/>
              <a:gdLst/>
              <a:ahLst/>
              <a:cxnLst/>
              <a:rect l="l" t="t" r="r" b="b"/>
              <a:pathLst>
                <a:path w="409575" h="387350">
                  <a:moveTo>
                    <a:pt x="204850" y="0"/>
                  </a:moveTo>
                  <a:lnTo>
                    <a:pt x="157873" y="5109"/>
                  </a:lnTo>
                  <a:lnTo>
                    <a:pt x="114753" y="19668"/>
                  </a:lnTo>
                  <a:lnTo>
                    <a:pt x="76718" y="42517"/>
                  </a:lnTo>
                  <a:lnTo>
                    <a:pt x="44996" y="72500"/>
                  </a:lnTo>
                  <a:lnTo>
                    <a:pt x="20817" y="108459"/>
                  </a:lnTo>
                  <a:lnTo>
                    <a:pt x="5409" y="149236"/>
                  </a:lnTo>
                  <a:lnTo>
                    <a:pt x="0" y="193675"/>
                  </a:lnTo>
                  <a:lnTo>
                    <a:pt x="5409" y="238073"/>
                  </a:lnTo>
                  <a:lnTo>
                    <a:pt x="20817" y="278835"/>
                  </a:lnTo>
                  <a:lnTo>
                    <a:pt x="44996" y="314796"/>
                  </a:lnTo>
                  <a:lnTo>
                    <a:pt x="76718" y="344792"/>
                  </a:lnTo>
                  <a:lnTo>
                    <a:pt x="114753" y="367659"/>
                  </a:lnTo>
                  <a:lnTo>
                    <a:pt x="157873" y="382233"/>
                  </a:lnTo>
                  <a:lnTo>
                    <a:pt x="204850" y="387350"/>
                  </a:lnTo>
                  <a:lnTo>
                    <a:pt x="251781" y="382233"/>
                  </a:lnTo>
                  <a:lnTo>
                    <a:pt x="294867" y="367659"/>
                  </a:lnTo>
                  <a:lnTo>
                    <a:pt x="332880" y="344792"/>
                  </a:lnTo>
                  <a:lnTo>
                    <a:pt x="364588" y="314796"/>
                  </a:lnTo>
                  <a:lnTo>
                    <a:pt x="388760" y="278835"/>
                  </a:lnTo>
                  <a:lnTo>
                    <a:pt x="404166" y="238073"/>
                  </a:lnTo>
                  <a:lnTo>
                    <a:pt x="409575" y="193675"/>
                  </a:lnTo>
                  <a:lnTo>
                    <a:pt x="404166" y="149236"/>
                  </a:lnTo>
                  <a:lnTo>
                    <a:pt x="388760" y="108459"/>
                  </a:lnTo>
                  <a:lnTo>
                    <a:pt x="364588" y="72500"/>
                  </a:lnTo>
                  <a:lnTo>
                    <a:pt x="332880" y="42517"/>
                  </a:lnTo>
                  <a:lnTo>
                    <a:pt x="294867" y="19668"/>
                  </a:lnTo>
                  <a:lnTo>
                    <a:pt x="251781" y="5109"/>
                  </a:lnTo>
                  <a:lnTo>
                    <a:pt x="204850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57900" y="2062226"/>
              <a:ext cx="409575" cy="387350"/>
            </a:xfrm>
            <a:custGeom>
              <a:avLst/>
              <a:gdLst/>
              <a:ahLst/>
              <a:cxnLst/>
              <a:rect l="l" t="t" r="r" b="b"/>
              <a:pathLst>
                <a:path w="409575" h="387350">
                  <a:moveTo>
                    <a:pt x="0" y="193675"/>
                  </a:moveTo>
                  <a:lnTo>
                    <a:pt x="5409" y="149236"/>
                  </a:lnTo>
                  <a:lnTo>
                    <a:pt x="20817" y="108459"/>
                  </a:lnTo>
                  <a:lnTo>
                    <a:pt x="44996" y="72500"/>
                  </a:lnTo>
                  <a:lnTo>
                    <a:pt x="76718" y="42517"/>
                  </a:lnTo>
                  <a:lnTo>
                    <a:pt x="114753" y="19668"/>
                  </a:lnTo>
                  <a:lnTo>
                    <a:pt x="157873" y="5109"/>
                  </a:lnTo>
                  <a:lnTo>
                    <a:pt x="204850" y="0"/>
                  </a:lnTo>
                  <a:lnTo>
                    <a:pt x="251781" y="5109"/>
                  </a:lnTo>
                  <a:lnTo>
                    <a:pt x="294867" y="19668"/>
                  </a:lnTo>
                  <a:lnTo>
                    <a:pt x="332880" y="42517"/>
                  </a:lnTo>
                  <a:lnTo>
                    <a:pt x="364588" y="72500"/>
                  </a:lnTo>
                  <a:lnTo>
                    <a:pt x="388760" y="108459"/>
                  </a:lnTo>
                  <a:lnTo>
                    <a:pt x="404166" y="149236"/>
                  </a:lnTo>
                  <a:lnTo>
                    <a:pt x="409575" y="193675"/>
                  </a:lnTo>
                  <a:lnTo>
                    <a:pt x="404166" y="238073"/>
                  </a:lnTo>
                  <a:lnTo>
                    <a:pt x="388760" y="278835"/>
                  </a:lnTo>
                  <a:lnTo>
                    <a:pt x="364588" y="314796"/>
                  </a:lnTo>
                  <a:lnTo>
                    <a:pt x="332880" y="344792"/>
                  </a:lnTo>
                  <a:lnTo>
                    <a:pt x="294867" y="367659"/>
                  </a:lnTo>
                  <a:lnTo>
                    <a:pt x="251781" y="382233"/>
                  </a:lnTo>
                  <a:lnTo>
                    <a:pt x="204850" y="387350"/>
                  </a:lnTo>
                  <a:lnTo>
                    <a:pt x="157873" y="382233"/>
                  </a:lnTo>
                  <a:lnTo>
                    <a:pt x="114753" y="367659"/>
                  </a:lnTo>
                  <a:lnTo>
                    <a:pt x="76718" y="344792"/>
                  </a:lnTo>
                  <a:lnTo>
                    <a:pt x="44996" y="314796"/>
                  </a:lnTo>
                  <a:lnTo>
                    <a:pt x="20817" y="278835"/>
                  </a:lnTo>
                  <a:lnTo>
                    <a:pt x="5409" y="23807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9900" y="2798699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203962" y="0"/>
                  </a:moveTo>
                  <a:lnTo>
                    <a:pt x="157194" y="5116"/>
                  </a:lnTo>
                  <a:lnTo>
                    <a:pt x="114262" y="19690"/>
                  </a:lnTo>
                  <a:lnTo>
                    <a:pt x="76392" y="42557"/>
                  </a:lnTo>
                  <a:lnTo>
                    <a:pt x="44806" y="72553"/>
                  </a:lnTo>
                  <a:lnTo>
                    <a:pt x="20730" y="108514"/>
                  </a:lnTo>
                  <a:lnTo>
                    <a:pt x="5386" y="149276"/>
                  </a:lnTo>
                  <a:lnTo>
                    <a:pt x="0" y="193675"/>
                  </a:lnTo>
                  <a:lnTo>
                    <a:pt x="5386" y="238113"/>
                  </a:lnTo>
                  <a:lnTo>
                    <a:pt x="20730" y="278890"/>
                  </a:lnTo>
                  <a:lnTo>
                    <a:pt x="44806" y="314849"/>
                  </a:lnTo>
                  <a:lnTo>
                    <a:pt x="76392" y="344832"/>
                  </a:lnTo>
                  <a:lnTo>
                    <a:pt x="114262" y="367681"/>
                  </a:lnTo>
                  <a:lnTo>
                    <a:pt x="157194" y="382240"/>
                  </a:lnTo>
                  <a:lnTo>
                    <a:pt x="203962" y="387350"/>
                  </a:lnTo>
                  <a:lnTo>
                    <a:pt x="250736" y="382240"/>
                  </a:lnTo>
                  <a:lnTo>
                    <a:pt x="293686" y="367681"/>
                  </a:lnTo>
                  <a:lnTo>
                    <a:pt x="331581" y="344832"/>
                  </a:lnTo>
                  <a:lnTo>
                    <a:pt x="363194" y="314849"/>
                  </a:lnTo>
                  <a:lnTo>
                    <a:pt x="387295" y="278890"/>
                  </a:lnTo>
                  <a:lnTo>
                    <a:pt x="402657" y="238113"/>
                  </a:lnTo>
                  <a:lnTo>
                    <a:pt x="408050" y="193675"/>
                  </a:lnTo>
                  <a:lnTo>
                    <a:pt x="402657" y="149276"/>
                  </a:lnTo>
                  <a:lnTo>
                    <a:pt x="387295" y="108514"/>
                  </a:lnTo>
                  <a:lnTo>
                    <a:pt x="363194" y="72553"/>
                  </a:lnTo>
                  <a:lnTo>
                    <a:pt x="331581" y="42557"/>
                  </a:lnTo>
                  <a:lnTo>
                    <a:pt x="293686" y="19690"/>
                  </a:lnTo>
                  <a:lnTo>
                    <a:pt x="250736" y="5116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9900" y="2798699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0" y="193675"/>
                  </a:moveTo>
                  <a:lnTo>
                    <a:pt x="5386" y="149276"/>
                  </a:lnTo>
                  <a:lnTo>
                    <a:pt x="20730" y="108514"/>
                  </a:lnTo>
                  <a:lnTo>
                    <a:pt x="44806" y="72553"/>
                  </a:lnTo>
                  <a:lnTo>
                    <a:pt x="76392" y="42557"/>
                  </a:lnTo>
                  <a:lnTo>
                    <a:pt x="114262" y="19690"/>
                  </a:lnTo>
                  <a:lnTo>
                    <a:pt x="157194" y="5116"/>
                  </a:lnTo>
                  <a:lnTo>
                    <a:pt x="203962" y="0"/>
                  </a:lnTo>
                  <a:lnTo>
                    <a:pt x="250736" y="5116"/>
                  </a:lnTo>
                  <a:lnTo>
                    <a:pt x="293686" y="19690"/>
                  </a:lnTo>
                  <a:lnTo>
                    <a:pt x="331581" y="42557"/>
                  </a:lnTo>
                  <a:lnTo>
                    <a:pt x="363194" y="72553"/>
                  </a:lnTo>
                  <a:lnTo>
                    <a:pt x="387295" y="108514"/>
                  </a:lnTo>
                  <a:lnTo>
                    <a:pt x="402657" y="149276"/>
                  </a:lnTo>
                  <a:lnTo>
                    <a:pt x="408050" y="193675"/>
                  </a:lnTo>
                  <a:lnTo>
                    <a:pt x="402657" y="238113"/>
                  </a:lnTo>
                  <a:lnTo>
                    <a:pt x="387295" y="278890"/>
                  </a:lnTo>
                  <a:lnTo>
                    <a:pt x="363194" y="314849"/>
                  </a:lnTo>
                  <a:lnTo>
                    <a:pt x="331581" y="344832"/>
                  </a:lnTo>
                  <a:lnTo>
                    <a:pt x="293686" y="367681"/>
                  </a:lnTo>
                  <a:lnTo>
                    <a:pt x="250736" y="382240"/>
                  </a:lnTo>
                  <a:lnTo>
                    <a:pt x="203962" y="387350"/>
                  </a:lnTo>
                  <a:lnTo>
                    <a:pt x="157194" y="382240"/>
                  </a:lnTo>
                  <a:lnTo>
                    <a:pt x="114262" y="367681"/>
                  </a:lnTo>
                  <a:lnTo>
                    <a:pt x="76392" y="344832"/>
                  </a:lnTo>
                  <a:lnTo>
                    <a:pt x="44806" y="314849"/>
                  </a:lnTo>
                  <a:lnTo>
                    <a:pt x="20730" y="278890"/>
                  </a:lnTo>
                  <a:lnTo>
                    <a:pt x="5386" y="23811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74233" y="2831084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92763" y="2399410"/>
            <a:ext cx="1038860" cy="1551940"/>
            <a:chOff x="5092763" y="2399410"/>
            <a:chExt cx="1038860" cy="1551940"/>
          </a:xfrm>
        </p:grpSpPr>
        <p:sp>
          <p:nvSpPr>
            <p:cNvPr id="19" name="object 19"/>
            <p:cNvSpPr/>
            <p:nvPr/>
          </p:nvSpPr>
          <p:spPr>
            <a:xfrm>
              <a:off x="5856224" y="2399410"/>
              <a:ext cx="275590" cy="436880"/>
            </a:xfrm>
            <a:custGeom>
              <a:avLst/>
              <a:gdLst/>
              <a:ahLst/>
              <a:cxnLst/>
              <a:rect l="l" t="t" r="r" b="b"/>
              <a:pathLst>
                <a:path w="275589" h="436880">
                  <a:moveTo>
                    <a:pt x="7747" y="351663"/>
                  </a:moveTo>
                  <a:lnTo>
                    <a:pt x="0" y="436499"/>
                  </a:lnTo>
                  <a:lnTo>
                    <a:pt x="72516" y="391794"/>
                  </a:lnTo>
                  <a:lnTo>
                    <a:pt x="65548" y="387476"/>
                  </a:lnTo>
                  <a:lnTo>
                    <a:pt x="41528" y="387476"/>
                  </a:lnTo>
                  <a:lnTo>
                    <a:pt x="25273" y="377443"/>
                  </a:lnTo>
                  <a:lnTo>
                    <a:pt x="31952" y="366660"/>
                  </a:lnTo>
                  <a:lnTo>
                    <a:pt x="7747" y="351663"/>
                  </a:lnTo>
                  <a:close/>
                </a:path>
                <a:path w="275589" h="436880">
                  <a:moveTo>
                    <a:pt x="31952" y="366660"/>
                  </a:moveTo>
                  <a:lnTo>
                    <a:pt x="25273" y="377443"/>
                  </a:lnTo>
                  <a:lnTo>
                    <a:pt x="41528" y="387476"/>
                  </a:lnTo>
                  <a:lnTo>
                    <a:pt x="48190" y="376722"/>
                  </a:lnTo>
                  <a:lnTo>
                    <a:pt x="31952" y="366660"/>
                  </a:lnTo>
                  <a:close/>
                </a:path>
                <a:path w="275589" h="436880">
                  <a:moveTo>
                    <a:pt x="48190" y="376722"/>
                  </a:moveTo>
                  <a:lnTo>
                    <a:pt x="41528" y="387476"/>
                  </a:lnTo>
                  <a:lnTo>
                    <a:pt x="65548" y="387476"/>
                  </a:lnTo>
                  <a:lnTo>
                    <a:pt x="48190" y="376722"/>
                  </a:lnTo>
                  <a:close/>
                </a:path>
                <a:path w="275589" h="436880">
                  <a:moveTo>
                    <a:pt x="259079" y="0"/>
                  </a:moveTo>
                  <a:lnTo>
                    <a:pt x="31952" y="366660"/>
                  </a:lnTo>
                  <a:lnTo>
                    <a:pt x="48190" y="376722"/>
                  </a:lnTo>
                  <a:lnTo>
                    <a:pt x="275336" y="10033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7526" y="3559174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203962" y="0"/>
                  </a:moveTo>
                  <a:lnTo>
                    <a:pt x="157194" y="5116"/>
                  </a:lnTo>
                  <a:lnTo>
                    <a:pt x="114262" y="19690"/>
                  </a:lnTo>
                  <a:lnTo>
                    <a:pt x="76392" y="42557"/>
                  </a:lnTo>
                  <a:lnTo>
                    <a:pt x="44806" y="72553"/>
                  </a:lnTo>
                  <a:lnTo>
                    <a:pt x="20730" y="108514"/>
                  </a:lnTo>
                  <a:lnTo>
                    <a:pt x="5386" y="149276"/>
                  </a:lnTo>
                  <a:lnTo>
                    <a:pt x="0" y="193675"/>
                  </a:lnTo>
                  <a:lnTo>
                    <a:pt x="5386" y="238073"/>
                  </a:lnTo>
                  <a:lnTo>
                    <a:pt x="20730" y="278835"/>
                  </a:lnTo>
                  <a:lnTo>
                    <a:pt x="44806" y="314796"/>
                  </a:lnTo>
                  <a:lnTo>
                    <a:pt x="76392" y="344792"/>
                  </a:lnTo>
                  <a:lnTo>
                    <a:pt x="114262" y="367659"/>
                  </a:lnTo>
                  <a:lnTo>
                    <a:pt x="157194" y="382233"/>
                  </a:lnTo>
                  <a:lnTo>
                    <a:pt x="203962" y="387350"/>
                  </a:lnTo>
                  <a:lnTo>
                    <a:pt x="250729" y="382233"/>
                  </a:lnTo>
                  <a:lnTo>
                    <a:pt x="293661" y="367659"/>
                  </a:lnTo>
                  <a:lnTo>
                    <a:pt x="331531" y="344792"/>
                  </a:lnTo>
                  <a:lnTo>
                    <a:pt x="363117" y="314796"/>
                  </a:lnTo>
                  <a:lnTo>
                    <a:pt x="387193" y="278835"/>
                  </a:lnTo>
                  <a:lnTo>
                    <a:pt x="402537" y="238073"/>
                  </a:lnTo>
                  <a:lnTo>
                    <a:pt x="407924" y="193675"/>
                  </a:lnTo>
                  <a:lnTo>
                    <a:pt x="402537" y="149276"/>
                  </a:lnTo>
                  <a:lnTo>
                    <a:pt x="387193" y="108514"/>
                  </a:lnTo>
                  <a:lnTo>
                    <a:pt x="363117" y="72553"/>
                  </a:lnTo>
                  <a:lnTo>
                    <a:pt x="331531" y="42557"/>
                  </a:lnTo>
                  <a:lnTo>
                    <a:pt x="293661" y="19690"/>
                  </a:lnTo>
                  <a:lnTo>
                    <a:pt x="250729" y="5116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526" y="3559174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0" y="193675"/>
                  </a:moveTo>
                  <a:lnTo>
                    <a:pt x="5386" y="149276"/>
                  </a:lnTo>
                  <a:lnTo>
                    <a:pt x="20730" y="108514"/>
                  </a:lnTo>
                  <a:lnTo>
                    <a:pt x="44806" y="72553"/>
                  </a:lnTo>
                  <a:lnTo>
                    <a:pt x="76392" y="42557"/>
                  </a:lnTo>
                  <a:lnTo>
                    <a:pt x="114262" y="19690"/>
                  </a:lnTo>
                  <a:lnTo>
                    <a:pt x="157194" y="5116"/>
                  </a:lnTo>
                  <a:lnTo>
                    <a:pt x="203962" y="0"/>
                  </a:lnTo>
                  <a:lnTo>
                    <a:pt x="250729" y="5116"/>
                  </a:lnTo>
                  <a:lnTo>
                    <a:pt x="293661" y="19690"/>
                  </a:lnTo>
                  <a:lnTo>
                    <a:pt x="331531" y="42557"/>
                  </a:lnTo>
                  <a:lnTo>
                    <a:pt x="363117" y="72553"/>
                  </a:lnTo>
                  <a:lnTo>
                    <a:pt x="387193" y="108514"/>
                  </a:lnTo>
                  <a:lnTo>
                    <a:pt x="402537" y="149276"/>
                  </a:lnTo>
                  <a:lnTo>
                    <a:pt x="407924" y="193675"/>
                  </a:lnTo>
                  <a:lnTo>
                    <a:pt x="402537" y="238073"/>
                  </a:lnTo>
                  <a:lnTo>
                    <a:pt x="387193" y="278835"/>
                  </a:lnTo>
                  <a:lnTo>
                    <a:pt x="363117" y="314796"/>
                  </a:lnTo>
                  <a:lnTo>
                    <a:pt x="331531" y="344792"/>
                  </a:lnTo>
                  <a:lnTo>
                    <a:pt x="293661" y="367659"/>
                  </a:lnTo>
                  <a:lnTo>
                    <a:pt x="250729" y="382233"/>
                  </a:lnTo>
                  <a:lnTo>
                    <a:pt x="203962" y="387350"/>
                  </a:lnTo>
                  <a:lnTo>
                    <a:pt x="157194" y="382233"/>
                  </a:lnTo>
                  <a:lnTo>
                    <a:pt x="114262" y="367659"/>
                  </a:lnTo>
                  <a:lnTo>
                    <a:pt x="76392" y="344792"/>
                  </a:lnTo>
                  <a:lnTo>
                    <a:pt x="44806" y="314796"/>
                  </a:lnTo>
                  <a:lnTo>
                    <a:pt x="20730" y="278835"/>
                  </a:lnTo>
                  <a:lnTo>
                    <a:pt x="5386" y="23807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31129" y="3591559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03977" y="2835338"/>
            <a:ext cx="1422400" cy="760730"/>
            <a:chOff x="5403977" y="2835338"/>
            <a:chExt cx="1422400" cy="760730"/>
          </a:xfrm>
        </p:grpSpPr>
        <p:sp>
          <p:nvSpPr>
            <p:cNvPr id="24" name="object 24"/>
            <p:cNvSpPr/>
            <p:nvPr/>
          </p:nvSpPr>
          <p:spPr>
            <a:xfrm>
              <a:off x="5403977" y="3169793"/>
              <a:ext cx="275590" cy="426720"/>
            </a:xfrm>
            <a:custGeom>
              <a:avLst/>
              <a:gdLst/>
              <a:ahLst/>
              <a:cxnLst/>
              <a:rect l="l" t="t" r="r" b="b"/>
              <a:pathLst>
                <a:path w="275589" h="426720">
                  <a:moveTo>
                    <a:pt x="8636" y="341503"/>
                  </a:moveTo>
                  <a:lnTo>
                    <a:pt x="0" y="426212"/>
                  </a:lnTo>
                  <a:lnTo>
                    <a:pt x="73025" y="382270"/>
                  </a:lnTo>
                  <a:lnTo>
                    <a:pt x="65803" y="377698"/>
                  </a:lnTo>
                  <a:lnTo>
                    <a:pt x="42037" y="377698"/>
                  </a:lnTo>
                  <a:lnTo>
                    <a:pt x="25908" y="367538"/>
                  </a:lnTo>
                  <a:lnTo>
                    <a:pt x="32744" y="356767"/>
                  </a:lnTo>
                  <a:lnTo>
                    <a:pt x="8636" y="341503"/>
                  </a:lnTo>
                  <a:close/>
                </a:path>
                <a:path w="275589" h="426720">
                  <a:moveTo>
                    <a:pt x="32744" y="356767"/>
                  </a:moveTo>
                  <a:lnTo>
                    <a:pt x="25908" y="367538"/>
                  </a:lnTo>
                  <a:lnTo>
                    <a:pt x="42037" y="377698"/>
                  </a:lnTo>
                  <a:lnTo>
                    <a:pt x="48847" y="366962"/>
                  </a:lnTo>
                  <a:lnTo>
                    <a:pt x="32744" y="356767"/>
                  </a:lnTo>
                  <a:close/>
                </a:path>
                <a:path w="275589" h="426720">
                  <a:moveTo>
                    <a:pt x="48847" y="366962"/>
                  </a:moveTo>
                  <a:lnTo>
                    <a:pt x="42037" y="377698"/>
                  </a:lnTo>
                  <a:lnTo>
                    <a:pt x="65803" y="377698"/>
                  </a:lnTo>
                  <a:lnTo>
                    <a:pt x="48847" y="366962"/>
                  </a:lnTo>
                  <a:close/>
                </a:path>
                <a:path w="275589" h="426720">
                  <a:moveTo>
                    <a:pt x="259207" y="0"/>
                  </a:moveTo>
                  <a:lnTo>
                    <a:pt x="32744" y="356767"/>
                  </a:lnTo>
                  <a:lnTo>
                    <a:pt x="48847" y="366962"/>
                  </a:lnTo>
                  <a:lnTo>
                    <a:pt x="275209" y="10160"/>
                  </a:lnTo>
                  <a:lnTo>
                    <a:pt x="259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13500" y="2840101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203961" y="0"/>
                  </a:moveTo>
                  <a:lnTo>
                    <a:pt x="157194" y="5109"/>
                  </a:lnTo>
                  <a:lnTo>
                    <a:pt x="114262" y="19668"/>
                  </a:lnTo>
                  <a:lnTo>
                    <a:pt x="76392" y="42517"/>
                  </a:lnTo>
                  <a:lnTo>
                    <a:pt x="44806" y="72500"/>
                  </a:lnTo>
                  <a:lnTo>
                    <a:pt x="20730" y="108459"/>
                  </a:lnTo>
                  <a:lnTo>
                    <a:pt x="5386" y="149236"/>
                  </a:lnTo>
                  <a:lnTo>
                    <a:pt x="0" y="193675"/>
                  </a:lnTo>
                  <a:lnTo>
                    <a:pt x="5386" y="238073"/>
                  </a:lnTo>
                  <a:lnTo>
                    <a:pt x="20730" y="278835"/>
                  </a:lnTo>
                  <a:lnTo>
                    <a:pt x="44806" y="314796"/>
                  </a:lnTo>
                  <a:lnTo>
                    <a:pt x="76392" y="344792"/>
                  </a:lnTo>
                  <a:lnTo>
                    <a:pt x="114262" y="367659"/>
                  </a:lnTo>
                  <a:lnTo>
                    <a:pt x="157194" y="382233"/>
                  </a:lnTo>
                  <a:lnTo>
                    <a:pt x="203961" y="387350"/>
                  </a:lnTo>
                  <a:lnTo>
                    <a:pt x="250736" y="382233"/>
                  </a:lnTo>
                  <a:lnTo>
                    <a:pt x="293686" y="367659"/>
                  </a:lnTo>
                  <a:lnTo>
                    <a:pt x="331581" y="344792"/>
                  </a:lnTo>
                  <a:lnTo>
                    <a:pt x="363194" y="314796"/>
                  </a:lnTo>
                  <a:lnTo>
                    <a:pt x="387295" y="278835"/>
                  </a:lnTo>
                  <a:lnTo>
                    <a:pt x="402657" y="238073"/>
                  </a:lnTo>
                  <a:lnTo>
                    <a:pt x="408050" y="193675"/>
                  </a:lnTo>
                  <a:lnTo>
                    <a:pt x="402657" y="149236"/>
                  </a:lnTo>
                  <a:lnTo>
                    <a:pt x="387295" y="108459"/>
                  </a:lnTo>
                  <a:lnTo>
                    <a:pt x="363194" y="72500"/>
                  </a:lnTo>
                  <a:lnTo>
                    <a:pt x="331581" y="42517"/>
                  </a:lnTo>
                  <a:lnTo>
                    <a:pt x="293686" y="19668"/>
                  </a:lnTo>
                  <a:lnTo>
                    <a:pt x="250736" y="5109"/>
                  </a:lnTo>
                  <a:lnTo>
                    <a:pt x="203961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3500" y="2840101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0" y="193675"/>
                  </a:moveTo>
                  <a:lnTo>
                    <a:pt x="5386" y="149236"/>
                  </a:lnTo>
                  <a:lnTo>
                    <a:pt x="20730" y="108459"/>
                  </a:lnTo>
                  <a:lnTo>
                    <a:pt x="44806" y="72500"/>
                  </a:lnTo>
                  <a:lnTo>
                    <a:pt x="76392" y="42517"/>
                  </a:lnTo>
                  <a:lnTo>
                    <a:pt x="114262" y="19668"/>
                  </a:lnTo>
                  <a:lnTo>
                    <a:pt x="157194" y="5109"/>
                  </a:lnTo>
                  <a:lnTo>
                    <a:pt x="203961" y="0"/>
                  </a:lnTo>
                  <a:lnTo>
                    <a:pt x="250736" y="5109"/>
                  </a:lnTo>
                  <a:lnTo>
                    <a:pt x="293686" y="19668"/>
                  </a:lnTo>
                  <a:lnTo>
                    <a:pt x="331581" y="42517"/>
                  </a:lnTo>
                  <a:lnTo>
                    <a:pt x="363194" y="72500"/>
                  </a:lnTo>
                  <a:lnTo>
                    <a:pt x="387295" y="108459"/>
                  </a:lnTo>
                  <a:lnTo>
                    <a:pt x="402657" y="149236"/>
                  </a:lnTo>
                  <a:lnTo>
                    <a:pt x="408050" y="193675"/>
                  </a:lnTo>
                  <a:lnTo>
                    <a:pt x="402657" y="238073"/>
                  </a:lnTo>
                  <a:lnTo>
                    <a:pt x="387295" y="278835"/>
                  </a:lnTo>
                  <a:lnTo>
                    <a:pt x="363194" y="314796"/>
                  </a:lnTo>
                  <a:lnTo>
                    <a:pt x="331581" y="344792"/>
                  </a:lnTo>
                  <a:lnTo>
                    <a:pt x="293686" y="367659"/>
                  </a:lnTo>
                  <a:lnTo>
                    <a:pt x="250736" y="382233"/>
                  </a:lnTo>
                  <a:lnTo>
                    <a:pt x="203961" y="387350"/>
                  </a:lnTo>
                  <a:lnTo>
                    <a:pt x="157194" y="382233"/>
                  </a:lnTo>
                  <a:lnTo>
                    <a:pt x="114262" y="367659"/>
                  </a:lnTo>
                  <a:lnTo>
                    <a:pt x="76392" y="344792"/>
                  </a:lnTo>
                  <a:lnTo>
                    <a:pt x="44806" y="314796"/>
                  </a:lnTo>
                  <a:lnTo>
                    <a:pt x="20730" y="278835"/>
                  </a:lnTo>
                  <a:lnTo>
                    <a:pt x="5386" y="23807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48755" y="28722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f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51270" y="2431033"/>
            <a:ext cx="803910" cy="1571625"/>
            <a:chOff x="6351270" y="2431033"/>
            <a:chExt cx="803910" cy="1571625"/>
          </a:xfrm>
        </p:grpSpPr>
        <p:sp>
          <p:nvSpPr>
            <p:cNvPr id="29" name="object 29"/>
            <p:cNvSpPr/>
            <p:nvPr/>
          </p:nvSpPr>
          <p:spPr>
            <a:xfrm>
              <a:off x="6351270" y="2431033"/>
              <a:ext cx="215265" cy="425450"/>
            </a:xfrm>
            <a:custGeom>
              <a:avLst/>
              <a:gdLst/>
              <a:ahLst/>
              <a:cxnLst/>
              <a:rect l="l" t="t" r="r" b="b"/>
              <a:pathLst>
                <a:path w="215265" h="425450">
                  <a:moveTo>
                    <a:pt x="172115" y="361101"/>
                  </a:moveTo>
                  <a:lnTo>
                    <a:pt x="146430" y="373633"/>
                  </a:lnTo>
                  <a:lnTo>
                    <a:pt x="214122" y="425450"/>
                  </a:lnTo>
                  <a:lnTo>
                    <a:pt x="214595" y="372490"/>
                  </a:lnTo>
                  <a:lnTo>
                    <a:pt x="177673" y="372490"/>
                  </a:lnTo>
                  <a:lnTo>
                    <a:pt x="172115" y="361101"/>
                  </a:lnTo>
                  <a:close/>
                </a:path>
                <a:path w="215265" h="425450">
                  <a:moveTo>
                    <a:pt x="189266" y="352732"/>
                  </a:moveTo>
                  <a:lnTo>
                    <a:pt x="172115" y="361101"/>
                  </a:lnTo>
                  <a:lnTo>
                    <a:pt x="177673" y="372490"/>
                  </a:lnTo>
                  <a:lnTo>
                    <a:pt x="194818" y="364108"/>
                  </a:lnTo>
                  <a:lnTo>
                    <a:pt x="189266" y="352732"/>
                  </a:lnTo>
                  <a:close/>
                </a:path>
                <a:path w="215265" h="425450">
                  <a:moveTo>
                    <a:pt x="214883" y="340232"/>
                  </a:moveTo>
                  <a:lnTo>
                    <a:pt x="189266" y="352732"/>
                  </a:lnTo>
                  <a:lnTo>
                    <a:pt x="194818" y="364108"/>
                  </a:lnTo>
                  <a:lnTo>
                    <a:pt x="177673" y="372490"/>
                  </a:lnTo>
                  <a:lnTo>
                    <a:pt x="214595" y="372490"/>
                  </a:lnTo>
                  <a:lnTo>
                    <a:pt x="214883" y="340232"/>
                  </a:lnTo>
                  <a:close/>
                </a:path>
                <a:path w="215265" h="425450">
                  <a:moveTo>
                    <a:pt x="17144" y="0"/>
                  </a:moveTo>
                  <a:lnTo>
                    <a:pt x="0" y="8381"/>
                  </a:lnTo>
                  <a:lnTo>
                    <a:pt x="172115" y="361101"/>
                  </a:lnTo>
                  <a:lnTo>
                    <a:pt x="189266" y="352732"/>
                  </a:lnTo>
                  <a:lnTo>
                    <a:pt x="17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2176" y="3609975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203962" y="0"/>
                  </a:moveTo>
                  <a:lnTo>
                    <a:pt x="157194" y="5116"/>
                  </a:lnTo>
                  <a:lnTo>
                    <a:pt x="114262" y="19690"/>
                  </a:lnTo>
                  <a:lnTo>
                    <a:pt x="76392" y="42557"/>
                  </a:lnTo>
                  <a:lnTo>
                    <a:pt x="44806" y="72553"/>
                  </a:lnTo>
                  <a:lnTo>
                    <a:pt x="20730" y="108514"/>
                  </a:lnTo>
                  <a:lnTo>
                    <a:pt x="5386" y="149276"/>
                  </a:lnTo>
                  <a:lnTo>
                    <a:pt x="0" y="193675"/>
                  </a:lnTo>
                  <a:lnTo>
                    <a:pt x="5386" y="238073"/>
                  </a:lnTo>
                  <a:lnTo>
                    <a:pt x="20730" y="278835"/>
                  </a:lnTo>
                  <a:lnTo>
                    <a:pt x="44806" y="314796"/>
                  </a:lnTo>
                  <a:lnTo>
                    <a:pt x="76392" y="344792"/>
                  </a:lnTo>
                  <a:lnTo>
                    <a:pt x="114262" y="367659"/>
                  </a:lnTo>
                  <a:lnTo>
                    <a:pt x="157194" y="382233"/>
                  </a:lnTo>
                  <a:lnTo>
                    <a:pt x="203962" y="387350"/>
                  </a:lnTo>
                  <a:lnTo>
                    <a:pt x="250729" y="382233"/>
                  </a:lnTo>
                  <a:lnTo>
                    <a:pt x="293661" y="367659"/>
                  </a:lnTo>
                  <a:lnTo>
                    <a:pt x="331531" y="344792"/>
                  </a:lnTo>
                  <a:lnTo>
                    <a:pt x="363117" y="314796"/>
                  </a:lnTo>
                  <a:lnTo>
                    <a:pt x="387193" y="278835"/>
                  </a:lnTo>
                  <a:lnTo>
                    <a:pt x="402537" y="238073"/>
                  </a:lnTo>
                  <a:lnTo>
                    <a:pt x="407924" y="193675"/>
                  </a:lnTo>
                  <a:lnTo>
                    <a:pt x="402537" y="149276"/>
                  </a:lnTo>
                  <a:lnTo>
                    <a:pt x="387193" y="108514"/>
                  </a:lnTo>
                  <a:lnTo>
                    <a:pt x="363117" y="72553"/>
                  </a:lnTo>
                  <a:lnTo>
                    <a:pt x="331531" y="42557"/>
                  </a:lnTo>
                  <a:lnTo>
                    <a:pt x="293661" y="19690"/>
                  </a:lnTo>
                  <a:lnTo>
                    <a:pt x="250729" y="5116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42176" y="3609975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0" y="193675"/>
                  </a:moveTo>
                  <a:lnTo>
                    <a:pt x="5386" y="149276"/>
                  </a:lnTo>
                  <a:lnTo>
                    <a:pt x="20730" y="108514"/>
                  </a:lnTo>
                  <a:lnTo>
                    <a:pt x="44806" y="72553"/>
                  </a:lnTo>
                  <a:lnTo>
                    <a:pt x="76392" y="42557"/>
                  </a:lnTo>
                  <a:lnTo>
                    <a:pt x="114262" y="19690"/>
                  </a:lnTo>
                  <a:lnTo>
                    <a:pt x="157194" y="5116"/>
                  </a:lnTo>
                  <a:lnTo>
                    <a:pt x="203962" y="0"/>
                  </a:lnTo>
                  <a:lnTo>
                    <a:pt x="250729" y="5116"/>
                  </a:lnTo>
                  <a:lnTo>
                    <a:pt x="293661" y="19690"/>
                  </a:lnTo>
                  <a:lnTo>
                    <a:pt x="331531" y="42557"/>
                  </a:lnTo>
                  <a:lnTo>
                    <a:pt x="363117" y="72553"/>
                  </a:lnTo>
                  <a:lnTo>
                    <a:pt x="387193" y="108514"/>
                  </a:lnTo>
                  <a:lnTo>
                    <a:pt x="402537" y="149276"/>
                  </a:lnTo>
                  <a:lnTo>
                    <a:pt x="407924" y="193675"/>
                  </a:lnTo>
                  <a:lnTo>
                    <a:pt x="402537" y="238073"/>
                  </a:lnTo>
                  <a:lnTo>
                    <a:pt x="387193" y="278835"/>
                  </a:lnTo>
                  <a:lnTo>
                    <a:pt x="363117" y="314796"/>
                  </a:lnTo>
                  <a:lnTo>
                    <a:pt x="331531" y="344792"/>
                  </a:lnTo>
                  <a:lnTo>
                    <a:pt x="293661" y="367659"/>
                  </a:lnTo>
                  <a:lnTo>
                    <a:pt x="250729" y="382233"/>
                  </a:lnTo>
                  <a:lnTo>
                    <a:pt x="203962" y="387350"/>
                  </a:lnTo>
                  <a:lnTo>
                    <a:pt x="157194" y="382233"/>
                  </a:lnTo>
                  <a:lnTo>
                    <a:pt x="114262" y="367659"/>
                  </a:lnTo>
                  <a:lnTo>
                    <a:pt x="76392" y="344792"/>
                  </a:lnTo>
                  <a:lnTo>
                    <a:pt x="44806" y="314796"/>
                  </a:lnTo>
                  <a:lnTo>
                    <a:pt x="20730" y="278835"/>
                  </a:lnTo>
                  <a:lnTo>
                    <a:pt x="5386" y="23807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74509" y="364248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4112" y="3211829"/>
            <a:ext cx="681990" cy="1489075"/>
            <a:chOff x="6234112" y="3211829"/>
            <a:chExt cx="681990" cy="1489075"/>
          </a:xfrm>
        </p:grpSpPr>
        <p:sp>
          <p:nvSpPr>
            <p:cNvPr id="34" name="object 34"/>
            <p:cNvSpPr/>
            <p:nvPr/>
          </p:nvSpPr>
          <p:spPr>
            <a:xfrm>
              <a:off x="6700647" y="3211829"/>
              <a:ext cx="215265" cy="425450"/>
            </a:xfrm>
            <a:custGeom>
              <a:avLst/>
              <a:gdLst/>
              <a:ahLst/>
              <a:cxnLst/>
              <a:rect l="l" t="t" r="r" b="b"/>
              <a:pathLst>
                <a:path w="215265" h="425450">
                  <a:moveTo>
                    <a:pt x="172239" y="360976"/>
                  </a:moveTo>
                  <a:lnTo>
                    <a:pt x="146557" y="373507"/>
                  </a:lnTo>
                  <a:lnTo>
                    <a:pt x="214122" y="425323"/>
                  </a:lnTo>
                  <a:lnTo>
                    <a:pt x="214674" y="372364"/>
                  </a:lnTo>
                  <a:lnTo>
                    <a:pt x="177800" y="372364"/>
                  </a:lnTo>
                  <a:lnTo>
                    <a:pt x="172239" y="360976"/>
                  </a:lnTo>
                  <a:close/>
                </a:path>
                <a:path w="215265" h="425450">
                  <a:moveTo>
                    <a:pt x="189241" y="352680"/>
                  </a:moveTo>
                  <a:lnTo>
                    <a:pt x="172239" y="360976"/>
                  </a:lnTo>
                  <a:lnTo>
                    <a:pt x="177800" y="372364"/>
                  </a:lnTo>
                  <a:lnTo>
                    <a:pt x="194818" y="364109"/>
                  </a:lnTo>
                  <a:lnTo>
                    <a:pt x="189241" y="352680"/>
                  </a:lnTo>
                  <a:close/>
                </a:path>
                <a:path w="215265" h="425450">
                  <a:moveTo>
                    <a:pt x="215010" y="340106"/>
                  </a:moveTo>
                  <a:lnTo>
                    <a:pt x="189241" y="352680"/>
                  </a:lnTo>
                  <a:lnTo>
                    <a:pt x="194818" y="364109"/>
                  </a:lnTo>
                  <a:lnTo>
                    <a:pt x="177800" y="372364"/>
                  </a:lnTo>
                  <a:lnTo>
                    <a:pt x="214674" y="372364"/>
                  </a:lnTo>
                  <a:lnTo>
                    <a:pt x="215010" y="340106"/>
                  </a:lnTo>
                  <a:close/>
                </a:path>
                <a:path w="215265" h="425450">
                  <a:moveTo>
                    <a:pt x="17145" y="0"/>
                  </a:moveTo>
                  <a:lnTo>
                    <a:pt x="0" y="8255"/>
                  </a:lnTo>
                  <a:lnTo>
                    <a:pt x="172239" y="360976"/>
                  </a:lnTo>
                  <a:lnTo>
                    <a:pt x="189241" y="352680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8875" y="4308474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203962" y="0"/>
                  </a:moveTo>
                  <a:lnTo>
                    <a:pt x="157194" y="5116"/>
                  </a:lnTo>
                  <a:lnTo>
                    <a:pt x="114262" y="19690"/>
                  </a:lnTo>
                  <a:lnTo>
                    <a:pt x="76392" y="42557"/>
                  </a:lnTo>
                  <a:lnTo>
                    <a:pt x="44806" y="72553"/>
                  </a:lnTo>
                  <a:lnTo>
                    <a:pt x="20730" y="108514"/>
                  </a:lnTo>
                  <a:lnTo>
                    <a:pt x="5386" y="149276"/>
                  </a:lnTo>
                  <a:lnTo>
                    <a:pt x="0" y="193675"/>
                  </a:lnTo>
                  <a:lnTo>
                    <a:pt x="5386" y="238073"/>
                  </a:lnTo>
                  <a:lnTo>
                    <a:pt x="20730" y="278835"/>
                  </a:lnTo>
                  <a:lnTo>
                    <a:pt x="44806" y="314796"/>
                  </a:lnTo>
                  <a:lnTo>
                    <a:pt x="76392" y="344792"/>
                  </a:lnTo>
                  <a:lnTo>
                    <a:pt x="114262" y="367659"/>
                  </a:lnTo>
                  <a:lnTo>
                    <a:pt x="157194" y="382233"/>
                  </a:lnTo>
                  <a:lnTo>
                    <a:pt x="203962" y="387350"/>
                  </a:lnTo>
                  <a:lnTo>
                    <a:pt x="250736" y="382233"/>
                  </a:lnTo>
                  <a:lnTo>
                    <a:pt x="293686" y="367659"/>
                  </a:lnTo>
                  <a:lnTo>
                    <a:pt x="331581" y="344792"/>
                  </a:lnTo>
                  <a:lnTo>
                    <a:pt x="363194" y="314796"/>
                  </a:lnTo>
                  <a:lnTo>
                    <a:pt x="387295" y="278835"/>
                  </a:lnTo>
                  <a:lnTo>
                    <a:pt x="402657" y="238073"/>
                  </a:lnTo>
                  <a:lnTo>
                    <a:pt x="408050" y="193675"/>
                  </a:lnTo>
                  <a:lnTo>
                    <a:pt x="402657" y="149276"/>
                  </a:lnTo>
                  <a:lnTo>
                    <a:pt x="387295" y="108514"/>
                  </a:lnTo>
                  <a:lnTo>
                    <a:pt x="363194" y="72553"/>
                  </a:lnTo>
                  <a:lnTo>
                    <a:pt x="331581" y="42557"/>
                  </a:lnTo>
                  <a:lnTo>
                    <a:pt x="293686" y="19690"/>
                  </a:lnTo>
                  <a:lnTo>
                    <a:pt x="250736" y="5116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38875" y="4308474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0" y="193675"/>
                  </a:moveTo>
                  <a:lnTo>
                    <a:pt x="5386" y="149276"/>
                  </a:lnTo>
                  <a:lnTo>
                    <a:pt x="20730" y="108514"/>
                  </a:lnTo>
                  <a:lnTo>
                    <a:pt x="44806" y="72553"/>
                  </a:lnTo>
                  <a:lnTo>
                    <a:pt x="76392" y="42557"/>
                  </a:lnTo>
                  <a:lnTo>
                    <a:pt x="114262" y="19690"/>
                  </a:lnTo>
                  <a:lnTo>
                    <a:pt x="157194" y="5116"/>
                  </a:lnTo>
                  <a:lnTo>
                    <a:pt x="203962" y="0"/>
                  </a:lnTo>
                  <a:lnTo>
                    <a:pt x="250736" y="5116"/>
                  </a:lnTo>
                  <a:lnTo>
                    <a:pt x="293686" y="19690"/>
                  </a:lnTo>
                  <a:lnTo>
                    <a:pt x="331581" y="42557"/>
                  </a:lnTo>
                  <a:lnTo>
                    <a:pt x="363194" y="72553"/>
                  </a:lnTo>
                  <a:lnTo>
                    <a:pt x="387295" y="108514"/>
                  </a:lnTo>
                  <a:lnTo>
                    <a:pt x="402657" y="149276"/>
                  </a:lnTo>
                  <a:lnTo>
                    <a:pt x="408050" y="193675"/>
                  </a:lnTo>
                  <a:lnTo>
                    <a:pt x="402657" y="238073"/>
                  </a:lnTo>
                  <a:lnTo>
                    <a:pt x="387295" y="278835"/>
                  </a:lnTo>
                  <a:lnTo>
                    <a:pt x="363194" y="314796"/>
                  </a:lnTo>
                  <a:lnTo>
                    <a:pt x="331581" y="344792"/>
                  </a:lnTo>
                  <a:lnTo>
                    <a:pt x="293686" y="367659"/>
                  </a:lnTo>
                  <a:lnTo>
                    <a:pt x="250736" y="382233"/>
                  </a:lnTo>
                  <a:lnTo>
                    <a:pt x="203962" y="387350"/>
                  </a:lnTo>
                  <a:lnTo>
                    <a:pt x="157194" y="382233"/>
                  </a:lnTo>
                  <a:lnTo>
                    <a:pt x="114262" y="367659"/>
                  </a:lnTo>
                  <a:lnTo>
                    <a:pt x="76392" y="344792"/>
                  </a:lnTo>
                  <a:lnTo>
                    <a:pt x="44806" y="314796"/>
                  </a:lnTo>
                  <a:lnTo>
                    <a:pt x="20730" y="278835"/>
                  </a:lnTo>
                  <a:lnTo>
                    <a:pt x="5386" y="23807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64985" y="4341114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127938" y="4365688"/>
            <a:ext cx="417830" cy="396875"/>
            <a:chOff x="7127938" y="4365688"/>
            <a:chExt cx="417830" cy="396875"/>
          </a:xfrm>
        </p:grpSpPr>
        <p:sp>
          <p:nvSpPr>
            <p:cNvPr id="39" name="object 39"/>
            <p:cNvSpPr/>
            <p:nvPr/>
          </p:nvSpPr>
          <p:spPr>
            <a:xfrm>
              <a:off x="7132701" y="4370451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203962" y="0"/>
                  </a:moveTo>
                  <a:lnTo>
                    <a:pt x="157194" y="5109"/>
                  </a:lnTo>
                  <a:lnTo>
                    <a:pt x="114262" y="19668"/>
                  </a:lnTo>
                  <a:lnTo>
                    <a:pt x="76392" y="42517"/>
                  </a:lnTo>
                  <a:lnTo>
                    <a:pt x="44806" y="72500"/>
                  </a:lnTo>
                  <a:lnTo>
                    <a:pt x="20730" y="108459"/>
                  </a:lnTo>
                  <a:lnTo>
                    <a:pt x="5386" y="149236"/>
                  </a:lnTo>
                  <a:lnTo>
                    <a:pt x="0" y="193675"/>
                  </a:lnTo>
                  <a:lnTo>
                    <a:pt x="5386" y="238073"/>
                  </a:lnTo>
                  <a:lnTo>
                    <a:pt x="20730" y="278835"/>
                  </a:lnTo>
                  <a:lnTo>
                    <a:pt x="44806" y="314796"/>
                  </a:lnTo>
                  <a:lnTo>
                    <a:pt x="76392" y="344792"/>
                  </a:lnTo>
                  <a:lnTo>
                    <a:pt x="114262" y="367659"/>
                  </a:lnTo>
                  <a:lnTo>
                    <a:pt x="157194" y="382233"/>
                  </a:lnTo>
                  <a:lnTo>
                    <a:pt x="203962" y="387350"/>
                  </a:lnTo>
                  <a:lnTo>
                    <a:pt x="250729" y="382233"/>
                  </a:lnTo>
                  <a:lnTo>
                    <a:pt x="293661" y="367659"/>
                  </a:lnTo>
                  <a:lnTo>
                    <a:pt x="331531" y="344792"/>
                  </a:lnTo>
                  <a:lnTo>
                    <a:pt x="363117" y="314796"/>
                  </a:lnTo>
                  <a:lnTo>
                    <a:pt x="387193" y="278835"/>
                  </a:lnTo>
                  <a:lnTo>
                    <a:pt x="402537" y="238073"/>
                  </a:lnTo>
                  <a:lnTo>
                    <a:pt x="407924" y="193675"/>
                  </a:lnTo>
                  <a:lnTo>
                    <a:pt x="402537" y="149236"/>
                  </a:lnTo>
                  <a:lnTo>
                    <a:pt x="387193" y="108459"/>
                  </a:lnTo>
                  <a:lnTo>
                    <a:pt x="363117" y="72500"/>
                  </a:lnTo>
                  <a:lnTo>
                    <a:pt x="331531" y="42517"/>
                  </a:lnTo>
                  <a:lnTo>
                    <a:pt x="293661" y="19668"/>
                  </a:lnTo>
                  <a:lnTo>
                    <a:pt x="250729" y="5109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B5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32701" y="4370451"/>
              <a:ext cx="408305" cy="387350"/>
            </a:xfrm>
            <a:custGeom>
              <a:avLst/>
              <a:gdLst/>
              <a:ahLst/>
              <a:cxnLst/>
              <a:rect l="l" t="t" r="r" b="b"/>
              <a:pathLst>
                <a:path w="408304" h="387350">
                  <a:moveTo>
                    <a:pt x="0" y="193675"/>
                  </a:moveTo>
                  <a:lnTo>
                    <a:pt x="5386" y="149236"/>
                  </a:lnTo>
                  <a:lnTo>
                    <a:pt x="20730" y="108459"/>
                  </a:lnTo>
                  <a:lnTo>
                    <a:pt x="44806" y="72500"/>
                  </a:lnTo>
                  <a:lnTo>
                    <a:pt x="76392" y="42517"/>
                  </a:lnTo>
                  <a:lnTo>
                    <a:pt x="114262" y="19668"/>
                  </a:lnTo>
                  <a:lnTo>
                    <a:pt x="157194" y="5109"/>
                  </a:lnTo>
                  <a:lnTo>
                    <a:pt x="203962" y="0"/>
                  </a:lnTo>
                  <a:lnTo>
                    <a:pt x="250729" y="5109"/>
                  </a:lnTo>
                  <a:lnTo>
                    <a:pt x="293661" y="19668"/>
                  </a:lnTo>
                  <a:lnTo>
                    <a:pt x="331531" y="42517"/>
                  </a:lnTo>
                  <a:lnTo>
                    <a:pt x="363117" y="72500"/>
                  </a:lnTo>
                  <a:lnTo>
                    <a:pt x="387193" y="108459"/>
                  </a:lnTo>
                  <a:lnTo>
                    <a:pt x="402537" y="149236"/>
                  </a:lnTo>
                  <a:lnTo>
                    <a:pt x="407924" y="193675"/>
                  </a:lnTo>
                  <a:lnTo>
                    <a:pt x="402537" y="238073"/>
                  </a:lnTo>
                  <a:lnTo>
                    <a:pt x="387193" y="278835"/>
                  </a:lnTo>
                  <a:lnTo>
                    <a:pt x="363117" y="314796"/>
                  </a:lnTo>
                  <a:lnTo>
                    <a:pt x="331531" y="344792"/>
                  </a:lnTo>
                  <a:lnTo>
                    <a:pt x="293661" y="367659"/>
                  </a:lnTo>
                  <a:lnTo>
                    <a:pt x="250729" y="382233"/>
                  </a:lnTo>
                  <a:lnTo>
                    <a:pt x="203962" y="387350"/>
                  </a:lnTo>
                  <a:lnTo>
                    <a:pt x="157194" y="382233"/>
                  </a:lnTo>
                  <a:lnTo>
                    <a:pt x="114262" y="367659"/>
                  </a:lnTo>
                  <a:lnTo>
                    <a:pt x="76392" y="344792"/>
                  </a:lnTo>
                  <a:lnTo>
                    <a:pt x="44806" y="314796"/>
                  </a:lnTo>
                  <a:lnTo>
                    <a:pt x="20730" y="278835"/>
                  </a:lnTo>
                  <a:lnTo>
                    <a:pt x="5386" y="238073"/>
                  </a:lnTo>
                  <a:lnTo>
                    <a:pt x="0" y="193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63510" y="440296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24244" y="3919727"/>
            <a:ext cx="741045" cy="477520"/>
          </a:xfrm>
          <a:custGeom>
            <a:avLst/>
            <a:gdLst/>
            <a:ahLst/>
            <a:cxnLst/>
            <a:rect l="l" t="t" r="r" b="b"/>
            <a:pathLst>
              <a:path w="741045" h="477520">
                <a:moveTo>
                  <a:pt x="275336" y="10033"/>
                </a:moveTo>
                <a:lnTo>
                  <a:pt x="259080" y="0"/>
                </a:lnTo>
                <a:lnTo>
                  <a:pt x="32029" y="366725"/>
                </a:lnTo>
                <a:lnTo>
                  <a:pt x="7747" y="351663"/>
                </a:lnTo>
                <a:lnTo>
                  <a:pt x="0" y="436499"/>
                </a:lnTo>
                <a:lnTo>
                  <a:pt x="72504" y="391795"/>
                </a:lnTo>
                <a:lnTo>
                  <a:pt x="65544" y="387477"/>
                </a:lnTo>
                <a:lnTo>
                  <a:pt x="48183" y="376732"/>
                </a:lnTo>
                <a:lnTo>
                  <a:pt x="275336" y="10033"/>
                </a:lnTo>
                <a:close/>
              </a:path>
              <a:path w="741045" h="477520">
                <a:moveTo>
                  <a:pt x="740791" y="392430"/>
                </a:moveTo>
                <a:lnTo>
                  <a:pt x="715162" y="404939"/>
                </a:lnTo>
                <a:lnTo>
                  <a:pt x="543052" y="52197"/>
                </a:lnTo>
                <a:lnTo>
                  <a:pt x="525907" y="60579"/>
                </a:lnTo>
                <a:lnTo>
                  <a:pt x="698017" y="413308"/>
                </a:lnTo>
                <a:lnTo>
                  <a:pt x="672338" y="425831"/>
                </a:lnTo>
                <a:lnTo>
                  <a:pt x="740029" y="477520"/>
                </a:lnTo>
                <a:lnTo>
                  <a:pt x="740498" y="424688"/>
                </a:lnTo>
                <a:lnTo>
                  <a:pt x="740791" y="392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750178" y="1580134"/>
            <a:ext cx="114744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DFS(a)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  <a:p>
            <a:pPr marR="110489" algn="ctr">
              <a:lnSpc>
                <a:spcPct val="100000"/>
              </a:lnSpc>
              <a:spcBef>
                <a:spcPts val="1885"/>
              </a:spcBef>
            </a:pPr>
            <a:r>
              <a:rPr sz="1800" spc="-5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39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19022" y="1865147"/>
            <a:ext cx="7027545" cy="42170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BFS</a:t>
            </a:r>
            <a:r>
              <a:rPr sz="22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30">
                <a:solidFill>
                  <a:srgbClr val="FF0000"/>
                </a:solidFill>
                <a:latin typeface="Calibri"/>
                <a:cs typeface="Calibri"/>
              </a:rPr>
              <a:t>Yöntemi</a:t>
            </a:r>
            <a:r>
              <a:rPr sz="22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86385" marR="518795" indent="-274320">
              <a:lnSpc>
                <a:spcPts val="2380"/>
              </a:lnSpc>
              <a:spcBef>
                <a:spcPts val="56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(Breadth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Search),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genişlik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araması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olarak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adlandırılabilir.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yöntemin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DFS'den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farkı,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dolaşmaya,</a:t>
            </a:r>
            <a:endParaRPr sz="2200">
              <a:latin typeface="Calibri"/>
              <a:cs typeface="Calibri"/>
            </a:endParaRPr>
          </a:p>
          <a:p>
            <a:pPr marL="286385">
              <a:lnSpc>
                <a:spcPts val="2205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kenarı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ayrıtı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üzerinden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uzağa</a:t>
            </a:r>
            <a:endParaRPr sz="2200">
              <a:latin typeface="Calibri"/>
              <a:cs typeface="Calibri"/>
            </a:endParaRPr>
          </a:p>
          <a:p>
            <a:pPr marL="286385" marR="212725">
              <a:lnSpc>
                <a:spcPts val="2380"/>
              </a:lnSpc>
              <a:spcBef>
                <a:spcPts val="160"/>
              </a:spcBef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gidilmesiyle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değil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düğümünden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gidilebilecek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2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düğümlere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gidilmesiyle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başlanır.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200">
              <a:latin typeface="Calibri"/>
              <a:cs typeface="Calibri"/>
            </a:endParaRPr>
          </a:p>
          <a:p>
            <a:pPr marL="286385" marR="5080" indent="-274320">
              <a:lnSpc>
                <a:spcPts val="238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yöntemine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dolaşma,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üzerinde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dolaşarak</a:t>
            </a:r>
            <a:r>
              <a:rPr sz="22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işlem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yapan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birçok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algoritmaya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esin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kaynağı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olmuştur</a:t>
            </a:r>
            <a:r>
              <a:rPr sz="22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denilebilir.</a:t>
            </a:r>
            <a:r>
              <a:rPr sz="22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Örneğin,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22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maliyetler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yoksa</a:t>
            </a:r>
            <a:r>
              <a:rPr sz="22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endParaRPr sz="2200">
              <a:latin typeface="Calibri"/>
              <a:cs typeface="Calibri"/>
            </a:endParaRPr>
          </a:p>
          <a:p>
            <a:pPr marL="286385">
              <a:lnSpc>
                <a:spcPts val="22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eşitse,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yöntemi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kısa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algoritması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gibidir;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endParaRPr sz="2200">
              <a:latin typeface="Calibri"/>
              <a:cs typeface="Calibri"/>
            </a:endParaRPr>
          </a:p>
          <a:p>
            <a:pPr marL="286385" marR="937894">
              <a:lnSpc>
                <a:spcPts val="2380"/>
              </a:lnSpc>
              <a:spcBef>
                <a:spcPts val="165"/>
              </a:spcBef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düğümden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herbir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düğüme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kısa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yolları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bulur denilebilir.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2340991"/>
            <a:ext cx="6451600" cy="320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FF0000"/>
                </a:solidFill>
                <a:latin typeface="Calibri"/>
                <a:cs typeface="Calibri"/>
              </a:rPr>
              <a:t>Breadth</a:t>
            </a:r>
            <a:r>
              <a:rPr sz="22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22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FF0000"/>
                </a:solidFill>
                <a:latin typeface="Calibri"/>
                <a:cs typeface="Calibri"/>
              </a:rPr>
              <a:t>Arama</a:t>
            </a:r>
            <a:r>
              <a:rPr sz="22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FF0000"/>
                </a:solidFill>
                <a:latin typeface="Calibri"/>
                <a:cs typeface="Calibri"/>
              </a:rPr>
              <a:t>İşlem</a:t>
            </a:r>
            <a:r>
              <a:rPr sz="22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FF0000"/>
                </a:solidFill>
                <a:latin typeface="Calibri"/>
                <a:cs typeface="Calibri"/>
              </a:rPr>
              <a:t>Adımları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200">
              <a:latin typeface="Calibri"/>
              <a:cs typeface="Calibri"/>
            </a:endParaRPr>
          </a:p>
          <a:p>
            <a:pPr marL="584200" marR="537845" indent="-27432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Breadth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first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ağaçlardaki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level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order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aramaya benzer.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Seçilen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node’un</a:t>
            </a:r>
            <a:r>
              <a:rPr sz="20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komşuları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sırayla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seçilir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ziyaret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queue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içerisine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atılır.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kalmadığında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Queue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içerisindeki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node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alınır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ve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2.adıma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gidilir.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50" y="2133663"/>
            <a:ext cx="5040376" cy="4027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312" y="1628775"/>
            <a:ext cx="5991225" cy="3962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312" y="1649476"/>
            <a:ext cx="6267450" cy="3867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2612" y="1700276"/>
            <a:ext cx="5429250" cy="3790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187" y="1700276"/>
            <a:ext cx="5362575" cy="3819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1595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GRAFLAR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773783"/>
            <a:ext cx="7000240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Bir</a:t>
            </a:r>
            <a:r>
              <a:rPr sz="20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G</a:t>
            </a:r>
            <a:r>
              <a:rPr sz="20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grafı</a:t>
            </a:r>
            <a:r>
              <a:rPr sz="20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D</a:t>
            </a:r>
            <a:r>
              <a:rPr sz="2000" spc="-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ile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gösterilen</a:t>
            </a:r>
            <a:r>
              <a:rPr sz="20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C00000"/>
                </a:solidFill>
                <a:latin typeface="Arial"/>
                <a:cs typeface="Arial"/>
              </a:rPr>
              <a:t>düğümlerden</a:t>
            </a:r>
            <a:r>
              <a:rPr sz="2000" spc="-6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(node</a:t>
            </a:r>
            <a:r>
              <a:rPr sz="20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veya</a:t>
            </a:r>
            <a:r>
              <a:rPr sz="2000" spc="-2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vertex)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ve</a:t>
            </a:r>
            <a:r>
              <a:rPr sz="20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K</a:t>
            </a:r>
            <a:r>
              <a:rPr sz="20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ile</a:t>
            </a:r>
            <a:r>
              <a:rPr sz="2000" spc="-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gösterilen</a:t>
            </a:r>
            <a:r>
              <a:rPr sz="2000" spc="-6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C00000"/>
                </a:solidFill>
                <a:latin typeface="Arial"/>
                <a:cs typeface="Arial"/>
              </a:rPr>
              <a:t>kenarlardan</a:t>
            </a:r>
            <a:r>
              <a:rPr sz="2000" spc="-5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(Edge)</a:t>
            </a:r>
            <a:r>
              <a:rPr sz="20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oluşur.</a:t>
            </a:r>
            <a:endParaRPr sz="2000">
              <a:latin typeface="Arial"/>
              <a:cs typeface="Arial"/>
            </a:endParaRPr>
          </a:p>
          <a:p>
            <a:pPr marL="652780" marR="44450" indent="-342900">
              <a:lnSpc>
                <a:spcPct val="110000"/>
              </a:lnSpc>
              <a:spcBef>
                <a:spcPts val="470"/>
              </a:spcBef>
              <a:tabLst>
                <a:tab pos="652780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Her</a:t>
            </a:r>
            <a:r>
              <a:rPr sz="19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kenar</a:t>
            </a:r>
            <a:r>
              <a:rPr sz="1900" spc="-2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iki</a:t>
            </a:r>
            <a:r>
              <a:rPr sz="1900" spc="-5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düğümü</a:t>
            </a:r>
            <a:r>
              <a:rPr sz="1900" spc="-2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birleştirirerek</a:t>
            </a:r>
            <a:r>
              <a:rPr sz="1900" spc="-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iki</a:t>
            </a:r>
            <a:r>
              <a:rPr sz="19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bilgi</a:t>
            </a:r>
            <a:r>
              <a:rPr sz="19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(Düğüm)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arasındaki</a:t>
            </a:r>
            <a:r>
              <a:rPr sz="19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ilişkiyi</a:t>
            </a:r>
            <a:r>
              <a:rPr sz="1900" spc="-5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gösterir</a:t>
            </a:r>
            <a:r>
              <a:rPr sz="19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ve</a:t>
            </a:r>
            <a:r>
              <a:rPr sz="1900" spc="-6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(u,v)</a:t>
            </a:r>
            <a:r>
              <a:rPr sz="1900" spc="-7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şeklinde</a:t>
            </a:r>
            <a:r>
              <a:rPr sz="1900" spc="-4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ifade</a:t>
            </a:r>
            <a:r>
              <a:rPr sz="19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edilir.</a:t>
            </a:r>
            <a:r>
              <a:rPr sz="1900" spc="-5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(u,v)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iki</a:t>
            </a:r>
            <a:r>
              <a:rPr sz="19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düğümü</a:t>
            </a:r>
            <a:r>
              <a:rPr sz="1900" spc="-2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göstermektedir.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900">
              <a:latin typeface="Arial"/>
              <a:cs typeface="Arial"/>
            </a:endParaRPr>
          </a:p>
          <a:p>
            <a:pPr marL="459105" marR="396875" indent="-343535">
              <a:lnSpc>
                <a:spcPct val="110000"/>
              </a:lnSpc>
              <a:tabLst>
                <a:tab pos="45910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Bir</a:t>
            </a:r>
            <a:r>
              <a:rPr sz="20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graf</a:t>
            </a:r>
            <a:r>
              <a:rPr sz="20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üzerinde</a:t>
            </a:r>
            <a:r>
              <a:rPr sz="2000" spc="-4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n</a:t>
            </a:r>
            <a:r>
              <a:rPr sz="2000" spc="-2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tane</a:t>
            </a:r>
            <a:r>
              <a:rPr sz="2000" spc="-3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düğüm</a:t>
            </a:r>
            <a:r>
              <a:rPr sz="20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ve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m</a:t>
            </a:r>
            <a:r>
              <a:rPr sz="20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tane</a:t>
            </a:r>
            <a:r>
              <a:rPr sz="20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kenar</a:t>
            </a:r>
            <a:r>
              <a:rPr sz="20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varsa,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matematiksel</a:t>
            </a:r>
            <a:r>
              <a:rPr sz="2000" spc="-8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gösterilimi,</a:t>
            </a:r>
            <a:r>
              <a:rPr sz="20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düğümler</a:t>
            </a:r>
            <a:r>
              <a:rPr sz="2000" spc="-7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ve</a:t>
            </a:r>
            <a:r>
              <a:rPr sz="2000" spc="-4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kenarlar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kümesinden</a:t>
            </a:r>
            <a:r>
              <a:rPr sz="2000" spc="-11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elamanların</a:t>
            </a:r>
            <a:r>
              <a:rPr sz="2000" spc="-9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D3C2C"/>
                </a:solidFill>
                <a:latin typeface="Arial"/>
                <a:cs typeface="Arial"/>
              </a:rPr>
              <a:t>ilişkilendirilmesiyle</a:t>
            </a:r>
            <a:r>
              <a:rPr sz="2000" spc="-7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spc="-10">
                <a:solidFill>
                  <a:srgbClr val="3D3C2C"/>
                </a:solidFill>
                <a:latin typeface="Arial"/>
                <a:cs typeface="Arial"/>
              </a:rPr>
              <a:t>yapılır: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290" y="4903317"/>
            <a:ext cx="190690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30000"/>
              </a:lnSpc>
              <a:spcBef>
                <a:spcPts val="100"/>
              </a:spcBef>
            </a:pP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Düğümler</a:t>
            </a:r>
            <a:r>
              <a:rPr sz="1900" spc="-5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kümesi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Kenarlar</a:t>
            </a:r>
            <a:r>
              <a:rPr sz="19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kümesi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757" y="4903317"/>
            <a:ext cx="2988310" cy="11557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85"/>
              </a:spcBef>
              <a:tabLst>
                <a:tab pos="39306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D={d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0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,</a:t>
            </a:r>
            <a:r>
              <a:rPr sz="1900" spc="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1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,</a:t>
            </a:r>
            <a:r>
              <a:rPr sz="1900" spc="-2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2</a:t>
            </a:r>
            <a:r>
              <a:rPr sz="1875" spc="270" baseline="-2000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...</a:t>
            </a:r>
            <a:r>
              <a:rPr sz="19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d</a:t>
            </a:r>
            <a:r>
              <a:rPr sz="1875" spc="-15" baseline="-20000">
                <a:solidFill>
                  <a:srgbClr val="3D3C2C"/>
                </a:solidFill>
                <a:latin typeface="Arial"/>
                <a:cs typeface="Arial"/>
              </a:rPr>
              <a:t>n-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1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,</a:t>
            </a:r>
            <a:r>
              <a:rPr sz="19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d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n</a:t>
            </a:r>
            <a:r>
              <a:rPr sz="1875" spc="262" baseline="-2000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50">
                <a:solidFill>
                  <a:srgbClr val="3D3C2C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  <a:tabLst>
                <a:tab pos="393065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K={k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0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,</a:t>
            </a:r>
            <a:r>
              <a:rPr sz="1900" spc="-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1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,</a:t>
            </a:r>
            <a:r>
              <a:rPr sz="19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2</a:t>
            </a:r>
            <a:r>
              <a:rPr sz="1875" spc="247" baseline="-2000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...</a:t>
            </a:r>
            <a:r>
              <a:rPr sz="1900" spc="-1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m-1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,</a:t>
            </a:r>
            <a:r>
              <a:rPr sz="1900" spc="-2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k</a:t>
            </a:r>
            <a:r>
              <a:rPr sz="1875" baseline="-20000">
                <a:solidFill>
                  <a:srgbClr val="3D3C2C"/>
                </a:solidFill>
                <a:latin typeface="Arial"/>
                <a:cs typeface="Arial"/>
              </a:rPr>
              <a:t>m</a:t>
            </a:r>
            <a:r>
              <a:rPr sz="1875" spc="262" baseline="-2000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50">
                <a:solidFill>
                  <a:srgbClr val="3D3C2C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  <a:tabLst>
                <a:tab pos="393065" algn="l"/>
                <a:tab pos="1619250" algn="l"/>
              </a:tabLst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G=(D,</a:t>
            </a:r>
            <a:r>
              <a:rPr sz="19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1900" spc="-25">
                <a:solidFill>
                  <a:srgbClr val="3D3C2C"/>
                </a:solidFill>
                <a:latin typeface="Arial"/>
                <a:cs typeface="Arial"/>
              </a:rPr>
              <a:t>K)</a:t>
            </a:r>
            <a:r>
              <a:rPr sz="1900">
                <a:solidFill>
                  <a:srgbClr val="3D3C2C"/>
                </a:solidFill>
                <a:latin typeface="Arial"/>
                <a:cs typeface="Arial"/>
              </a:rPr>
              <a:t>	</a:t>
            </a:r>
            <a:r>
              <a:rPr sz="1900" spc="-20">
                <a:solidFill>
                  <a:srgbClr val="3D3C2C"/>
                </a:solidFill>
                <a:latin typeface="Arial"/>
                <a:cs typeface="Arial"/>
              </a:rPr>
              <a:t>Graf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0075" y="1689100"/>
            <a:ext cx="5772150" cy="3971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312" y="1628775"/>
            <a:ext cx="5514975" cy="3829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187" y="1628775"/>
            <a:ext cx="5705475" cy="4029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187" y="1700212"/>
            <a:ext cx="5553075" cy="392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750" y="1760537"/>
            <a:ext cx="5543550" cy="3829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750" y="1687576"/>
            <a:ext cx="5495925" cy="3829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35"/>
              <a:t> </a:t>
            </a:r>
            <a:r>
              <a:rPr sz="3600"/>
              <a:t>Üzerinde</a:t>
            </a:r>
            <a:r>
              <a:rPr sz="3600" spc="-130"/>
              <a:t> </a:t>
            </a:r>
            <a:r>
              <a:rPr sz="3600" spc="-10"/>
              <a:t>Dolaşma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650" y="1700212"/>
            <a:ext cx="5486400" cy="3914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BFS-</a:t>
            </a:r>
            <a:r>
              <a:rPr sz="3600" spc="-10"/>
              <a:t>Örnek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90550" y="2040143"/>
            <a:ext cx="7638415" cy="2548255"/>
            <a:chOff x="590550" y="2040143"/>
            <a:chExt cx="7638415" cy="2548255"/>
          </a:xfrm>
        </p:grpSpPr>
        <p:sp>
          <p:nvSpPr>
            <p:cNvPr id="4" name="object 4"/>
            <p:cNvSpPr/>
            <p:nvPr/>
          </p:nvSpPr>
          <p:spPr>
            <a:xfrm>
              <a:off x="5690592" y="2044906"/>
              <a:ext cx="2533015" cy="2418080"/>
            </a:xfrm>
            <a:custGeom>
              <a:avLst/>
              <a:gdLst/>
              <a:ahLst/>
              <a:cxnLst/>
              <a:rect l="l" t="t" r="r" b="b"/>
              <a:pathLst>
                <a:path w="2533015" h="2418079">
                  <a:moveTo>
                    <a:pt x="616989" y="103298"/>
                  </a:moveTo>
                  <a:lnTo>
                    <a:pt x="564787" y="150275"/>
                  </a:lnTo>
                  <a:lnTo>
                    <a:pt x="536031" y="177659"/>
                  </a:lnTo>
                  <a:lnTo>
                    <a:pt x="505853" y="207435"/>
                  </a:lnTo>
                  <a:lnTo>
                    <a:pt x="474514" y="239451"/>
                  </a:lnTo>
                  <a:lnTo>
                    <a:pt x="442274" y="273556"/>
                  </a:lnTo>
                  <a:lnTo>
                    <a:pt x="409395" y="309595"/>
                  </a:lnTo>
                  <a:lnTo>
                    <a:pt x="376139" y="347418"/>
                  </a:lnTo>
                  <a:lnTo>
                    <a:pt x="342765" y="386870"/>
                  </a:lnTo>
                  <a:lnTo>
                    <a:pt x="309535" y="427800"/>
                  </a:lnTo>
                  <a:lnTo>
                    <a:pt x="276710" y="470056"/>
                  </a:lnTo>
                  <a:lnTo>
                    <a:pt x="244551" y="513483"/>
                  </a:lnTo>
                  <a:lnTo>
                    <a:pt x="213320" y="557931"/>
                  </a:lnTo>
                  <a:lnTo>
                    <a:pt x="183276" y="603246"/>
                  </a:lnTo>
                  <a:lnTo>
                    <a:pt x="154682" y="649275"/>
                  </a:lnTo>
                  <a:lnTo>
                    <a:pt x="127798" y="695867"/>
                  </a:lnTo>
                  <a:lnTo>
                    <a:pt x="102885" y="742869"/>
                  </a:lnTo>
                  <a:lnTo>
                    <a:pt x="80204" y="790127"/>
                  </a:lnTo>
                  <a:lnTo>
                    <a:pt x="60016" y="837491"/>
                  </a:lnTo>
                  <a:lnTo>
                    <a:pt x="42583" y="884806"/>
                  </a:lnTo>
                  <a:lnTo>
                    <a:pt x="28166" y="931920"/>
                  </a:lnTo>
                  <a:lnTo>
                    <a:pt x="17024" y="978681"/>
                  </a:lnTo>
                  <a:lnTo>
                    <a:pt x="9421" y="1024937"/>
                  </a:lnTo>
                  <a:lnTo>
                    <a:pt x="5025" y="1066718"/>
                  </a:lnTo>
                  <a:lnTo>
                    <a:pt x="1985" y="1110612"/>
                  </a:lnTo>
                  <a:lnTo>
                    <a:pt x="307" y="1156399"/>
                  </a:lnTo>
                  <a:lnTo>
                    <a:pt x="0" y="1203855"/>
                  </a:lnTo>
                  <a:lnTo>
                    <a:pt x="1071" y="1252760"/>
                  </a:lnTo>
                  <a:lnTo>
                    <a:pt x="3528" y="1302892"/>
                  </a:lnTo>
                  <a:lnTo>
                    <a:pt x="7380" y="1354028"/>
                  </a:lnTo>
                  <a:lnTo>
                    <a:pt x="12633" y="1405947"/>
                  </a:lnTo>
                  <a:lnTo>
                    <a:pt x="19296" y="1458428"/>
                  </a:lnTo>
                  <a:lnTo>
                    <a:pt x="27377" y="1511248"/>
                  </a:lnTo>
                  <a:lnTo>
                    <a:pt x="36884" y="1564185"/>
                  </a:lnTo>
                  <a:lnTo>
                    <a:pt x="47824" y="1617018"/>
                  </a:lnTo>
                  <a:lnTo>
                    <a:pt x="60205" y="1669526"/>
                  </a:lnTo>
                  <a:lnTo>
                    <a:pt x="74035" y="1721485"/>
                  </a:lnTo>
                  <a:lnTo>
                    <a:pt x="89322" y="1772675"/>
                  </a:lnTo>
                  <a:lnTo>
                    <a:pt x="106073" y="1822873"/>
                  </a:lnTo>
                  <a:lnTo>
                    <a:pt x="124297" y="1871858"/>
                  </a:lnTo>
                  <a:lnTo>
                    <a:pt x="144002" y="1919408"/>
                  </a:lnTo>
                  <a:lnTo>
                    <a:pt x="165195" y="1965301"/>
                  </a:lnTo>
                  <a:lnTo>
                    <a:pt x="187884" y="2009316"/>
                  </a:lnTo>
                  <a:lnTo>
                    <a:pt x="212077" y="2051230"/>
                  </a:lnTo>
                  <a:lnTo>
                    <a:pt x="237782" y="2090822"/>
                  </a:lnTo>
                  <a:lnTo>
                    <a:pt x="265007" y="2127870"/>
                  </a:lnTo>
                  <a:lnTo>
                    <a:pt x="293759" y="2162152"/>
                  </a:lnTo>
                  <a:lnTo>
                    <a:pt x="324046" y="2193446"/>
                  </a:lnTo>
                  <a:lnTo>
                    <a:pt x="355877" y="2221531"/>
                  </a:lnTo>
                  <a:lnTo>
                    <a:pt x="388037" y="2245125"/>
                  </a:lnTo>
                  <a:lnTo>
                    <a:pt x="423809" y="2266883"/>
                  </a:lnTo>
                  <a:lnTo>
                    <a:pt x="462912" y="2286869"/>
                  </a:lnTo>
                  <a:lnTo>
                    <a:pt x="505067" y="2305145"/>
                  </a:lnTo>
                  <a:lnTo>
                    <a:pt x="549997" y="2321777"/>
                  </a:lnTo>
                  <a:lnTo>
                    <a:pt x="597421" y="2336828"/>
                  </a:lnTo>
                  <a:lnTo>
                    <a:pt x="647062" y="2350361"/>
                  </a:lnTo>
                  <a:lnTo>
                    <a:pt x="698639" y="2362440"/>
                  </a:lnTo>
                  <a:lnTo>
                    <a:pt x="751874" y="2373130"/>
                  </a:lnTo>
                  <a:lnTo>
                    <a:pt x="806487" y="2382494"/>
                  </a:lnTo>
                  <a:lnTo>
                    <a:pt x="862201" y="2390596"/>
                  </a:lnTo>
                  <a:lnTo>
                    <a:pt x="918736" y="2397500"/>
                  </a:lnTo>
                  <a:lnTo>
                    <a:pt x="975812" y="2403269"/>
                  </a:lnTo>
                  <a:lnTo>
                    <a:pt x="1033152" y="2407967"/>
                  </a:lnTo>
                  <a:lnTo>
                    <a:pt x="1090475" y="2411658"/>
                  </a:lnTo>
                  <a:lnTo>
                    <a:pt x="1147503" y="2414407"/>
                  </a:lnTo>
                  <a:lnTo>
                    <a:pt x="1203958" y="2416276"/>
                  </a:lnTo>
                  <a:lnTo>
                    <a:pt x="1259559" y="2417329"/>
                  </a:lnTo>
                  <a:lnTo>
                    <a:pt x="1314029" y="2417631"/>
                  </a:lnTo>
                  <a:lnTo>
                    <a:pt x="1367087" y="2417244"/>
                  </a:lnTo>
                  <a:lnTo>
                    <a:pt x="1418456" y="2416234"/>
                  </a:lnTo>
                  <a:lnTo>
                    <a:pt x="1467855" y="2414663"/>
                  </a:lnTo>
                  <a:lnTo>
                    <a:pt x="1515007" y="2412596"/>
                  </a:lnTo>
                  <a:lnTo>
                    <a:pt x="1559632" y="2410096"/>
                  </a:lnTo>
                  <a:lnTo>
                    <a:pt x="1601451" y="2407227"/>
                  </a:lnTo>
                  <a:lnTo>
                    <a:pt x="1640185" y="2404053"/>
                  </a:lnTo>
                  <a:lnTo>
                    <a:pt x="1707284" y="2397045"/>
                  </a:lnTo>
                  <a:lnTo>
                    <a:pt x="1761450" y="2385709"/>
                  </a:lnTo>
                  <a:lnTo>
                    <a:pt x="1805607" y="2367182"/>
                  </a:lnTo>
                  <a:lnTo>
                    <a:pt x="1841039" y="2342645"/>
                  </a:lnTo>
                  <a:lnTo>
                    <a:pt x="1869032" y="2313277"/>
                  </a:lnTo>
                  <a:lnTo>
                    <a:pt x="1890869" y="2280259"/>
                  </a:lnTo>
                  <a:lnTo>
                    <a:pt x="1907835" y="2244770"/>
                  </a:lnTo>
                  <a:lnTo>
                    <a:pt x="1921215" y="2207990"/>
                  </a:lnTo>
                  <a:lnTo>
                    <a:pt x="1932293" y="2171099"/>
                  </a:lnTo>
                  <a:lnTo>
                    <a:pt x="1942355" y="2135278"/>
                  </a:lnTo>
                  <a:lnTo>
                    <a:pt x="1952684" y="2101705"/>
                  </a:lnTo>
                  <a:lnTo>
                    <a:pt x="1979284" y="2046027"/>
                  </a:lnTo>
                  <a:lnTo>
                    <a:pt x="2022371" y="2013505"/>
                  </a:lnTo>
                  <a:lnTo>
                    <a:pt x="2059921" y="2008604"/>
                  </a:lnTo>
                  <a:lnTo>
                    <a:pt x="2102023" y="2014887"/>
                  </a:lnTo>
                  <a:lnTo>
                    <a:pt x="2147382" y="2029755"/>
                  </a:lnTo>
                  <a:lnTo>
                    <a:pt x="2194705" y="2050608"/>
                  </a:lnTo>
                  <a:lnTo>
                    <a:pt x="2242699" y="2074844"/>
                  </a:lnTo>
                  <a:lnTo>
                    <a:pt x="2290071" y="2099865"/>
                  </a:lnTo>
                  <a:lnTo>
                    <a:pt x="2335528" y="2123069"/>
                  </a:lnTo>
                  <a:lnTo>
                    <a:pt x="2377775" y="2141855"/>
                  </a:lnTo>
                  <a:lnTo>
                    <a:pt x="2415520" y="2153625"/>
                  </a:lnTo>
                  <a:lnTo>
                    <a:pt x="2447470" y="2155778"/>
                  </a:lnTo>
                  <a:lnTo>
                    <a:pt x="2472332" y="2145712"/>
                  </a:lnTo>
                  <a:lnTo>
                    <a:pt x="2506984" y="2087342"/>
                  </a:lnTo>
                  <a:lnTo>
                    <a:pt x="2518909" y="2043348"/>
                  </a:lnTo>
                  <a:lnTo>
                    <a:pt x="2527223" y="1992556"/>
                  </a:lnTo>
                  <a:lnTo>
                    <a:pt x="2531920" y="1937272"/>
                  </a:lnTo>
                  <a:lnTo>
                    <a:pt x="2532994" y="1879803"/>
                  </a:lnTo>
                  <a:lnTo>
                    <a:pt x="2530436" y="1822453"/>
                  </a:lnTo>
                  <a:lnTo>
                    <a:pt x="2524241" y="1767530"/>
                  </a:lnTo>
                  <a:lnTo>
                    <a:pt x="2514402" y="1717340"/>
                  </a:lnTo>
                  <a:lnTo>
                    <a:pt x="2500911" y="1674187"/>
                  </a:lnTo>
                  <a:lnTo>
                    <a:pt x="2462929" y="1618886"/>
                  </a:lnTo>
                  <a:lnTo>
                    <a:pt x="2403763" y="1597904"/>
                  </a:lnTo>
                  <a:lnTo>
                    <a:pt x="2328162" y="1594590"/>
                  </a:lnTo>
                  <a:lnTo>
                    <a:pt x="2286785" y="1595183"/>
                  </a:lnTo>
                  <a:lnTo>
                    <a:pt x="2244401" y="1594943"/>
                  </a:lnTo>
                  <a:lnTo>
                    <a:pt x="2202047" y="1592119"/>
                  </a:lnTo>
                  <a:lnTo>
                    <a:pt x="2160757" y="1584961"/>
                  </a:lnTo>
                  <a:lnTo>
                    <a:pt x="2121565" y="1571720"/>
                  </a:lnTo>
                  <a:lnTo>
                    <a:pt x="2085505" y="1550644"/>
                  </a:lnTo>
                  <a:lnTo>
                    <a:pt x="2053613" y="1519983"/>
                  </a:lnTo>
                  <a:lnTo>
                    <a:pt x="2012487" y="1453259"/>
                  </a:lnTo>
                  <a:lnTo>
                    <a:pt x="1993936" y="1411669"/>
                  </a:lnTo>
                  <a:lnTo>
                    <a:pt x="1976470" y="1365692"/>
                  </a:lnTo>
                  <a:lnTo>
                    <a:pt x="1959894" y="1316155"/>
                  </a:lnTo>
                  <a:lnTo>
                    <a:pt x="1944016" y="1263882"/>
                  </a:lnTo>
                  <a:lnTo>
                    <a:pt x="1928642" y="1209698"/>
                  </a:lnTo>
                  <a:lnTo>
                    <a:pt x="1913579" y="1154429"/>
                  </a:lnTo>
                  <a:lnTo>
                    <a:pt x="1898634" y="1098900"/>
                  </a:lnTo>
                  <a:lnTo>
                    <a:pt x="1883612" y="1043935"/>
                  </a:lnTo>
                  <a:lnTo>
                    <a:pt x="1868322" y="990360"/>
                  </a:lnTo>
                  <a:lnTo>
                    <a:pt x="1852570" y="939000"/>
                  </a:lnTo>
                  <a:lnTo>
                    <a:pt x="1836161" y="890679"/>
                  </a:lnTo>
                  <a:lnTo>
                    <a:pt x="1818904" y="846224"/>
                  </a:lnTo>
                  <a:lnTo>
                    <a:pt x="1800605" y="806458"/>
                  </a:lnTo>
                  <a:lnTo>
                    <a:pt x="1781071" y="772207"/>
                  </a:lnTo>
                  <a:lnTo>
                    <a:pt x="1747216" y="727886"/>
                  </a:lnTo>
                  <a:lnTo>
                    <a:pt x="1710835" y="693424"/>
                  </a:lnTo>
                  <a:lnTo>
                    <a:pt x="1672552" y="666724"/>
                  </a:lnTo>
                  <a:lnTo>
                    <a:pt x="1632986" y="645689"/>
                  </a:lnTo>
                  <a:lnTo>
                    <a:pt x="1592761" y="628221"/>
                  </a:lnTo>
                  <a:lnTo>
                    <a:pt x="1552498" y="612224"/>
                  </a:lnTo>
                  <a:lnTo>
                    <a:pt x="1512818" y="595600"/>
                  </a:lnTo>
                  <a:lnTo>
                    <a:pt x="1474344" y="576253"/>
                  </a:lnTo>
                  <a:lnTo>
                    <a:pt x="1437697" y="552086"/>
                  </a:lnTo>
                  <a:lnTo>
                    <a:pt x="1403500" y="521001"/>
                  </a:lnTo>
                  <a:lnTo>
                    <a:pt x="1375312" y="485674"/>
                  </a:lnTo>
                  <a:lnTo>
                    <a:pt x="1349889" y="444762"/>
                  </a:lnTo>
                  <a:lnTo>
                    <a:pt x="1326477" y="399751"/>
                  </a:lnTo>
                  <a:lnTo>
                    <a:pt x="1304320" y="352129"/>
                  </a:lnTo>
                  <a:lnTo>
                    <a:pt x="1282662" y="303381"/>
                  </a:lnTo>
                  <a:lnTo>
                    <a:pt x="1260749" y="254996"/>
                  </a:lnTo>
                  <a:lnTo>
                    <a:pt x="1237826" y="208459"/>
                  </a:lnTo>
                  <a:lnTo>
                    <a:pt x="1213137" y="165257"/>
                  </a:lnTo>
                  <a:lnTo>
                    <a:pt x="1185927" y="126877"/>
                  </a:lnTo>
                  <a:lnTo>
                    <a:pt x="1155441" y="94807"/>
                  </a:lnTo>
                  <a:lnTo>
                    <a:pt x="1120925" y="70532"/>
                  </a:lnTo>
                  <a:lnTo>
                    <a:pt x="1086200" y="52853"/>
                  </a:lnTo>
                  <a:lnTo>
                    <a:pt x="1049579" y="36650"/>
                  </a:lnTo>
                  <a:lnTo>
                    <a:pt x="1011234" y="22592"/>
                  </a:lnTo>
                  <a:lnTo>
                    <a:pt x="971337" y="11350"/>
                  </a:lnTo>
                  <a:lnTo>
                    <a:pt x="930061" y="3596"/>
                  </a:lnTo>
                  <a:lnTo>
                    <a:pt x="887578" y="0"/>
                  </a:lnTo>
                  <a:lnTo>
                    <a:pt x="844060" y="1232"/>
                  </a:lnTo>
                  <a:lnTo>
                    <a:pt x="799680" y="7963"/>
                  </a:lnTo>
                  <a:lnTo>
                    <a:pt x="754611" y="20865"/>
                  </a:lnTo>
                  <a:lnTo>
                    <a:pt x="709024" y="40608"/>
                  </a:lnTo>
                  <a:lnTo>
                    <a:pt x="663093" y="67862"/>
                  </a:lnTo>
                  <a:lnTo>
                    <a:pt x="616989" y="1032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90550" y="2263838"/>
              <a:ext cx="155740" cy="162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04377" y="2243010"/>
              <a:ext cx="155829" cy="1626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81874" y="2243010"/>
              <a:ext cx="155701" cy="1626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03210" y="2791523"/>
              <a:ext cx="155702" cy="1626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43077" y="3077019"/>
              <a:ext cx="155740" cy="1625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94471" y="3022028"/>
              <a:ext cx="155702" cy="1625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375600" y="3340036"/>
              <a:ext cx="155702" cy="1626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684237" y="3692334"/>
              <a:ext cx="155740" cy="1626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029195" y="4425251"/>
              <a:ext cx="155740" cy="1626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271968" y="3988244"/>
              <a:ext cx="155702" cy="1625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984565" y="4185856"/>
              <a:ext cx="155702" cy="162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994471" y="3558603"/>
              <a:ext cx="155702" cy="1626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749740" y="3362388"/>
              <a:ext cx="155702" cy="1626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2736913" y="3866324"/>
              <a:ext cx="155701" cy="1625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2498407" y="4404423"/>
              <a:ext cx="155829" cy="1626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7646" y="2313178"/>
              <a:ext cx="2139315" cy="2205990"/>
            </a:xfrm>
            <a:custGeom>
              <a:avLst/>
              <a:gdLst/>
              <a:ahLst/>
              <a:cxnLst/>
              <a:rect l="l" t="t" r="r" b="b"/>
              <a:pathLst>
                <a:path w="2139315" h="2205990">
                  <a:moveTo>
                    <a:pt x="53949" y="32766"/>
                  </a:moveTo>
                  <a:lnTo>
                    <a:pt x="608990" y="22351"/>
                  </a:lnTo>
                </a:path>
                <a:path w="2139315" h="2205990">
                  <a:moveTo>
                    <a:pt x="766597" y="10413"/>
                  </a:moveTo>
                  <a:lnTo>
                    <a:pt x="1321587" y="0"/>
                  </a:lnTo>
                </a:path>
                <a:path w="2139315" h="2205990">
                  <a:moveTo>
                    <a:pt x="1426616" y="98171"/>
                  </a:moveTo>
                  <a:lnTo>
                    <a:pt x="1405407" y="703199"/>
                  </a:lnTo>
                </a:path>
                <a:path w="2139315" h="2205990">
                  <a:moveTo>
                    <a:pt x="681380" y="98171"/>
                  </a:moveTo>
                  <a:lnTo>
                    <a:pt x="701319" y="483108"/>
                  </a:lnTo>
                </a:path>
                <a:path w="2139315" h="2205990">
                  <a:moveTo>
                    <a:pt x="0" y="130810"/>
                  </a:moveTo>
                  <a:lnTo>
                    <a:pt x="19875" y="758189"/>
                  </a:lnTo>
                </a:path>
                <a:path w="2139315" h="2205990">
                  <a:moveTo>
                    <a:pt x="105054" y="811657"/>
                  </a:moveTo>
                  <a:lnTo>
                    <a:pt x="640232" y="605027"/>
                  </a:lnTo>
                </a:path>
                <a:path w="2139315" h="2205990">
                  <a:moveTo>
                    <a:pt x="776503" y="581279"/>
                  </a:moveTo>
                  <a:lnTo>
                    <a:pt x="1333017" y="758189"/>
                  </a:lnTo>
                </a:path>
                <a:path w="2139315" h="2205990">
                  <a:moveTo>
                    <a:pt x="723925" y="634746"/>
                  </a:moveTo>
                  <a:lnTo>
                    <a:pt x="756564" y="1065911"/>
                  </a:lnTo>
                </a:path>
                <a:path w="2139315" h="2205990">
                  <a:moveTo>
                    <a:pt x="53949" y="908304"/>
                  </a:moveTo>
                  <a:lnTo>
                    <a:pt x="65303" y="1383919"/>
                  </a:lnTo>
                </a:path>
                <a:path w="2139315" h="2205990">
                  <a:moveTo>
                    <a:pt x="777900" y="1193673"/>
                  </a:moveTo>
                  <a:lnTo>
                    <a:pt x="672871" y="1702054"/>
                  </a:lnTo>
                </a:path>
                <a:path w="2139315" h="2205990">
                  <a:moveTo>
                    <a:pt x="157568" y="1482090"/>
                  </a:moveTo>
                  <a:lnTo>
                    <a:pt x="628802" y="1693164"/>
                  </a:lnTo>
                </a:path>
                <a:path w="2139315" h="2205990">
                  <a:moveTo>
                    <a:pt x="860196" y="1141730"/>
                  </a:moveTo>
                  <a:lnTo>
                    <a:pt x="1321587" y="1275461"/>
                  </a:lnTo>
                </a:path>
                <a:path w="2139315" h="2205990">
                  <a:moveTo>
                    <a:pt x="1405407" y="889000"/>
                  </a:moveTo>
                  <a:lnTo>
                    <a:pt x="1395374" y="1230884"/>
                  </a:lnTo>
                </a:path>
                <a:path w="2139315" h="2205990">
                  <a:moveTo>
                    <a:pt x="1457858" y="799719"/>
                  </a:moveTo>
                  <a:lnTo>
                    <a:pt x="2054123" y="1074801"/>
                  </a:lnTo>
                </a:path>
                <a:path w="2139315" h="2205990">
                  <a:moveTo>
                    <a:pt x="1446555" y="1340866"/>
                  </a:moveTo>
                  <a:lnTo>
                    <a:pt x="2076856" y="1606931"/>
                  </a:lnTo>
                </a:path>
                <a:path w="2139315" h="2205990">
                  <a:moveTo>
                    <a:pt x="2139213" y="1207135"/>
                  </a:moveTo>
                  <a:lnTo>
                    <a:pt x="2129307" y="1549019"/>
                  </a:lnTo>
                </a:path>
                <a:path w="2139315" h="2205990">
                  <a:moveTo>
                    <a:pt x="2129307" y="1722882"/>
                  </a:moveTo>
                  <a:lnTo>
                    <a:pt x="1930552" y="2085594"/>
                  </a:lnTo>
                </a:path>
                <a:path w="2139315" h="2205990">
                  <a:moveTo>
                    <a:pt x="1405407" y="1406271"/>
                  </a:moveTo>
                  <a:lnTo>
                    <a:pt x="1385468" y="1858137"/>
                  </a:lnTo>
                </a:path>
                <a:path w="2139315" h="2205990">
                  <a:moveTo>
                    <a:pt x="86588" y="1556385"/>
                  </a:moveTo>
                  <a:lnTo>
                    <a:pt x="370509" y="2121281"/>
                  </a:lnTo>
                </a:path>
                <a:path w="2139315" h="2205990">
                  <a:moveTo>
                    <a:pt x="1322984" y="2005330"/>
                  </a:moveTo>
                  <a:lnTo>
                    <a:pt x="515302" y="2205990"/>
                  </a:lnTo>
                </a:path>
                <a:path w="2139315" h="2205990">
                  <a:moveTo>
                    <a:pt x="755167" y="1801622"/>
                  </a:moveTo>
                  <a:lnTo>
                    <a:pt x="1269136" y="1935480"/>
                  </a:lnTo>
                </a:path>
                <a:path w="2139315" h="2205990">
                  <a:moveTo>
                    <a:pt x="1467764" y="1997964"/>
                  </a:moveTo>
                  <a:lnTo>
                    <a:pt x="1835429" y="21316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43380" y="326237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71253" y="2220785"/>
            <a:ext cx="2315210" cy="2324100"/>
            <a:chOff x="3171253" y="2220785"/>
            <a:chExt cx="2315210" cy="2324100"/>
          </a:xfrm>
        </p:grpSpPr>
        <p:pic>
          <p:nvPicPr>
            <p:cNvPr id="23" name="object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171253" y="2241486"/>
              <a:ext cx="155829" cy="1626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4585144" y="2220785"/>
              <a:ext cx="155828" cy="1625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3862641" y="2220785"/>
              <a:ext cx="155701" cy="1625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3883977" y="2769298"/>
              <a:ext cx="155701" cy="1625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3223831" y="3054667"/>
              <a:ext cx="155702" cy="1626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575238" y="2999676"/>
              <a:ext cx="155701" cy="16268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3956367" y="3317811"/>
              <a:ext cx="155702" cy="1625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3264979" y="3670109"/>
              <a:ext cx="155702" cy="1625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3852735" y="3965892"/>
              <a:ext cx="155701" cy="1626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4565332" y="4163631"/>
              <a:ext cx="155701" cy="1625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4575238" y="3536251"/>
              <a:ext cx="155701" cy="1626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5330507" y="3340036"/>
              <a:ext cx="155701" cy="1626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5317680" y="3843972"/>
              <a:ext cx="155702" cy="1626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79174" y="4382071"/>
              <a:ext cx="155701" cy="1626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258439" y="2290953"/>
              <a:ext cx="2139315" cy="2131695"/>
            </a:xfrm>
            <a:custGeom>
              <a:avLst/>
              <a:gdLst/>
              <a:ahLst/>
              <a:cxnLst/>
              <a:rect l="l" t="t" r="r" b="b"/>
              <a:pathLst>
                <a:path w="2139315" h="2131695">
                  <a:moveTo>
                    <a:pt x="53848" y="32638"/>
                  </a:moveTo>
                  <a:lnTo>
                    <a:pt x="608964" y="22225"/>
                  </a:lnTo>
                </a:path>
                <a:path w="2139315" h="2131695">
                  <a:moveTo>
                    <a:pt x="766572" y="10413"/>
                  </a:moveTo>
                  <a:lnTo>
                    <a:pt x="1321562" y="0"/>
                  </a:lnTo>
                </a:path>
                <a:path w="2139315" h="2131695">
                  <a:moveTo>
                    <a:pt x="1426590" y="98044"/>
                  </a:moveTo>
                  <a:lnTo>
                    <a:pt x="1405382" y="703072"/>
                  </a:lnTo>
                </a:path>
                <a:path w="2139315" h="2131695">
                  <a:moveTo>
                    <a:pt x="681355" y="98044"/>
                  </a:moveTo>
                  <a:lnTo>
                    <a:pt x="701166" y="483108"/>
                  </a:lnTo>
                </a:path>
                <a:path w="2139315" h="2131695">
                  <a:moveTo>
                    <a:pt x="0" y="130810"/>
                  </a:moveTo>
                  <a:lnTo>
                    <a:pt x="19812" y="758063"/>
                  </a:lnTo>
                </a:path>
                <a:path w="2139315" h="2131695">
                  <a:moveTo>
                    <a:pt x="105028" y="811530"/>
                  </a:moveTo>
                  <a:lnTo>
                    <a:pt x="640207" y="604901"/>
                  </a:lnTo>
                </a:path>
                <a:path w="2139315" h="2131695">
                  <a:moveTo>
                    <a:pt x="776477" y="581151"/>
                  </a:moveTo>
                  <a:lnTo>
                    <a:pt x="1332864" y="758063"/>
                  </a:lnTo>
                </a:path>
                <a:path w="2139315" h="2131695">
                  <a:moveTo>
                    <a:pt x="723900" y="634746"/>
                  </a:moveTo>
                  <a:lnTo>
                    <a:pt x="756538" y="1065784"/>
                  </a:lnTo>
                </a:path>
                <a:path w="2139315" h="2131695">
                  <a:moveTo>
                    <a:pt x="53848" y="908176"/>
                  </a:moveTo>
                  <a:lnTo>
                    <a:pt x="65277" y="1383919"/>
                  </a:lnTo>
                </a:path>
                <a:path w="2139315" h="2131695">
                  <a:moveTo>
                    <a:pt x="777875" y="1193673"/>
                  </a:moveTo>
                  <a:lnTo>
                    <a:pt x="672846" y="1702054"/>
                  </a:lnTo>
                </a:path>
                <a:path w="2139315" h="2131695">
                  <a:moveTo>
                    <a:pt x="157480" y="1481963"/>
                  </a:moveTo>
                  <a:lnTo>
                    <a:pt x="628776" y="1693037"/>
                  </a:lnTo>
                </a:path>
                <a:path w="2139315" h="2131695">
                  <a:moveTo>
                    <a:pt x="860171" y="1141602"/>
                  </a:moveTo>
                  <a:lnTo>
                    <a:pt x="1321562" y="1275334"/>
                  </a:lnTo>
                </a:path>
                <a:path w="2139315" h="2131695">
                  <a:moveTo>
                    <a:pt x="1405382" y="888873"/>
                  </a:moveTo>
                  <a:lnTo>
                    <a:pt x="1395349" y="1230757"/>
                  </a:lnTo>
                </a:path>
                <a:path w="2139315" h="2131695">
                  <a:moveTo>
                    <a:pt x="1457833" y="799719"/>
                  </a:moveTo>
                  <a:lnTo>
                    <a:pt x="2054098" y="1074674"/>
                  </a:lnTo>
                </a:path>
                <a:path w="2139315" h="2131695">
                  <a:moveTo>
                    <a:pt x="1446530" y="1340739"/>
                  </a:moveTo>
                  <a:lnTo>
                    <a:pt x="2076831" y="1606931"/>
                  </a:lnTo>
                </a:path>
                <a:path w="2139315" h="2131695">
                  <a:moveTo>
                    <a:pt x="2139188" y="1207008"/>
                  </a:moveTo>
                  <a:lnTo>
                    <a:pt x="2129282" y="1548892"/>
                  </a:lnTo>
                </a:path>
                <a:path w="2139315" h="2131695">
                  <a:moveTo>
                    <a:pt x="2129282" y="1722882"/>
                  </a:moveTo>
                  <a:lnTo>
                    <a:pt x="1930527" y="2085594"/>
                  </a:lnTo>
                </a:path>
                <a:path w="2139315" h="2131695">
                  <a:moveTo>
                    <a:pt x="1405382" y="1406144"/>
                  </a:moveTo>
                  <a:lnTo>
                    <a:pt x="1385443" y="1858137"/>
                  </a:lnTo>
                </a:path>
                <a:path w="2139315" h="2131695">
                  <a:moveTo>
                    <a:pt x="755141" y="1801622"/>
                  </a:moveTo>
                  <a:lnTo>
                    <a:pt x="1269111" y="1935353"/>
                  </a:lnTo>
                </a:path>
                <a:path w="2139315" h="2131695">
                  <a:moveTo>
                    <a:pt x="1467739" y="1997837"/>
                  </a:moveTo>
                  <a:lnTo>
                    <a:pt x="1835403" y="213156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24732" y="3239846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07392" y="2241486"/>
            <a:ext cx="2315210" cy="2324100"/>
            <a:chOff x="5807392" y="2241486"/>
            <a:chExt cx="2315210" cy="2324100"/>
          </a:xfrm>
        </p:grpSpPr>
        <p:pic>
          <p:nvPicPr>
            <p:cNvPr id="40" name="object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07392" y="2262314"/>
              <a:ext cx="155829" cy="16268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221283" y="2241486"/>
              <a:ext cx="155701" cy="1626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6498780" y="2241486"/>
              <a:ext cx="155701" cy="16268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6519989" y="2790126"/>
              <a:ext cx="155828" cy="1625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5859970" y="3075495"/>
              <a:ext cx="155701" cy="1625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7211377" y="3020504"/>
              <a:ext cx="155701" cy="1625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6592379" y="3338639"/>
              <a:ext cx="155828" cy="1625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5901118" y="3690937"/>
              <a:ext cx="155702" cy="1625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6488747" y="3986720"/>
              <a:ext cx="155829" cy="1626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7201471" y="4184459"/>
              <a:ext cx="155701" cy="16255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211377" y="3557079"/>
              <a:ext cx="155701" cy="16268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7966519" y="3360864"/>
              <a:ext cx="155828" cy="16268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7953819" y="3864800"/>
              <a:ext cx="155701" cy="1626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7715313" y="4402899"/>
              <a:ext cx="155701" cy="16268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94577" y="2334005"/>
              <a:ext cx="2139315" cy="2109470"/>
            </a:xfrm>
            <a:custGeom>
              <a:avLst/>
              <a:gdLst/>
              <a:ahLst/>
              <a:cxnLst/>
              <a:rect l="l" t="t" r="r" b="b"/>
              <a:pathLst>
                <a:path w="2139315" h="2109470">
                  <a:moveTo>
                    <a:pt x="53848" y="10414"/>
                  </a:moveTo>
                  <a:lnTo>
                    <a:pt x="608965" y="0"/>
                  </a:lnTo>
                </a:path>
                <a:path w="2139315" h="2109470">
                  <a:moveTo>
                    <a:pt x="1426591" y="75819"/>
                  </a:moveTo>
                  <a:lnTo>
                    <a:pt x="1405254" y="680847"/>
                  </a:lnTo>
                </a:path>
                <a:path w="2139315" h="2109470">
                  <a:moveTo>
                    <a:pt x="681354" y="75819"/>
                  </a:moveTo>
                  <a:lnTo>
                    <a:pt x="701167" y="460883"/>
                  </a:lnTo>
                </a:path>
                <a:path w="2139315" h="2109470">
                  <a:moveTo>
                    <a:pt x="0" y="108458"/>
                  </a:moveTo>
                  <a:lnTo>
                    <a:pt x="19812" y="735838"/>
                  </a:lnTo>
                </a:path>
                <a:path w="2139315" h="2109470">
                  <a:moveTo>
                    <a:pt x="105029" y="789305"/>
                  </a:moveTo>
                  <a:lnTo>
                    <a:pt x="640206" y="582676"/>
                  </a:lnTo>
                </a:path>
                <a:path w="2139315" h="2109470">
                  <a:moveTo>
                    <a:pt x="776477" y="558927"/>
                  </a:moveTo>
                  <a:lnTo>
                    <a:pt x="1332865" y="735838"/>
                  </a:lnTo>
                </a:path>
                <a:path w="2139315" h="2109470">
                  <a:moveTo>
                    <a:pt x="723900" y="612394"/>
                  </a:moveTo>
                  <a:lnTo>
                    <a:pt x="756539" y="1043559"/>
                  </a:lnTo>
                </a:path>
                <a:path w="2139315" h="2109470">
                  <a:moveTo>
                    <a:pt x="53848" y="885952"/>
                  </a:moveTo>
                  <a:lnTo>
                    <a:pt x="65277" y="1361694"/>
                  </a:lnTo>
                </a:path>
                <a:path w="2139315" h="2109470">
                  <a:moveTo>
                    <a:pt x="777875" y="1171321"/>
                  </a:moveTo>
                  <a:lnTo>
                    <a:pt x="672846" y="1679829"/>
                  </a:lnTo>
                </a:path>
                <a:path w="2139315" h="2109470">
                  <a:moveTo>
                    <a:pt x="157480" y="1459738"/>
                  </a:moveTo>
                  <a:lnTo>
                    <a:pt x="628776" y="1670812"/>
                  </a:lnTo>
                </a:path>
                <a:path w="2139315" h="2109470">
                  <a:moveTo>
                    <a:pt x="860171" y="1119378"/>
                  </a:moveTo>
                  <a:lnTo>
                    <a:pt x="1321562" y="1253109"/>
                  </a:lnTo>
                </a:path>
                <a:path w="2139315" h="2109470">
                  <a:moveTo>
                    <a:pt x="1405254" y="866648"/>
                  </a:moveTo>
                  <a:lnTo>
                    <a:pt x="1395349" y="1208532"/>
                  </a:lnTo>
                </a:path>
                <a:path w="2139315" h="2109470">
                  <a:moveTo>
                    <a:pt x="1457832" y="777494"/>
                  </a:moveTo>
                  <a:lnTo>
                    <a:pt x="2054098" y="1052449"/>
                  </a:lnTo>
                </a:path>
                <a:path w="2139315" h="2109470">
                  <a:moveTo>
                    <a:pt x="1446529" y="1318514"/>
                  </a:moveTo>
                  <a:lnTo>
                    <a:pt x="2076703" y="1584579"/>
                  </a:lnTo>
                </a:path>
                <a:path w="2139315" h="2109470">
                  <a:moveTo>
                    <a:pt x="2139188" y="1184783"/>
                  </a:moveTo>
                  <a:lnTo>
                    <a:pt x="2129281" y="1526667"/>
                  </a:lnTo>
                </a:path>
                <a:path w="2139315" h="2109470">
                  <a:moveTo>
                    <a:pt x="2129281" y="1700530"/>
                  </a:moveTo>
                  <a:lnTo>
                    <a:pt x="1930527" y="2063242"/>
                  </a:lnTo>
                </a:path>
                <a:path w="2139315" h="2109470">
                  <a:moveTo>
                    <a:pt x="1405254" y="1383919"/>
                  </a:moveTo>
                  <a:lnTo>
                    <a:pt x="1385443" y="1835912"/>
                  </a:lnTo>
                </a:path>
                <a:path w="2139315" h="2109470">
                  <a:moveTo>
                    <a:pt x="755142" y="1779397"/>
                  </a:moveTo>
                  <a:lnTo>
                    <a:pt x="1268983" y="1913128"/>
                  </a:lnTo>
                </a:path>
                <a:path w="2139315" h="2109470">
                  <a:moveTo>
                    <a:pt x="1467739" y="1975612"/>
                  </a:moveTo>
                  <a:lnTo>
                    <a:pt x="1835403" y="210934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61252" y="326085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17589" y="2639999"/>
            <a:ext cx="1338580" cy="1703705"/>
          </a:xfrm>
          <a:custGeom>
            <a:avLst/>
            <a:gdLst/>
            <a:ahLst/>
            <a:cxnLst/>
            <a:rect l="l" t="t" r="r" b="b"/>
            <a:pathLst>
              <a:path w="1338579" h="1703704">
                <a:moveTo>
                  <a:pt x="38232" y="79070"/>
                </a:moveTo>
                <a:lnTo>
                  <a:pt x="21559" y="105913"/>
                </a:lnTo>
                <a:lnTo>
                  <a:pt x="10043" y="138317"/>
                </a:lnTo>
                <a:lnTo>
                  <a:pt x="3063" y="175697"/>
                </a:lnTo>
                <a:lnTo>
                  <a:pt x="0" y="217469"/>
                </a:lnTo>
                <a:lnTo>
                  <a:pt x="232" y="263047"/>
                </a:lnTo>
                <a:lnTo>
                  <a:pt x="3139" y="311845"/>
                </a:lnTo>
                <a:lnTo>
                  <a:pt x="8101" y="363280"/>
                </a:lnTo>
                <a:lnTo>
                  <a:pt x="14498" y="416766"/>
                </a:lnTo>
                <a:lnTo>
                  <a:pt x="21709" y="471717"/>
                </a:lnTo>
                <a:lnTo>
                  <a:pt x="29114" y="527548"/>
                </a:lnTo>
                <a:lnTo>
                  <a:pt x="36093" y="583676"/>
                </a:lnTo>
                <a:lnTo>
                  <a:pt x="42024" y="639513"/>
                </a:lnTo>
                <a:lnTo>
                  <a:pt x="46289" y="694476"/>
                </a:lnTo>
                <a:lnTo>
                  <a:pt x="48265" y="747979"/>
                </a:lnTo>
                <a:lnTo>
                  <a:pt x="48026" y="795692"/>
                </a:lnTo>
                <a:lnTo>
                  <a:pt x="46469" y="846475"/>
                </a:lnTo>
                <a:lnTo>
                  <a:pt x="43903" y="899741"/>
                </a:lnTo>
                <a:lnTo>
                  <a:pt x="40637" y="954902"/>
                </a:lnTo>
                <a:lnTo>
                  <a:pt x="36981" y="1011369"/>
                </a:lnTo>
                <a:lnTo>
                  <a:pt x="33245" y="1068555"/>
                </a:lnTo>
                <a:lnTo>
                  <a:pt x="29738" y="1125872"/>
                </a:lnTo>
                <a:lnTo>
                  <a:pt x="26770" y="1182732"/>
                </a:lnTo>
                <a:lnTo>
                  <a:pt x="24650" y="1238547"/>
                </a:lnTo>
                <a:lnTo>
                  <a:pt x="23689" y="1292730"/>
                </a:lnTo>
                <a:lnTo>
                  <a:pt x="24194" y="1344692"/>
                </a:lnTo>
                <a:lnTo>
                  <a:pt x="26477" y="1393845"/>
                </a:lnTo>
                <a:lnTo>
                  <a:pt x="30846" y="1439603"/>
                </a:lnTo>
                <a:lnTo>
                  <a:pt x="37611" y="1481376"/>
                </a:lnTo>
                <a:lnTo>
                  <a:pt x="47082" y="1518577"/>
                </a:lnTo>
                <a:lnTo>
                  <a:pt x="83466" y="1589919"/>
                </a:lnTo>
                <a:lnTo>
                  <a:pt x="113444" y="1622876"/>
                </a:lnTo>
                <a:lnTo>
                  <a:pt x="148551" y="1649776"/>
                </a:lnTo>
                <a:lnTo>
                  <a:pt x="187833" y="1670907"/>
                </a:lnTo>
                <a:lnTo>
                  <a:pt x="230335" y="1686556"/>
                </a:lnTo>
                <a:lnTo>
                  <a:pt x="275106" y="1697011"/>
                </a:lnTo>
                <a:lnTo>
                  <a:pt x="321193" y="1702558"/>
                </a:lnTo>
                <a:lnTo>
                  <a:pt x="367640" y="1703487"/>
                </a:lnTo>
                <a:lnTo>
                  <a:pt x="413497" y="1700083"/>
                </a:lnTo>
                <a:lnTo>
                  <a:pt x="457809" y="1692635"/>
                </a:lnTo>
                <a:lnTo>
                  <a:pt x="499623" y="1681429"/>
                </a:lnTo>
                <a:lnTo>
                  <a:pt x="568749" y="1646805"/>
                </a:lnTo>
                <a:lnTo>
                  <a:pt x="603866" y="1621240"/>
                </a:lnTo>
                <a:lnTo>
                  <a:pt x="639209" y="1591305"/>
                </a:lnTo>
                <a:lnTo>
                  <a:pt x="674669" y="1557847"/>
                </a:lnTo>
                <a:lnTo>
                  <a:pt x="710138" y="1521717"/>
                </a:lnTo>
                <a:lnTo>
                  <a:pt x="745508" y="1483762"/>
                </a:lnTo>
                <a:lnTo>
                  <a:pt x="780670" y="1444832"/>
                </a:lnTo>
                <a:lnTo>
                  <a:pt x="815517" y="1405774"/>
                </a:lnTo>
                <a:lnTo>
                  <a:pt x="849940" y="1367439"/>
                </a:lnTo>
                <a:lnTo>
                  <a:pt x="883831" y="1330674"/>
                </a:lnTo>
                <a:lnTo>
                  <a:pt x="917082" y="1296328"/>
                </a:lnTo>
                <a:lnTo>
                  <a:pt x="949584" y="1265250"/>
                </a:lnTo>
                <a:lnTo>
                  <a:pt x="990241" y="1231185"/>
                </a:lnTo>
                <a:lnTo>
                  <a:pt x="1035115" y="1197886"/>
                </a:lnTo>
                <a:lnTo>
                  <a:pt x="1082448" y="1165305"/>
                </a:lnTo>
                <a:lnTo>
                  <a:pt x="1130481" y="1133395"/>
                </a:lnTo>
                <a:lnTo>
                  <a:pt x="1177456" y="1102111"/>
                </a:lnTo>
                <a:lnTo>
                  <a:pt x="1221613" y="1071404"/>
                </a:lnTo>
                <a:lnTo>
                  <a:pt x="1261194" y="1041227"/>
                </a:lnTo>
                <a:lnTo>
                  <a:pt x="1294441" y="1011535"/>
                </a:lnTo>
                <a:lnTo>
                  <a:pt x="1319594" y="982279"/>
                </a:lnTo>
                <a:lnTo>
                  <a:pt x="1338585" y="924890"/>
                </a:lnTo>
                <a:lnTo>
                  <a:pt x="1329981" y="900093"/>
                </a:lnTo>
                <a:lnTo>
                  <a:pt x="1281241" y="856207"/>
                </a:lnTo>
                <a:lnTo>
                  <a:pt x="1244596" y="835971"/>
                </a:lnTo>
                <a:lnTo>
                  <a:pt x="1202095" y="816109"/>
                </a:lnTo>
                <a:lnTo>
                  <a:pt x="1155483" y="796048"/>
                </a:lnTo>
                <a:lnTo>
                  <a:pt x="1106506" y="775215"/>
                </a:lnTo>
                <a:lnTo>
                  <a:pt x="1056908" y="753035"/>
                </a:lnTo>
                <a:lnTo>
                  <a:pt x="1008437" y="728937"/>
                </a:lnTo>
                <a:lnTo>
                  <a:pt x="962836" y="702346"/>
                </a:lnTo>
                <a:lnTo>
                  <a:pt x="921851" y="672689"/>
                </a:lnTo>
                <a:lnTo>
                  <a:pt x="887227" y="639394"/>
                </a:lnTo>
                <a:lnTo>
                  <a:pt x="860375" y="603820"/>
                </a:lnTo>
                <a:lnTo>
                  <a:pt x="836449" y="563003"/>
                </a:lnTo>
                <a:lnTo>
                  <a:pt x="814843" y="518031"/>
                </a:lnTo>
                <a:lnTo>
                  <a:pt x="794953" y="469992"/>
                </a:lnTo>
                <a:lnTo>
                  <a:pt x="776174" y="419972"/>
                </a:lnTo>
                <a:lnTo>
                  <a:pt x="757901" y="369061"/>
                </a:lnTo>
                <a:lnTo>
                  <a:pt x="739529" y="318346"/>
                </a:lnTo>
                <a:lnTo>
                  <a:pt x="720454" y="268913"/>
                </a:lnTo>
                <a:lnTo>
                  <a:pt x="700070" y="221852"/>
                </a:lnTo>
                <a:lnTo>
                  <a:pt x="677772" y="178249"/>
                </a:lnTo>
                <a:lnTo>
                  <a:pt x="652956" y="139193"/>
                </a:lnTo>
                <a:lnTo>
                  <a:pt x="625017" y="105771"/>
                </a:lnTo>
                <a:lnTo>
                  <a:pt x="593349" y="79070"/>
                </a:lnTo>
                <a:lnTo>
                  <a:pt x="556747" y="57640"/>
                </a:lnTo>
                <a:lnTo>
                  <a:pt x="515134" y="39426"/>
                </a:lnTo>
                <a:lnTo>
                  <a:pt x="469600" y="24526"/>
                </a:lnTo>
                <a:lnTo>
                  <a:pt x="421233" y="13037"/>
                </a:lnTo>
                <a:lnTo>
                  <a:pt x="371123" y="5055"/>
                </a:lnTo>
                <a:lnTo>
                  <a:pt x="320360" y="677"/>
                </a:lnTo>
                <a:lnTo>
                  <a:pt x="270033" y="0"/>
                </a:lnTo>
                <a:lnTo>
                  <a:pt x="221231" y="3120"/>
                </a:lnTo>
                <a:lnTo>
                  <a:pt x="175044" y="10134"/>
                </a:lnTo>
                <a:lnTo>
                  <a:pt x="132561" y="21140"/>
                </a:lnTo>
                <a:lnTo>
                  <a:pt x="94872" y="36233"/>
                </a:lnTo>
                <a:lnTo>
                  <a:pt x="63066" y="55511"/>
                </a:lnTo>
                <a:lnTo>
                  <a:pt x="38232" y="7907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730878" y="266890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56126" y="384517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96180" y="3525392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352546" y="2657118"/>
            <a:ext cx="4219575" cy="1922145"/>
            <a:chOff x="3352546" y="2657118"/>
            <a:chExt cx="4219575" cy="1922145"/>
          </a:xfrm>
        </p:grpSpPr>
        <p:sp>
          <p:nvSpPr>
            <p:cNvPr id="61" name="object 61"/>
            <p:cNvSpPr/>
            <p:nvPr/>
          </p:nvSpPr>
          <p:spPr>
            <a:xfrm>
              <a:off x="6225272" y="2661880"/>
              <a:ext cx="1341755" cy="1582420"/>
            </a:xfrm>
            <a:custGeom>
              <a:avLst/>
              <a:gdLst/>
              <a:ahLst/>
              <a:cxnLst/>
              <a:rect l="l" t="t" r="r" b="b"/>
              <a:pathLst>
                <a:path w="1341754" h="1582420">
                  <a:moveTo>
                    <a:pt x="41161" y="77890"/>
                  </a:moveTo>
                  <a:lnTo>
                    <a:pt x="12298" y="136882"/>
                  </a:lnTo>
                  <a:lnTo>
                    <a:pt x="4603" y="174284"/>
                  </a:lnTo>
                  <a:lnTo>
                    <a:pt x="682" y="216117"/>
                  </a:lnTo>
                  <a:lnTo>
                    <a:pt x="0" y="261750"/>
                  </a:lnTo>
                  <a:lnTo>
                    <a:pt x="2019" y="310552"/>
                  </a:lnTo>
                  <a:lnTo>
                    <a:pt x="6204" y="361894"/>
                  </a:lnTo>
                  <a:lnTo>
                    <a:pt x="12018" y="415144"/>
                  </a:lnTo>
                  <a:lnTo>
                    <a:pt x="18925" y="469673"/>
                  </a:lnTo>
                  <a:lnTo>
                    <a:pt x="26388" y="524850"/>
                  </a:lnTo>
                  <a:lnTo>
                    <a:pt x="33870" y="580045"/>
                  </a:lnTo>
                  <a:lnTo>
                    <a:pt x="40835" y="634628"/>
                  </a:lnTo>
                  <a:lnTo>
                    <a:pt x="46746" y="687967"/>
                  </a:lnTo>
                  <a:lnTo>
                    <a:pt x="51067" y="739433"/>
                  </a:lnTo>
                  <a:lnTo>
                    <a:pt x="53744" y="788150"/>
                  </a:lnTo>
                  <a:lnTo>
                    <a:pt x="55701" y="839921"/>
                  </a:lnTo>
                  <a:lnTo>
                    <a:pt x="57200" y="894072"/>
                  </a:lnTo>
                  <a:lnTo>
                    <a:pt x="58503" y="949930"/>
                  </a:lnTo>
                  <a:lnTo>
                    <a:pt x="59872" y="1006820"/>
                  </a:lnTo>
                  <a:lnTo>
                    <a:pt x="61571" y="1064067"/>
                  </a:lnTo>
                  <a:lnTo>
                    <a:pt x="63859" y="1120999"/>
                  </a:lnTo>
                  <a:lnTo>
                    <a:pt x="67001" y="1176939"/>
                  </a:lnTo>
                  <a:lnTo>
                    <a:pt x="71257" y="1231216"/>
                  </a:lnTo>
                  <a:lnTo>
                    <a:pt x="76890" y="1283153"/>
                  </a:lnTo>
                  <a:lnTo>
                    <a:pt x="84163" y="1332077"/>
                  </a:lnTo>
                  <a:lnTo>
                    <a:pt x="93337" y="1377314"/>
                  </a:lnTo>
                  <a:lnTo>
                    <a:pt x="104674" y="1418190"/>
                  </a:lnTo>
                  <a:lnTo>
                    <a:pt x="118437" y="1454030"/>
                  </a:lnTo>
                  <a:lnTo>
                    <a:pt x="165572" y="1519905"/>
                  </a:lnTo>
                  <a:lnTo>
                    <a:pt x="203079" y="1546620"/>
                  </a:lnTo>
                  <a:lnTo>
                    <a:pt x="246054" y="1565257"/>
                  </a:lnTo>
                  <a:lnTo>
                    <a:pt x="293143" y="1576769"/>
                  </a:lnTo>
                  <a:lnTo>
                    <a:pt x="342992" y="1582110"/>
                  </a:lnTo>
                  <a:lnTo>
                    <a:pt x="394248" y="1582230"/>
                  </a:lnTo>
                  <a:lnTo>
                    <a:pt x="445554" y="1578084"/>
                  </a:lnTo>
                  <a:lnTo>
                    <a:pt x="495559" y="1570623"/>
                  </a:lnTo>
                  <a:lnTo>
                    <a:pt x="542907" y="1560799"/>
                  </a:lnTo>
                  <a:lnTo>
                    <a:pt x="586245" y="1549566"/>
                  </a:lnTo>
                  <a:lnTo>
                    <a:pt x="626203" y="1534670"/>
                  </a:lnTo>
                  <a:lnTo>
                    <a:pt x="664534" y="1513807"/>
                  </a:lnTo>
                  <a:lnTo>
                    <a:pt x="701572" y="1487966"/>
                  </a:lnTo>
                  <a:lnTo>
                    <a:pt x="737647" y="1458138"/>
                  </a:lnTo>
                  <a:lnTo>
                    <a:pt x="773094" y="1425312"/>
                  </a:lnTo>
                  <a:lnTo>
                    <a:pt x="808243" y="1390479"/>
                  </a:lnTo>
                  <a:lnTo>
                    <a:pt x="843427" y="1354627"/>
                  </a:lnTo>
                  <a:lnTo>
                    <a:pt x="878979" y="1318747"/>
                  </a:lnTo>
                  <a:lnTo>
                    <a:pt x="915230" y="1283829"/>
                  </a:lnTo>
                  <a:lnTo>
                    <a:pt x="952513" y="1250862"/>
                  </a:lnTo>
                  <a:lnTo>
                    <a:pt x="990278" y="1221560"/>
                  </a:lnTo>
                  <a:lnTo>
                    <a:pt x="1033360" y="1191357"/>
                  </a:lnTo>
                  <a:lnTo>
                    <a:pt x="1079826" y="1160464"/>
                  </a:lnTo>
                  <a:lnTo>
                    <a:pt x="1127743" y="1129087"/>
                  </a:lnTo>
                  <a:lnTo>
                    <a:pt x="1175181" y="1097435"/>
                  </a:lnTo>
                  <a:lnTo>
                    <a:pt x="1220205" y="1065717"/>
                  </a:lnTo>
                  <a:lnTo>
                    <a:pt x="1260885" y="1034140"/>
                  </a:lnTo>
                  <a:lnTo>
                    <a:pt x="1295288" y="1002914"/>
                  </a:lnTo>
                  <a:lnTo>
                    <a:pt x="1321482" y="972247"/>
                  </a:lnTo>
                  <a:lnTo>
                    <a:pt x="1341514" y="913423"/>
                  </a:lnTo>
                  <a:lnTo>
                    <a:pt x="1332910" y="889007"/>
                  </a:lnTo>
                  <a:lnTo>
                    <a:pt x="1284168" y="845881"/>
                  </a:lnTo>
                  <a:lnTo>
                    <a:pt x="1247520" y="826023"/>
                  </a:lnTo>
                  <a:lnTo>
                    <a:pt x="1205014" y="806538"/>
                  </a:lnTo>
                  <a:lnTo>
                    <a:pt x="1158396" y="786852"/>
                  </a:lnTo>
                  <a:lnTo>
                    <a:pt x="1109409" y="766390"/>
                  </a:lnTo>
                  <a:lnTo>
                    <a:pt x="1059800" y="744579"/>
                  </a:lnTo>
                  <a:lnTo>
                    <a:pt x="1011312" y="720845"/>
                  </a:lnTo>
                  <a:lnTo>
                    <a:pt x="965691" y="694616"/>
                  </a:lnTo>
                  <a:lnTo>
                    <a:pt x="924682" y="665316"/>
                  </a:lnTo>
                  <a:lnTo>
                    <a:pt x="890029" y="632372"/>
                  </a:lnTo>
                  <a:lnTo>
                    <a:pt x="863204" y="597173"/>
                  </a:lnTo>
                  <a:lnTo>
                    <a:pt x="839301" y="556773"/>
                  </a:lnTo>
                  <a:lnTo>
                    <a:pt x="817714" y="512251"/>
                  </a:lnTo>
                  <a:lnTo>
                    <a:pt x="797840" y="464688"/>
                  </a:lnTo>
                  <a:lnTo>
                    <a:pt x="779073" y="415163"/>
                  </a:lnTo>
                  <a:lnTo>
                    <a:pt x="760810" y="364755"/>
                  </a:lnTo>
                  <a:lnTo>
                    <a:pt x="742446" y="314545"/>
                  </a:lnTo>
                  <a:lnTo>
                    <a:pt x="723376" y="265611"/>
                  </a:lnTo>
                  <a:lnTo>
                    <a:pt x="702995" y="219035"/>
                  </a:lnTo>
                  <a:lnTo>
                    <a:pt x="680699" y="175895"/>
                  </a:lnTo>
                  <a:lnTo>
                    <a:pt x="655884" y="137271"/>
                  </a:lnTo>
                  <a:lnTo>
                    <a:pt x="627946" y="104243"/>
                  </a:lnTo>
                  <a:lnTo>
                    <a:pt x="596278" y="77890"/>
                  </a:lnTo>
                  <a:lnTo>
                    <a:pt x="559649" y="56809"/>
                  </a:lnTo>
                  <a:lnTo>
                    <a:pt x="518014" y="38883"/>
                  </a:lnTo>
                  <a:lnTo>
                    <a:pt x="472461" y="24210"/>
                  </a:lnTo>
                  <a:lnTo>
                    <a:pt x="424081" y="12887"/>
                  </a:lnTo>
                  <a:lnTo>
                    <a:pt x="373962" y="5013"/>
                  </a:lnTo>
                  <a:lnTo>
                    <a:pt x="323194" y="684"/>
                  </a:lnTo>
                  <a:lnTo>
                    <a:pt x="272867" y="0"/>
                  </a:lnTo>
                  <a:lnTo>
                    <a:pt x="224070" y="3057"/>
                  </a:lnTo>
                  <a:lnTo>
                    <a:pt x="177892" y="9953"/>
                  </a:lnTo>
                  <a:lnTo>
                    <a:pt x="135422" y="20787"/>
                  </a:lnTo>
                  <a:lnTo>
                    <a:pt x="97751" y="35656"/>
                  </a:lnTo>
                  <a:lnTo>
                    <a:pt x="65968" y="54657"/>
                  </a:lnTo>
                  <a:lnTo>
                    <a:pt x="41161" y="778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3626929" y="4380674"/>
              <a:ext cx="155829" cy="1625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362071" y="3824986"/>
              <a:ext cx="1236345" cy="649605"/>
            </a:xfrm>
            <a:custGeom>
              <a:avLst/>
              <a:gdLst/>
              <a:ahLst/>
              <a:cxnLst/>
              <a:rect l="l" t="t" r="r" b="b"/>
              <a:pathLst>
                <a:path w="1236345" h="649604">
                  <a:moveTo>
                    <a:pt x="0" y="0"/>
                  </a:moveTo>
                  <a:lnTo>
                    <a:pt x="283844" y="564895"/>
                  </a:lnTo>
                </a:path>
                <a:path w="1236345" h="649604">
                  <a:moveTo>
                    <a:pt x="1236344" y="448944"/>
                  </a:moveTo>
                  <a:lnTo>
                    <a:pt x="428625" y="64960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6257480" y="4416361"/>
              <a:ext cx="155702" cy="16255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992495" y="3860673"/>
              <a:ext cx="1236980" cy="649605"/>
            </a:xfrm>
            <a:custGeom>
              <a:avLst/>
              <a:gdLst/>
              <a:ahLst/>
              <a:cxnLst/>
              <a:rect l="l" t="t" r="r" b="b"/>
              <a:pathLst>
                <a:path w="1236979" h="649604">
                  <a:moveTo>
                    <a:pt x="0" y="0"/>
                  </a:moveTo>
                  <a:lnTo>
                    <a:pt x="283844" y="564895"/>
                  </a:lnTo>
                </a:path>
                <a:path w="1236979" h="649604">
                  <a:moveTo>
                    <a:pt x="1236472" y="448944"/>
                  </a:moveTo>
                  <a:lnTo>
                    <a:pt x="428625" y="64960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638797" y="2175509"/>
            <a:ext cx="60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740" algn="l"/>
              </a:tabLst>
            </a:pPr>
            <a:r>
              <a:rPr sz="1800" strike="sngStrike" spc="95">
                <a:latin typeface="Comic Sans MS"/>
                <a:cs typeface="Comic Sans MS"/>
              </a:rPr>
              <a:t> </a:t>
            </a:r>
            <a:r>
              <a:rPr sz="1800" strike="sngStrike" spc="-50">
                <a:latin typeface="Comic Sans MS"/>
                <a:cs typeface="Comic Sans MS"/>
              </a:rPr>
              <a:t>2</a:t>
            </a:r>
            <a:r>
              <a:rPr sz="1800" strike="sngStrike">
                <a:latin typeface="Comic Sans MS"/>
                <a:cs typeface="Comic Sans MS"/>
              </a:rPr>
              <a:t>	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54115" y="3128517"/>
            <a:ext cx="17653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  <a:p>
            <a:pPr marL="23495">
              <a:lnSpc>
                <a:spcPct val="100000"/>
              </a:lnSpc>
              <a:spcBef>
                <a:spcPts val="2075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69809" y="401764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8656" y="370979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400925" y="2996006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23646"/>
            <a:ext cx="2301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BFS</a:t>
            </a:r>
            <a:r>
              <a:rPr sz="3600" spc="-45"/>
              <a:t> </a:t>
            </a:r>
            <a:r>
              <a:rPr sz="3600"/>
              <a:t>–</a:t>
            </a:r>
            <a:r>
              <a:rPr sz="3600" spc="-35"/>
              <a:t> </a:t>
            </a:r>
            <a:r>
              <a:rPr sz="3600" spc="-20"/>
              <a:t>Örnek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58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37" y="2270125"/>
            <a:ext cx="1627505" cy="751205"/>
          </a:xfrm>
          <a:custGeom>
            <a:avLst/>
            <a:gdLst/>
            <a:ahLst/>
            <a:cxnLst/>
            <a:rect l="l" t="t" r="r" b="b"/>
            <a:pathLst>
              <a:path w="1627505" h="751205">
                <a:moveTo>
                  <a:pt x="82550" y="34925"/>
                </a:moveTo>
                <a:lnTo>
                  <a:pt x="703262" y="23749"/>
                </a:lnTo>
              </a:path>
              <a:path w="1627505" h="751205">
                <a:moveTo>
                  <a:pt x="925512" y="11175"/>
                </a:moveTo>
                <a:lnTo>
                  <a:pt x="1546288" y="0"/>
                </a:lnTo>
              </a:path>
              <a:path w="1627505" h="751205">
                <a:moveTo>
                  <a:pt x="866838" y="749300"/>
                </a:moveTo>
                <a:lnTo>
                  <a:pt x="1557337" y="750824"/>
                </a:lnTo>
              </a:path>
              <a:path w="1627505" h="751205">
                <a:moveTo>
                  <a:pt x="11112" y="128524"/>
                </a:moveTo>
                <a:lnTo>
                  <a:pt x="0" y="633349"/>
                </a:lnTo>
              </a:path>
              <a:path w="1627505" h="751205">
                <a:moveTo>
                  <a:pt x="1604962" y="104775"/>
                </a:moveTo>
                <a:lnTo>
                  <a:pt x="1627187" y="671449"/>
                </a:lnTo>
              </a:path>
              <a:path w="1627505" h="751205">
                <a:moveTo>
                  <a:pt x="785812" y="103250"/>
                </a:moveTo>
                <a:lnTo>
                  <a:pt x="784288" y="65570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793" y="3036189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169" y="303771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6945" y="3083814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169" y="187553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v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>
            <a:fillRect/>
          </a:stretch>
        </p:blipFill>
        <p:spPr>
          <a:xfrm>
            <a:off x="511175" y="2881312"/>
            <a:ext cx="242887" cy="244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4052" y="2842005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∞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8950" y="2155761"/>
            <a:ext cx="1086485" cy="267335"/>
            <a:chOff x="488950" y="2155761"/>
            <a:chExt cx="1086485" cy="267335"/>
          </a:xfrm>
        </p:grpSpPr>
        <p:pic>
          <p:nvPicPr>
            <p:cNvPr id="12" name="object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31912" y="2155761"/>
              <a:ext cx="242950" cy="244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8950" y="2178113"/>
              <a:ext cx="242887" cy="2444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1802" y="1864233"/>
            <a:ext cx="217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Comic Sans MS"/>
                <a:cs typeface="Comic Sans MS"/>
              </a:rPr>
              <a:t>∞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152713" y="2132012"/>
            <a:ext cx="242824" cy="2444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165730" y="1859356"/>
            <a:ext cx="21717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ts val="1995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1995"/>
              </a:lnSpc>
            </a:pPr>
            <a:r>
              <a:rPr sz="1800" spc="-50">
                <a:latin typeface="Comic Sans MS"/>
                <a:cs typeface="Comic Sans MS"/>
              </a:rPr>
              <a:t>∞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/>
          <a:stretch>
            <a:fillRect/>
          </a:stretch>
        </p:blipFill>
        <p:spPr>
          <a:xfrm>
            <a:off x="1262062" y="2894012"/>
            <a:ext cx="242950" cy="2444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10132" y="2873120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0319" y="3387090"/>
            <a:ext cx="412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K: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575" y="2249677"/>
            <a:ext cx="1627505" cy="751205"/>
          </a:xfrm>
          <a:custGeom>
            <a:avLst/>
            <a:gdLst/>
            <a:ahLst/>
            <a:cxnLst/>
            <a:rect l="l" t="t" r="r" b="b"/>
            <a:pathLst>
              <a:path w="1627504" h="751205">
                <a:moveTo>
                  <a:pt x="82550" y="34925"/>
                </a:moveTo>
                <a:lnTo>
                  <a:pt x="703326" y="23749"/>
                </a:lnTo>
              </a:path>
              <a:path w="1627504" h="751205">
                <a:moveTo>
                  <a:pt x="925576" y="11049"/>
                </a:moveTo>
                <a:lnTo>
                  <a:pt x="1546225" y="0"/>
                </a:lnTo>
              </a:path>
              <a:path w="1627504" h="751205">
                <a:moveTo>
                  <a:pt x="866775" y="749426"/>
                </a:moveTo>
                <a:lnTo>
                  <a:pt x="1557401" y="751077"/>
                </a:lnTo>
              </a:path>
              <a:path w="1627504" h="751205">
                <a:moveTo>
                  <a:pt x="11175" y="128524"/>
                </a:moveTo>
                <a:lnTo>
                  <a:pt x="0" y="633602"/>
                </a:lnTo>
              </a:path>
              <a:path w="1627504" h="751205">
                <a:moveTo>
                  <a:pt x="1605026" y="104775"/>
                </a:moveTo>
                <a:lnTo>
                  <a:pt x="1627251" y="671702"/>
                </a:lnTo>
              </a:path>
              <a:path w="1627504" h="751205">
                <a:moveTo>
                  <a:pt x="785876" y="103124"/>
                </a:moveTo>
                <a:lnTo>
                  <a:pt x="784225" y="6558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25773" y="3015741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1997" y="301726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9153" y="3063316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9997" y="176733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52812" y="2135314"/>
            <a:ext cx="1063625" cy="970280"/>
            <a:chOff x="3452812" y="2135314"/>
            <a:chExt cx="1063625" cy="970280"/>
          </a:xfrm>
        </p:grpSpPr>
        <p:pic>
          <p:nvPicPr>
            <p:cNvPr id="26" name="object 2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2812" y="2860992"/>
              <a:ext cx="242950" cy="24460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273613" y="2135314"/>
              <a:ext cx="242824" cy="24447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465957" y="2821635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∞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01997" y="1713103"/>
            <a:ext cx="15748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198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v 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30587" y="2111438"/>
            <a:ext cx="1954530" cy="1030605"/>
            <a:chOff x="3430587" y="2111438"/>
            <a:chExt cx="1954530" cy="1030605"/>
          </a:xfrm>
        </p:grpSpPr>
        <p:pic>
          <p:nvPicPr>
            <p:cNvPr id="31" name="object 31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430587" y="2157539"/>
              <a:ext cx="242950" cy="2444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094287" y="2111438"/>
              <a:ext cx="242950" cy="2446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141912" y="2897568"/>
              <a:ext cx="242950" cy="24447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199634" y="2858261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2"/>
          <a:stretch>
            <a:fillRect/>
          </a:stretch>
        </p:blipFill>
        <p:spPr>
          <a:xfrm>
            <a:off x="4203763" y="2873692"/>
            <a:ext cx="242824" cy="24460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252086" y="2852673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56126" y="3381247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K: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v,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13503" y="2240152"/>
            <a:ext cx="4021454" cy="770255"/>
            <a:chOff x="4413503" y="2240152"/>
            <a:chExt cx="4021454" cy="770255"/>
          </a:xfrm>
        </p:grpSpPr>
        <p:sp>
          <p:nvSpPr>
            <p:cNvPr id="39" name="object 39"/>
            <p:cNvSpPr/>
            <p:nvPr/>
          </p:nvSpPr>
          <p:spPr>
            <a:xfrm>
              <a:off x="4413504" y="2352801"/>
              <a:ext cx="728980" cy="603885"/>
            </a:xfrm>
            <a:custGeom>
              <a:avLst/>
              <a:gdLst/>
              <a:ahLst/>
              <a:cxnLst/>
              <a:rect l="l" t="t" r="r" b="b"/>
              <a:pathLst>
                <a:path w="728979" h="603885">
                  <a:moveTo>
                    <a:pt x="47625" y="457327"/>
                  </a:moveTo>
                  <a:lnTo>
                    <a:pt x="28575" y="457200"/>
                  </a:lnTo>
                  <a:lnTo>
                    <a:pt x="28575" y="476250"/>
                  </a:lnTo>
                  <a:lnTo>
                    <a:pt x="47625" y="476377"/>
                  </a:lnTo>
                  <a:lnTo>
                    <a:pt x="47625" y="457327"/>
                  </a:lnTo>
                  <a:close/>
                </a:path>
                <a:path w="728979" h="603885">
                  <a:moveTo>
                    <a:pt x="47752" y="419227"/>
                  </a:moveTo>
                  <a:lnTo>
                    <a:pt x="28702" y="419100"/>
                  </a:lnTo>
                  <a:lnTo>
                    <a:pt x="28702" y="438150"/>
                  </a:lnTo>
                  <a:lnTo>
                    <a:pt x="47752" y="438277"/>
                  </a:lnTo>
                  <a:lnTo>
                    <a:pt x="47752" y="419227"/>
                  </a:lnTo>
                  <a:close/>
                </a:path>
                <a:path w="728979" h="603885">
                  <a:moveTo>
                    <a:pt x="47879" y="381127"/>
                  </a:moveTo>
                  <a:lnTo>
                    <a:pt x="28829" y="381000"/>
                  </a:lnTo>
                  <a:lnTo>
                    <a:pt x="28702" y="400050"/>
                  </a:lnTo>
                  <a:lnTo>
                    <a:pt x="47752" y="400177"/>
                  </a:lnTo>
                  <a:lnTo>
                    <a:pt x="47879" y="381127"/>
                  </a:lnTo>
                  <a:close/>
                </a:path>
                <a:path w="728979" h="603885">
                  <a:moveTo>
                    <a:pt x="48006" y="343027"/>
                  </a:moveTo>
                  <a:lnTo>
                    <a:pt x="28956" y="342900"/>
                  </a:lnTo>
                  <a:lnTo>
                    <a:pt x="28829" y="361950"/>
                  </a:lnTo>
                  <a:lnTo>
                    <a:pt x="47879" y="362077"/>
                  </a:lnTo>
                  <a:lnTo>
                    <a:pt x="48006" y="343027"/>
                  </a:lnTo>
                  <a:close/>
                </a:path>
                <a:path w="728979" h="603885">
                  <a:moveTo>
                    <a:pt x="48133" y="304927"/>
                  </a:moveTo>
                  <a:lnTo>
                    <a:pt x="29083" y="304800"/>
                  </a:lnTo>
                  <a:lnTo>
                    <a:pt x="28956" y="323850"/>
                  </a:lnTo>
                  <a:lnTo>
                    <a:pt x="48006" y="323977"/>
                  </a:lnTo>
                  <a:lnTo>
                    <a:pt x="48133" y="304927"/>
                  </a:lnTo>
                  <a:close/>
                </a:path>
                <a:path w="728979" h="603885">
                  <a:moveTo>
                    <a:pt x="48133" y="266827"/>
                  </a:moveTo>
                  <a:lnTo>
                    <a:pt x="29083" y="266700"/>
                  </a:lnTo>
                  <a:lnTo>
                    <a:pt x="29083" y="285750"/>
                  </a:lnTo>
                  <a:lnTo>
                    <a:pt x="48133" y="285877"/>
                  </a:lnTo>
                  <a:lnTo>
                    <a:pt x="48133" y="266827"/>
                  </a:lnTo>
                  <a:close/>
                </a:path>
                <a:path w="728979" h="603885">
                  <a:moveTo>
                    <a:pt x="48260" y="228727"/>
                  </a:moveTo>
                  <a:lnTo>
                    <a:pt x="29210" y="228600"/>
                  </a:lnTo>
                  <a:lnTo>
                    <a:pt x="29210" y="247650"/>
                  </a:lnTo>
                  <a:lnTo>
                    <a:pt x="48260" y="247777"/>
                  </a:lnTo>
                  <a:lnTo>
                    <a:pt x="48260" y="228727"/>
                  </a:lnTo>
                  <a:close/>
                </a:path>
                <a:path w="728979" h="603885">
                  <a:moveTo>
                    <a:pt x="48387" y="190627"/>
                  </a:moveTo>
                  <a:lnTo>
                    <a:pt x="29337" y="190500"/>
                  </a:lnTo>
                  <a:lnTo>
                    <a:pt x="29337" y="209550"/>
                  </a:lnTo>
                  <a:lnTo>
                    <a:pt x="48387" y="209677"/>
                  </a:lnTo>
                  <a:lnTo>
                    <a:pt x="48387" y="190627"/>
                  </a:lnTo>
                  <a:close/>
                </a:path>
                <a:path w="728979" h="603885">
                  <a:moveTo>
                    <a:pt x="48514" y="152527"/>
                  </a:moveTo>
                  <a:lnTo>
                    <a:pt x="29464" y="152400"/>
                  </a:lnTo>
                  <a:lnTo>
                    <a:pt x="29464" y="171450"/>
                  </a:lnTo>
                  <a:lnTo>
                    <a:pt x="48514" y="171577"/>
                  </a:lnTo>
                  <a:lnTo>
                    <a:pt x="48514" y="152527"/>
                  </a:lnTo>
                  <a:close/>
                </a:path>
                <a:path w="728979" h="603885">
                  <a:moveTo>
                    <a:pt x="48641" y="114427"/>
                  </a:moveTo>
                  <a:lnTo>
                    <a:pt x="29591" y="114300"/>
                  </a:lnTo>
                  <a:lnTo>
                    <a:pt x="29464" y="133350"/>
                  </a:lnTo>
                  <a:lnTo>
                    <a:pt x="48514" y="133477"/>
                  </a:lnTo>
                  <a:lnTo>
                    <a:pt x="48641" y="114427"/>
                  </a:lnTo>
                  <a:close/>
                </a:path>
                <a:path w="728979" h="603885">
                  <a:moveTo>
                    <a:pt x="48768" y="76327"/>
                  </a:moveTo>
                  <a:lnTo>
                    <a:pt x="29718" y="76200"/>
                  </a:lnTo>
                  <a:lnTo>
                    <a:pt x="29591" y="95250"/>
                  </a:lnTo>
                  <a:lnTo>
                    <a:pt x="48641" y="95377"/>
                  </a:lnTo>
                  <a:lnTo>
                    <a:pt x="48768" y="76327"/>
                  </a:lnTo>
                  <a:close/>
                </a:path>
                <a:path w="728979" h="603885">
                  <a:moveTo>
                    <a:pt x="48895" y="38227"/>
                  </a:moveTo>
                  <a:lnTo>
                    <a:pt x="29845" y="38100"/>
                  </a:lnTo>
                  <a:lnTo>
                    <a:pt x="29718" y="57150"/>
                  </a:lnTo>
                  <a:lnTo>
                    <a:pt x="48768" y="57277"/>
                  </a:lnTo>
                  <a:lnTo>
                    <a:pt x="48895" y="38227"/>
                  </a:lnTo>
                  <a:close/>
                </a:path>
                <a:path w="728979" h="603885">
                  <a:moveTo>
                    <a:pt x="48895" y="127"/>
                  </a:moveTo>
                  <a:lnTo>
                    <a:pt x="29845" y="0"/>
                  </a:lnTo>
                  <a:lnTo>
                    <a:pt x="29845" y="19050"/>
                  </a:lnTo>
                  <a:lnTo>
                    <a:pt x="48895" y="19177"/>
                  </a:lnTo>
                  <a:lnTo>
                    <a:pt x="48895" y="127"/>
                  </a:lnTo>
                  <a:close/>
                </a:path>
                <a:path w="728979" h="603885">
                  <a:moveTo>
                    <a:pt x="76200" y="476504"/>
                  </a:moveTo>
                  <a:lnTo>
                    <a:pt x="0" y="476377"/>
                  </a:lnTo>
                  <a:lnTo>
                    <a:pt x="37846" y="552704"/>
                  </a:lnTo>
                  <a:lnTo>
                    <a:pt x="76200" y="476504"/>
                  </a:lnTo>
                  <a:close/>
                </a:path>
                <a:path w="728979" h="603885">
                  <a:moveTo>
                    <a:pt x="120396" y="556006"/>
                  </a:moveTo>
                  <a:lnTo>
                    <a:pt x="114071" y="556006"/>
                  </a:lnTo>
                  <a:lnTo>
                    <a:pt x="114173" y="527431"/>
                  </a:lnTo>
                  <a:lnTo>
                    <a:pt x="37846" y="565404"/>
                  </a:lnTo>
                  <a:lnTo>
                    <a:pt x="113919" y="603631"/>
                  </a:lnTo>
                  <a:lnTo>
                    <a:pt x="114007" y="575056"/>
                  </a:lnTo>
                  <a:lnTo>
                    <a:pt x="120396" y="575056"/>
                  </a:lnTo>
                  <a:lnTo>
                    <a:pt x="120396" y="556006"/>
                  </a:lnTo>
                  <a:close/>
                </a:path>
                <a:path w="728979" h="603885">
                  <a:moveTo>
                    <a:pt x="158496" y="556133"/>
                  </a:moveTo>
                  <a:lnTo>
                    <a:pt x="139446" y="556006"/>
                  </a:lnTo>
                  <a:lnTo>
                    <a:pt x="139446" y="575056"/>
                  </a:lnTo>
                  <a:lnTo>
                    <a:pt x="158496" y="575183"/>
                  </a:lnTo>
                  <a:lnTo>
                    <a:pt x="158496" y="556133"/>
                  </a:lnTo>
                  <a:close/>
                </a:path>
                <a:path w="728979" h="603885">
                  <a:moveTo>
                    <a:pt x="196596" y="556133"/>
                  </a:moveTo>
                  <a:lnTo>
                    <a:pt x="177546" y="556133"/>
                  </a:lnTo>
                  <a:lnTo>
                    <a:pt x="177546" y="575183"/>
                  </a:lnTo>
                  <a:lnTo>
                    <a:pt x="196596" y="575183"/>
                  </a:lnTo>
                  <a:lnTo>
                    <a:pt x="196596" y="556133"/>
                  </a:lnTo>
                  <a:close/>
                </a:path>
                <a:path w="728979" h="603885">
                  <a:moveTo>
                    <a:pt x="234696" y="556260"/>
                  </a:moveTo>
                  <a:lnTo>
                    <a:pt x="215646" y="556260"/>
                  </a:lnTo>
                  <a:lnTo>
                    <a:pt x="215646" y="575310"/>
                  </a:lnTo>
                  <a:lnTo>
                    <a:pt x="234696" y="575310"/>
                  </a:lnTo>
                  <a:lnTo>
                    <a:pt x="234696" y="556260"/>
                  </a:lnTo>
                  <a:close/>
                </a:path>
                <a:path w="728979" h="603885">
                  <a:moveTo>
                    <a:pt x="272796" y="556387"/>
                  </a:moveTo>
                  <a:lnTo>
                    <a:pt x="253746" y="556260"/>
                  </a:lnTo>
                  <a:lnTo>
                    <a:pt x="253746" y="575310"/>
                  </a:lnTo>
                  <a:lnTo>
                    <a:pt x="272796" y="575437"/>
                  </a:lnTo>
                  <a:lnTo>
                    <a:pt x="272796" y="556387"/>
                  </a:lnTo>
                  <a:close/>
                </a:path>
                <a:path w="728979" h="603885">
                  <a:moveTo>
                    <a:pt x="310896" y="556514"/>
                  </a:moveTo>
                  <a:lnTo>
                    <a:pt x="291846" y="556387"/>
                  </a:lnTo>
                  <a:lnTo>
                    <a:pt x="291846" y="575437"/>
                  </a:lnTo>
                  <a:lnTo>
                    <a:pt x="310896" y="575564"/>
                  </a:lnTo>
                  <a:lnTo>
                    <a:pt x="310896" y="556514"/>
                  </a:lnTo>
                  <a:close/>
                </a:path>
                <a:path w="728979" h="603885">
                  <a:moveTo>
                    <a:pt x="348996" y="556514"/>
                  </a:moveTo>
                  <a:lnTo>
                    <a:pt x="329946" y="556514"/>
                  </a:lnTo>
                  <a:lnTo>
                    <a:pt x="329946" y="575564"/>
                  </a:lnTo>
                  <a:lnTo>
                    <a:pt x="348996" y="575564"/>
                  </a:lnTo>
                  <a:lnTo>
                    <a:pt x="348996" y="556514"/>
                  </a:lnTo>
                  <a:close/>
                </a:path>
                <a:path w="728979" h="603885">
                  <a:moveTo>
                    <a:pt x="387096" y="556641"/>
                  </a:moveTo>
                  <a:lnTo>
                    <a:pt x="368046" y="556641"/>
                  </a:lnTo>
                  <a:lnTo>
                    <a:pt x="368046" y="575691"/>
                  </a:lnTo>
                  <a:lnTo>
                    <a:pt x="387096" y="575691"/>
                  </a:lnTo>
                  <a:lnTo>
                    <a:pt x="387096" y="556641"/>
                  </a:lnTo>
                  <a:close/>
                </a:path>
                <a:path w="728979" h="603885">
                  <a:moveTo>
                    <a:pt x="425196" y="556768"/>
                  </a:moveTo>
                  <a:lnTo>
                    <a:pt x="406146" y="556641"/>
                  </a:lnTo>
                  <a:lnTo>
                    <a:pt x="406146" y="575691"/>
                  </a:lnTo>
                  <a:lnTo>
                    <a:pt x="425196" y="575818"/>
                  </a:lnTo>
                  <a:lnTo>
                    <a:pt x="425196" y="556768"/>
                  </a:lnTo>
                  <a:close/>
                </a:path>
                <a:path w="728979" h="603885">
                  <a:moveTo>
                    <a:pt x="463296" y="556768"/>
                  </a:moveTo>
                  <a:lnTo>
                    <a:pt x="444246" y="556768"/>
                  </a:lnTo>
                  <a:lnTo>
                    <a:pt x="444246" y="575818"/>
                  </a:lnTo>
                  <a:lnTo>
                    <a:pt x="463296" y="575818"/>
                  </a:lnTo>
                  <a:lnTo>
                    <a:pt x="463296" y="556768"/>
                  </a:lnTo>
                  <a:close/>
                </a:path>
                <a:path w="728979" h="603885">
                  <a:moveTo>
                    <a:pt x="501396" y="556895"/>
                  </a:moveTo>
                  <a:lnTo>
                    <a:pt x="482346" y="556895"/>
                  </a:lnTo>
                  <a:lnTo>
                    <a:pt x="482346" y="575945"/>
                  </a:lnTo>
                  <a:lnTo>
                    <a:pt x="501396" y="575945"/>
                  </a:lnTo>
                  <a:lnTo>
                    <a:pt x="501396" y="556895"/>
                  </a:lnTo>
                  <a:close/>
                </a:path>
                <a:path w="728979" h="603885">
                  <a:moveTo>
                    <a:pt x="539496" y="557022"/>
                  </a:moveTo>
                  <a:lnTo>
                    <a:pt x="520446" y="556895"/>
                  </a:lnTo>
                  <a:lnTo>
                    <a:pt x="520446" y="575945"/>
                  </a:lnTo>
                  <a:lnTo>
                    <a:pt x="539496" y="576072"/>
                  </a:lnTo>
                  <a:lnTo>
                    <a:pt x="539496" y="557022"/>
                  </a:lnTo>
                  <a:close/>
                </a:path>
                <a:path w="728979" h="603885">
                  <a:moveTo>
                    <a:pt x="577596" y="557022"/>
                  </a:moveTo>
                  <a:lnTo>
                    <a:pt x="558546" y="557022"/>
                  </a:lnTo>
                  <a:lnTo>
                    <a:pt x="558546" y="576072"/>
                  </a:lnTo>
                  <a:lnTo>
                    <a:pt x="577596" y="576072"/>
                  </a:lnTo>
                  <a:lnTo>
                    <a:pt x="577596" y="557022"/>
                  </a:lnTo>
                  <a:close/>
                </a:path>
                <a:path w="728979" h="603885">
                  <a:moveTo>
                    <a:pt x="615696" y="557149"/>
                  </a:moveTo>
                  <a:lnTo>
                    <a:pt x="596646" y="557149"/>
                  </a:lnTo>
                  <a:lnTo>
                    <a:pt x="596646" y="576199"/>
                  </a:lnTo>
                  <a:lnTo>
                    <a:pt x="615696" y="576199"/>
                  </a:lnTo>
                  <a:lnTo>
                    <a:pt x="615696" y="557149"/>
                  </a:lnTo>
                  <a:close/>
                </a:path>
                <a:path w="728979" h="603885">
                  <a:moveTo>
                    <a:pt x="653796" y="557276"/>
                  </a:moveTo>
                  <a:lnTo>
                    <a:pt x="634746" y="557149"/>
                  </a:lnTo>
                  <a:lnTo>
                    <a:pt x="634746" y="576199"/>
                  </a:lnTo>
                  <a:lnTo>
                    <a:pt x="653796" y="576326"/>
                  </a:lnTo>
                  <a:lnTo>
                    <a:pt x="653796" y="557276"/>
                  </a:lnTo>
                  <a:close/>
                </a:path>
                <a:path w="728979" h="603885">
                  <a:moveTo>
                    <a:pt x="691896" y="557276"/>
                  </a:moveTo>
                  <a:lnTo>
                    <a:pt x="672846" y="557276"/>
                  </a:lnTo>
                  <a:lnTo>
                    <a:pt x="672846" y="576326"/>
                  </a:lnTo>
                  <a:lnTo>
                    <a:pt x="691896" y="576326"/>
                  </a:lnTo>
                  <a:lnTo>
                    <a:pt x="691896" y="557276"/>
                  </a:lnTo>
                  <a:close/>
                </a:path>
                <a:path w="728979" h="603885">
                  <a:moveTo>
                    <a:pt x="728472" y="557403"/>
                  </a:moveTo>
                  <a:lnTo>
                    <a:pt x="710946" y="557403"/>
                  </a:lnTo>
                  <a:lnTo>
                    <a:pt x="710946" y="576453"/>
                  </a:lnTo>
                  <a:lnTo>
                    <a:pt x="728345" y="576453"/>
                  </a:lnTo>
                  <a:lnTo>
                    <a:pt x="728472" y="557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97674" y="2249677"/>
              <a:ext cx="1627505" cy="751205"/>
            </a:xfrm>
            <a:custGeom>
              <a:avLst/>
              <a:gdLst/>
              <a:ahLst/>
              <a:cxnLst/>
              <a:rect l="l" t="t" r="r" b="b"/>
              <a:pathLst>
                <a:path w="1627504" h="751205">
                  <a:moveTo>
                    <a:pt x="82550" y="34925"/>
                  </a:moveTo>
                  <a:lnTo>
                    <a:pt x="703326" y="23749"/>
                  </a:lnTo>
                </a:path>
                <a:path w="1627504" h="751205">
                  <a:moveTo>
                    <a:pt x="925576" y="11049"/>
                  </a:moveTo>
                  <a:lnTo>
                    <a:pt x="1546225" y="0"/>
                  </a:lnTo>
                </a:path>
                <a:path w="1627504" h="751205">
                  <a:moveTo>
                    <a:pt x="866775" y="749426"/>
                  </a:moveTo>
                  <a:lnTo>
                    <a:pt x="1557401" y="751077"/>
                  </a:lnTo>
                </a:path>
                <a:path w="1627504" h="751205">
                  <a:moveTo>
                    <a:pt x="11175" y="128524"/>
                  </a:moveTo>
                  <a:lnTo>
                    <a:pt x="0" y="633602"/>
                  </a:lnTo>
                </a:path>
                <a:path w="1627504" h="751205">
                  <a:moveTo>
                    <a:pt x="1605026" y="104775"/>
                  </a:moveTo>
                  <a:lnTo>
                    <a:pt x="1627251" y="671702"/>
                  </a:lnTo>
                </a:path>
                <a:path w="1627504" h="751205">
                  <a:moveTo>
                    <a:pt x="785876" y="103124"/>
                  </a:moveTo>
                  <a:lnTo>
                    <a:pt x="784225" y="6558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39255" y="3015741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15859" y="301726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2761" y="3063316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3606" y="176733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/>
          <a:stretch>
            <a:fillRect/>
          </a:stretch>
        </p:blipFill>
        <p:spPr>
          <a:xfrm>
            <a:off x="6665912" y="2860992"/>
            <a:ext cx="242950" cy="244602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6679818" y="2821635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∞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3"/>
          <a:stretch>
            <a:fillRect/>
          </a:stretch>
        </p:blipFill>
        <p:spPr>
          <a:xfrm>
            <a:off x="7486713" y="2135314"/>
            <a:ext cx="242824" cy="24447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7515859" y="1713103"/>
            <a:ext cx="15748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198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v </a:t>
            </a: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/>
          <a:stretch>
            <a:fillRect/>
          </a:stretch>
        </p:blipFill>
        <p:spPr>
          <a:xfrm>
            <a:off x="6643687" y="2157539"/>
            <a:ext cx="242950" cy="2444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6683502" y="211810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4"/>
          <a:stretch>
            <a:fillRect/>
          </a:stretch>
        </p:blipFill>
        <p:spPr>
          <a:xfrm>
            <a:off x="8307387" y="2111438"/>
            <a:ext cx="242950" cy="244601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8347329" y="1715007"/>
            <a:ext cx="229870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625">
              <a:lnSpc>
                <a:spcPct val="1151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w 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1"/>
          <a:stretch>
            <a:fillRect/>
          </a:stretch>
        </p:blipFill>
        <p:spPr>
          <a:xfrm>
            <a:off x="8355012" y="2897568"/>
            <a:ext cx="242950" cy="244475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8413242" y="2858261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2"/>
          <a:stretch>
            <a:fillRect/>
          </a:stretch>
        </p:blipFill>
        <p:spPr>
          <a:xfrm>
            <a:off x="7416863" y="2873692"/>
            <a:ext cx="242824" cy="24460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7465821" y="2852673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69606" y="3381247"/>
            <a:ext cx="97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K: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x,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u,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777101" y="2273554"/>
            <a:ext cx="1646555" cy="3440429"/>
            <a:chOff x="6777101" y="2273554"/>
            <a:chExt cx="1646555" cy="3440429"/>
          </a:xfrm>
        </p:grpSpPr>
        <p:sp>
          <p:nvSpPr>
            <p:cNvPr id="59" name="object 59"/>
            <p:cNvSpPr/>
            <p:nvPr/>
          </p:nvSpPr>
          <p:spPr>
            <a:xfrm>
              <a:off x="6902323" y="2273553"/>
              <a:ext cx="1452880" cy="683260"/>
            </a:xfrm>
            <a:custGeom>
              <a:avLst/>
              <a:gdLst/>
              <a:ahLst/>
              <a:cxnLst/>
              <a:rect l="l" t="t" r="r" b="b"/>
              <a:pathLst>
                <a:path w="1452879" h="683260">
                  <a:moveTo>
                    <a:pt x="19304" y="90043"/>
                  </a:moveTo>
                  <a:lnTo>
                    <a:pt x="19050" y="70993"/>
                  </a:lnTo>
                  <a:lnTo>
                    <a:pt x="0" y="71374"/>
                  </a:lnTo>
                  <a:lnTo>
                    <a:pt x="254" y="90424"/>
                  </a:lnTo>
                  <a:lnTo>
                    <a:pt x="19304" y="90043"/>
                  </a:lnTo>
                  <a:close/>
                </a:path>
                <a:path w="1452879" h="683260">
                  <a:moveTo>
                    <a:pt x="57404" y="89408"/>
                  </a:moveTo>
                  <a:lnTo>
                    <a:pt x="57150" y="70358"/>
                  </a:lnTo>
                  <a:lnTo>
                    <a:pt x="38100" y="70612"/>
                  </a:lnTo>
                  <a:lnTo>
                    <a:pt x="38354" y="89662"/>
                  </a:lnTo>
                  <a:lnTo>
                    <a:pt x="57404" y="89408"/>
                  </a:lnTo>
                  <a:close/>
                </a:path>
                <a:path w="1452879" h="683260">
                  <a:moveTo>
                    <a:pt x="95504" y="88646"/>
                  </a:moveTo>
                  <a:lnTo>
                    <a:pt x="95250" y="69596"/>
                  </a:lnTo>
                  <a:lnTo>
                    <a:pt x="76200" y="69977"/>
                  </a:lnTo>
                  <a:lnTo>
                    <a:pt x="76454" y="89027"/>
                  </a:lnTo>
                  <a:lnTo>
                    <a:pt x="95504" y="88646"/>
                  </a:lnTo>
                  <a:close/>
                </a:path>
                <a:path w="1452879" h="683260">
                  <a:moveTo>
                    <a:pt x="133604" y="88011"/>
                  </a:moveTo>
                  <a:lnTo>
                    <a:pt x="133223" y="68961"/>
                  </a:lnTo>
                  <a:lnTo>
                    <a:pt x="114173" y="69342"/>
                  </a:lnTo>
                  <a:lnTo>
                    <a:pt x="114554" y="88392"/>
                  </a:lnTo>
                  <a:lnTo>
                    <a:pt x="133604" y="88011"/>
                  </a:lnTo>
                  <a:close/>
                </a:path>
                <a:path w="1452879" h="683260">
                  <a:moveTo>
                    <a:pt x="171704" y="87376"/>
                  </a:moveTo>
                  <a:lnTo>
                    <a:pt x="171323" y="68326"/>
                  </a:lnTo>
                  <a:lnTo>
                    <a:pt x="152273" y="68580"/>
                  </a:lnTo>
                  <a:lnTo>
                    <a:pt x="152654" y="87630"/>
                  </a:lnTo>
                  <a:lnTo>
                    <a:pt x="171704" y="87376"/>
                  </a:lnTo>
                  <a:close/>
                </a:path>
                <a:path w="1452879" h="683260">
                  <a:moveTo>
                    <a:pt x="209804" y="86614"/>
                  </a:moveTo>
                  <a:lnTo>
                    <a:pt x="209423" y="67564"/>
                  </a:lnTo>
                  <a:lnTo>
                    <a:pt x="190373" y="67945"/>
                  </a:lnTo>
                  <a:lnTo>
                    <a:pt x="190754" y="86995"/>
                  </a:lnTo>
                  <a:lnTo>
                    <a:pt x="209804" y="86614"/>
                  </a:lnTo>
                  <a:close/>
                </a:path>
                <a:path w="1452879" h="683260">
                  <a:moveTo>
                    <a:pt x="247904" y="85979"/>
                  </a:moveTo>
                  <a:lnTo>
                    <a:pt x="247523" y="66929"/>
                  </a:lnTo>
                  <a:lnTo>
                    <a:pt x="228473" y="67310"/>
                  </a:lnTo>
                  <a:lnTo>
                    <a:pt x="228854" y="86360"/>
                  </a:lnTo>
                  <a:lnTo>
                    <a:pt x="247904" y="85979"/>
                  </a:lnTo>
                  <a:close/>
                </a:path>
                <a:path w="1452879" h="683260">
                  <a:moveTo>
                    <a:pt x="286004" y="85344"/>
                  </a:moveTo>
                  <a:lnTo>
                    <a:pt x="285623" y="66294"/>
                  </a:lnTo>
                  <a:lnTo>
                    <a:pt x="266573" y="66548"/>
                  </a:lnTo>
                  <a:lnTo>
                    <a:pt x="266954" y="85598"/>
                  </a:lnTo>
                  <a:lnTo>
                    <a:pt x="286004" y="85344"/>
                  </a:lnTo>
                  <a:close/>
                </a:path>
                <a:path w="1452879" h="683260">
                  <a:moveTo>
                    <a:pt x="324104" y="84582"/>
                  </a:moveTo>
                  <a:lnTo>
                    <a:pt x="323723" y="65532"/>
                  </a:lnTo>
                  <a:lnTo>
                    <a:pt x="304673" y="65913"/>
                  </a:lnTo>
                  <a:lnTo>
                    <a:pt x="305054" y="84963"/>
                  </a:lnTo>
                  <a:lnTo>
                    <a:pt x="324104" y="84582"/>
                  </a:lnTo>
                  <a:close/>
                </a:path>
                <a:path w="1452879" h="683260">
                  <a:moveTo>
                    <a:pt x="362204" y="83947"/>
                  </a:moveTo>
                  <a:lnTo>
                    <a:pt x="361823" y="64897"/>
                  </a:lnTo>
                  <a:lnTo>
                    <a:pt x="342773" y="65278"/>
                  </a:lnTo>
                  <a:lnTo>
                    <a:pt x="343154" y="84328"/>
                  </a:lnTo>
                  <a:lnTo>
                    <a:pt x="362204" y="83947"/>
                  </a:lnTo>
                  <a:close/>
                </a:path>
                <a:path w="1452879" h="683260">
                  <a:moveTo>
                    <a:pt x="400304" y="83185"/>
                  </a:moveTo>
                  <a:lnTo>
                    <a:pt x="399923" y="64135"/>
                  </a:lnTo>
                  <a:lnTo>
                    <a:pt x="380873" y="64516"/>
                  </a:lnTo>
                  <a:lnTo>
                    <a:pt x="381254" y="83566"/>
                  </a:lnTo>
                  <a:lnTo>
                    <a:pt x="400304" y="83185"/>
                  </a:lnTo>
                  <a:close/>
                </a:path>
                <a:path w="1452879" h="683260">
                  <a:moveTo>
                    <a:pt x="438404" y="82550"/>
                  </a:moveTo>
                  <a:lnTo>
                    <a:pt x="438023" y="63500"/>
                  </a:lnTo>
                  <a:lnTo>
                    <a:pt x="418973" y="63881"/>
                  </a:lnTo>
                  <a:lnTo>
                    <a:pt x="419354" y="82931"/>
                  </a:lnTo>
                  <a:lnTo>
                    <a:pt x="438404" y="82550"/>
                  </a:lnTo>
                  <a:close/>
                </a:path>
                <a:path w="1452879" h="683260">
                  <a:moveTo>
                    <a:pt x="476504" y="81915"/>
                  </a:moveTo>
                  <a:lnTo>
                    <a:pt x="476123" y="62865"/>
                  </a:lnTo>
                  <a:lnTo>
                    <a:pt x="457073" y="63119"/>
                  </a:lnTo>
                  <a:lnTo>
                    <a:pt x="457454" y="82169"/>
                  </a:lnTo>
                  <a:lnTo>
                    <a:pt x="476504" y="81915"/>
                  </a:lnTo>
                  <a:close/>
                </a:path>
                <a:path w="1452879" h="683260">
                  <a:moveTo>
                    <a:pt x="514604" y="81153"/>
                  </a:moveTo>
                  <a:lnTo>
                    <a:pt x="514223" y="62103"/>
                  </a:lnTo>
                  <a:lnTo>
                    <a:pt x="495173" y="62484"/>
                  </a:lnTo>
                  <a:lnTo>
                    <a:pt x="495554" y="81534"/>
                  </a:lnTo>
                  <a:lnTo>
                    <a:pt x="514604" y="81153"/>
                  </a:lnTo>
                  <a:close/>
                </a:path>
                <a:path w="1452879" h="683260">
                  <a:moveTo>
                    <a:pt x="620776" y="69723"/>
                  </a:moveTo>
                  <a:lnTo>
                    <a:pt x="603491" y="61468"/>
                  </a:lnTo>
                  <a:lnTo>
                    <a:pt x="543941" y="33020"/>
                  </a:lnTo>
                  <a:lnTo>
                    <a:pt x="544461" y="61633"/>
                  </a:lnTo>
                  <a:lnTo>
                    <a:pt x="533273" y="61849"/>
                  </a:lnTo>
                  <a:lnTo>
                    <a:pt x="533654" y="80899"/>
                  </a:lnTo>
                  <a:lnTo>
                    <a:pt x="544804" y="80683"/>
                  </a:lnTo>
                  <a:lnTo>
                    <a:pt x="545338" y="109220"/>
                  </a:lnTo>
                  <a:lnTo>
                    <a:pt x="620776" y="69723"/>
                  </a:lnTo>
                  <a:close/>
                </a:path>
                <a:path w="1452879" h="683260">
                  <a:moveTo>
                    <a:pt x="771906" y="536575"/>
                  </a:moveTo>
                  <a:lnTo>
                    <a:pt x="752856" y="536448"/>
                  </a:lnTo>
                  <a:lnTo>
                    <a:pt x="752856" y="555498"/>
                  </a:lnTo>
                  <a:lnTo>
                    <a:pt x="771906" y="555625"/>
                  </a:lnTo>
                  <a:lnTo>
                    <a:pt x="771906" y="536575"/>
                  </a:lnTo>
                  <a:close/>
                </a:path>
                <a:path w="1452879" h="683260">
                  <a:moveTo>
                    <a:pt x="772033" y="498475"/>
                  </a:moveTo>
                  <a:lnTo>
                    <a:pt x="752983" y="498348"/>
                  </a:lnTo>
                  <a:lnTo>
                    <a:pt x="752983" y="517398"/>
                  </a:lnTo>
                  <a:lnTo>
                    <a:pt x="772033" y="517525"/>
                  </a:lnTo>
                  <a:lnTo>
                    <a:pt x="772033" y="498475"/>
                  </a:lnTo>
                  <a:close/>
                </a:path>
                <a:path w="1452879" h="683260">
                  <a:moveTo>
                    <a:pt x="772160" y="460375"/>
                  </a:moveTo>
                  <a:lnTo>
                    <a:pt x="753110" y="460248"/>
                  </a:lnTo>
                  <a:lnTo>
                    <a:pt x="752983" y="479298"/>
                  </a:lnTo>
                  <a:lnTo>
                    <a:pt x="772033" y="479425"/>
                  </a:lnTo>
                  <a:lnTo>
                    <a:pt x="772160" y="460375"/>
                  </a:lnTo>
                  <a:close/>
                </a:path>
                <a:path w="1452879" h="683260">
                  <a:moveTo>
                    <a:pt x="772287" y="422275"/>
                  </a:moveTo>
                  <a:lnTo>
                    <a:pt x="753237" y="422148"/>
                  </a:lnTo>
                  <a:lnTo>
                    <a:pt x="753110" y="441198"/>
                  </a:lnTo>
                  <a:lnTo>
                    <a:pt x="772160" y="441325"/>
                  </a:lnTo>
                  <a:lnTo>
                    <a:pt x="772287" y="422275"/>
                  </a:lnTo>
                  <a:close/>
                </a:path>
                <a:path w="1452879" h="683260">
                  <a:moveTo>
                    <a:pt x="772414" y="384175"/>
                  </a:moveTo>
                  <a:lnTo>
                    <a:pt x="753364" y="384048"/>
                  </a:lnTo>
                  <a:lnTo>
                    <a:pt x="753237" y="403098"/>
                  </a:lnTo>
                  <a:lnTo>
                    <a:pt x="772287" y="403225"/>
                  </a:lnTo>
                  <a:lnTo>
                    <a:pt x="772414" y="384175"/>
                  </a:lnTo>
                  <a:close/>
                </a:path>
                <a:path w="1452879" h="683260">
                  <a:moveTo>
                    <a:pt x="772414" y="346075"/>
                  </a:moveTo>
                  <a:lnTo>
                    <a:pt x="753364" y="345948"/>
                  </a:lnTo>
                  <a:lnTo>
                    <a:pt x="753364" y="364998"/>
                  </a:lnTo>
                  <a:lnTo>
                    <a:pt x="772414" y="365125"/>
                  </a:lnTo>
                  <a:lnTo>
                    <a:pt x="772414" y="346075"/>
                  </a:lnTo>
                  <a:close/>
                </a:path>
                <a:path w="1452879" h="683260">
                  <a:moveTo>
                    <a:pt x="772541" y="307975"/>
                  </a:moveTo>
                  <a:lnTo>
                    <a:pt x="753491" y="307848"/>
                  </a:lnTo>
                  <a:lnTo>
                    <a:pt x="753491" y="326898"/>
                  </a:lnTo>
                  <a:lnTo>
                    <a:pt x="772541" y="327025"/>
                  </a:lnTo>
                  <a:lnTo>
                    <a:pt x="772541" y="307975"/>
                  </a:lnTo>
                  <a:close/>
                </a:path>
                <a:path w="1452879" h="683260">
                  <a:moveTo>
                    <a:pt x="772668" y="269875"/>
                  </a:moveTo>
                  <a:lnTo>
                    <a:pt x="753618" y="269748"/>
                  </a:lnTo>
                  <a:lnTo>
                    <a:pt x="753618" y="288798"/>
                  </a:lnTo>
                  <a:lnTo>
                    <a:pt x="772668" y="288925"/>
                  </a:lnTo>
                  <a:lnTo>
                    <a:pt x="772668" y="269875"/>
                  </a:lnTo>
                  <a:close/>
                </a:path>
                <a:path w="1452879" h="683260">
                  <a:moveTo>
                    <a:pt x="772795" y="231775"/>
                  </a:moveTo>
                  <a:lnTo>
                    <a:pt x="753745" y="231648"/>
                  </a:lnTo>
                  <a:lnTo>
                    <a:pt x="753745" y="250698"/>
                  </a:lnTo>
                  <a:lnTo>
                    <a:pt x="772795" y="250825"/>
                  </a:lnTo>
                  <a:lnTo>
                    <a:pt x="772795" y="231775"/>
                  </a:lnTo>
                  <a:close/>
                </a:path>
                <a:path w="1452879" h="683260">
                  <a:moveTo>
                    <a:pt x="772922" y="193675"/>
                  </a:moveTo>
                  <a:lnTo>
                    <a:pt x="753872" y="193548"/>
                  </a:lnTo>
                  <a:lnTo>
                    <a:pt x="753745" y="212598"/>
                  </a:lnTo>
                  <a:lnTo>
                    <a:pt x="772795" y="212725"/>
                  </a:lnTo>
                  <a:lnTo>
                    <a:pt x="772922" y="193675"/>
                  </a:lnTo>
                  <a:close/>
                </a:path>
                <a:path w="1452879" h="683260">
                  <a:moveTo>
                    <a:pt x="773049" y="155575"/>
                  </a:moveTo>
                  <a:lnTo>
                    <a:pt x="753999" y="155448"/>
                  </a:lnTo>
                  <a:lnTo>
                    <a:pt x="753872" y="174498"/>
                  </a:lnTo>
                  <a:lnTo>
                    <a:pt x="772922" y="174625"/>
                  </a:lnTo>
                  <a:lnTo>
                    <a:pt x="773049" y="155575"/>
                  </a:lnTo>
                  <a:close/>
                </a:path>
                <a:path w="1452879" h="683260">
                  <a:moveTo>
                    <a:pt x="773176" y="117475"/>
                  </a:moveTo>
                  <a:lnTo>
                    <a:pt x="754126" y="117348"/>
                  </a:lnTo>
                  <a:lnTo>
                    <a:pt x="753999" y="136398"/>
                  </a:lnTo>
                  <a:lnTo>
                    <a:pt x="773049" y="136525"/>
                  </a:lnTo>
                  <a:lnTo>
                    <a:pt x="773176" y="117475"/>
                  </a:lnTo>
                  <a:close/>
                </a:path>
                <a:path w="1452879" h="683260">
                  <a:moveTo>
                    <a:pt x="773176" y="79375"/>
                  </a:moveTo>
                  <a:lnTo>
                    <a:pt x="754126" y="79248"/>
                  </a:lnTo>
                  <a:lnTo>
                    <a:pt x="754126" y="98298"/>
                  </a:lnTo>
                  <a:lnTo>
                    <a:pt x="773176" y="98425"/>
                  </a:lnTo>
                  <a:lnTo>
                    <a:pt x="773176" y="79375"/>
                  </a:lnTo>
                  <a:close/>
                </a:path>
                <a:path w="1452879" h="683260">
                  <a:moveTo>
                    <a:pt x="800481" y="555752"/>
                  </a:moveTo>
                  <a:lnTo>
                    <a:pt x="724281" y="555625"/>
                  </a:lnTo>
                  <a:lnTo>
                    <a:pt x="762127" y="631952"/>
                  </a:lnTo>
                  <a:lnTo>
                    <a:pt x="800481" y="555752"/>
                  </a:lnTo>
                  <a:close/>
                </a:path>
                <a:path w="1452879" h="683260">
                  <a:moveTo>
                    <a:pt x="844677" y="635254"/>
                  </a:moveTo>
                  <a:lnTo>
                    <a:pt x="838352" y="635254"/>
                  </a:lnTo>
                  <a:lnTo>
                    <a:pt x="838454" y="606679"/>
                  </a:lnTo>
                  <a:lnTo>
                    <a:pt x="762127" y="644652"/>
                  </a:lnTo>
                  <a:lnTo>
                    <a:pt x="838200" y="682879"/>
                  </a:lnTo>
                  <a:lnTo>
                    <a:pt x="838288" y="654304"/>
                  </a:lnTo>
                  <a:lnTo>
                    <a:pt x="844677" y="654304"/>
                  </a:lnTo>
                  <a:lnTo>
                    <a:pt x="844677" y="635254"/>
                  </a:lnTo>
                  <a:close/>
                </a:path>
                <a:path w="1452879" h="683260">
                  <a:moveTo>
                    <a:pt x="882777" y="635381"/>
                  </a:moveTo>
                  <a:lnTo>
                    <a:pt x="863727" y="635254"/>
                  </a:lnTo>
                  <a:lnTo>
                    <a:pt x="863727" y="654304"/>
                  </a:lnTo>
                  <a:lnTo>
                    <a:pt x="882777" y="654431"/>
                  </a:lnTo>
                  <a:lnTo>
                    <a:pt x="882777" y="635381"/>
                  </a:lnTo>
                  <a:close/>
                </a:path>
                <a:path w="1452879" h="683260">
                  <a:moveTo>
                    <a:pt x="897001" y="65278"/>
                  </a:moveTo>
                  <a:lnTo>
                    <a:pt x="896747" y="46228"/>
                  </a:lnTo>
                  <a:lnTo>
                    <a:pt x="877697" y="46482"/>
                  </a:lnTo>
                  <a:lnTo>
                    <a:pt x="877951" y="65532"/>
                  </a:lnTo>
                  <a:lnTo>
                    <a:pt x="897001" y="65278"/>
                  </a:lnTo>
                  <a:close/>
                </a:path>
                <a:path w="1452879" h="683260">
                  <a:moveTo>
                    <a:pt x="920877" y="635381"/>
                  </a:moveTo>
                  <a:lnTo>
                    <a:pt x="901827" y="635381"/>
                  </a:lnTo>
                  <a:lnTo>
                    <a:pt x="901827" y="654431"/>
                  </a:lnTo>
                  <a:lnTo>
                    <a:pt x="920877" y="654431"/>
                  </a:lnTo>
                  <a:lnTo>
                    <a:pt x="920877" y="635381"/>
                  </a:lnTo>
                  <a:close/>
                </a:path>
                <a:path w="1452879" h="683260">
                  <a:moveTo>
                    <a:pt x="927608" y="99822"/>
                  </a:moveTo>
                  <a:lnTo>
                    <a:pt x="925957" y="94107"/>
                  </a:lnTo>
                  <a:lnTo>
                    <a:pt x="921385" y="91440"/>
                  </a:lnTo>
                  <a:lnTo>
                    <a:pt x="876427" y="66294"/>
                  </a:lnTo>
                  <a:lnTo>
                    <a:pt x="858774" y="56426"/>
                  </a:lnTo>
                  <a:lnTo>
                    <a:pt x="858621" y="56426"/>
                  </a:lnTo>
                  <a:lnTo>
                    <a:pt x="858659" y="48387"/>
                  </a:lnTo>
                  <a:lnTo>
                    <a:pt x="858761" y="56337"/>
                  </a:lnTo>
                  <a:lnTo>
                    <a:pt x="874344" y="46863"/>
                  </a:lnTo>
                  <a:lnTo>
                    <a:pt x="924560" y="16383"/>
                  </a:lnTo>
                  <a:lnTo>
                    <a:pt x="925957" y="10414"/>
                  </a:lnTo>
                  <a:lnTo>
                    <a:pt x="923290" y="5969"/>
                  </a:lnTo>
                  <a:lnTo>
                    <a:pt x="920496" y="1524"/>
                  </a:lnTo>
                  <a:lnTo>
                    <a:pt x="914654" y="0"/>
                  </a:lnTo>
                  <a:lnTo>
                    <a:pt x="910209" y="2794"/>
                  </a:lnTo>
                  <a:lnTo>
                    <a:pt x="820801" y="57023"/>
                  </a:lnTo>
                  <a:lnTo>
                    <a:pt x="912114" y="108077"/>
                  </a:lnTo>
                  <a:lnTo>
                    <a:pt x="916686" y="110744"/>
                  </a:lnTo>
                  <a:lnTo>
                    <a:pt x="922401" y="109093"/>
                  </a:lnTo>
                  <a:lnTo>
                    <a:pt x="925068" y="104394"/>
                  </a:lnTo>
                  <a:lnTo>
                    <a:pt x="927608" y="99822"/>
                  </a:lnTo>
                  <a:close/>
                </a:path>
                <a:path w="1452879" h="683260">
                  <a:moveTo>
                    <a:pt x="935101" y="64516"/>
                  </a:moveTo>
                  <a:lnTo>
                    <a:pt x="934847" y="45466"/>
                  </a:lnTo>
                  <a:lnTo>
                    <a:pt x="915797" y="45847"/>
                  </a:lnTo>
                  <a:lnTo>
                    <a:pt x="916051" y="64897"/>
                  </a:lnTo>
                  <a:lnTo>
                    <a:pt x="935101" y="64516"/>
                  </a:lnTo>
                  <a:close/>
                </a:path>
                <a:path w="1452879" h="683260">
                  <a:moveTo>
                    <a:pt x="958977" y="635508"/>
                  </a:moveTo>
                  <a:lnTo>
                    <a:pt x="939927" y="635508"/>
                  </a:lnTo>
                  <a:lnTo>
                    <a:pt x="939927" y="654558"/>
                  </a:lnTo>
                  <a:lnTo>
                    <a:pt x="958977" y="654558"/>
                  </a:lnTo>
                  <a:lnTo>
                    <a:pt x="958977" y="635508"/>
                  </a:lnTo>
                  <a:close/>
                </a:path>
                <a:path w="1452879" h="683260">
                  <a:moveTo>
                    <a:pt x="973201" y="63881"/>
                  </a:moveTo>
                  <a:lnTo>
                    <a:pt x="972820" y="44831"/>
                  </a:lnTo>
                  <a:lnTo>
                    <a:pt x="953770" y="45212"/>
                  </a:lnTo>
                  <a:lnTo>
                    <a:pt x="954151" y="64262"/>
                  </a:lnTo>
                  <a:lnTo>
                    <a:pt x="973201" y="63881"/>
                  </a:lnTo>
                  <a:close/>
                </a:path>
                <a:path w="1452879" h="683260">
                  <a:moveTo>
                    <a:pt x="997077" y="635635"/>
                  </a:moveTo>
                  <a:lnTo>
                    <a:pt x="978027" y="635508"/>
                  </a:lnTo>
                  <a:lnTo>
                    <a:pt x="978027" y="654558"/>
                  </a:lnTo>
                  <a:lnTo>
                    <a:pt x="997077" y="654685"/>
                  </a:lnTo>
                  <a:lnTo>
                    <a:pt x="997077" y="635635"/>
                  </a:lnTo>
                  <a:close/>
                </a:path>
                <a:path w="1452879" h="683260">
                  <a:moveTo>
                    <a:pt x="1011301" y="63119"/>
                  </a:moveTo>
                  <a:lnTo>
                    <a:pt x="1010920" y="44069"/>
                  </a:lnTo>
                  <a:lnTo>
                    <a:pt x="991870" y="44450"/>
                  </a:lnTo>
                  <a:lnTo>
                    <a:pt x="992251" y="63500"/>
                  </a:lnTo>
                  <a:lnTo>
                    <a:pt x="1011301" y="63119"/>
                  </a:lnTo>
                  <a:close/>
                </a:path>
                <a:path w="1452879" h="683260">
                  <a:moveTo>
                    <a:pt x="1035177" y="635762"/>
                  </a:moveTo>
                  <a:lnTo>
                    <a:pt x="1016127" y="635635"/>
                  </a:lnTo>
                  <a:lnTo>
                    <a:pt x="1016127" y="654685"/>
                  </a:lnTo>
                  <a:lnTo>
                    <a:pt x="1035177" y="654812"/>
                  </a:lnTo>
                  <a:lnTo>
                    <a:pt x="1035177" y="635762"/>
                  </a:lnTo>
                  <a:close/>
                </a:path>
                <a:path w="1452879" h="683260">
                  <a:moveTo>
                    <a:pt x="1049401" y="62484"/>
                  </a:moveTo>
                  <a:lnTo>
                    <a:pt x="1049020" y="43434"/>
                  </a:lnTo>
                  <a:lnTo>
                    <a:pt x="1029970" y="43815"/>
                  </a:lnTo>
                  <a:lnTo>
                    <a:pt x="1030351" y="62865"/>
                  </a:lnTo>
                  <a:lnTo>
                    <a:pt x="1049401" y="62484"/>
                  </a:lnTo>
                  <a:close/>
                </a:path>
                <a:path w="1452879" h="683260">
                  <a:moveTo>
                    <a:pt x="1073277" y="635762"/>
                  </a:moveTo>
                  <a:lnTo>
                    <a:pt x="1054227" y="635762"/>
                  </a:lnTo>
                  <a:lnTo>
                    <a:pt x="1054227" y="654812"/>
                  </a:lnTo>
                  <a:lnTo>
                    <a:pt x="1073277" y="654812"/>
                  </a:lnTo>
                  <a:lnTo>
                    <a:pt x="1073277" y="635762"/>
                  </a:lnTo>
                  <a:close/>
                </a:path>
                <a:path w="1452879" h="683260">
                  <a:moveTo>
                    <a:pt x="1087501" y="61849"/>
                  </a:moveTo>
                  <a:lnTo>
                    <a:pt x="1087120" y="42799"/>
                  </a:lnTo>
                  <a:lnTo>
                    <a:pt x="1068070" y="43053"/>
                  </a:lnTo>
                  <a:lnTo>
                    <a:pt x="1068451" y="62103"/>
                  </a:lnTo>
                  <a:lnTo>
                    <a:pt x="1087501" y="61849"/>
                  </a:lnTo>
                  <a:close/>
                </a:path>
                <a:path w="1452879" h="683260">
                  <a:moveTo>
                    <a:pt x="1111377" y="635889"/>
                  </a:moveTo>
                  <a:lnTo>
                    <a:pt x="1092327" y="635889"/>
                  </a:lnTo>
                  <a:lnTo>
                    <a:pt x="1092327" y="654939"/>
                  </a:lnTo>
                  <a:lnTo>
                    <a:pt x="1111377" y="654939"/>
                  </a:lnTo>
                  <a:lnTo>
                    <a:pt x="1111377" y="635889"/>
                  </a:lnTo>
                  <a:close/>
                </a:path>
                <a:path w="1452879" h="683260">
                  <a:moveTo>
                    <a:pt x="1125601" y="61087"/>
                  </a:moveTo>
                  <a:lnTo>
                    <a:pt x="1125220" y="42037"/>
                  </a:lnTo>
                  <a:lnTo>
                    <a:pt x="1106170" y="42418"/>
                  </a:lnTo>
                  <a:lnTo>
                    <a:pt x="1106551" y="61468"/>
                  </a:lnTo>
                  <a:lnTo>
                    <a:pt x="1125601" y="61087"/>
                  </a:lnTo>
                  <a:close/>
                </a:path>
                <a:path w="1452879" h="683260">
                  <a:moveTo>
                    <a:pt x="1149477" y="636016"/>
                  </a:moveTo>
                  <a:lnTo>
                    <a:pt x="1130427" y="635889"/>
                  </a:lnTo>
                  <a:lnTo>
                    <a:pt x="1130427" y="654939"/>
                  </a:lnTo>
                  <a:lnTo>
                    <a:pt x="1149477" y="655066"/>
                  </a:lnTo>
                  <a:lnTo>
                    <a:pt x="1149477" y="636016"/>
                  </a:lnTo>
                  <a:close/>
                </a:path>
                <a:path w="1452879" h="683260">
                  <a:moveTo>
                    <a:pt x="1163701" y="60452"/>
                  </a:moveTo>
                  <a:lnTo>
                    <a:pt x="1163320" y="41402"/>
                  </a:lnTo>
                  <a:lnTo>
                    <a:pt x="1144270" y="41783"/>
                  </a:lnTo>
                  <a:lnTo>
                    <a:pt x="1144651" y="60833"/>
                  </a:lnTo>
                  <a:lnTo>
                    <a:pt x="1163701" y="60452"/>
                  </a:lnTo>
                  <a:close/>
                </a:path>
                <a:path w="1452879" h="683260">
                  <a:moveTo>
                    <a:pt x="1187577" y="636016"/>
                  </a:moveTo>
                  <a:lnTo>
                    <a:pt x="1168527" y="636016"/>
                  </a:lnTo>
                  <a:lnTo>
                    <a:pt x="1168527" y="655066"/>
                  </a:lnTo>
                  <a:lnTo>
                    <a:pt x="1187577" y="655066"/>
                  </a:lnTo>
                  <a:lnTo>
                    <a:pt x="1187577" y="636016"/>
                  </a:lnTo>
                  <a:close/>
                </a:path>
                <a:path w="1452879" h="683260">
                  <a:moveTo>
                    <a:pt x="1201801" y="59817"/>
                  </a:moveTo>
                  <a:lnTo>
                    <a:pt x="1201420" y="40767"/>
                  </a:lnTo>
                  <a:lnTo>
                    <a:pt x="1182370" y="41021"/>
                  </a:lnTo>
                  <a:lnTo>
                    <a:pt x="1182751" y="60071"/>
                  </a:lnTo>
                  <a:lnTo>
                    <a:pt x="1201801" y="59817"/>
                  </a:lnTo>
                  <a:close/>
                </a:path>
                <a:path w="1452879" h="683260">
                  <a:moveTo>
                    <a:pt x="1225677" y="636143"/>
                  </a:moveTo>
                  <a:lnTo>
                    <a:pt x="1206627" y="636143"/>
                  </a:lnTo>
                  <a:lnTo>
                    <a:pt x="1206627" y="655193"/>
                  </a:lnTo>
                  <a:lnTo>
                    <a:pt x="1225677" y="655193"/>
                  </a:lnTo>
                  <a:lnTo>
                    <a:pt x="1225677" y="636143"/>
                  </a:lnTo>
                  <a:close/>
                </a:path>
                <a:path w="1452879" h="683260">
                  <a:moveTo>
                    <a:pt x="1239901" y="59055"/>
                  </a:moveTo>
                  <a:lnTo>
                    <a:pt x="1239520" y="40005"/>
                  </a:lnTo>
                  <a:lnTo>
                    <a:pt x="1220470" y="40386"/>
                  </a:lnTo>
                  <a:lnTo>
                    <a:pt x="1220851" y="59436"/>
                  </a:lnTo>
                  <a:lnTo>
                    <a:pt x="1239901" y="59055"/>
                  </a:lnTo>
                  <a:close/>
                </a:path>
                <a:path w="1452879" h="683260">
                  <a:moveTo>
                    <a:pt x="1263777" y="636270"/>
                  </a:moveTo>
                  <a:lnTo>
                    <a:pt x="1244727" y="636143"/>
                  </a:lnTo>
                  <a:lnTo>
                    <a:pt x="1244727" y="655193"/>
                  </a:lnTo>
                  <a:lnTo>
                    <a:pt x="1263777" y="655320"/>
                  </a:lnTo>
                  <a:lnTo>
                    <a:pt x="1263777" y="636270"/>
                  </a:lnTo>
                  <a:close/>
                </a:path>
                <a:path w="1452879" h="683260">
                  <a:moveTo>
                    <a:pt x="1278001" y="58420"/>
                  </a:moveTo>
                  <a:lnTo>
                    <a:pt x="1277620" y="39370"/>
                  </a:lnTo>
                  <a:lnTo>
                    <a:pt x="1258570" y="39751"/>
                  </a:lnTo>
                  <a:lnTo>
                    <a:pt x="1258951" y="58801"/>
                  </a:lnTo>
                  <a:lnTo>
                    <a:pt x="1278001" y="58420"/>
                  </a:lnTo>
                  <a:close/>
                </a:path>
                <a:path w="1452879" h="683260">
                  <a:moveTo>
                    <a:pt x="1301877" y="636270"/>
                  </a:moveTo>
                  <a:lnTo>
                    <a:pt x="1282827" y="636270"/>
                  </a:lnTo>
                  <a:lnTo>
                    <a:pt x="1282827" y="655320"/>
                  </a:lnTo>
                  <a:lnTo>
                    <a:pt x="1301877" y="655320"/>
                  </a:lnTo>
                  <a:lnTo>
                    <a:pt x="1301877" y="636270"/>
                  </a:lnTo>
                  <a:close/>
                </a:path>
                <a:path w="1452879" h="683260">
                  <a:moveTo>
                    <a:pt x="1316101" y="57658"/>
                  </a:moveTo>
                  <a:lnTo>
                    <a:pt x="1315720" y="38735"/>
                  </a:lnTo>
                  <a:lnTo>
                    <a:pt x="1296670" y="38989"/>
                  </a:lnTo>
                  <a:lnTo>
                    <a:pt x="1297051" y="58039"/>
                  </a:lnTo>
                  <a:lnTo>
                    <a:pt x="1316101" y="57658"/>
                  </a:lnTo>
                  <a:close/>
                </a:path>
                <a:path w="1452879" h="683260">
                  <a:moveTo>
                    <a:pt x="1339977" y="636397"/>
                  </a:moveTo>
                  <a:lnTo>
                    <a:pt x="1320927" y="636397"/>
                  </a:lnTo>
                  <a:lnTo>
                    <a:pt x="1320927" y="655447"/>
                  </a:lnTo>
                  <a:lnTo>
                    <a:pt x="1339977" y="655447"/>
                  </a:lnTo>
                  <a:lnTo>
                    <a:pt x="1339977" y="636397"/>
                  </a:lnTo>
                  <a:close/>
                </a:path>
                <a:path w="1452879" h="683260">
                  <a:moveTo>
                    <a:pt x="1354201" y="57023"/>
                  </a:moveTo>
                  <a:lnTo>
                    <a:pt x="1353820" y="37973"/>
                  </a:lnTo>
                  <a:lnTo>
                    <a:pt x="1334770" y="38354"/>
                  </a:lnTo>
                  <a:lnTo>
                    <a:pt x="1335151" y="57404"/>
                  </a:lnTo>
                  <a:lnTo>
                    <a:pt x="1354201" y="57023"/>
                  </a:lnTo>
                  <a:close/>
                </a:path>
                <a:path w="1452879" h="683260">
                  <a:moveTo>
                    <a:pt x="1378077" y="636524"/>
                  </a:moveTo>
                  <a:lnTo>
                    <a:pt x="1359027" y="636397"/>
                  </a:lnTo>
                  <a:lnTo>
                    <a:pt x="1359027" y="655447"/>
                  </a:lnTo>
                  <a:lnTo>
                    <a:pt x="1378077" y="655574"/>
                  </a:lnTo>
                  <a:lnTo>
                    <a:pt x="1378077" y="636524"/>
                  </a:lnTo>
                  <a:close/>
                </a:path>
                <a:path w="1452879" h="683260">
                  <a:moveTo>
                    <a:pt x="1392301" y="56388"/>
                  </a:moveTo>
                  <a:lnTo>
                    <a:pt x="1391920" y="37338"/>
                  </a:lnTo>
                  <a:lnTo>
                    <a:pt x="1372870" y="37592"/>
                  </a:lnTo>
                  <a:lnTo>
                    <a:pt x="1373251" y="56642"/>
                  </a:lnTo>
                  <a:lnTo>
                    <a:pt x="1392301" y="56388"/>
                  </a:lnTo>
                  <a:close/>
                </a:path>
                <a:path w="1452879" h="683260">
                  <a:moveTo>
                    <a:pt x="1416177" y="636524"/>
                  </a:moveTo>
                  <a:lnTo>
                    <a:pt x="1397127" y="636524"/>
                  </a:lnTo>
                  <a:lnTo>
                    <a:pt x="1397127" y="655574"/>
                  </a:lnTo>
                  <a:lnTo>
                    <a:pt x="1416177" y="655574"/>
                  </a:lnTo>
                  <a:lnTo>
                    <a:pt x="1416177" y="636524"/>
                  </a:lnTo>
                  <a:close/>
                </a:path>
                <a:path w="1452879" h="683260">
                  <a:moveTo>
                    <a:pt x="1430401" y="55626"/>
                  </a:moveTo>
                  <a:lnTo>
                    <a:pt x="1430020" y="36576"/>
                  </a:lnTo>
                  <a:lnTo>
                    <a:pt x="1410970" y="36957"/>
                  </a:lnTo>
                  <a:lnTo>
                    <a:pt x="1411351" y="56007"/>
                  </a:lnTo>
                  <a:lnTo>
                    <a:pt x="1430401" y="55626"/>
                  </a:lnTo>
                  <a:close/>
                </a:path>
                <a:path w="1452879" h="683260">
                  <a:moveTo>
                    <a:pt x="1452753" y="636651"/>
                  </a:moveTo>
                  <a:lnTo>
                    <a:pt x="1435227" y="636651"/>
                  </a:lnTo>
                  <a:lnTo>
                    <a:pt x="1435227" y="655701"/>
                  </a:lnTo>
                  <a:lnTo>
                    <a:pt x="1452626" y="655701"/>
                  </a:lnTo>
                  <a:lnTo>
                    <a:pt x="1452753" y="636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86626" y="4953127"/>
              <a:ext cx="1627505" cy="751205"/>
            </a:xfrm>
            <a:custGeom>
              <a:avLst/>
              <a:gdLst/>
              <a:ahLst/>
              <a:cxnLst/>
              <a:rect l="l" t="t" r="r" b="b"/>
              <a:pathLst>
                <a:path w="1627504" h="751204">
                  <a:moveTo>
                    <a:pt x="82550" y="34925"/>
                  </a:moveTo>
                  <a:lnTo>
                    <a:pt x="703199" y="23749"/>
                  </a:lnTo>
                </a:path>
                <a:path w="1627504" h="751204">
                  <a:moveTo>
                    <a:pt x="925449" y="11049"/>
                  </a:moveTo>
                  <a:lnTo>
                    <a:pt x="1546225" y="0"/>
                  </a:lnTo>
                </a:path>
                <a:path w="1627504" h="751204">
                  <a:moveTo>
                    <a:pt x="866775" y="749515"/>
                  </a:moveTo>
                  <a:lnTo>
                    <a:pt x="1557274" y="751103"/>
                  </a:lnTo>
                </a:path>
                <a:path w="1627504" h="751204">
                  <a:moveTo>
                    <a:pt x="11049" y="128650"/>
                  </a:moveTo>
                  <a:lnTo>
                    <a:pt x="0" y="633603"/>
                  </a:lnTo>
                </a:path>
                <a:path w="1627504" h="751204">
                  <a:moveTo>
                    <a:pt x="1604899" y="104775"/>
                  </a:moveTo>
                  <a:lnTo>
                    <a:pt x="1627124" y="671703"/>
                  </a:lnTo>
                </a:path>
                <a:path w="1627504" h="751204">
                  <a:moveTo>
                    <a:pt x="785749" y="103250"/>
                  </a:moveTo>
                  <a:lnTo>
                    <a:pt x="784225" y="6558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728206" y="5719978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04556" y="572150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71458" y="5767527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84285" y="4571492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504556" y="458279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v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42556" y="458279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654863" y="4838763"/>
            <a:ext cx="1063625" cy="970280"/>
            <a:chOff x="6654863" y="4838763"/>
            <a:chExt cx="1063625" cy="970280"/>
          </a:xfrm>
        </p:grpSpPr>
        <p:pic>
          <p:nvPicPr>
            <p:cNvPr id="68" name="object 68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6654863" y="5564441"/>
              <a:ext cx="242824" cy="24458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7475537" y="4838763"/>
              <a:ext cx="242950" cy="244601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7533513" y="4800092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7"/>
          <a:stretch>
            <a:fillRect/>
          </a:stretch>
        </p:blipFill>
        <p:spPr>
          <a:xfrm>
            <a:off x="6632638" y="4860988"/>
            <a:ext cx="242824" cy="244601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6672198" y="482231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8"/>
          <a:stretch>
            <a:fillRect/>
          </a:stretch>
        </p:blipFill>
        <p:spPr>
          <a:xfrm>
            <a:off x="8296338" y="4815014"/>
            <a:ext cx="242824" cy="244475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8336026" y="4776038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9"/>
          <a:stretch>
            <a:fillRect/>
          </a:stretch>
        </p:blipFill>
        <p:spPr>
          <a:xfrm>
            <a:off x="8343963" y="5601017"/>
            <a:ext cx="242824" cy="244538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8402193" y="5562396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77" name="object 77"/>
          <p:cNvPicPr/>
          <p:nvPr/>
        </p:nvPicPr>
        <p:blipFill>
          <a:blip r:embed="rId20"/>
          <a:stretch>
            <a:fillRect/>
          </a:stretch>
        </p:blipFill>
        <p:spPr>
          <a:xfrm>
            <a:off x="7405687" y="5577141"/>
            <a:ext cx="242950" cy="244602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7454645" y="5556910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258557" y="6085128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K: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u,</a:t>
            </a:r>
            <a:r>
              <a:rPr sz="1800" spc="-10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892550" y="4977129"/>
            <a:ext cx="4451350" cy="830580"/>
            <a:chOff x="3892550" y="4977129"/>
            <a:chExt cx="4451350" cy="830580"/>
          </a:xfrm>
        </p:grpSpPr>
        <p:sp>
          <p:nvSpPr>
            <p:cNvPr id="81" name="object 81"/>
            <p:cNvSpPr/>
            <p:nvPr/>
          </p:nvSpPr>
          <p:spPr>
            <a:xfrm>
              <a:off x="6891147" y="4977129"/>
              <a:ext cx="1452880" cy="683260"/>
            </a:xfrm>
            <a:custGeom>
              <a:avLst/>
              <a:gdLst/>
              <a:ahLst/>
              <a:cxnLst/>
              <a:rect l="l" t="t" r="r" b="b"/>
              <a:pathLst>
                <a:path w="1452879" h="683260">
                  <a:moveTo>
                    <a:pt x="19431" y="89916"/>
                  </a:moveTo>
                  <a:lnTo>
                    <a:pt x="19050" y="70993"/>
                  </a:lnTo>
                  <a:lnTo>
                    <a:pt x="0" y="71247"/>
                  </a:lnTo>
                  <a:lnTo>
                    <a:pt x="381" y="90297"/>
                  </a:lnTo>
                  <a:lnTo>
                    <a:pt x="19431" y="89916"/>
                  </a:lnTo>
                  <a:close/>
                </a:path>
                <a:path w="1452879" h="683260">
                  <a:moveTo>
                    <a:pt x="57531" y="89281"/>
                  </a:moveTo>
                  <a:lnTo>
                    <a:pt x="57150" y="70231"/>
                  </a:lnTo>
                  <a:lnTo>
                    <a:pt x="38100" y="70612"/>
                  </a:lnTo>
                  <a:lnTo>
                    <a:pt x="38481" y="89662"/>
                  </a:lnTo>
                  <a:lnTo>
                    <a:pt x="57531" y="89281"/>
                  </a:lnTo>
                  <a:close/>
                </a:path>
                <a:path w="1452879" h="683260">
                  <a:moveTo>
                    <a:pt x="95631" y="88646"/>
                  </a:moveTo>
                  <a:lnTo>
                    <a:pt x="95250" y="69596"/>
                  </a:lnTo>
                  <a:lnTo>
                    <a:pt x="76200" y="69850"/>
                  </a:lnTo>
                  <a:lnTo>
                    <a:pt x="76581" y="88900"/>
                  </a:lnTo>
                  <a:lnTo>
                    <a:pt x="95631" y="88646"/>
                  </a:lnTo>
                  <a:close/>
                </a:path>
                <a:path w="1452879" h="683260">
                  <a:moveTo>
                    <a:pt x="133731" y="87884"/>
                  </a:moveTo>
                  <a:lnTo>
                    <a:pt x="133350" y="68834"/>
                  </a:lnTo>
                  <a:lnTo>
                    <a:pt x="114300" y="69215"/>
                  </a:lnTo>
                  <a:lnTo>
                    <a:pt x="114681" y="88265"/>
                  </a:lnTo>
                  <a:lnTo>
                    <a:pt x="133731" y="87884"/>
                  </a:lnTo>
                  <a:close/>
                </a:path>
                <a:path w="1452879" h="683260">
                  <a:moveTo>
                    <a:pt x="171831" y="87249"/>
                  </a:moveTo>
                  <a:lnTo>
                    <a:pt x="171450" y="68199"/>
                  </a:lnTo>
                  <a:lnTo>
                    <a:pt x="152400" y="68580"/>
                  </a:lnTo>
                  <a:lnTo>
                    <a:pt x="152781" y="87630"/>
                  </a:lnTo>
                  <a:lnTo>
                    <a:pt x="171831" y="87249"/>
                  </a:lnTo>
                  <a:close/>
                </a:path>
                <a:path w="1452879" h="683260">
                  <a:moveTo>
                    <a:pt x="209931" y="86614"/>
                  </a:moveTo>
                  <a:lnTo>
                    <a:pt x="209550" y="67564"/>
                  </a:lnTo>
                  <a:lnTo>
                    <a:pt x="190500" y="67818"/>
                  </a:lnTo>
                  <a:lnTo>
                    <a:pt x="190881" y="86868"/>
                  </a:lnTo>
                  <a:lnTo>
                    <a:pt x="209931" y="86614"/>
                  </a:lnTo>
                  <a:close/>
                </a:path>
                <a:path w="1452879" h="683260">
                  <a:moveTo>
                    <a:pt x="248031" y="85852"/>
                  </a:moveTo>
                  <a:lnTo>
                    <a:pt x="247650" y="66802"/>
                  </a:lnTo>
                  <a:lnTo>
                    <a:pt x="228600" y="67183"/>
                  </a:lnTo>
                  <a:lnTo>
                    <a:pt x="228981" y="86233"/>
                  </a:lnTo>
                  <a:lnTo>
                    <a:pt x="248031" y="85852"/>
                  </a:lnTo>
                  <a:close/>
                </a:path>
                <a:path w="1452879" h="683260">
                  <a:moveTo>
                    <a:pt x="286004" y="85217"/>
                  </a:moveTo>
                  <a:lnTo>
                    <a:pt x="285750" y="66167"/>
                  </a:lnTo>
                  <a:lnTo>
                    <a:pt x="266700" y="66548"/>
                  </a:lnTo>
                  <a:lnTo>
                    <a:pt x="266954" y="85598"/>
                  </a:lnTo>
                  <a:lnTo>
                    <a:pt x="286004" y="85217"/>
                  </a:lnTo>
                  <a:close/>
                </a:path>
                <a:path w="1452879" h="683260">
                  <a:moveTo>
                    <a:pt x="324104" y="84582"/>
                  </a:moveTo>
                  <a:lnTo>
                    <a:pt x="323850" y="65532"/>
                  </a:lnTo>
                  <a:lnTo>
                    <a:pt x="304800" y="65786"/>
                  </a:lnTo>
                  <a:lnTo>
                    <a:pt x="305054" y="84836"/>
                  </a:lnTo>
                  <a:lnTo>
                    <a:pt x="324104" y="84582"/>
                  </a:lnTo>
                  <a:close/>
                </a:path>
                <a:path w="1452879" h="683260">
                  <a:moveTo>
                    <a:pt x="362204" y="83820"/>
                  </a:moveTo>
                  <a:lnTo>
                    <a:pt x="361950" y="64770"/>
                  </a:lnTo>
                  <a:lnTo>
                    <a:pt x="342900" y="65151"/>
                  </a:lnTo>
                  <a:lnTo>
                    <a:pt x="343154" y="84201"/>
                  </a:lnTo>
                  <a:lnTo>
                    <a:pt x="362204" y="83820"/>
                  </a:lnTo>
                  <a:close/>
                </a:path>
                <a:path w="1452879" h="683260">
                  <a:moveTo>
                    <a:pt x="400304" y="83185"/>
                  </a:moveTo>
                  <a:lnTo>
                    <a:pt x="400050" y="64135"/>
                  </a:lnTo>
                  <a:lnTo>
                    <a:pt x="381000" y="64389"/>
                  </a:lnTo>
                  <a:lnTo>
                    <a:pt x="381254" y="83439"/>
                  </a:lnTo>
                  <a:lnTo>
                    <a:pt x="400304" y="83185"/>
                  </a:lnTo>
                  <a:close/>
                </a:path>
                <a:path w="1452879" h="683260">
                  <a:moveTo>
                    <a:pt x="438404" y="82423"/>
                  </a:moveTo>
                  <a:lnTo>
                    <a:pt x="438150" y="63373"/>
                  </a:lnTo>
                  <a:lnTo>
                    <a:pt x="419100" y="63754"/>
                  </a:lnTo>
                  <a:lnTo>
                    <a:pt x="419354" y="82804"/>
                  </a:lnTo>
                  <a:lnTo>
                    <a:pt x="438404" y="82423"/>
                  </a:lnTo>
                  <a:close/>
                </a:path>
                <a:path w="1452879" h="683260">
                  <a:moveTo>
                    <a:pt x="476504" y="81788"/>
                  </a:moveTo>
                  <a:lnTo>
                    <a:pt x="476250" y="62738"/>
                  </a:lnTo>
                  <a:lnTo>
                    <a:pt x="457200" y="63119"/>
                  </a:lnTo>
                  <a:lnTo>
                    <a:pt x="457454" y="82169"/>
                  </a:lnTo>
                  <a:lnTo>
                    <a:pt x="476504" y="81788"/>
                  </a:lnTo>
                  <a:close/>
                </a:path>
                <a:path w="1452879" h="683260">
                  <a:moveTo>
                    <a:pt x="514604" y="81153"/>
                  </a:moveTo>
                  <a:lnTo>
                    <a:pt x="514223" y="62103"/>
                  </a:lnTo>
                  <a:lnTo>
                    <a:pt x="495300" y="62357"/>
                  </a:lnTo>
                  <a:lnTo>
                    <a:pt x="495554" y="81407"/>
                  </a:lnTo>
                  <a:lnTo>
                    <a:pt x="514604" y="81153"/>
                  </a:lnTo>
                  <a:close/>
                </a:path>
                <a:path w="1452879" h="683260">
                  <a:moveTo>
                    <a:pt x="620903" y="69723"/>
                  </a:moveTo>
                  <a:lnTo>
                    <a:pt x="603415" y="61341"/>
                  </a:lnTo>
                  <a:lnTo>
                    <a:pt x="544068" y="32893"/>
                  </a:lnTo>
                  <a:lnTo>
                    <a:pt x="544537" y="61506"/>
                  </a:lnTo>
                  <a:lnTo>
                    <a:pt x="533273" y="61722"/>
                  </a:lnTo>
                  <a:lnTo>
                    <a:pt x="533654" y="80772"/>
                  </a:lnTo>
                  <a:lnTo>
                    <a:pt x="544855" y="80556"/>
                  </a:lnTo>
                  <a:lnTo>
                    <a:pt x="545338" y="109093"/>
                  </a:lnTo>
                  <a:lnTo>
                    <a:pt x="620903" y="69723"/>
                  </a:lnTo>
                  <a:close/>
                </a:path>
                <a:path w="1452879" h="683260">
                  <a:moveTo>
                    <a:pt x="772033" y="536448"/>
                  </a:moveTo>
                  <a:lnTo>
                    <a:pt x="752983" y="536321"/>
                  </a:lnTo>
                  <a:lnTo>
                    <a:pt x="752856" y="555371"/>
                  </a:lnTo>
                  <a:lnTo>
                    <a:pt x="771906" y="555498"/>
                  </a:lnTo>
                  <a:lnTo>
                    <a:pt x="772033" y="536448"/>
                  </a:lnTo>
                  <a:close/>
                </a:path>
                <a:path w="1452879" h="683260">
                  <a:moveTo>
                    <a:pt x="772160" y="498348"/>
                  </a:moveTo>
                  <a:lnTo>
                    <a:pt x="753110" y="498221"/>
                  </a:lnTo>
                  <a:lnTo>
                    <a:pt x="752983" y="517271"/>
                  </a:lnTo>
                  <a:lnTo>
                    <a:pt x="772033" y="517398"/>
                  </a:lnTo>
                  <a:lnTo>
                    <a:pt x="772160" y="498348"/>
                  </a:lnTo>
                  <a:close/>
                </a:path>
                <a:path w="1452879" h="683260">
                  <a:moveTo>
                    <a:pt x="772160" y="460248"/>
                  </a:moveTo>
                  <a:lnTo>
                    <a:pt x="753110" y="460121"/>
                  </a:lnTo>
                  <a:lnTo>
                    <a:pt x="753110" y="479171"/>
                  </a:lnTo>
                  <a:lnTo>
                    <a:pt x="772160" y="479298"/>
                  </a:lnTo>
                  <a:lnTo>
                    <a:pt x="772160" y="460248"/>
                  </a:lnTo>
                  <a:close/>
                </a:path>
                <a:path w="1452879" h="683260">
                  <a:moveTo>
                    <a:pt x="772287" y="422148"/>
                  </a:moveTo>
                  <a:lnTo>
                    <a:pt x="753237" y="422021"/>
                  </a:lnTo>
                  <a:lnTo>
                    <a:pt x="753237" y="441071"/>
                  </a:lnTo>
                  <a:lnTo>
                    <a:pt x="772287" y="441198"/>
                  </a:lnTo>
                  <a:lnTo>
                    <a:pt x="772287" y="422148"/>
                  </a:lnTo>
                  <a:close/>
                </a:path>
                <a:path w="1452879" h="683260">
                  <a:moveTo>
                    <a:pt x="772414" y="384048"/>
                  </a:moveTo>
                  <a:lnTo>
                    <a:pt x="753364" y="383921"/>
                  </a:lnTo>
                  <a:lnTo>
                    <a:pt x="753364" y="402971"/>
                  </a:lnTo>
                  <a:lnTo>
                    <a:pt x="772414" y="403098"/>
                  </a:lnTo>
                  <a:lnTo>
                    <a:pt x="772414" y="384048"/>
                  </a:lnTo>
                  <a:close/>
                </a:path>
                <a:path w="1452879" h="683260">
                  <a:moveTo>
                    <a:pt x="772541" y="345948"/>
                  </a:moveTo>
                  <a:lnTo>
                    <a:pt x="753491" y="345821"/>
                  </a:lnTo>
                  <a:lnTo>
                    <a:pt x="753491" y="364871"/>
                  </a:lnTo>
                  <a:lnTo>
                    <a:pt x="772541" y="364998"/>
                  </a:lnTo>
                  <a:lnTo>
                    <a:pt x="772541" y="345948"/>
                  </a:lnTo>
                  <a:close/>
                </a:path>
                <a:path w="1452879" h="683260">
                  <a:moveTo>
                    <a:pt x="772668" y="307848"/>
                  </a:moveTo>
                  <a:lnTo>
                    <a:pt x="753618" y="307721"/>
                  </a:lnTo>
                  <a:lnTo>
                    <a:pt x="753491" y="326771"/>
                  </a:lnTo>
                  <a:lnTo>
                    <a:pt x="772541" y="326898"/>
                  </a:lnTo>
                  <a:lnTo>
                    <a:pt x="772668" y="307848"/>
                  </a:lnTo>
                  <a:close/>
                </a:path>
                <a:path w="1452879" h="683260">
                  <a:moveTo>
                    <a:pt x="772795" y="269748"/>
                  </a:moveTo>
                  <a:lnTo>
                    <a:pt x="753745" y="269621"/>
                  </a:lnTo>
                  <a:lnTo>
                    <a:pt x="753618" y="288671"/>
                  </a:lnTo>
                  <a:lnTo>
                    <a:pt x="772668" y="288798"/>
                  </a:lnTo>
                  <a:lnTo>
                    <a:pt x="772795" y="269748"/>
                  </a:lnTo>
                  <a:close/>
                </a:path>
                <a:path w="1452879" h="683260">
                  <a:moveTo>
                    <a:pt x="772922" y="231648"/>
                  </a:moveTo>
                  <a:lnTo>
                    <a:pt x="753872" y="231521"/>
                  </a:lnTo>
                  <a:lnTo>
                    <a:pt x="753745" y="250571"/>
                  </a:lnTo>
                  <a:lnTo>
                    <a:pt x="772795" y="250698"/>
                  </a:lnTo>
                  <a:lnTo>
                    <a:pt x="772922" y="231648"/>
                  </a:lnTo>
                  <a:close/>
                </a:path>
                <a:path w="1452879" h="683260">
                  <a:moveTo>
                    <a:pt x="772922" y="193548"/>
                  </a:moveTo>
                  <a:lnTo>
                    <a:pt x="753872" y="193421"/>
                  </a:lnTo>
                  <a:lnTo>
                    <a:pt x="753872" y="212471"/>
                  </a:lnTo>
                  <a:lnTo>
                    <a:pt x="772922" y="212598"/>
                  </a:lnTo>
                  <a:lnTo>
                    <a:pt x="772922" y="193548"/>
                  </a:lnTo>
                  <a:close/>
                </a:path>
                <a:path w="1452879" h="683260">
                  <a:moveTo>
                    <a:pt x="773049" y="155448"/>
                  </a:moveTo>
                  <a:lnTo>
                    <a:pt x="753999" y="155321"/>
                  </a:lnTo>
                  <a:lnTo>
                    <a:pt x="753999" y="174371"/>
                  </a:lnTo>
                  <a:lnTo>
                    <a:pt x="773049" y="174498"/>
                  </a:lnTo>
                  <a:lnTo>
                    <a:pt x="773049" y="155448"/>
                  </a:lnTo>
                  <a:close/>
                </a:path>
                <a:path w="1452879" h="683260">
                  <a:moveTo>
                    <a:pt x="773176" y="117348"/>
                  </a:moveTo>
                  <a:lnTo>
                    <a:pt x="754126" y="117221"/>
                  </a:lnTo>
                  <a:lnTo>
                    <a:pt x="754126" y="136271"/>
                  </a:lnTo>
                  <a:lnTo>
                    <a:pt x="773176" y="136398"/>
                  </a:lnTo>
                  <a:lnTo>
                    <a:pt x="773176" y="117348"/>
                  </a:lnTo>
                  <a:close/>
                </a:path>
                <a:path w="1452879" h="683260">
                  <a:moveTo>
                    <a:pt x="773303" y="79248"/>
                  </a:moveTo>
                  <a:lnTo>
                    <a:pt x="754253" y="79121"/>
                  </a:lnTo>
                  <a:lnTo>
                    <a:pt x="754253" y="98171"/>
                  </a:lnTo>
                  <a:lnTo>
                    <a:pt x="773303" y="98298"/>
                  </a:lnTo>
                  <a:lnTo>
                    <a:pt x="773303" y="79248"/>
                  </a:lnTo>
                  <a:close/>
                </a:path>
                <a:path w="1452879" h="683260">
                  <a:moveTo>
                    <a:pt x="800481" y="555752"/>
                  </a:moveTo>
                  <a:lnTo>
                    <a:pt x="724281" y="555498"/>
                  </a:lnTo>
                  <a:lnTo>
                    <a:pt x="762127" y="631825"/>
                  </a:lnTo>
                  <a:lnTo>
                    <a:pt x="800481" y="555752"/>
                  </a:lnTo>
                  <a:close/>
                </a:path>
                <a:path w="1452879" h="683260">
                  <a:moveTo>
                    <a:pt x="844804" y="635190"/>
                  </a:moveTo>
                  <a:lnTo>
                    <a:pt x="838403" y="635177"/>
                  </a:lnTo>
                  <a:lnTo>
                    <a:pt x="838454" y="606552"/>
                  </a:lnTo>
                  <a:lnTo>
                    <a:pt x="762127" y="644525"/>
                  </a:lnTo>
                  <a:lnTo>
                    <a:pt x="838327" y="682802"/>
                  </a:lnTo>
                  <a:lnTo>
                    <a:pt x="838365" y="654227"/>
                  </a:lnTo>
                  <a:lnTo>
                    <a:pt x="844677" y="654240"/>
                  </a:lnTo>
                  <a:lnTo>
                    <a:pt x="844804" y="635190"/>
                  </a:lnTo>
                  <a:close/>
                </a:path>
                <a:path w="1452879" h="683260">
                  <a:moveTo>
                    <a:pt x="882904" y="635279"/>
                  </a:moveTo>
                  <a:lnTo>
                    <a:pt x="863854" y="635228"/>
                  </a:lnTo>
                  <a:lnTo>
                    <a:pt x="863727" y="654278"/>
                  </a:lnTo>
                  <a:lnTo>
                    <a:pt x="882777" y="654329"/>
                  </a:lnTo>
                  <a:lnTo>
                    <a:pt x="882904" y="635279"/>
                  </a:lnTo>
                  <a:close/>
                </a:path>
                <a:path w="1452879" h="683260">
                  <a:moveTo>
                    <a:pt x="897128" y="65151"/>
                  </a:moveTo>
                  <a:lnTo>
                    <a:pt x="896747" y="46101"/>
                  </a:lnTo>
                  <a:lnTo>
                    <a:pt x="877697" y="46482"/>
                  </a:lnTo>
                  <a:lnTo>
                    <a:pt x="878078" y="65532"/>
                  </a:lnTo>
                  <a:lnTo>
                    <a:pt x="897128" y="65151"/>
                  </a:lnTo>
                  <a:close/>
                </a:path>
                <a:path w="1452879" h="683260">
                  <a:moveTo>
                    <a:pt x="921004" y="635355"/>
                  </a:moveTo>
                  <a:lnTo>
                    <a:pt x="901954" y="635317"/>
                  </a:lnTo>
                  <a:lnTo>
                    <a:pt x="901827" y="654367"/>
                  </a:lnTo>
                  <a:lnTo>
                    <a:pt x="920877" y="654405"/>
                  </a:lnTo>
                  <a:lnTo>
                    <a:pt x="921004" y="635355"/>
                  </a:lnTo>
                  <a:close/>
                </a:path>
                <a:path w="1452879" h="683260">
                  <a:moveTo>
                    <a:pt x="927608" y="99822"/>
                  </a:moveTo>
                  <a:lnTo>
                    <a:pt x="925957" y="93980"/>
                  </a:lnTo>
                  <a:lnTo>
                    <a:pt x="876198" y="66167"/>
                  </a:lnTo>
                  <a:lnTo>
                    <a:pt x="858837" y="56464"/>
                  </a:lnTo>
                  <a:lnTo>
                    <a:pt x="858824" y="56172"/>
                  </a:lnTo>
                  <a:lnTo>
                    <a:pt x="874344" y="46736"/>
                  </a:lnTo>
                  <a:lnTo>
                    <a:pt x="924560" y="16256"/>
                  </a:lnTo>
                  <a:lnTo>
                    <a:pt x="926084" y="10414"/>
                  </a:lnTo>
                  <a:lnTo>
                    <a:pt x="923290" y="5842"/>
                  </a:lnTo>
                  <a:lnTo>
                    <a:pt x="920623" y="1397"/>
                  </a:lnTo>
                  <a:lnTo>
                    <a:pt x="914781" y="0"/>
                  </a:lnTo>
                  <a:lnTo>
                    <a:pt x="910209" y="2667"/>
                  </a:lnTo>
                  <a:lnTo>
                    <a:pt x="820928" y="57023"/>
                  </a:lnTo>
                  <a:lnTo>
                    <a:pt x="916686" y="110617"/>
                  </a:lnTo>
                  <a:lnTo>
                    <a:pt x="922528" y="108966"/>
                  </a:lnTo>
                  <a:lnTo>
                    <a:pt x="927608" y="99822"/>
                  </a:lnTo>
                  <a:close/>
                </a:path>
                <a:path w="1452879" h="683260">
                  <a:moveTo>
                    <a:pt x="935228" y="64516"/>
                  </a:moveTo>
                  <a:lnTo>
                    <a:pt x="934847" y="45466"/>
                  </a:lnTo>
                  <a:lnTo>
                    <a:pt x="915797" y="45720"/>
                  </a:lnTo>
                  <a:lnTo>
                    <a:pt x="916178" y="64770"/>
                  </a:lnTo>
                  <a:lnTo>
                    <a:pt x="935228" y="64516"/>
                  </a:lnTo>
                  <a:close/>
                </a:path>
                <a:path w="1452879" h="683260">
                  <a:moveTo>
                    <a:pt x="959104" y="635444"/>
                  </a:moveTo>
                  <a:lnTo>
                    <a:pt x="940054" y="635406"/>
                  </a:lnTo>
                  <a:lnTo>
                    <a:pt x="939927" y="654456"/>
                  </a:lnTo>
                  <a:lnTo>
                    <a:pt x="958977" y="654494"/>
                  </a:lnTo>
                  <a:lnTo>
                    <a:pt x="959104" y="635444"/>
                  </a:lnTo>
                  <a:close/>
                </a:path>
                <a:path w="1452879" h="683260">
                  <a:moveTo>
                    <a:pt x="973328" y="63754"/>
                  </a:moveTo>
                  <a:lnTo>
                    <a:pt x="972947" y="44704"/>
                  </a:lnTo>
                  <a:lnTo>
                    <a:pt x="953897" y="45085"/>
                  </a:lnTo>
                  <a:lnTo>
                    <a:pt x="954278" y="64135"/>
                  </a:lnTo>
                  <a:lnTo>
                    <a:pt x="973328" y="63754"/>
                  </a:lnTo>
                  <a:close/>
                </a:path>
                <a:path w="1452879" h="683260">
                  <a:moveTo>
                    <a:pt x="997204" y="635533"/>
                  </a:moveTo>
                  <a:lnTo>
                    <a:pt x="978154" y="635495"/>
                  </a:lnTo>
                  <a:lnTo>
                    <a:pt x="978027" y="654545"/>
                  </a:lnTo>
                  <a:lnTo>
                    <a:pt x="997077" y="654583"/>
                  </a:lnTo>
                  <a:lnTo>
                    <a:pt x="997204" y="635533"/>
                  </a:lnTo>
                  <a:close/>
                </a:path>
                <a:path w="1452879" h="683260">
                  <a:moveTo>
                    <a:pt x="1011428" y="63119"/>
                  </a:moveTo>
                  <a:lnTo>
                    <a:pt x="1011047" y="44069"/>
                  </a:lnTo>
                  <a:lnTo>
                    <a:pt x="991997" y="44323"/>
                  </a:lnTo>
                  <a:lnTo>
                    <a:pt x="992378" y="63373"/>
                  </a:lnTo>
                  <a:lnTo>
                    <a:pt x="1011428" y="63119"/>
                  </a:lnTo>
                  <a:close/>
                </a:path>
                <a:path w="1452879" h="683260">
                  <a:moveTo>
                    <a:pt x="1035304" y="635622"/>
                  </a:moveTo>
                  <a:lnTo>
                    <a:pt x="1016254" y="635584"/>
                  </a:lnTo>
                  <a:lnTo>
                    <a:pt x="1016127" y="654634"/>
                  </a:lnTo>
                  <a:lnTo>
                    <a:pt x="1035177" y="654672"/>
                  </a:lnTo>
                  <a:lnTo>
                    <a:pt x="1035304" y="635622"/>
                  </a:lnTo>
                  <a:close/>
                </a:path>
                <a:path w="1452879" h="683260">
                  <a:moveTo>
                    <a:pt x="1049528" y="62357"/>
                  </a:moveTo>
                  <a:lnTo>
                    <a:pt x="1049147" y="43307"/>
                  </a:lnTo>
                  <a:lnTo>
                    <a:pt x="1030097" y="43688"/>
                  </a:lnTo>
                  <a:lnTo>
                    <a:pt x="1030478" y="62738"/>
                  </a:lnTo>
                  <a:lnTo>
                    <a:pt x="1049528" y="62357"/>
                  </a:lnTo>
                  <a:close/>
                </a:path>
                <a:path w="1452879" h="683260">
                  <a:moveTo>
                    <a:pt x="1073404" y="635711"/>
                  </a:moveTo>
                  <a:lnTo>
                    <a:pt x="1054354" y="635673"/>
                  </a:lnTo>
                  <a:lnTo>
                    <a:pt x="1054227" y="654723"/>
                  </a:lnTo>
                  <a:lnTo>
                    <a:pt x="1073277" y="654761"/>
                  </a:lnTo>
                  <a:lnTo>
                    <a:pt x="1073404" y="635711"/>
                  </a:lnTo>
                  <a:close/>
                </a:path>
                <a:path w="1452879" h="683260">
                  <a:moveTo>
                    <a:pt x="1087501" y="61722"/>
                  </a:moveTo>
                  <a:lnTo>
                    <a:pt x="1087247" y="42672"/>
                  </a:lnTo>
                  <a:lnTo>
                    <a:pt x="1068197" y="43053"/>
                  </a:lnTo>
                  <a:lnTo>
                    <a:pt x="1068578" y="62103"/>
                  </a:lnTo>
                  <a:lnTo>
                    <a:pt x="1087501" y="61722"/>
                  </a:lnTo>
                  <a:close/>
                </a:path>
                <a:path w="1452879" h="683260">
                  <a:moveTo>
                    <a:pt x="1111504" y="635800"/>
                  </a:moveTo>
                  <a:lnTo>
                    <a:pt x="1092454" y="635762"/>
                  </a:lnTo>
                  <a:lnTo>
                    <a:pt x="1092327" y="654812"/>
                  </a:lnTo>
                  <a:lnTo>
                    <a:pt x="1111377" y="654850"/>
                  </a:lnTo>
                  <a:lnTo>
                    <a:pt x="1111504" y="635800"/>
                  </a:lnTo>
                  <a:close/>
                </a:path>
                <a:path w="1452879" h="683260">
                  <a:moveTo>
                    <a:pt x="1125601" y="61087"/>
                  </a:moveTo>
                  <a:lnTo>
                    <a:pt x="1125347" y="42037"/>
                  </a:lnTo>
                  <a:lnTo>
                    <a:pt x="1106297" y="42291"/>
                  </a:lnTo>
                  <a:lnTo>
                    <a:pt x="1106551" y="61341"/>
                  </a:lnTo>
                  <a:lnTo>
                    <a:pt x="1125601" y="61087"/>
                  </a:lnTo>
                  <a:close/>
                </a:path>
                <a:path w="1452879" h="683260">
                  <a:moveTo>
                    <a:pt x="1149604" y="635889"/>
                  </a:moveTo>
                  <a:lnTo>
                    <a:pt x="1130554" y="635838"/>
                  </a:lnTo>
                  <a:lnTo>
                    <a:pt x="1130427" y="654888"/>
                  </a:lnTo>
                  <a:lnTo>
                    <a:pt x="1149477" y="654939"/>
                  </a:lnTo>
                  <a:lnTo>
                    <a:pt x="1149604" y="635889"/>
                  </a:lnTo>
                  <a:close/>
                </a:path>
                <a:path w="1452879" h="683260">
                  <a:moveTo>
                    <a:pt x="1163701" y="60325"/>
                  </a:moveTo>
                  <a:lnTo>
                    <a:pt x="1163447" y="41275"/>
                  </a:lnTo>
                  <a:lnTo>
                    <a:pt x="1144397" y="41656"/>
                  </a:lnTo>
                  <a:lnTo>
                    <a:pt x="1144651" y="60706"/>
                  </a:lnTo>
                  <a:lnTo>
                    <a:pt x="1163701" y="60325"/>
                  </a:lnTo>
                  <a:close/>
                </a:path>
                <a:path w="1452879" h="683260">
                  <a:moveTo>
                    <a:pt x="1187704" y="635977"/>
                  </a:moveTo>
                  <a:lnTo>
                    <a:pt x="1168654" y="635927"/>
                  </a:lnTo>
                  <a:lnTo>
                    <a:pt x="1168527" y="654977"/>
                  </a:lnTo>
                  <a:lnTo>
                    <a:pt x="1187577" y="655027"/>
                  </a:lnTo>
                  <a:lnTo>
                    <a:pt x="1187704" y="635977"/>
                  </a:lnTo>
                  <a:close/>
                </a:path>
                <a:path w="1452879" h="683260">
                  <a:moveTo>
                    <a:pt x="1201801" y="59690"/>
                  </a:moveTo>
                  <a:lnTo>
                    <a:pt x="1201547" y="40640"/>
                  </a:lnTo>
                  <a:lnTo>
                    <a:pt x="1182497" y="41021"/>
                  </a:lnTo>
                  <a:lnTo>
                    <a:pt x="1182751" y="60071"/>
                  </a:lnTo>
                  <a:lnTo>
                    <a:pt x="1201801" y="59690"/>
                  </a:lnTo>
                  <a:close/>
                </a:path>
                <a:path w="1452879" h="683260">
                  <a:moveTo>
                    <a:pt x="1225804" y="636066"/>
                  </a:moveTo>
                  <a:lnTo>
                    <a:pt x="1206754" y="636016"/>
                  </a:lnTo>
                  <a:lnTo>
                    <a:pt x="1206627" y="655066"/>
                  </a:lnTo>
                  <a:lnTo>
                    <a:pt x="1225677" y="655116"/>
                  </a:lnTo>
                  <a:lnTo>
                    <a:pt x="1225804" y="636066"/>
                  </a:lnTo>
                  <a:close/>
                </a:path>
                <a:path w="1452879" h="683260">
                  <a:moveTo>
                    <a:pt x="1239901" y="59055"/>
                  </a:moveTo>
                  <a:lnTo>
                    <a:pt x="1239647" y="40005"/>
                  </a:lnTo>
                  <a:lnTo>
                    <a:pt x="1220597" y="40259"/>
                  </a:lnTo>
                  <a:lnTo>
                    <a:pt x="1220851" y="59309"/>
                  </a:lnTo>
                  <a:lnTo>
                    <a:pt x="1239901" y="59055"/>
                  </a:lnTo>
                  <a:close/>
                </a:path>
                <a:path w="1452879" h="683260">
                  <a:moveTo>
                    <a:pt x="1263904" y="636155"/>
                  </a:moveTo>
                  <a:lnTo>
                    <a:pt x="1244854" y="636104"/>
                  </a:lnTo>
                  <a:lnTo>
                    <a:pt x="1244727" y="655154"/>
                  </a:lnTo>
                  <a:lnTo>
                    <a:pt x="1263777" y="655205"/>
                  </a:lnTo>
                  <a:lnTo>
                    <a:pt x="1263904" y="636155"/>
                  </a:lnTo>
                  <a:close/>
                </a:path>
                <a:path w="1452879" h="683260">
                  <a:moveTo>
                    <a:pt x="1278001" y="58293"/>
                  </a:moveTo>
                  <a:lnTo>
                    <a:pt x="1277747" y="39243"/>
                  </a:lnTo>
                  <a:lnTo>
                    <a:pt x="1258697" y="39624"/>
                  </a:lnTo>
                  <a:lnTo>
                    <a:pt x="1258951" y="58674"/>
                  </a:lnTo>
                  <a:lnTo>
                    <a:pt x="1278001" y="58293"/>
                  </a:lnTo>
                  <a:close/>
                </a:path>
                <a:path w="1452879" h="683260">
                  <a:moveTo>
                    <a:pt x="1302004" y="636231"/>
                  </a:moveTo>
                  <a:lnTo>
                    <a:pt x="1282954" y="636193"/>
                  </a:lnTo>
                  <a:lnTo>
                    <a:pt x="1282827" y="655243"/>
                  </a:lnTo>
                  <a:lnTo>
                    <a:pt x="1301877" y="655281"/>
                  </a:lnTo>
                  <a:lnTo>
                    <a:pt x="1302004" y="636231"/>
                  </a:lnTo>
                  <a:close/>
                </a:path>
                <a:path w="1452879" h="683260">
                  <a:moveTo>
                    <a:pt x="1316101" y="57658"/>
                  </a:moveTo>
                  <a:lnTo>
                    <a:pt x="1315847" y="38608"/>
                  </a:lnTo>
                  <a:lnTo>
                    <a:pt x="1296797" y="38989"/>
                  </a:lnTo>
                  <a:lnTo>
                    <a:pt x="1297051" y="57912"/>
                  </a:lnTo>
                  <a:lnTo>
                    <a:pt x="1316101" y="57658"/>
                  </a:lnTo>
                  <a:close/>
                </a:path>
                <a:path w="1452879" h="683260">
                  <a:moveTo>
                    <a:pt x="1340104" y="636320"/>
                  </a:moveTo>
                  <a:lnTo>
                    <a:pt x="1321054" y="636282"/>
                  </a:lnTo>
                  <a:lnTo>
                    <a:pt x="1320927" y="655332"/>
                  </a:lnTo>
                  <a:lnTo>
                    <a:pt x="1339977" y="655370"/>
                  </a:lnTo>
                  <a:lnTo>
                    <a:pt x="1340104" y="636320"/>
                  </a:lnTo>
                  <a:close/>
                </a:path>
                <a:path w="1452879" h="683260">
                  <a:moveTo>
                    <a:pt x="1354201" y="56896"/>
                  </a:moveTo>
                  <a:lnTo>
                    <a:pt x="1353820" y="37846"/>
                  </a:lnTo>
                  <a:lnTo>
                    <a:pt x="1334770" y="38227"/>
                  </a:lnTo>
                  <a:lnTo>
                    <a:pt x="1335151" y="57277"/>
                  </a:lnTo>
                  <a:lnTo>
                    <a:pt x="1354201" y="56896"/>
                  </a:lnTo>
                  <a:close/>
                </a:path>
                <a:path w="1452879" h="683260">
                  <a:moveTo>
                    <a:pt x="1378204" y="636409"/>
                  </a:moveTo>
                  <a:lnTo>
                    <a:pt x="1359154" y="636371"/>
                  </a:lnTo>
                  <a:lnTo>
                    <a:pt x="1359027" y="655421"/>
                  </a:lnTo>
                  <a:lnTo>
                    <a:pt x="1378077" y="655459"/>
                  </a:lnTo>
                  <a:lnTo>
                    <a:pt x="1378204" y="636409"/>
                  </a:lnTo>
                  <a:close/>
                </a:path>
                <a:path w="1452879" h="683260">
                  <a:moveTo>
                    <a:pt x="1392301" y="56261"/>
                  </a:moveTo>
                  <a:lnTo>
                    <a:pt x="1391920" y="37211"/>
                  </a:lnTo>
                  <a:lnTo>
                    <a:pt x="1372870" y="37592"/>
                  </a:lnTo>
                  <a:lnTo>
                    <a:pt x="1373251" y="56642"/>
                  </a:lnTo>
                  <a:lnTo>
                    <a:pt x="1392301" y="56261"/>
                  </a:lnTo>
                  <a:close/>
                </a:path>
                <a:path w="1452879" h="683260">
                  <a:moveTo>
                    <a:pt x="1416304" y="636498"/>
                  </a:moveTo>
                  <a:lnTo>
                    <a:pt x="1397254" y="636460"/>
                  </a:lnTo>
                  <a:lnTo>
                    <a:pt x="1397127" y="655510"/>
                  </a:lnTo>
                  <a:lnTo>
                    <a:pt x="1416177" y="655548"/>
                  </a:lnTo>
                  <a:lnTo>
                    <a:pt x="1416304" y="636498"/>
                  </a:lnTo>
                  <a:close/>
                </a:path>
                <a:path w="1452879" h="683260">
                  <a:moveTo>
                    <a:pt x="1430401" y="55626"/>
                  </a:moveTo>
                  <a:lnTo>
                    <a:pt x="1430020" y="36576"/>
                  </a:lnTo>
                  <a:lnTo>
                    <a:pt x="1410970" y="36830"/>
                  </a:lnTo>
                  <a:lnTo>
                    <a:pt x="1411351" y="55880"/>
                  </a:lnTo>
                  <a:lnTo>
                    <a:pt x="1430401" y="55626"/>
                  </a:lnTo>
                  <a:close/>
                </a:path>
                <a:path w="1452879" h="683260">
                  <a:moveTo>
                    <a:pt x="1452753" y="636587"/>
                  </a:moveTo>
                  <a:lnTo>
                    <a:pt x="1435354" y="636549"/>
                  </a:lnTo>
                  <a:lnTo>
                    <a:pt x="1435227" y="655599"/>
                  </a:lnTo>
                  <a:lnTo>
                    <a:pt x="1452753" y="655637"/>
                  </a:lnTo>
                  <a:lnTo>
                    <a:pt x="1452753" y="636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02075" y="5046725"/>
              <a:ext cx="1675130" cy="751205"/>
            </a:xfrm>
            <a:custGeom>
              <a:avLst/>
              <a:gdLst/>
              <a:ahLst/>
              <a:cxnLst/>
              <a:rect l="l" t="t" r="r" b="b"/>
              <a:pathLst>
                <a:path w="1675129" h="751204">
                  <a:moveTo>
                    <a:pt x="130175" y="35051"/>
                  </a:moveTo>
                  <a:lnTo>
                    <a:pt x="750951" y="23875"/>
                  </a:lnTo>
                </a:path>
                <a:path w="1675129" h="751204">
                  <a:moveTo>
                    <a:pt x="973201" y="11175"/>
                  </a:moveTo>
                  <a:lnTo>
                    <a:pt x="1593850" y="0"/>
                  </a:lnTo>
                </a:path>
                <a:path w="1675129" h="751204">
                  <a:moveTo>
                    <a:pt x="914400" y="749579"/>
                  </a:moveTo>
                  <a:lnTo>
                    <a:pt x="1605026" y="751166"/>
                  </a:lnTo>
                </a:path>
                <a:path w="1675129" h="751204">
                  <a:moveTo>
                    <a:pt x="11175" y="150875"/>
                  </a:moveTo>
                  <a:lnTo>
                    <a:pt x="0" y="655891"/>
                  </a:lnTo>
                </a:path>
                <a:path w="1675129" h="751204">
                  <a:moveTo>
                    <a:pt x="1652651" y="104901"/>
                  </a:moveTo>
                  <a:lnTo>
                    <a:pt x="1674876" y="671766"/>
                  </a:lnTo>
                </a:path>
                <a:path w="1675129" h="751204">
                  <a:moveTo>
                    <a:pt x="833501" y="103250"/>
                  </a:moveTo>
                  <a:lnTo>
                    <a:pt x="831850" y="6558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890898" y="5813552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67250" y="581507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34405" y="5861100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46852" y="4665040"/>
            <a:ext cx="18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667250" y="4676394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v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05250" y="467639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89" name="object 89"/>
          <p:cNvPicPr/>
          <p:nvPr/>
        </p:nvPicPr>
        <p:blipFill>
          <a:blip r:embed="rId21"/>
          <a:stretch>
            <a:fillRect/>
          </a:stretch>
        </p:blipFill>
        <p:spPr>
          <a:xfrm>
            <a:off x="3817937" y="5658154"/>
            <a:ext cx="242950" cy="244538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3856990" y="56193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1" name="object 91"/>
          <p:cNvPicPr/>
          <p:nvPr/>
        </p:nvPicPr>
        <p:blipFill>
          <a:blip r:embed="rId22"/>
          <a:stretch>
            <a:fillRect/>
          </a:stretch>
        </p:blipFill>
        <p:spPr>
          <a:xfrm>
            <a:off x="4638738" y="4932489"/>
            <a:ext cx="242824" cy="244475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4696205" y="4893691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3" name="object 93"/>
          <p:cNvPicPr/>
          <p:nvPr/>
        </p:nvPicPr>
        <p:blipFill>
          <a:blip r:embed="rId23"/>
          <a:stretch>
            <a:fillRect/>
          </a:stretch>
        </p:blipFill>
        <p:spPr>
          <a:xfrm>
            <a:off x="3795712" y="4954714"/>
            <a:ext cx="242950" cy="244475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3835146" y="49159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5" name="object 95"/>
          <p:cNvPicPr/>
          <p:nvPr/>
        </p:nvPicPr>
        <p:blipFill>
          <a:blip r:embed="rId24"/>
          <a:stretch>
            <a:fillRect/>
          </a:stretch>
        </p:blipFill>
        <p:spPr>
          <a:xfrm>
            <a:off x="5459412" y="4908613"/>
            <a:ext cx="242950" cy="244601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5498972" y="4869942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5"/>
          <a:stretch>
            <a:fillRect/>
          </a:stretch>
        </p:blipFill>
        <p:spPr>
          <a:xfrm>
            <a:off x="5507037" y="5694667"/>
            <a:ext cx="242950" cy="244551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5564885" y="565597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99" name="object 99"/>
          <p:cNvPicPr/>
          <p:nvPr/>
        </p:nvPicPr>
        <p:blipFill>
          <a:blip r:embed="rId26"/>
          <a:stretch>
            <a:fillRect/>
          </a:stretch>
        </p:blipFill>
        <p:spPr>
          <a:xfrm>
            <a:off x="4568888" y="5670854"/>
            <a:ext cx="242824" cy="244538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4617211" y="5650483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21251" y="6178702"/>
            <a:ext cx="698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K:</a:t>
            </a:r>
            <a:r>
              <a:rPr sz="1800" spc="-2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w,</a:t>
            </a:r>
            <a:r>
              <a:rPr sz="1800" spc="-5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57250" y="5070728"/>
            <a:ext cx="4650105" cy="808355"/>
            <a:chOff x="857250" y="5070728"/>
            <a:chExt cx="4650105" cy="808355"/>
          </a:xfrm>
        </p:grpSpPr>
        <p:sp>
          <p:nvSpPr>
            <p:cNvPr id="103" name="object 103"/>
            <p:cNvSpPr/>
            <p:nvPr/>
          </p:nvSpPr>
          <p:spPr>
            <a:xfrm>
              <a:off x="3955923" y="5070728"/>
              <a:ext cx="1551305" cy="683260"/>
            </a:xfrm>
            <a:custGeom>
              <a:avLst/>
              <a:gdLst/>
              <a:ahLst/>
              <a:cxnLst/>
              <a:rect l="l" t="t" r="r" b="b"/>
              <a:pathLst>
                <a:path w="1551304" h="683260">
                  <a:moveTo>
                    <a:pt x="38735" y="609600"/>
                  </a:moveTo>
                  <a:lnTo>
                    <a:pt x="19685" y="609180"/>
                  </a:lnTo>
                  <a:lnTo>
                    <a:pt x="19304" y="628230"/>
                  </a:lnTo>
                  <a:lnTo>
                    <a:pt x="38354" y="628650"/>
                  </a:lnTo>
                  <a:lnTo>
                    <a:pt x="38735" y="609600"/>
                  </a:lnTo>
                  <a:close/>
                </a:path>
                <a:path w="1551304" h="683260">
                  <a:moveTo>
                    <a:pt x="39497" y="571512"/>
                  </a:moveTo>
                  <a:lnTo>
                    <a:pt x="20574" y="571093"/>
                  </a:lnTo>
                  <a:lnTo>
                    <a:pt x="20066" y="590130"/>
                  </a:lnTo>
                  <a:lnTo>
                    <a:pt x="39116" y="590550"/>
                  </a:lnTo>
                  <a:lnTo>
                    <a:pt x="39497" y="571512"/>
                  </a:lnTo>
                  <a:close/>
                </a:path>
                <a:path w="1551304" h="683260">
                  <a:moveTo>
                    <a:pt x="40386" y="533412"/>
                  </a:moveTo>
                  <a:lnTo>
                    <a:pt x="21336" y="532993"/>
                  </a:lnTo>
                  <a:lnTo>
                    <a:pt x="20955" y="552043"/>
                  </a:lnTo>
                  <a:lnTo>
                    <a:pt x="40005" y="552462"/>
                  </a:lnTo>
                  <a:lnTo>
                    <a:pt x="40386" y="533412"/>
                  </a:lnTo>
                  <a:close/>
                </a:path>
                <a:path w="1551304" h="683260">
                  <a:moveTo>
                    <a:pt x="41275" y="495300"/>
                  </a:moveTo>
                  <a:lnTo>
                    <a:pt x="22225" y="494919"/>
                  </a:lnTo>
                  <a:lnTo>
                    <a:pt x="21717" y="513969"/>
                  </a:lnTo>
                  <a:lnTo>
                    <a:pt x="40767" y="514350"/>
                  </a:lnTo>
                  <a:lnTo>
                    <a:pt x="41275" y="495300"/>
                  </a:lnTo>
                  <a:close/>
                </a:path>
                <a:path w="1551304" h="683260">
                  <a:moveTo>
                    <a:pt x="42037" y="457200"/>
                  </a:moveTo>
                  <a:lnTo>
                    <a:pt x="22987" y="456819"/>
                  </a:lnTo>
                  <a:lnTo>
                    <a:pt x="22606" y="475869"/>
                  </a:lnTo>
                  <a:lnTo>
                    <a:pt x="41656" y="476250"/>
                  </a:lnTo>
                  <a:lnTo>
                    <a:pt x="42037" y="457200"/>
                  </a:lnTo>
                  <a:close/>
                </a:path>
                <a:path w="1551304" h="683260">
                  <a:moveTo>
                    <a:pt x="42926" y="419100"/>
                  </a:moveTo>
                  <a:lnTo>
                    <a:pt x="23876" y="418719"/>
                  </a:lnTo>
                  <a:lnTo>
                    <a:pt x="23495" y="437769"/>
                  </a:lnTo>
                  <a:lnTo>
                    <a:pt x="42545" y="438150"/>
                  </a:lnTo>
                  <a:lnTo>
                    <a:pt x="42926" y="419100"/>
                  </a:lnTo>
                  <a:close/>
                </a:path>
                <a:path w="1551304" h="683260">
                  <a:moveTo>
                    <a:pt x="43688" y="381000"/>
                  </a:moveTo>
                  <a:lnTo>
                    <a:pt x="24765" y="380619"/>
                  </a:lnTo>
                  <a:lnTo>
                    <a:pt x="24257" y="399669"/>
                  </a:lnTo>
                  <a:lnTo>
                    <a:pt x="43307" y="400050"/>
                  </a:lnTo>
                  <a:lnTo>
                    <a:pt x="43688" y="381000"/>
                  </a:lnTo>
                  <a:close/>
                </a:path>
                <a:path w="1551304" h="683260">
                  <a:moveTo>
                    <a:pt x="44577" y="343027"/>
                  </a:moveTo>
                  <a:lnTo>
                    <a:pt x="25527" y="342519"/>
                  </a:lnTo>
                  <a:lnTo>
                    <a:pt x="25146" y="361569"/>
                  </a:lnTo>
                  <a:lnTo>
                    <a:pt x="44196" y="361950"/>
                  </a:lnTo>
                  <a:lnTo>
                    <a:pt x="44577" y="343027"/>
                  </a:lnTo>
                  <a:close/>
                </a:path>
                <a:path w="1551304" h="683260">
                  <a:moveTo>
                    <a:pt x="45466" y="304927"/>
                  </a:moveTo>
                  <a:lnTo>
                    <a:pt x="26416" y="304419"/>
                  </a:lnTo>
                  <a:lnTo>
                    <a:pt x="25908" y="323469"/>
                  </a:lnTo>
                  <a:lnTo>
                    <a:pt x="44958" y="323977"/>
                  </a:lnTo>
                  <a:lnTo>
                    <a:pt x="45466" y="304927"/>
                  </a:lnTo>
                  <a:close/>
                </a:path>
                <a:path w="1551304" h="683260">
                  <a:moveTo>
                    <a:pt x="46228" y="266827"/>
                  </a:moveTo>
                  <a:lnTo>
                    <a:pt x="27178" y="266319"/>
                  </a:lnTo>
                  <a:lnTo>
                    <a:pt x="26797" y="285369"/>
                  </a:lnTo>
                  <a:lnTo>
                    <a:pt x="45847" y="285877"/>
                  </a:lnTo>
                  <a:lnTo>
                    <a:pt x="46228" y="266827"/>
                  </a:lnTo>
                  <a:close/>
                </a:path>
                <a:path w="1551304" h="683260">
                  <a:moveTo>
                    <a:pt x="47117" y="228727"/>
                  </a:moveTo>
                  <a:lnTo>
                    <a:pt x="28067" y="228219"/>
                  </a:lnTo>
                  <a:lnTo>
                    <a:pt x="27686" y="247269"/>
                  </a:lnTo>
                  <a:lnTo>
                    <a:pt x="46736" y="247777"/>
                  </a:lnTo>
                  <a:lnTo>
                    <a:pt x="47117" y="228727"/>
                  </a:lnTo>
                  <a:close/>
                </a:path>
                <a:path w="1551304" h="683260">
                  <a:moveTo>
                    <a:pt x="76200" y="203962"/>
                  </a:moveTo>
                  <a:lnTo>
                    <a:pt x="69646" y="190119"/>
                  </a:lnTo>
                  <a:lnTo>
                    <a:pt x="39751" y="126873"/>
                  </a:lnTo>
                  <a:lnTo>
                    <a:pt x="0" y="202311"/>
                  </a:lnTo>
                  <a:lnTo>
                    <a:pt x="28613" y="202933"/>
                  </a:lnTo>
                  <a:lnTo>
                    <a:pt x="28448" y="209169"/>
                  </a:lnTo>
                  <a:lnTo>
                    <a:pt x="47498" y="209677"/>
                  </a:lnTo>
                  <a:lnTo>
                    <a:pt x="47612" y="203352"/>
                  </a:lnTo>
                  <a:lnTo>
                    <a:pt x="76200" y="203962"/>
                  </a:lnTo>
                  <a:close/>
                </a:path>
                <a:path w="1551304" h="683260">
                  <a:moveTo>
                    <a:pt x="117729" y="90043"/>
                  </a:moveTo>
                  <a:lnTo>
                    <a:pt x="117475" y="70993"/>
                  </a:lnTo>
                  <a:lnTo>
                    <a:pt x="98425" y="71374"/>
                  </a:lnTo>
                  <a:lnTo>
                    <a:pt x="98679" y="90424"/>
                  </a:lnTo>
                  <a:lnTo>
                    <a:pt x="117729" y="90043"/>
                  </a:lnTo>
                  <a:close/>
                </a:path>
                <a:path w="1551304" h="683260">
                  <a:moveTo>
                    <a:pt x="155829" y="89408"/>
                  </a:moveTo>
                  <a:lnTo>
                    <a:pt x="155575" y="70358"/>
                  </a:lnTo>
                  <a:lnTo>
                    <a:pt x="136525" y="70612"/>
                  </a:lnTo>
                  <a:lnTo>
                    <a:pt x="136779" y="89662"/>
                  </a:lnTo>
                  <a:lnTo>
                    <a:pt x="155829" y="89408"/>
                  </a:lnTo>
                  <a:close/>
                </a:path>
                <a:path w="1551304" h="683260">
                  <a:moveTo>
                    <a:pt x="193929" y="88646"/>
                  </a:moveTo>
                  <a:lnTo>
                    <a:pt x="193675" y="69596"/>
                  </a:lnTo>
                  <a:lnTo>
                    <a:pt x="174625" y="69977"/>
                  </a:lnTo>
                  <a:lnTo>
                    <a:pt x="174879" y="89027"/>
                  </a:lnTo>
                  <a:lnTo>
                    <a:pt x="193929" y="88646"/>
                  </a:lnTo>
                  <a:close/>
                </a:path>
                <a:path w="1551304" h="683260">
                  <a:moveTo>
                    <a:pt x="232029" y="88011"/>
                  </a:moveTo>
                  <a:lnTo>
                    <a:pt x="231648" y="68961"/>
                  </a:lnTo>
                  <a:lnTo>
                    <a:pt x="212725" y="69342"/>
                  </a:lnTo>
                  <a:lnTo>
                    <a:pt x="212979" y="88392"/>
                  </a:lnTo>
                  <a:lnTo>
                    <a:pt x="232029" y="88011"/>
                  </a:lnTo>
                  <a:close/>
                </a:path>
                <a:path w="1551304" h="683260">
                  <a:moveTo>
                    <a:pt x="270129" y="87249"/>
                  </a:moveTo>
                  <a:lnTo>
                    <a:pt x="269748" y="68326"/>
                  </a:lnTo>
                  <a:lnTo>
                    <a:pt x="250698" y="68580"/>
                  </a:lnTo>
                  <a:lnTo>
                    <a:pt x="251079" y="87630"/>
                  </a:lnTo>
                  <a:lnTo>
                    <a:pt x="270129" y="87249"/>
                  </a:lnTo>
                  <a:close/>
                </a:path>
                <a:path w="1551304" h="683260">
                  <a:moveTo>
                    <a:pt x="308229" y="86614"/>
                  </a:moveTo>
                  <a:lnTo>
                    <a:pt x="307848" y="67564"/>
                  </a:lnTo>
                  <a:lnTo>
                    <a:pt x="288798" y="67945"/>
                  </a:lnTo>
                  <a:lnTo>
                    <a:pt x="289179" y="86995"/>
                  </a:lnTo>
                  <a:lnTo>
                    <a:pt x="308229" y="86614"/>
                  </a:lnTo>
                  <a:close/>
                </a:path>
                <a:path w="1551304" h="683260">
                  <a:moveTo>
                    <a:pt x="346329" y="85979"/>
                  </a:moveTo>
                  <a:lnTo>
                    <a:pt x="345948" y="66929"/>
                  </a:lnTo>
                  <a:lnTo>
                    <a:pt x="326898" y="67183"/>
                  </a:lnTo>
                  <a:lnTo>
                    <a:pt x="327279" y="86233"/>
                  </a:lnTo>
                  <a:lnTo>
                    <a:pt x="346329" y="85979"/>
                  </a:lnTo>
                  <a:close/>
                </a:path>
                <a:path w="1551304" h="683260">
                  <a:moveTo>
                    <a:pt x="384429" y="85217"/>
                  </a:moveTo>
                  <a:lnTo>
                    <a:pt x="384048" y="66167"/>
                  </a:lnTo>
                  <a:lnTo>
                    <a:pt x="364998" y="66548"/>
                  </a:lnTo>
                  <a:lnTo>
                    <a:pt x="365379" y="85598"/>
                  </a:lnTo>
                  <a:lnTo>
                    <a:pt x="384429" y="85217"/>
                  </a:lnTo>
                  <a:close/>
                </a:path>
                <a:path w="1551304" h="683260">
                  <a:moveTo>
                    <a:pt x="422529" y="84582"/>
                  </a:moveTo>
                  <a:lnTo>
                    <a:pt x="422148" y="65532"/>
                  </a:lnTo>
                  <a:lnTo>
                    <a:pt x="403098" y="65913"/>
                  </a:lnTo>
                  <a:lnTo>
                    <a:pt x="403479" y="84963"/>
                  </a:lnTo>
                  <a:lnTo>
                    <a:pt x="422529" y="84582"/>
                  </a:lnTo>
                  <a:close/>
                </a:path>
                <a:path w="1551304" h="683260">
                  <a:moveTo>
                    <a:pt x="460629" y="83947"/>
                  </a:moveTo>
                  <a:lnTo>
                    <a:pt x="460248" y="64897"/>
                  </a:lnTo>
                  <a:lnTo>
                    <a:pt x="441198" y="65151"/>
                  </a:lnTo>
                  <a:lnTo>
                    <a:pt x="441579" y="84201"/>
                  </a:lnTo>
                  <a:lnTo>
                    <a:pt x="460629" y="83947"/>
                  </a:lnTo>
                  <a:close/>
                </a:path>
                <a:path w="1551304" h="683260">
                  <a:moveTo>
                    <a:pt x="498729" y="83185"/>
                  </a:moveTo>
                  <a:lnTo>
                    <a:pt x="498348" y="64135"/>
                  </a:lnTo>
                  <a:lnTo>
                    <a:pt x="479298" y="64516"/>
                  </a:lnTo>
                  <a:lnTo>
                    <a:pt x="479679" y="83566"/>
                  </a:lnTo>
                  <a:lnTo>
                    <a:pt x="498729" y="83185"/>
                  </a:lnTo>
                  <a:close/>
                </a:path>
                <a:path w="1551304" h="683260">
                  <a:moveTo>
                    <a:pt x="536829" y="82550"/>
                  </a:moveTo>
                  <a:lnTo>
                    <a:pt x="536448" y="63500"/>
                  </a:lnTo>
                  <a:lnTo>
                    <a:pt x="517398" y="63881"/>
                  </a:lnTo>
                  <a:lnTo>
                    <a:pt x="517779" y="82931"/>
                  </a:lnTo>
                  <a:lnTo>
                    <a:pt x="536829" y="82550"/>
                  </a:lnTo>
                  <a:close/>
                </a:path>
                <a:path w="1551304" h="683260">
                  <a:moveTo>
                    <a:pt x="574929" y="81915"/>
                  </a:moveTo>
                  <a:lnTo>
                    <a:pt x="574548" y="62865"/>
                  </a:lnTo>
                  <a:lnTo>
                    <a:pt x="555498" y="63119"/>
                  </a:lnTo>
                  <a:lnTo>
                    <a:pt x="555879" y="82169"/>
                  </a:lnTo>
                  <a:lnTo>
                    <a:pt x="574929" y="81915"/>
                  </a:lnTo>
                  <a:close/>
                </a:path>
                <a:path w="1551304" h="683260">
                  <a:moveTo>
                    <a:pt x="613029" y="81153"/>
                  </a:moveTo>
                  <a:lnTo>
                    <a:pt x="612648" y="62103"/>
                  </a:lnTo>
                  <a:lnTo>
                    <a:pt x="593598" y="62484"/>
                  </a:lnTo>
                  <a:lnTo>
                    <a:pt x="593979" y="81534"/>
                  </a:lnTo>
                  <a:lnTo>
                    <a:pt x="613029" y="81153"/>
                  </a:lnTo>
                  <a:close/>
                </a:path>
                <a:path w="1551304" h="683260">
                  <a:moveTo>
                    <a:pt x="719201" y="69723"/>
                  </a:moveTo>
                  <a:lnTo>
                    <a:pt x="701916" y="61468"/>
                  </a:lnTo>
                  <a:lnTo>
                    <a:pt x="642366" y="33020"/>
                  </a:lnTo>
                  <a:lnTo>
                    <a:pt x="642886" y="61582"/>
                  </a:lnTo>
                  <a:lnTo>
                    <a:pt x="631698" y="61722"/>
                  </a:lnTo>
                  <a:lnTo>
                    <a:pt x="632079" y="80772"/>
                  </a:lnTo>
                  <a:lnTo>
                    <a:pt x="643229" y="80632"/>
                  </a:lnTo>
                  <a:lnTo>
                    <a:pt x="643763" y="109220"/>
                  </a:lnTo>
                  <a:lnTo>
                    <a:pt x="719201" y="69723"/>
                  </a:lnTo>
                  <a:close/>
                </a:path>
                <a:path w="1551304" h="683260">
                  <a:moveTo>
                    <a:pt x="870331" y="536498"/>
                  </a:moveTo>
                  <a:lnTo>
                    <a:pt x="851281" y="536435"/>
                  </a:lnTo>
                  <a:lnTo>
                    <a:pt x="851281" y="555485"/>
                  </a:lnTo>
                  <a:lnTo>
                    <a:pt x="870331" y="555548"/>
                  </a:lnTo>
                  <a:lnTo>
                    <a:pt x="870331" y="536498"/>
                  </a:lnTo>
                  <a:close/>
                </a:path>
                <a:path w="1551304" h="683260">
                  <a:moveTo>
                    <a:pt x="870458" y="498348"/>
                  </a:moveTo>
                  <a:lnTo>
                    <a:pt x="851408" y="498348"/>
                  </a:lnTo>
                  <a:lnTo>
                    <a:pt x="851408" y="517385"/>
                  </a:lnTo>
                  <a:lnTo>
                    <a:pt x="870458" y="517448"/>
                  </a:lnTo>
                  <a:lnTo>
                    <a:pt x="870458" y="498348"/>
                  </a:lnTo>
                  <a:close/>
                </a:path>
                <a:path w="1551304" h="683260">
                  <a:moveTo>
                    <a:pt x="870585" y="460248"/>
                  </a:moveTo>
                  <a:lnTo>
                    <a:pt x="851535" y="460248"/>
                  </a:lnTo>
                  <a:lnTo>
                    <a:pt x="851408" y="479298"/>
                  </a:lnTo>
                  <a:lnTo>
                    <a:pt x="870458" y="479298"/>
                  </a:lnTo>
                  <a:lnTo>
                    <a:pt x="870585" y="460248"/>
                  </a:lnTo>
                  <a:close/>
                </a:path>
                <a:path w="1551304" h="683260">
                  <a:moveTo>
                    <a:pt x="870712" y="422148"/>
                  </a:moveTo>
                  <a:lnTo>
                    <a:pt x="851662" y="422148"/>
                  </a:lnTo>
                  <a:lnTo>
                    <a:pt x="851535" y="441198"/>
                  </a:lnTo>
                  <a:lnTo>
                    <a:pt x="870585" y="441198"/>
                  </a:lnTo>
                  <a:lnTo>
                    <a:pt x="870712" y="422148"/>
                  </a:lnTo>
                  <a:close/>
                </a:path>
                <a:path w="1551304" h="683260">
                  <a:moveTo>
                    <a:pt x="870839" y="384048"/>
                  </a:moveTo>
                  <a:lnTo>
                    <a:pt x="851789" y="384048"/>
                  </a:lnTo>
                  <a:lnTo>
                    <a:pt x="851662" y="403098"/>
                  </a:lnTo>
                  <a:lnTo>
                    <a:pt x="870712" y="403098"/>
                  </a:lnTo>
                  <a:lnTo>
                    <a:pt x="870839" y="384048"/>
                  </a:lnTo>
                  <a:close/>
                </a:path>
                <a:path w="1551304" h="683260">
                  <a:moveTo>
                    <a:pt x="870839" y="345948"/>
                  </a:moveTo>
                  <a:lnTo>
                    <a:pt x="851789" y="345948"/>
                  </a:lnTo>
                  <a:lnTo>
                    <a:pt x="851789" y="364998"/>
                  </a:lnTo>
                  <a:lnTo>
                    <a:pt x="870839" y="364998"/>
                  </a:lnTo>
                  <a:lnTo>
                    <a:pt x="870839" y="345948"/>
                  </a:lnTo>
                  <a:close/>
                </a:path>
                <a:path w="1551304" h="683260">
                  <a:moveTo>
                    <a:pt x="870966" y="307848"/>
                  </a:moveTo>
                  <a:lnTo>
                    <a:pt x="851916" y="307848"/>
                  </a:lnTo>
                  <a:lnTo>
                    <a:pt x="851916" y="326898"/>
                  </a:lnTo>
                  <a:lnTo>
                    <a:pt x="870966" y="326898"/>
                  </a:lnTo>
                  <a:lnTo>
                    <a:pt x="870966" y="307848"/>
                  </a:lnTo>
                  <a:close/>
                </a:path>
                <a:path w="1551304" h="683260">
                  <a:moveTo>
                    <a:pt x="871093" y="269748"/>
                  </a:moveTo>
                  <a:lnTo>
                    <a:pt x="852043" y="269748"/>
                  </a:lnTo>
                  <a:lnTo>
                    <a:pt x="852043" y="288798"/>
                  </a:lnTo>
                  <a:lnTo>
                    <a:pt x="871093" y="288798"/>
                  </a:lnTo>
                  <a:lnTo>
                    <a:pt x="871093" y="269748"/>
                  </a:lnTo>
                  <a:close/>
                </a:path>
                <a:path w="1551304" h="683260">
                  <a:moveTo>
                    <a:pt x="871220" y="231648"/>
                  </a:moveTo>
                  <a:lnTo>
                    <a:pt x="852170" y="231648"/>
                  </a:lnTo>
                  <a:lnTo>
                    <a:pt x="852170" y="250698"/>
                  </a:lnTo>
                  <a:lnTo>
                    <a:pt x="871220" y="250698"/>
                  </a:lnTo>
                  <a:lnTo>
                    <a:pt x="871220" y="231648"/>
                  </a:lnTo>
                  <a:close/>
                </a:path>
                <a:path w="1551304" h="683260">
                  <a:moveTo>
                    <a:pt x="871347" y="193548"/>
                  </a:moveTo>
                  <a:lnTo>
                    <a:pt x="852297" y="193548"/>
                  </a:lnTo>
                  <a:lnTo>
                    <a:pt x="852170" y="212598"/>
                  </a:lnTo>
                  <a:lnTo>
                    <a:pt x="871220" y="212598"/>
                  </a:lnTo>
                  <a:lnTo>
                    <a:pt x="871347" y="193548"/>
                  </a:lnTo>
                  <a:close/>
                </a:path>
                <a:path w="1551304" h="683260">
                  <a:moveTo>
                    <a:pt x="871474" y="155448"/>
                  </a:moveTo>
                  <a:lnTo>
                    <a:pt x="852424" y="155448"/>
                  </a:lnTo>
                  <a:lnTo>
                    <a:pt x="852297" y="174498"/>
                  </a:lnTo>
                  <a:lnTo>
                    <a:pt x="871347" y="174498"/>
                  </a:lnTo>
                  <a:lnTo>
                    <a:pt x="871474" y="155448"/>
                  </a:lnTo>
                  <a:close/>
                </a:path>
                <a:path w="1551304" h="683260">
                  <a:moveTo>
                    <a:pt x="871601" y="117348"/>
                  </a:moveTo>
                  <a:lnTo>
                    <a:pt x="852551" y="117348"/>
                  </a:lnTo>
                  <a:lnTo>
                    <a:pt x="852424" y="136398"/>
                  </a:lnTo>
                  <a:lnTo>
                    <a:pt x="871474" y="136398"/>
                  </a:lnTo>
                  <a:lnTo>
                    <a:pt x="871601" y="117348"/>
                  </a:lnTo>
                  <a:close/>
                </a:path>
                <a:path w="1551304" h="683260">
                  <a:moveTo>
                    <a:pt x="871728" y="79248"/>
                  </a:moveTo>
                  <a:lnTo>
                    <a:pt x="852678" y="79248"/>
                  </a:lnTo>
                  <a:lnTo>
                    <a:pt x="852551" y="98298"/>
                  </a:lnTo>
                  <a:lnTo>
                    <a:pt x="871601" y="98298"/>
                  </a:lnTo>
                  <a:lnTo>
                    <a:pt x="871728" y="79248"/>
                  </a:lnTo>
                  <a:close/>
                </a:path>
                <a:path w="1551304" h="683260">
                  <a:moveTo>
                    <a:pt x="898906" y="555790"/>
                  </a:moveTo>
                  <a:lnTo>
                    <a:pt x="822706" y="555574"/>
                  </a:lnTo>
                  <a:lnTo>
                    <a:pt x="860552" y="631875"/>
                  </a:lnTo>
                  <a:lnTo>
                    <a:pt x="898906" y="555790"/>
                  </a:lnTo>
                  <a:close/>
                </a:path>
                <a:path w="1551304" h="683260">
                  <a:moveTo>
                    <a:pt x="943102" y="635254"/>
                  </a:moveTo>
                  <a:lnTo>
                    <a:pt x="936777" y="635241"/>
                  </a:lnTo>
                  <a:lnTo>
                    <a:pt x="936879" y="606666"/>
                  </a:lnTo>
                  <a:lnTo>
                    <a:pt x="860552" y="644588"/>
                  </a:lnTo>
                  <a:lnTo>
                    <a:pt x="936625" y="682866"/>
                  </a:lnTo>
                  <a:lnTo>
                    <a:pt x="936713" y="654291"/>
                  </a:lnTo>
                  <a:lnTo>
                    <a:pt x="943102" y="654304"/>
                  </a:lnTo>
                  <a:lnTo>
                    <a:pt x="943102" y="635254"/>
                  </a:lnTo>
                  <a:close/>
                </a:path>
                <a:path w="1551304" h="683260">
                  <a:moveTo>
                    <a:pt x="981202" y="635342"/>
                  </a:moveTo>
                  <a:lnTo>
                    <a:pt x="962152" y="635292"/>
                  </a:lnTo>
                  <a:lnTo>
                    <a:pt x="962152" y="654342"/>
                  </a:lnTo>
                  <a:lnTo>
                    <a:pt x="981202" y="654392"/>
                  </a:lnTo>
                  <a:lnTo>
                    <a:pt x="981202" y="635342"/>
                  </a:lnTo>
                  <a:close/>
                </a:path>
                <a:path w="1551304" h="683260">
                  <a:moveTo>
                    <a:pt x="995426" y="65151"/>
                  </a:moveTo>
                  <a:lnTo>
                    <a:pt x="995172" y="46101"/>
                  </a:lnTo>
                  <a:lnTo>
                    <a:pt x="976122" y="46482"/>
                  </a:lnTo>
                  <a:lnTo>
                    <a:pt x="976376" y="65532"/>
                  </a:lnTo>
                  <a:lnTo>
                    <a:pt x="995426" y="65151"/>
                  </a:lnTo>
                  <a:close/>
                </a:path>
                <a:path w="1551304" h="683260">
                  <a:moveTo>
                    <a:pt x="1019302" y="635419"/>
                  </a:moveTo>
                  <a:lnTo>
                    <a:pt x="1000252" y="635381"/>
                  </a:lnTo>
                  <a:lnTo>
                    <a:pt x="1000252" y="654431"/>
                  </a:lnTo>
                  <a:lnTo>
                    <a:pt x="1019302" y="654469"/>
                  </a:lnTo>
                  <a:lnTo>
                    <a:pt x="1019302" y="635419"/>
                  </a:lnTo>
                  <a:close/>
                </a:path>
                <a:path w="1551304" h="683260">
                  <a:moveTo>
                    <a:pt x="1026033" y="99822"/>
                  </a:moveTo>
                  <a:lnTo>
                    <a:pt x="1024382" y="93980"/>
                  </a:lnTo>
                  <a:lnTo>
                    <a:pt x="974623" y="66167"/>
                  </a:lnTo>
                  <a:lnTo>
                    <a:pt x="957199" y="56426"/>
                  </a:lnTo>
                  <a:lnTo>
                    <a:pt x="957046" y="56426"/>
                  </a:lnTo>
                  <a:lnTo>
                    <a:pt x="957084" y="48387"/>
                  </a:lnTo>
                  <a:lnTo>
                    <a:pt x="957186" y="56337"/>
                  </a:lnTo>
                  <a:lnTo>
                    <a:pt x="972769" y="46863"/>
                  </a:lnTo>
                  <a:lnTo>
                    <a:pt x="1018540" y="19050"/>
                  </a:lnTo>
                  <a:lnTo>
                    <a:pt x="1022985" y="16256"/>
                  </a:lnTo>
                  <a:lnTo>
                    <a:pt x="1024382" y="10414"/>
                  </a:lnTo>
                  <a:lnTo>
                    <a:pt x="1021715" y="5969"/>
                  </a:lnTo>
                  <a:lnTo>
                    <a:pt x="1018921" y="1397"/>
                  </a:lnTo>
                  <a:lnTo>
                    <a:pt x="1013079" y="0"/>
                  </a:lnTo>
                  <a:lnTo>
                    <a:pt x="1008634" y="2794"/>
                  </a:lnTo>
                  <a:lnTo>
                    <a:pt x="919226" y="57023"/>
                  </a:lnTo>
                  <a:lnTo>
                    <a:pt x="1015111" y="110617"/>
                  </a:lnTo>
                  <a:lnTo>
                    <a:pt x="1020826" y="108966"/>
                  </a:lnTo>
                  <a:lnTo>
                    <a:pt x="1023493" y="104394"/>
                  </a:lnTo>
                  <a:lnTo>
                    <a:pt x="1026033" y="99822"/>
                  </a:lnTo>
                  <a:close/>
                </a:path>
                <a:path w="1551304" h="683260">
                  <a:moveTo>
                    <a:pt x="1033526" y="64516"/>
                  </a:moveTo>
                  <a:lnTo>
                    <a:pt x="1033272" y="45466"/>
                  </a:lnTo>
                  <a:lnTo>
                    <a:pt x="1014222" y="45847"/>
                  </a:lnTo>
                  <a:lnTo>
                    <a:pt x="1014476" y="64897"/>
                  </a:lnTo>
                  <a:lnTo>
                    <a:pt x="1033526" y="64516"/>
                  </a:lnTo>
                  <a:close/>
                </a:path>
                <a:path w="1551304" h="683260">
                  <a:moveTo>
                    <a:pt x="1057402" y="635508"/>
                  </a:moveTo>
                  <a:lnTo>
                    <a:pt x="1038352" y="635469"/>
                  </a:lnTo>
                  <a:lnTo>
                    <a:pt x="1038352" y="654519"/>
                  </a:lnTo>
                  <a:lnTo>
                    <a:pt x="1057402" y="654558"/>
                  </a:lnTo>
                  <a:lnTo>
                    <a:pt x="1057402" y="635508"/>
                  </a:lnTo>
                  <a:close/>
                </a:path>
                <a:path w="1551304" h="683260">
                  <a:moveTo>
                    <a:pt x="1071626" y="63881"/>
                  </a:moveTo>
                  <a:lnTo>
                    <a:pt x="1071245" y="44831"/>
                  </a:lnTo>
                  <a:lnTo>
                    <a:pt x="1052195" y="45085"/>
                  </a:lnTo>
                  <a:lnTo>
                    <a:pt x="1052576" y="64135"/>
                  </a:lnTo>
                  <a:lnTo>
                    <a:pt x="1071626" y="63881"/>
                  </a:lnTo>
                  <a:close/>
                </a:path>
                <a:path w="1551304" h="683260">
                  <a:moveTo>
                    <a:pt x="1095502" y="635596"/>
                  </a:moveTo>
                  <a:lnTo>
                    <a:pt x="1076452" y="635558"/>
                  </a:lnTo>
                  <a:lnTo>
                    <a:pt x="1076452" y="654608"/>
                  </a:lnTo>
                  <a:lnTo>
                    <a:pt x="1095502" y="654646"/>
                  </a:lnTo>
                  <a:lnTo>
                    <a:pt x="1095502" y="635596"/>
                  </a:lnTo>
                  <a:close/>
                </a:path>
                <a:path w="1551304" h="683260">
                  <a:moveTo>
                    <a:pt x="1109726" y="63119"/>
                  </a:moveTo>
                  <a:lnTo>
                    <a:pt x="1109345" y="44069"/>
                  </a:lnTo>
                  <a:lnTo>
                    <a:pt x="1090295" y="44450"/>
                  </a:lnTo>
                  <a:lnTo>
                    <a:pt x="1090676" y="63500"/>
                  </a:lnTo>
                  <a:lnTo>
                    <a:pt x="1109726" y="63119"/>
                  </a:lnTo>
                  <a:close/>
                </a:path>
                <a:path w="1551304" h="683260">
                  <a:moveTo>
                    <a:pt x="1133602" y="635685"/>
                  </a:moveTo>
                  <a:lnTo>
                    <a:pt x="1114552" y="635647"/>
                  </a:lnTo>
                  <a:lnTo>
                    <a:pt x="1114552" y="654697"/>
                  </a:lnTo>
                  <a:lnTo>
                    <a:pt x="1133602" y="654735"/>
                  </a:lnTo>
                  <a:lnTo>
                    <a:pt x="1133602" y="635685"/>
                  </a:lnTo>
                  <a:close/>
                </a:path>
                <a:path w="1551304" h="683260">
                  <a:moveTo>
                    <a:pt x="1147826" y="62484"/>
                  </a:moveTo>
                  <a:lnTo>
                    <a:pt x="1147445" y="43434"/>
                  </a:lnTo>
                  <a:lnTo>
                    <a:pt x="1128395" y="43815"/>
                  </a:lnTo>
                  <a:lnTo>
                    <a:pt x="1128776" y="62865"/>
                  </a:lnTo>
                  <a:lnTo>
                    <a:pt x="1147826" y="62484"/>
                  </a:lnTo>
                  <a:close/>
                </a:path>
                <a:path w="1551304" h="683260">
                  <a:moveTo>
                    <a:pt x="1171702" y="635774"/>
                  </a:moveTo>
                  <a:lnTo>
                    <a:pt x="1152652" y="635736"/>
                  </a:lnTo>
                  <a:lnTo>
                    <a:pt x="1152652" y="654786"/>
                  </a:lnTo>
                  <a:lnTo>
                    <a:pt x="1171702" y="654824"/>
                  </a:lnTo>
                  <a:lnTo>
                    <a:pt x="1171702" y="635774"/>
                  </a:lnTo>
                  <a:close/>
                </a:path>
                <a:path w="1551304" h="683260">
                  <a:moveTo>
                    <a:pt x="1185926" y="61849"/>
                  </a:moveTo>
                  <a:lnTo>
                    <a:pt x="1185545" y="42799"/>
                  </a:lnTo>
                  <a:lnTo>
                    <a:pt x="1166495" y="43053"/>
                  </a:lnTo>
                  <a:lnTo>
                    <a:pt x="1166876" y="62103"/>
                  </a:lnTo>
                  <a:lnTo>
                    <a:pt x="1185926" y="61849"/>
                  </a:lnTo>
                  <a:close/>
                </a:path>
                <a:path w="1551304" h="683260">
                  <a:moveTo>
                    <a:pt x="1209802" y="635863"/>
                  </a:moveTo>
                  <a:lnTo>
                    <a:pt x="1190752" y="635812"/>
                  </a:lnTo>
                  <a:lnTo>
                    <a:pt x="1190752" y="654862"/>
                  </a:lnTo>
                  <a:lnTo>
                    <a:pt x="1209802" y="654913"/>
                  </a:lnTo>
                  <a:lnTo>
                    <a:pt x="1209802" y="635863"/>
                  </a:lnTo>
                  <a:close/>
                </a:path>
                <a:path w="1551304" h="683260">
                  <a:moveTo>
                    <a:pt x="1224026" y="61087"/>
                  </a:moveTo>
                  <a:lnTo>
                    <a:pt x="1223645" y="42037"/>
                  </a:lnTo>
                  <a:lnTo>
                    <a:pt x="1204595" y="42418"/>
                  </a:lnTo>
                  <a:lnTo>
                    <a:pt x="1204976" y="61468"/>
                  </a:lnTo>
                  <a:lnTo>
                    <a:pt x="1224026" y="61087"/>
                  </a:lnTo>
                  <a:close/>
                </a:path>
                <a:path w="1551304" h="683260">
                  <a:moveTo>
                    <a:pt x="1247902" y="635952"/>
                  </a:moveTo>
                  <a:lnTo>
                    <a:pt x="1228852" y="635901"/>
                  </a:lnTo>
                  <a:lnTo>
                    <a:pt x="1228852" y="654951"/>
                  </a:lnTo>
                  <a:lnTo>
                    <a:pt x="1247902" y="655002"/>
                  </a:lnTo>
                  <a:lnTo>
                    <a:pt x="1247902" y="635952"/>
                  </a:lnTo>
                  <a:close/>
                </a:path>
                <a:path w="1551304" h="683260">
                  <a:moveTo>
                    <a:pt x="1262126" y="60452"/>
                  </a:moveTo>
                  <a:lnTo>
                    <a:pt x="1261745" y="41402"/>
                  </a:lnTo>
                  <a:lnTo>
                    <a:pt x="1242695" y="41656"/>
                  </a:lnTo>
                  <a:lnTo>
                    <a:pt x="1243076" y="60706"/>
                  </a:lnTo>
                  <a:lnTo>
                    <a:pt x="1262126" y="60452"/>
                  </a:lnTo>
                  <a:close/>
                </a:path>
                <a:path w="1551304" h="683260">
                  <a:moveTo>
                    <a:pt x="1286002" y="636041"/>
                  </a:moveTo>
                  <a:lnTo>
                    <a:pt x="1266952" y="635990"/>
                  </a:lnTo>
                  <a:lnTo>
                    <a:pt x="1266952" y="655040"/>
                  </a:lnTo>
                  <a:lnTo>
                    <a:pt x="1286002" y="655091"/>
                  </a:lnTo>
                  <a:lnTo>
                    <a:pt x="1286002" y="636041"/>
                  </a:lnTo>
                  <a:close/>
                </a:path>
                <a:path w="1551304" h="683260">
                  <a:moveTo>
                    <a:pt x="1300226" y="59690"/>
                  </a:moveTo>
                  <a:lnTo>
                    <a:pt x="1299845" y="40640"/>
                  </a:lnTo>
                  <a:lnTo>
                    <a:pt x="1280795" y="41021"/>
                  </a:lnTo>
                  <a:lnTo>
                    <a:pt x="1281176" y="60071"/>
                  </a:lnTo>
                  <a:lnTo>
                    <a:pt x="1300226" y="59690"/>
                  </a:lnTo>
                  <a:close/>
                </a:path>
                <a:path w="1551304" h="683260">
                  <a:moveTo>
                    <a:pt x="1324102" y="636130"/>
                  </a:moveTo>
                  <a:lnTo>
                    <a:pt x="1305052" y="636079"/>
                  </a:lnTo>
                  <a:lnTo>
                    <a:pt x="1305052" y="655129"/>
                  </a:lnTo>
                  <a:lnTo>
                    <a:pt x="1324102" y="655180"/>
                  </a:lnTo>
                  <a:lnTo>
                    <a:pt x="1324102" y="636130"/>
                  </a:lnTo>
                  <a:close/>
                </a:path>
                <a:path w="1551304" h="683260">
                  <a:moveTo>
                    <a:pt x="1338326" y="59055"/>
                  </a:moveTo>
                  <a:lnTo>
                    <a:pt x="1337945" y="40005"/>
                  </a:lnTo>
                  <a:lnTo>
                    <a:pt x="1318895" y="40386"/>
                  </a:lnTo>
                  <a:lnTo>
                    <a:pt x="1319276" y="59436"/>
                  </a:lnTo>
                  <a:lnTo>
                    <a:pt x="1338326" y="59055"/>
                  </a:lnTo>
                  <a:close/>
                </a:path>
                <a:path w="1551304" h="683260">
                  <a:moveTo>
                    <a:pt x="1362202" y="636206"/>
                  </a:moveTo>
                  <a:lnTo>
                    <a:pt x="1343152" y="636168"/>
                  </a:lnTo>
                  <a:lnTo>
                    <a:pt x="1343152" y="655218"/>
                  </a:lnTo>
                  <a:lnTo>
                    <a:pt x="1362202" y="655256"/>
                  </a:lnTo>
                  <a:lnTo>
                    <a:pt x="1362202" y="636206"/>
                  </a:lnTo>
                  <a:close/>
                </a:path>
                <a:path w="1551304" h="683260">
                  <a:moveTo>
                    <a:pt x="1376426" y="58420"/>
                  </a:moveTo>
                  <a:lnTo>
                    <a:pt x="1376045" y="39370"/>
                  </a:lnTo>
                  <a:lnTo>
                    <a:pt x="1356995" y="39624"/>
                  </a:lnTo>
                  <a:lnTo>
                    <a:pt x="1357376" y="58674"/>
                  </a:lnTo>
                  <a:lnTo>
                    <a:pt x="1376426" y="58420"/>
                  </a:lnTo>
                  <a:close/>
                </a:path>
                <a:path w="1551304" h="683260">
                  <a:moveTo>
                    <a:pt x="1400302" y="636295"/>
                  </a:moveTo>
                  <a:lnTo>
                    <a:pt x="1381252" y="636257"/>
                  </a:lnTo>
                  <a:lnTo>
                    <a:pt x="1381252" y="655307"/>
                  </a:lnTo>
                  <a:lnTo>
                    <a:pt x="1400302" y="655345"/>
                  </a:lnTo>
                  <a:lnTo>
                    <a:pt x="1400302" y="636295"/>
                  </a:lnTo>
                  <a:close/>
                </a:path>
                <a:path w="1551304" h="683260">
                  <a:moveTo>
                    <a:pt x="1414526" y="57658"/>
                  </a:moveTo>
                  <a:lnTo>
                    <a:pt x="1414145" y="38608"/>
                  </a:lnTo>
                  <a:lnTo>
                    <a:pt x="1395095" y="38989"/>
                  </a:lnTo>
                  <a:lnTo>
                    <a:pt x="1395476" y="58039"/>
                  </a:lnTo>
                  <a:lnTo>
                    <a:pt x="1414526" y="57658"/>
                  </a:lnTo>
                  <a:close/>
                </a:path>
                <a:path w="1551304" h="683260">
                  <a:moveTo>
                    <a:pt x="1438402" y="636384"/>
                  </a:moveTo>
                  <a:lnTo>
                    <a:pt x="1419352" y="636346"/>
                  </a:lnTo>
                  <a:lnTo>
                    <a:pt x="1419352" y="655396"/>
                  </a:lnTo>
                  <a:lnTo>
                    <a:pt x="1438402" y="655434"/>
                  </a:lnTo>
                  <a:lnTo>
                    <a:pt x="1438402" y="636384"/>
                  </a:lnTo>
                  <a:close/>
                </a:path>
                <a:path w="1551304" h="683260">
                  <a:moveTo>
                    <a:pt x="1452626" y="57023"/>
                  </a:moveTo>
                  <a:lnTo>
                    <a:pt x="1452245" y="37973"/>
                  </a:lnTo>
                  <a:lnTo>
                    <a:pt x="1433195" y="38354"/>
                  </a:lnTo>
                  <a:lnTo>
                    <a:pt x="1433576" y="57404"/>
                  </a:lnTo>
                  <a:lnTo>
                    <a:pt x="1452626" y="57023"/>
                  </a:lnTo>
                  <a:close/>
                </a:path>
                <a:path w="1551304" h="683260">
                  <a:moveTo>
                    <a:pt x="1476502" y="636473"/>
                  </a:moveTo>
                  <a:lnTo>
                    <a:pt x="1457452" y="636435"/>
                  </a:lnTo>
                  <a:lnTo>
                    <a:pt x="1457452" y="655485"/>
                  </a:lnTo>
                  <a:lnTo>
                    <a:pt x="1476502" y="655523"/>
                  </a:lnTo>
                  <a:lnTo>
                    <a:pt x="1476502" y="636473"/>
                  </a:lnTo>
                  <a:close/>
                </a:path>
                <a:path w="1551304" h="683260">
                  <a:moveTo>
                    <a:pt x="1490726" y="56388"/>
                  </a:moveTo>
                  <a:lnTo>
                    <a:pt x="1490345" y="37338"/>
                  </a:lnTo>
                  <a:lnTo>
                    <a:pt x="1471295" y="37592"/>
                  </a:lnTo>
                  <a:lnTo>
                    <a:pt x="1471676" y="56642"/>
                  </a:lnTo>
                  <a:lnTo>
                    <a:pt x="1490726" y="56388"/>
                  </a:lnTo>
                  <a:close/>
                </a:path>
                <a:path w="1551304" h="683260">
                  <a:moveTo>
                    <a:pt x="1514602" y="636562"/>
                  </a:moveTo>
                  <a:lnTo>
                    <a:pt x="1495552" y="636524"/>
                  </a:lnTo>
                  <a:lnTo>
                    <a:pt x="1495552" y="655574"/>
                  </a:lnTo>
                  <a:lnTo>
                    <a:pt x="1514602" y="655612"/>
                  </a:lnTo>
                  <a:lnTo>
                    <a:pt x="1514602" y="636562"/>
                  </a:lnTo>
                  <a:close/>
                </a:path>
                <a:path w="1551304" h="683260">
                  <a:moveTo>
                    <a:pt x="1528826" y="55626"/>
                  </a:moveTo>
                  <a:lnTo>
                    <a:pt x="1528445" y="36576"/>
                  </a:lnTo>
                  <a:lnTo>
                    <a:pt x="1509395" y="36957"/>
                  </a:lnTo>
                  <a:lnTo>
                    <a:pt x="1509776" y="56007"/>
                  </a:lnTo>
                  <a:lnTo>
                    <a:pt x="1528826" y="55626"/>
                  </a:lnTo>
                  <a:close/>
                </a:path>
                <a:path w="1551304" h="683260">
                  <a:moveTo>
                    <a:pt x="1551178" y="636651"/>
                  </a:moveTo>
                  <a:lnTo>
                    <a:pt x="1533652" y="636612"/>
                  </a:lnTo>
                  <a:lnTo>
                    <a:pt x="1533652" y="655662"/>
                  </a:lnTo>
                  <a:lnTo>
                    <a:pt x="1551051" y="655701"/>
                  </a:lnTo>
                  <a:lnTo>
                    <a:pt x="1551178" y="636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6775" y="5118226"/>
              <a:ext cx="1675130" cy="751205"/>
            </a:xfrm>
            <a:custGeom>
              <a:avLst/>
              <a:gdLst/>
              <a:ahLst/>
              <a:cxnLst/>
              <a:rect l="l" t="t" r="r" b="b"/>
              <a:pathLst>
                <a:path w="1675130" h="751204">
                  <a:moveTo>
                    <a:pt x="130175" y="34925"/>
                  </a:moveTo>
                  <a:lnTo>
                    <a:pt x="750951" y="23749"/>
                  </a:lnTo>
                </a:path>
                <a:path w="1675130" h="751204">
                  <a:moveTo>
                    <a:pt x="973201" y="11049"/>
                  </a:moveTo>
                  <a:lnTo>
                    <a:pt x="1593850" y="0"/>
                  </a:lnTo>
                </a:path>
                <a:path w="1675130" h="751204">
                  <a:moveTo>
                    <a:pt x="914400" y="749515"/>
                  </a:moveTo>
                  <a:lnTo>
                    <a:pt x="1605026" y="751103"/>
                  </a:lnTo>
                </a:path>
                <a:path w="1675130" h="751204">
                  <a:moveTo>
                    <a:pt x="11112" y="150876"/>
                  </a:moveTo>
                  <a:lnTo>
                    <a:pt x="0" y="655828"/>
                  </a:lnTo>
                </a:path>
                <a:path w="1675130" h="751204">
                  <a:moveTo>
                    <a:pt x="1652651" y="104775"/>
                  </a:moveTo>
                  <a:lnTo>
                    <a:pt x="1674876" y="671703"/>
                  </a:lnTo>
                </a:path>
                <a:path w="1675130" h="751204">
                  <a:moveTo>
                    <a:pt x="833501" y="103250"/>
                  </a:moveTo>
                  <a:lnTo>
                    <a:pt x="831850" y="6558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55065" y="5884875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631695" y="588670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98598" y="5932728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511044" y="4736719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31695" y="474764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v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27"/>
          <a:stretch>
            <a:fillRect/>
          </a:stretch>
        </p:blipFill>
        <p:spPr>
          <a:xfrm>
            <a:off x="782637" y="5729592"/>
            <a:ext cx="242887" cy="244538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821537" y="5691022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28"/>
          <a:stretch>
            <a:fillRect/>
          </a:stretch>
        </p:blipFill>
        <p:spPr>
          <a:xfrm>
            <a:off x="1603438" y="5003863"/>
            <a:ext cx="242824" cy="244602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1660651" y="496493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29"/>
          <a:stretch>
            <a:fillRect/>
          </a:stretch>
        </p:blipFill>
        <p:spPr>
          <a:xfrm>
            <a:off x="760412" y="5026088"/>
            <a:ext cx="242887" cy="244602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799287" y="4747641"/>
            <a:ext cx="214629" cy="539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69850">
              <a:lnSpc>
                <a:spcPts val="1889"/>
              </a:lnSpc>
              <a:spcBef>
                <a:spcPts val="385"/>
              </a:spcBef>
            </a:pPr>
            <a:r>
              <a:rPr sz="1800" spc="-50">
                <a:latin typeface="Comic Sans MS"/>
                <a:cs typeface="Comic Sans MS"/>
              </a:rPr>
              <a:t>u </a:t>
            </a: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30"/>
          <a:stretch>
            <a:fillRect/>
          </a:stretch>
        </p:blipFill>
        <p:spPr>
          <a:xfrm>
            <a:off x="2424112" y="4980114"/>
            <a:ext cx="242950" cy="244475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2463164" y="494118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18" name="object 118"/>
          <p:cNvPicPr/>
          <p:nvPr/>
        </p:nvPicPr>
        <p:blipFill>
          <a:blip r:embed="rId31"/>
          <a:stretch>
            <a:fillRect/>
          </a:stretch>
        </p:blipFill>
        <p:spPr>
          <a:xfrm>
            <a:off x="2471737" y="5766117"/>
            <a:ext cx="242950" cy="244538"/>
          </a:xfrm>
          <a:prstGeom prst="rect">
            <a:avLst/>
          </a:prstGeom>
        </p:spPr>
      </p:pic>
      <p:sp>
        <p:nvSpPr>
          <p:cNvPr id="119" name="object 119"/>
          <p:cNvSpPr txBox="1"/>
          <p:nvPr/>
        </p:nvSpPr>
        <p:spPr>
          <a:xfrm>
            <a:off x="2529077" y="572759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20" name="object 120"/>
          <p:cNvPicPr/>
          <p:nvPr/>
        </p:nvPicPr>
        <p:blipFill>
          <a:blip r:embed="rId32"/>
          <a:stretch>
            <a:fillRect/>
          </a:stretch>
        </p:blipFill>
        <p:spPr>
          <a:xfrm>
            <a:off x="1533588" y="5742292"/>
            <a:ext cx="242824" cy="244551"/>
          </a:xfrm>
          <a:prstGeom prst="rect">
            <a:avLst/>
          </a:prstGeom>
        </p:spPr>
      </p:pic>
      <p:sp>
        <p:nvSpPr>
          <p:cNvPr id="121" name="object 121"/>
          <p:cNvSpPr txBox="1"/>
          <p:nvPr/>
        </p:nvSpPr>
        <p:spPr>
          <a:xfrm>
            <a:off x="1581658" y="5721502"/>
            <a:ext cx="14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385442" y="6250330"/>
            <a:ext cx="23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omic Sans MS"/>
                <a:cs typeface="Comic Sans MS"/>
              </a:rPr>
              <a:t>K: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920673" y="2154237"/>
            <a:ext cx="1551305" cy="3670935"/>
            <a:chOff x="920673" y="2154237"/>
            <a:chExt cx="1551305" cy="3670935"/>
          </a:xfrm>
        </p:grpSpPr>
        <p:sp>
          <p:nvSpPr>
            <p:cNvPr id="124" name="object 124"/>
            <p:cNvSpPr/>
            <p:nvPr/>
          </p:nvSpPr>
          <p:spPr>
            <a:xfrm>
              <a:off x="920673" y="5142229"/>
              <a:ext cx="1551305" cy="683260"/>
            </a:xfrm>
            <a:custGeom>
              <a:avLst/>
              <a:gdLst/>
              <a:ahLst/>
              <a:cxnLst/>
              <a:rect l="l" t="t" r="r" b="b"/>
              <a:pathLst>
                <a:path w="1551305" h="683260">
                  <a:moveTo>
                    <a:pt x="38671" y="609536"/>
                  </a:moveTo>
                  <a:lnTo>
                    <a:pt x="19621" y="609117"/>
                  </a:lnTo>
                  <a:lnTo>
                    <a:pt x="19202" y="628167"/>
                  </a:lnTo>
                  <a:lnTo>
                    <a:pt x="38252" y="628586"/>
                  </a:lnTo>
                  <a:lnTo>
                    <a:pt x="38671" y="609536"/>
                  </a:lnTo>
                  <a:close/>
                </a:path>
                <a:path w="1551305" h="683260">
                  <a:moveTo>
                    <a:pt x="39509" y="571449"/>
                  </a:moveTo>
                  <a:lnTo>
                    <a:pt x="20459" y="571030"/>
                  </a:lnTo>
                  <a:lnTo>
                    <a:pt x="20040" y="590067"/>
                  </a:lnTo>
                  <a:lnTo>
                    <a:pt x="39090" y="590486"/>
                  </a:lnTo>
                  <a:lnTo>
                    <a:pt x="39509" y="571449"/>
                  </a:lnTo>
                  <a:close/>
                </a:path>
                <a:path w="1551305" h="683260">
                  <a:moveTo>
                    <a:pt x="40347" y="533349"/>
                  </a:moveTo>
                  <a:lnTo>
                    <a:pt x="21297" y="532930"/>
                  </a:lnTo>
                  <a:lnTo>
                    <a:pt x="20878" y="551980"/>
                  </a:lnTo>
                  <a:lnTo>
                    <a:pt x="39928" y="552399"/>
                  </a:lnTo>
                  <a:lnTo>
                    <a:pt x="40347" y="533349"/>
                  </a:lnTo>
                  <a:close/>
                </a:path>
                <a:path w="1551305" h="683260">
                  <a:moveTo>
                    <a:pt x="41186" y="495261"/>
                  </a:moveTo>
                  <a:lnTo>
                    <a:pt x="22136" y="494842"/>
                  </a:lnTo>
                  <a:lnTo>
                    <a:pt x="21717" y="513892"/>
                  </a:lnTo>
                  <a:lnTo>
                    <a:pt x="40767" y="514311"/>
                  </a:lnTo>
                  <a:lnTo>
                    <a:pt x="41186" y="495261"/>
                  </a:lnTo>
                  <a:close/>
                </a:path>
                <a:path w="1551305" h="683260">
                  <a:moveTo>
                    <a:pt x="42024" y="457174"/>
                  </a:moveTo>
                  <a:lnTo>
                    <a:pt x="22974" y="456755"/>
                  </a:lnTo>
                  <a:lnTo>
                    <a:pt x="22555" y="475805"/>
                  </a:lnTo>
                  <a:lnTo>
                    <a:pt x="41605" y="476224"/>
                  </a:lnTo>
                  <a:lnTo>
                    <a:pt x="42024" y="457174"/>
                  </a:lnTo>
                  <a:close/>
                </a:path>
                <a:path w="1551305" h="683260">
                  <a:moveTo>
                    <a:pt x="42862" y="419100"/>
                  </a:moveTo>
                  <a:lnTo>
                    <a:pt x="23812" y="418719"/>
                  </a:lnTo>
                  <a:lnTo>
                    <a:pt x="23393" y="437769"/>
                  </a:lnTo>
                  <a:lnTo>
                    <a:pt x="42443" y="438150"/>
                  </a:lnTo>
                  <a:lnTo>
                    <a:pt x="42862" y="419100"/>
                  </a:lnTo>
                  <a:close/>
                </a:path>
                <a:path w="1551305" h="683260">
                  <a:moveTo>
                    <a:pt x="43700" y="381000"/>
                  </a:moveTo>
                  <a:lnTo>
                    <a:pt x="24650" y="380619"/>
                  </a:lnTo>
                  <a:lnTo>
                    <a:pt x="24231" y="399669"/>
                  </a:lnTo>
                  <a:lnTo>
                    <a:pt x="43281" y="400050"/>
                  </a:lnTo>
                  <a:lnTo>
                    <a:pt x="43700" y="381000"/>
                  </a:lnTo>
                  <a:close/>
                </a:path>
                <a:path w="1551305" h="683260">
                  <a:moveTo>
                    <a:pt x="44538" y="342900"/>
                  </a:moveTo>
                  <a:lnTo>
                    <a:pt x="25488" y="342519"/>
                  </a:lnTo>
                  <a:lnTo>
                    <a:pt x="25069" y="361569"/>
                  </a:lnTo>
                  <a:lnTo>
                    <a:pt x="44119" y="361950"/>
                  </a:lnTo>
                  <a:lnTo>
                    <a:pt x="44538" y="342900"/>
                  </a:lnTo>
                  <a:close/>
                </a:path>
                <a:path w="1551305" h="683260">
                  <a:moveTo>
                    <a:pt x="45377" y="304800"/>
                  </a:moveTo>
                  <a:lnTo>
                    <a:pt x="26327" y="304419"/>
                  </a:lnTo>
                  <a:lnTo>
                    <a:pt x="25908" y="323469"/>
                  </a:lnTo>
                  <a:lnTo>
                    <a:pt x="44958" y="323850"/>
                  </a:lnTo>
                  <a:lnTo>
                    <a:pt x="45377" y="304800"/>
                  </a:lnTo>
                  <a:close/>
                </a:path>
                <a:path w="1551305" h="683260">
                  <a:moveTo>
                    <a:pt x="46215" y="266700"/>
                  </a:moveTo>
                  <a:lnTo>
                    <a:pt x="27165" y="266319"/>
                  </a:lnTo>
                  <a:lnTo>
                    <a:pt x="26746" y="285369"/>
                  </a:lnTo>
                  <a:lnTo>
                    <a:pt x="45796" y="285750"/>
                  </a:lnTo>
                  <a:lnTo>
                    <a:pt x="46215" y="266700"/>
                  </a:lnTo>
                  <a:close/>
                </a:path>
                <a:path w="1551305" h="683260">
                  <a:moveTo>
                    <a:pt x="47053" y="228600"/>
                  </a:moveTo>
                  <a:lnTo>
                    <a:pt x="28003" y="228219"/>
                  </a:lnTo>
                  <a:lnTo>
                    <a:pt x="27584" y="247269"/>
                  </a:lnTo>
                  <a:lnTo>
                    <a:pt x="46634" y="247650"/>
                  </a:lnTo>
                  <a:lnTo>
                    <a:pt x="47053" y="228600"/>
                  </a:lnTo>
                  <a:close/>
                </a:path>
                <a:path w="1551305" h="683260">
                  <a:moveTo>
                    <a:pt x="76174" y="203835"/>
                  </a:moveTo>
                  <a:lnTo>
                    <a:pt x="69684" y="190119"/>
                  </a:lnTo>
                  <a:lnTo>
                    <a:pt x="39763" y="126873"/>
                  </a:lnTo>
                  <a:lnTo>
                    <a:pt x="0" y="202184"/>
                  </a:lnTo>
                  <a:lnTo>
                    <a:pt x="28562" y="202806"/>
                  </a:lnTo>
                  <a:lnTo>
                    <a:pt x="28422" y="209169"/>
                  </a:lnTo>
                  <a:lnTo>
                    <a:pt x="47472" y="209550"/>
                  </a:lnTo>
                  <a:lnTo>
                    <a:pt x="47599" y="203225"/>
                  </a:lnTo>
                  <a:lnTo>
                    <a:pt x="76174" y="203835"/>
                  </a:lnTo>
                  <a:close/>
                </a:path>
                <a:path w="1551305" h="683260">
                  <a:moveTo>
                    <a:pt x="117716" y="89916"/>
                  </a:moveTo>
                  <a:lnTo>
                    <a:pt x="117373" y="71005"/>
                  </a:lnTo>
                  <a:lnTo>
                    <a:pt x="98336" y="71247"/>
                  </a:lnTo>
                  <a:lnTo>
                    <a:pt x="98666" y="90297"/>
                  </a:lnTo>
                  <a:lnTo>
                    <a:pt x="117716" y="89916"/>
                  </a:lnTo>
                  <a:close/>
                </a:path>
                <a:path w="1551305" h="683260">
                  <a:moveTo>
                    <a:pt x="155816" y="89281"/>
                  </a:moveTo>
                  <a:lnTo>
                    <a:pt x="155473" y="70231"/>
                  </a:lnTo>
                  <a:lnTo>
                    <a:pt x="136423" y="70624"/>
                  </a:lnTo>
                  <a:lnTo>
                    <a:pt x="136766" y="89674"/>
                  </a:lnTo>
                  <a:lnTo>
                    <a:pt x="155816" y="89281"/>
                  </a:lnTo>
                  <a:close/>
                </a:path>
                <a:path w="1551305" h="683260">
                  <a:moveTo>
                    <a:pt x="193903" y="88646"/>
                  </a:moveTo>
                  <a:lnTo>
                    <a:pt x="193560" y="69596"/>
                  </a:lnTo>
                  <a:lnTo>
                    <a:pt x="174523" y="69850"/>
                  </a:lnTo>
                  <a:lnTo>
                    <a:pt x="174853" y="88900"/>
                  </a:lnTo>
                  <a:lnTo>
                    <a:pt x="193903" y="88646"/>
                  </a:lnTo>
                  <a:close/>
                </a:path>
                <a:path w="1551305" h="683260">
                  <a:moveTo>
                    <a:pt x="232003" y="87884"/>
                  </a:moveTo>
                  <a:lnTo>
                    <a:pt x="231660" y="68834"/>
                  </a:lnTo>
                  <a:lnTo>
                    <a:pt x="212610" y="69215"/>
                  </a:lnTo>
                  <a:lnTo>
                    <a:pt x="212953" y="88265"/>
                  </a:lnTo>
                  <a:lnTo>
                    <a:pt x="232003" y="87884"/>
                  </a:lnTo>
                  <a:close/>
                </a:path>
                <a:path w="1551305" h="683260">
                  <a:moveTo>
                    <a:pt x="270090" y="87261"/>
                  </a:moveTo>
                  <a:lnTo>
                    <a:pt x="269748" y="68211"/>
                  </a:lnTo>
                  <a:lnTo>
                    <a:pt x="250710" y="68592"/>
                  </a:lnTo>
                  <a:lnTo>
                    <a:pt x="251040" y="87642"/>
                  </a:lnTo>
                  <a:lnTo>
                    <a:pt x="270090" y="87261"/>
                  </a:lnTo>
                  <a:close/>
                </a:path>
                <a:path w="1551305" h="683260">
                  <a:moveTo>
                    <a:pt x="308190" y="86614"/>
                  </a:moveTo>
                  <a:lnTo>
                    <a:pt x="307848" y="67564"/>
                  </a:lnTo>
                  <a:lnTo>
                    <a:pt x="288798" y="67830"/>
                  </a:lnTo>
                  <a:lnTo>
                    <a:pt x="289140" y="86880"/>
                  </a:lnTo>
                  <a:lnTo>
                    <a:pt x="308190" y="86614"/>
                  </a:lnTo>
                  <a:close/>
                </a:path>
                <a:path w="1551305" h="683260">
                  <a:moveTo>
                    <a:pt x="346278" y="85852"/>
                  </a:moveTo>
                  <a:lnTo>
                    <a:pt x="345935" y="66802"/>
                  </a:lnTo>
                  <a:lnTo>
                    <a:pt x="326898" y="67183"/>
                  </a:lnTo>
                  <a:lnTo>
                    <a:pt x="327240" y="86233"/>
                  </a:lnTo>
                  <a:lnTo>
                    <a:pt x="346278" y="85852"/>
                  </a:lnTo>
                  <a:close/>
                </a:path>
                <a:path w="1551305" h="683260">
                  <a:moveTo>
                    <a:pt x="384378" y="85229"/>
                  </a:moveTo>
                  <a:lnTo>
                    <a:pt x="383997" y="66179"/>
                  </a:lnTo>
                  <a:lnTo>
                    <a:pt x="364947" y="66548"/>
                  </a:lnTo>
                  <a:lnTo>
                    <a:pt x="365328" y="85598"/>
                  </a:lnTo>
                  <a:lnTo>
                    <a:pt x="384378" y="85229"/>
                  </a:lnTo>
                  <a:close/>
                </a:path>
                <a:path w="1551305" h="683260">
                  <a:moveTo>
                    <a:pt x="422478" y="84582"/>
                  </a:moveTo>
                  <a:lnTo>
                    <a:pt x="422097" y="65532"/>
                  </a:lnTo>
                  <a:lnTo>
                    <a:pt x="403047" y="65798"/>
                  </a:lnTo>
                  <a:lnTo>
                    <a:pt x="403428" y="84848"/>
                  </a:lnTo>
                  <a:lnTo>
                    <a:pt x="422478" y="84582"/>
                  </a:lnTo>
                  <a:close/>
                </a:path>
                <a:path w="1551305" h="683260">
                  <a:moveTo>
                    <a:pt x="460578" y="83820"/>
                  </a:moveTo>
                  <a:lnTo>
                    <a:pt x="460197" y="64770"/>
                  </a:lnTo>
                  <a:lnTo>
                    <a:pt x="441147" y="65151"/>
                  </a:lnTo>
                  <a:lnTo>
                    <a:pt x="441528" y="84201"/>
                  </a:lnTo>
                  <a:lnTo>
                    <a:pt x="460578" y="83820"/>
                  </a:lnTo>
                  <a:close/>
                </a:path>
                <a:path w="1551305" h="683260">
                  <a:moveTo>
                    <a:pt x="498678" y="83185"/>
                  </a:moveTo>
                  <a:lnTo>
                    <a:pt x="498297" y="64135"/>
                  </a:lnTo>
                  <a:lnTo>
                    <a:pt x="479247" y="64389"/>
                  </a:lnTo>
                  <a:lnTo>
                    <a:pt x="479628" y="83439"/>
                  </a:lnTo>
                  <a:lnTo>
                    <a:pt x="498678" y="83185"/>
                  </a:lnTo>
                  <a:close/>
                </a:path>
                <a:path w="1551305" h="683260">
                  <a:moveTo>
                    <a:pt x="536778" y="82423"/>
                  </a:moveTo>
                  <a:lnTo>
                    <a:pt x="536397" y="63373"/>
                  </a:lnTo>
                  <a:lnTo>
                    <a:pt x="517347" y="63754"/>
                  </a:lnTo>
                  <a:lnTo>
                    <a:pt x="517728" y="82804"/>
                  </a:lnTo>
                  <a:lnTo>
                    <a:pt x="536778" y="82423"/>
                  </a:lnTo>
                  <a:close/>
                </a:path>
                <a:path w="1551305" h="683260">
                  <a:moveTo>
                    <a:pt x="574878" y="81788"/>
                  </a:moveTo>
                  <a:lnTo>
                    <a:pt x="574497" y="62738"/>
                  </a:lnTo>
                  <a:lnTo>
                    <a:pt x="555447" y="63119"/>
                  </a:lnTo>
                  <a:lnTo>
                    <a:pt x="555828" y="82169"/>
                  </a:lnTo>
                  <a:lnTo>
                    <a:pt x="574878" y="81788"/>
                  </a:lnTo>
                  <a:close/>
                </a:path>
                <a:path w="1551305" h="683260">
                  <a:moveTo>
                    <a:pt x="612978" y="81153"/>
                  </a:moveTo>
                  <a:lnTo>
                    <a:pt x="612597" y="62103"/>
                  </a:lnTo>
                  <a:lnTo>
                    <a:pt x="593547" y="62357"/>
                  </a:lnTo>
                  <a:lnTo>
                    <a:pt x="593928" y="81407"/>
                  </a:lnTo>
                  <a:lnTo>
                    <a:pt x="612978" y="81153"/>
                  </a:lnTo>
                  <a:close/>
                </a:path>
                <a:path w="1551305" h="683260">
                  <a:moveTo>
                    <a:pt x="719277" y="69723"/>
                  </a:moveTo>
                  <a:lnTo>
                    <a:pt x="701751" y="61341"/>
                  </a:lnTo>
                  <a:lnTo>
                    <a:pt x="642315" y="32893"/>
                  </a:lnTo>
                  <a:lnTo>
                    <a:pt x="642835" y="61506"/>
                  </a:lnTo>
                  <a:lnTo>
                    <a:pt x="631647" y="61722"/>
                  </a:lnTo>
                  <a:lnTo>
                    <a:pt x="632028" y="80772"/>
                  </a:lnTo>
                  <a:lnTo>
                    <a:pt x="643178" y="80556"/>
                  </a:lnTo>
                  <a:lnTo>
                    <a:pt x="643712" y="109093"/>
                  </a:lnTo>
                  <a:lnTo>
                    <a:pt x="719277" y="69723"/>
                  </a:lnTo>
                  <a:close/>
                </a:path>
                <a:path w="1551305" h="683260">
                  <a:moveTo>
                    <a:pt x="870280" y="536435"/>
                  </a:moveTo>
                  <a:lnTo>
                    <a:pt x="851230" y="536371"/>
                  </a:lnTo>
                  <a:lnTo>
                    <a:pt x="851230" y="555421"/>
                  </a:lnTo>
                  <a:lnTo>
                    <a:pt x="870280" y="555485"/>
                  </a:lnTo>
                  <a:lnTo>
                    <a:pt x="870280" y="536435"/>
                  </a:lnTo>
                  <a:close/>
                </a:path>
                <a:path w="1551305" h="683260">
                  <a:moveTo>
                    <a:pt x="870407" y="498335"/>
                  </a:moveTo>
                  <a:lnTo>
                    <a:pt x="851357" y="498271"/>
                  </a:lnTo>
                  <a:lnTo>
                    <a:pt x="851357" y="517321"/>
                  </a:lnTo>
                  <a:lnTo>
                    <a:pt x="870407" y="517385"/>
                  </a:lnTo>
                  <a:lnTo>
                    <a:pt x="870407" y="498335"/>
                  </a:lnTo>
                  <a:close/>
                </a:path>
                <a:path w="1551305" h="683260">
                  <a:moveTo>
                    <a:pt x="870534" y="460235"/>
                  </a:moveTo>
                  <a:lnTo>
                    <a:pt x="851484" y="460171"/>
                  </a:lnTo>
                  <a:lnTo>
                    <a:pt x="851357" y="479221"/>
                  </a:lnTo>
                  <a:lnTo>
                    <a:pt x="870407" y="479285"/>
                  </a:lnTo>
                  <a:lnTo>
                    <a:pt x="870534" y="460235"/>
                  </a:lnTo>
                  <a:close/>
                </a:path>
                <a:path w="1551305" h="683260">
                  <a:moveTo>
                    <a:pt x="870661" y="422148"/>
                  </a:moveTo>
                  <a:lnTo>
                    <a:pt x="851611" y="422021"/>
                  </a:lnTo>
                  <a:lnTo>
                    <a:pt x="851484" y="441071"/>
                  </a:lnTo>
                  <a:lnTo>
                    <a:pt x="870534" y="441198"/>
                  </a:lnTo>
                  <a:lnTo>
                    <a:pt x="870661" y="422148"/>
                  </a:lnTo>
                  <a:close/>
                </a:path>
                <a:path w="1551305" h="683260">
                  <a:moveTo>
                    <a:pt x="870788" y="384048"/>
                  </a:moveTo>
                  <a:lnTo>
                    <a:pt x="851738" y="383921"/>
                  </a:lnTo>
                  <a:lnTo>
                    <a:pt x="851611" y="402971"/>
                  </a:lnTo>
                  <a:lnTo>
                    <a:pt x="870661" y="403098"/>
                  </a:lnTo>
                  <a:lnTo>
                    <a:pt x="870788" y="384048"/>
                  </a:lnTo>
                  <a:close/>
                </a:path>
                <a:path w="1551305" h="683260">
                  <a:moveTo>
                    <a:pt x="870788" y="345948"/>
                  </a:moveTo>
                  <a:lnTo>
                    <a:pt x="851738" y="345821"/>
                  </a:lnTo>
                  <a:lnTo>
                    <a:pt x="851738" y="364871"/>
                  </a:lnTo>
                  <a:lnTo>
                    <a:pt x="870788" y="364998"/>
                  </a:lnTo>
                  <a:lnTo>
                    <a:pt x="870788" y="345948"/>
                  </a:lnTo>
                  <a:close/>
                </a:path>
                <a:path w="1551305" h="683260">
                  <a:moveTo>
                    <a:pt x="870915" y="307848"/>
                  </a:moveTo>
                  <a:lnTo>
                    <a:pt x="851865" y="307721"/>
                  </a:lnTo>
                  <a:lnTo>
                    <a:pt x="851865" y="326771"/>
                  </a:lnTo>
                  <a:lnTo>
                    <a:pt x="870915" y="326898"/>
                  </a:lnTo>
                  <a:lnTo>
                    <a:pt x="870915" y="307848"/>
                  </a:lnTo>
                  <a:close/>
                </a:path>
                <a:path w="1551305" h="683260">
                  <a:moveTo>
                    <a:pt x="871042" y="269748"/>
                  </a:moveTo>
                  <a:lnTo>
                    <a:pt x="851992" y="269621"/>
                  </a:lnTo>
                  <a:lnTo>
                    <a:pt x="851992" y="288671"/>
                  </a:lnTo>
                  <a:lnTo>
                    <a:pt x="871042" y="288798"/>
                  </a:lnTo>
                  <a:lnTo>
                    <a:pt x="871042" y="269748"/>
                  </a:lnTo>
                  <a:close/>
                </a:path>
                <a:path w="1551305" h="683260">
                  <a:moveTo>
                    <a:pt x="871169" y="231648"/>
                  </a:moveTo>
                  <a:lnTo>
                    <a:pt x="852119" y="231521"/>
                  </a:lnTo>
                  <a:lnTo>
                    <a:pt x="852119" y="250571"/>
                  </a:lnTo>
                  <a:lnTo>
                    <a:pt x="871169" y="250698"/>
                  </a:lnTo>
                  <a:lnTo>
                    <a:pt x="871169" y="231648"/>
                  </a:lnTo>
                  <a:close/>
                </a:path>
                <a:path w="1551305" h="683260">
                  <a:moveTo>
                    <a:pt x="871296" y="193548"/>
                  </a:moveTo>
                  <a:lnTo>
                    <a:pt x="852246" y="193421"/>
                  </a:lnTo>
                  <a:lnTo>
                    <a:pt x="852119" y="212471"/>
                  </a:lnTo>
                  <a:lnTo>
                    <a:pt x="871169" y="212598"/>
                  </a:lnTo>
                  <a:lnTo>
                    <a:pt x="871296" y="193548"/>
                  </a:lnTo>
                  <a:close/>
                </a:path>
                <a:path w="1551305" h="683260">
                  <a:moveTo>
                    <a:pt x="871423" y="155448"/>
                  </a:moveTo>
                  <a:lnTo>
                    <a:pt x="852373" y="155321"/>
                  </a:lnTo>
                  <a:lnTo>
                    <a:pt x="852246" y="174371"/>
                  </a:lnTo>
                  <a:lnTo>
                    <a:pt x="871296" y="174498"/>
                  </a:lnTo>
                  <a:lnTo>
                    <a:pt x="871423" y="155448"/>
                  </a:lnTo>
                  <a:close/>
                </a:path>
                <a:path w="1551305" h="683260">
                  <a:moveTo>
                    <a:pt x="871550" y="117348"/>
                  </a:moveTo>
                  <a:lnTo>
                    <a:pt x="852500" y="117221"/>
                  </a:lnTo>
                  <a:lnTo>
                    <a:pt x="852373" y="136271"/>
                  </a:lnTo>
                  <a:lnTo>
                    <a:pt x="871423" y="136398"/>
                  </a:lnTo>
                  <a:lnTo>
                    <a:pt x="871550" y="117348"/>
                  </a:lnTo>
                  <a:close/>
                </a:path>
                <a:path w="1551305" h="683260">
                  <a:moveTo>
                    <a:pt x="871677" y="79248"/>
                  </a:moveTo>
                  <a:lnTo>
                    <a:pt x="852627" y="79121"/>
                  </a:lnTo>
                  <a:lnTo>
                    <a:pt x="852500" y="98171"/>
                  </a:lnTo>
                  <a:lnTo>
                    <a:pt x="871550" y="98298"/>
                  </a:lnTo>
                  <a:lnTo>
                    <a:pt x="871677" y="79248"/>
                  </a:lnTo>
                  <a:close/>
                </a:path>
                <a:path w="1551305" h="683260">
                  <a:moveTo>
                    <a:pt x="898855" y="555726"/>
                  </a:moveTo>
                  <a:lnTo>
                    <a:pt x="822655" y="555510"/>
                  </a:lnTo>
                  <a:lnTo>
                    <a:pt x="860501" y="631812"/>
                  </a:lnTo>
                  <a:lnTo>
                    <a:pt x="898855" y="555726"/>
                  </a:lnTo>
                  <a:close/>
                </a:path>
                <a:path w="1551305" h="683260">
                  <a:moveTo>
                    <a:pt x="943051" y="635190"/>
                  </a:moveTo>
                  <a:lnTo>
                    <a:pt x="936726" y="635177"/>
                  </a:lnTo>
                  <a:lnTo>
                    <a:pt x="936828" y="606602"/>
                  </a:lnTo>
                  <a:lnTo>
                    <a:pt x="860501" y="644525"/>
                  </a:lnTo>
                  <a:lnTo>
                    <a:pt x="936574" y="682802"/>
                  </a:lnTo>
                  <a:lnTo>
                    <a:pt x="936663" y="654227"/>
                  </a:lnTo>
                  <a:lnTo>
                    <a:pt x="943051" y="654240"/>
                  </a:lnTo>
                  <a:lnTo>
                    <a:pt x="943051" y="635190"/>
                  </a:lnTo>
                  <a:close/>
                </a:path>
                <a:path w="1551305" h="683260">
                  <a:moveTo>
                    <a:pt x="981151" y="635279"/>
                  </a:moveTo>
                  <a:lnTo>
                    <a:pt x="962101" y="635228"/>
                  </a:lnTo>
                  <a:lnTo>
                    <a:pt x="962101" y="654278"/>
                  </a:lnTo>
                  <a:lnTo>
                    <a:pt x="981151" y="654329"/>
                  </a:lnTo>
                  <a:lnTo>
                    <a:pt x="981151" y="635279"/>
                  </a:lnTo>
                  <a:close/>
                </a:path>
                <a:path w="1551305" h="683260">
                  <a:moveTo>
                    <a:pt x="995375" y="65151"/>
                  </a:moveTo>
                  <a:lnTo>
                    <a:pt x="995121" y="46101"/>
                  </a:lnTo>
                  <a:lnTo>
                    <a:pt x="976071" y="46482"/>
                  </a:lnTo>
                  <a:lnTo>
                    <a:pt x="976325" y="65532"/>
                  </a:lnTo>
                  <a:lnTo>
                    <a:pt x="995375" y="65151"/>
                  </a:lnTo>
                  <a:close/>
                </a:path>
                <a:path w="1551305" h="683260">
                  <a:moveTo>
                    <a:pt x="1019251" y="635355"/>
                  </a:moveTo>
                  <a:lnTo>
                    <a:pt x="1000201" y="635317"/>
                  </a:lnTo>
                  <a:lnTo>
                    <a:pt x="1000201" y="654367"/>
                  </a:lnTo>
                  <a:lnTo>
                    <a:pt x="1019251" y="654405"/>
                  </a:lnTo>
                  <a:lnTo>
                    <a:pt x="1019251" y="635355"/>
                  </a:lnTo>
                  <a:close/>
                </a:path>
                <a:path w="1551305" h="683260">
                  <a:moveTo>
                    <a:pt x="1025982" y="99822"/>
                  </a:moveTo>
                  <a:lnTo>
                    <a:pt x="1024331" y="93980"/>
                  </a:lnTo>
                  <a:lnTo>
                    <a:pt x="974572" y="66179"/>
                  </a:lnTo>
                  <a:lnTo>
                    <a:pt x="957148" y="56426"/>
                  </a:lnTo>
                  <a:lnTo>
                    <a:pt x="957135" y="56210"/>
                  </a:lnTo>
                  <a:lnTo>
                    <a:pt x="956957" y="56324"/>
                  </a:lnTo>
                  <a:lnTo>
                    <a:pt x="957033" y="48387"/>
                  </a:lnTo>
                  <a:lnTo>
                    <a:pt x="957135" y="56210"/>
                  </a:lnTo>
                  <a:lnTo>
                    <a:pt x="972718" y="46736"/>
                  </a:lnTo>
                  <a:lnTo>
                    <a:pt x="1022934" y="16256"/>
                  </a:lnTo>
                  <a:lnTo>
                    <a:pt x="1024331" y="10414"/>
                  </a:lnTo>
                  <a:lnTo>
                    <a:pt x="1021664" y="5842"/>
                  </a:lnTo>
                  <a:lnTo>
                    <a:pt x="1018870" y="1397"/>
                  </a:lnTo>
                  <a:lnTo>
                    <a:pt x="1013028" y="0"/>
                  </a:lnTo>
                  <a:lnTo>
                    <a:pt x="919175" y="57023"/>
                  </a:lnTo>
                  <a:lnTo>
                    <a:pt x="1015060" y="110617"/>
                  </a:lnTo>
                  <a:lnTo>
                    <a:pt x="1020775" y="108966"/>
                  </a:lnTo>
                  <a:lnTo>
                    <a:pt x="1023442" y="104394"/>
                  </a:lnTo>
                  <a:lnTo>
                    <a:pt x="1025982" y="99822"/>
                  </a:lnTo>
                  <a:close/>
                </a:path>
                <a:path w="1551305" h="683260">
                  <a:moveTo>
                    <a:pt x="1033475" y="64516"/>
                  </a:moveTo>
                  <a:lnTo>
                    <a:pt x="1033221" y="45466"/>
                  </a:lnTo>
                  <a:lnTo>
                    <a:pt x="1014171" y="45720"/>
                  </a:lnTo>
                  <a:lnTo>
                    <a:pt x="1014425" y="64770"/>
                  </a:lnTo>
                  <a:lnTo>
                    <a:pt x="1033475" y="64516"/>
                  </a:lnTo>
                  <a:close/>
                </a:path>
                <a:path w="1551305" h="683260">
                  <a:moveTo>
                    <a:pt x="1057351" y="635444"/>
                  </a:moveTo>
                  <a:lnTo>
                    <a:pt x="1038301" y="635406"/>
                  </a:lnTo>
                  <a:lnTo>
                    <a:pt x="1038301" y="654456"/>
                  </a:lnTo>
                  <a:lnTo>
                    <a:pt x="1057351" y="654494"/>
                  </a:lnTo>
                  <a:lnTo>
                    <a:pt x="1057351" y="635444"/>
                  </a:lnTo>
                  <a:close/>
                </a:path>
                <a:path w="1551305" h="683260">
                  <a:moveTo>
                    <a:pt x="1071575" y="63754"/>
                  </a:moveTo>
                  <a:lnTo>
                    <a:pt x="1071194" y="44704"/>
                  </a:lnTo>
                  <a:lnTo>
                    <a:pt x="1052144" y="45085"/>
                  </a:lnTo>
                  <a:lnTo>
                    <a:pt x="1052525" y="64135"/>
                  </a:lnTo>
                  <a:lnTo>
                    <a:pt x="1071575" y="63754"/>
                  </a:lnTo>
                  <a:close/>
                </a:path>
                <a:path w="1551305" h="683260">
                  <a:moveTo>
                    <a:pt x="1095451" y="635533"/>
                  </a:moveTo>
                  <a:lnTo>
                    <a:pt x="1076401" y="635495"/>
                  </a:lnTo>
                  <a:lnTo>
                    <a:pt x="1076401" y="654545"/>
                  </a:lnTo>
                  <a:lnTo>
                    <a:pt x="1095451" y="654583"/>
                  </a:lnTo>
                  <a:lnTo>
                    <a:pt x="1095451" y="635533"/>
                  </a:lnTo>
                  <a:close/>
                </a:path>
                <a:path w="1551305" h="683260">
                  <a:moveTo>
                    <a:pt x="1109675" y="63119"/>
                  </a:moveTo>
                  <a:lnTo>
                    <a:pt x="1109294" y="44069"/>
                  </a:lnTo>
                  <a:lnTo>
                    <a:pt x="1090244" y="44323"/>
                  </a:lnTo>
                  <a:lnTo>
                    <a:pt x="1090625" y="63373"/>
                  </a:lnTo>
                  <a:lnTo>
                    <a:pt x="1109675" y="63119"/>
                  </a:lnTo>
                  <a:close/>
                </a:path>
                <a:path w="1551305" h="683260">
                  <a:moveTo>
                    <a:pt x="1133551" y="635622"/>
                  </a:moveTo>
                  <a:lnTo>
                    <a:pt x="1114501" y="635584"/>
                  </a:lnTo>
                  <a:lnTo>
                    <a:pt x="1114501" y="654634"/>
                  </a:lnTo>
                  <a:lnTo>
                    <a:pt x="1133551" y="654672"/>
                  </a:lnTo>
                  <a:lnTo>
                    <a:pt x="1133551" y="635622"/>
                  </a:lnTo>
                  <a:close/>
                </a:path>
                <a:path w="1551305" h="683260">
                  <a:moveTo>
                    <a:pt x="1147775" y="62357"/>
                  </a:moveTo>
                  <a:lnTo>
                    <a:pt x="1147394" y="43307"/>
                  </a:lnTo>
                  <a:lnTo>
                    <a:pt x="1128344" y="43688"/>
                  </a:lnTo>
                  <a:lnTo>
                    <a:pt x="1128725" y="62738"/>
                  </a:lnTo>
                  <a:lnTo>
                    <a:pt x="1147775" y="62357"/>
                  </a:lnTo>
                  <a:close/>
                </a:path>
                <a:path w="1551305" h="683260">
                  <a:moveTo>
                    <a:pt x="1171651" y="635711"/>
                  </a:moveTo>
                  <a:lnTo>
                    <a:pt x="1152601" y="635673"/>
                  </a:lnTo>
                  <a:lnTo>
                    <a:pt x="1152601" y="654723"/>
                  </a:lnTo>
                  <a:lnTo>
                    <a:pt x="1171651" y="654761"/>
                  </a:lnTo>
                  <a:lnTo>
                    <a:pt x="1171651" y="635711"/>
                  </a:lnTo>
                  <a:close/>
                </a:path>
                <a:path w="1551305" h="683260">
                  <a:moveTo>
                    <a:pt x="1185875" y="61722"/>
                  </a:moveTo>
                  <a:lnTo>
                    <a:pt x="1185494" y="42672"/>
                  </a:lnTo>
                  <a:lnTo>
                    <a:pt x="1166444" y="43053"/>
                  </a:lnTo>
                  <a:lnTo>
                    <a:pt x="1166825" y="62103"/>
                  </a:lnTo>
                  <a:lnTo>
                    <a:pt x="1185875" y="61722"/>
                  </a:lnTo>
                  <a:close/>
                </a:path>
                <a:path w="1551305" h="683260">
                  <a:moveTo>
                    <a:pt x="1209751" y="635800"/>
                  </a:moveTo>
                  <a:lnTo>
                    <a:pt x="1190701" y="635749"/>
                  </a:lnTo>
                  <a:lnTo>
                    <a:pt x="1190701" y="654799"/>
                  </a:lnTo>
                  <a:lnTo>
                    <a:pt x="1209751" y="654850"/>
                  </a:lnTo>
                  <a:lnTo>
                    <a:pt x="1209751" y="635800"/>
                  </a:lnTo>
                  <a:close/>
                </a:path>
                <a:path w="1551305" h="683260">
                  <a:moveTo>
                    <a:pt x="1223975" y="61099"/>
                  </a:moveTo>
                  <a:lnTo>
                    <a:pt x="1223594" y="42037"/>
                  </a:lnTo>
                  <a:lnTo>
                    <a:pt x="1204544" y="42291"/>
                  </a:lnTo>
                  <a:lnTo>
                    <a:pt x="1204925" y="61341"/>
                  </a:lnTo>
                  <a:lnTo>
                    <a:pt x="1223975" y="61099"/>
                  </a:lnTo>
                  <a:close/>
                </a:path>
                <a:path w="1551305" h="683260">
                  <a:moveTo>
                    <a:pt x="1247851" y="635889"/>
                  </a:moveTo>
                  <a:lnTo>
                    <a:pt x="1228801" y="635838"/>
                  </a:lnTo>
                  <a:lnTo>
                    <a:pt x="1228801" y="654888"/>
                  </a:lnTo>
                  <a:lnTo>
                    <a:pt x="1247851" y="654939"/>
                  </a:lnTo>
                  <a:lnTo>
                    <a:pt x="1247851" y="635889"/>
                  </a:lnTo>
                  <a:close/>
                </a:path>
                <a:path w="1551305" h="683260">
                  <a:moveTo>
                    <a:pt x="1262075" y="60325"/>
                  </a:moveTo>
                  <a:lnTo>
                    <a:pt x="1261694" y="41275"/>
                  </a:lnTo>
                  <a:lnTo>
                    <a:pt x="1242644" y="41656"/>
                  </a:lnTo>
                  <a:lnTo>
                    <a:pt x="1243025" y="60706"/>
                  </a:lnTo>
                  <a:lnTo>
                    <a:pt x="1262075" y="60325"/>
                  </a:lnTo>
                  <a:close/>
                </a:path>
                <a:path w="1551305" h="683260">
                  <a:moveTo>
                    <a:pt x="1285951" y="635977"/>
                  </a:moveTo>
                  <a:lnTo>
                    <a:pt x="1266901" y="635927"/>
                  </a:lnTo>
                  <a:lnTo>
                    <a:pt x="1266901" y="654977"/>
                  </a:lnTo>
                  <a:lnTo>
                    <a:pt x="1285951" y="655027"/>
                  </a:lnTo>
                  <a:lnTo>
                    <a:pt x="1285951" y="635977"/>
                  </a:lnTo>
                  <a:close/>
                </a:path>
                <a:path w="1551305" h="683260">
                  <a:moveTo>
                    <a:pt x="1300175" y="59690"/>
                  </a:moveTo>
                  <a:lnTo>
                    <a:pt x="1299794" y="40640"/>
                  </a:lnTo>
                  <a:lnTo>
                    <a:pt x="1280744" y="41021"/>
                  </a:lnTo>
                  <a:lnTo>
                    <a:pt x="1281125" y="60071"/>
                  </a:lnTo>
                  <a:lnTo>
                    <a:pt x="1300175" y="59690"/>
                  </a:lnTo>
                  <a:close/>
                </a:path>
                <a:path w="1551305" h="683260">
                  <a:moveTo>
                    <a:pt x="1324051" y="636066"/>
                  </a:moveTo>
                  <a:lnTo>
                    <a:pt x="1305001" y="636016"/>
                  </a:lnTo>
                  <a:lnTo>
                    <a:pt x="1305001" y="655066"/>
                  </a:lnTo>
                  <a:lnTo>
                    <a:pt x="1324051" y="655116"/>
                  </a:lnTo>
                  <a:lnTo>
                    <a:pt x="1324051" y="636066"/>
                  </a:lnTo>
                  <a:close/>
                </a:path>
                <a:path w="1551305" h="683260">
                  <a:moveTo>
                    <a:pt x="1338275" y="59067"/>
                  </a:moveTo>
                  <a:lnTo>
                    <a:pt x="1337894" y="40005"/>
                  </a:lnTo>
                  <a:lnTo>
                    <a:pt x="1318844" y="40259"/>
                  </a:lnTo>
                  <a:lnTo>
                    <a:pt x="1319225" y="59309"/>
                  </a:lnTo>
                  <a:lnTo>
                    <a:pt x="1338275" y="59067"/>
                  </a:lnTo>
                  <a:close/>
                </a:path>
                <a:path w="1551305" h="683260">
                  <a:moveTo>
                    <a:pt x="1362151" y="636155"/>
                  </a:moveTo>
                  <a:lnTo>
                    <a:pt x="1343101" y="636104"/>
                  </a:lnTo>
                  <a:lnTo>
                    <a:pt x="1343101" y="655154"/>
                  </a:lnTo>
                  <a:lnTo>
                    <a:pt x="1362151" y="655205"/>
                  </a:lnTo>
                  <a:lnTo>
                    <a:pt x="1362151" y="636155"/>
                  </a:lnTo>
                  <a:close/>
                </a:path>
                <a:path w="1551305" h="683260">
                  <a:moveTo>
                    <a:pt x="1376375" y="58305"/>
                  </a:moveTo>
                  <a:lnTo>
                    <a:pt x="1375994" y="39243"/>
                  </a:lnTo>
                  <a:lnTo>
                    <a:pt x="1356944" y="39624"/>
                  </a:lnTo>
                  <a:lnTo>
                    <a:pt x="1357325" y="58686"/>
                  </a:lnTo>
                  <a:lnTo>
                    <a:pt x="1376375" y="58305"/>
                  </a:lnTo>
                  <a:close/>
                </a:path>
                <a:path w="1551305" h="683260">
                  <a:moveTo>
                    <a:pt x="1400251" y="636231"/>
                  </a:moveTo>
                  <a:lnTo>
                    <a:pt x="1381201" y="636193"/>
                  </a:lnTo>
                  <a:lnTo>
                    <a:pt x="1381201" y="655243"/>
                  </a:lnTo>
                  <a:lnTo>
                    <a:pt x="1400251" y="655281"/>
                  </a:lnTo>
                  <a:lnTo>
                    <a:pt x="1400251" y="636231"/>
                  </a:lnTo>
                  <a:close/>
                </a:path>
                <a:path w="1551305" h="683260">
                  <a:moveTo>
                    <a:pt x="1414475" y="57658"/>
                  </a:moveTo>
                  <a:lnTo>
                    <a:pt x="1414094" y="38608"/>
                  </a:lnTo>
                  <a:lnTo>
                    <a:pt x="1395044" y="38989"/>
                  </a:lnTo>
                  <a:lnTo>
                    <a:pt x="1395425" y="57924"/>
                  </a:lnTo>
                  <a:lnTo>
                    <a:pt x="1414475" y="57658"/>
                  </a:lnTo>
                  <a:close/>
                </a:path>
                <a:path w="1551305" h="683260">
                  <a:moveTo>
                    <a:pt x="1438351" y="636320"/>
                  </a:moveTo>
                  <a:lnTo>
                    <a:pt x="1419301" y="636282"/>
                  </a:lnTo>
                  <a:lnTo>
                    <a:pt x="1419301" y="655332"/>
                  </a:lnTo>
                  <a:lnTo>
                    <a:pt x="1438351" y="655370"/>
                  </a:lnTo>
                  <a:lnTo>
                    <a:pt x="1438351" y="636320"/>
                  </a:lnTo>
                  <a:close/>
                </a:path>
                <a:path w="1551305" h="683260">
                  <a:moveTo>
                    <a:pt x="1452575" y="56896"/>
                  </a:moveTo>
                  <a:lnTo>
                    <a:pt x="1452194" y="37846"/>
                  </a:lnTo>
                  <a:lnTo>
                    <a:pt x="1433144" y="38227"/>
                  </a:lnTo>
                  <a:lnTo>
                    <a:pt x="1433525" y="57277"/>
                  </a:lnTo>
                  <a:lnTo>
                    <a:pt x="1452575" y="56896"/>
                  </a:lnTo>
                  <a:close/>
                </a:path>
                <a:path w="1551305" h="683260">
                  <a:moveTo>
                    <a:pt x="1476451" y="636409"/>
                  </a:moveTo>
                  <a:lnTo>
                    <a:pt x="1457401" y="636371"/>
                  </a:lnTo>
                  <a:lnTo>
                    <a:pt x="1457401" y="655421"/>
                  </a:lnTo>
                  <a:lnTo>
                    <a:pt x="1476451" y="655459"/>
                  </a:lnTo>
                  <a:lnTo>
                    <a:pt x="1476451" y="636409"/>
                  </a:lnTo>
                  <a:close/>
                </a:path>
                <a:path w="1551305" h="683260">
                  <a:moveTo>
                    <a:pt x="1490675" y="56273"/>
                  </a:moveTo>
                  <a:lnTo>
                    <a:pt x="1490294" y="37211"/>
                  </a:lnTo>
                  <a:lnTo>
                    <a:pt x="1471244" y="37592"/>
                  </a:lnTo>
                  <a:lnTo>
                    <a:pt x="1471625" y="56654"/>
                  </a:lnTo>
                  <a:lnTo>
                    <a:pt x="1490675" y="56273"/>
                  </a:lnTo>
                  <a:close/>
                </a:path>
                <a:path w="1551305" h="683260">
                  <a:moveTo>
                    <a:pt x="1514551" y="636498"/>
                  </a:moveTo>
                  <a:lnTo>
                    <a:pt x="1495501" y="636460"/>
                  </a:lnTo>
                  <a:lnTo>
                    <a:pt x="1495501" y="655510"/>
                  </a:lnTo>
                  <a:lnTo>
                    <a:pt x="1514551" y="655548"/>
                  </a:lnTo>
                  <a:lnTo>
                    <a:pt x="1514551" y="636498"/>
                  </a:lnTo>
                  <a:close/>
                </a:path>
                <a:path w="1551305" h="683260">
                  <a:moveTo>
                    <a:pt x="1528775" y="55626"/>
                  </a:moveTo>
                  <a:lnTo>
                    <a:pt x="1528394" y="36576"/>
                  </a:lnTo>
                  <a:lnTo>
                    <a:pt x="1509344" y="36830"/>
                  </a:lnTo>
                  <a:lnTo>
                    <a:pt x="1509725" y="55892"/>
                  </a:lnTo>
                  <a:lnTo>
                    <a:pt x="1528775" y="55626"/>
                  </a:lnTo>
                  <a:close/>
                </a:path>
                <a:path w="1551305" h="683260">
                  <a:moveTo>
                    <a:pt x="1551127" y="636587"/>
                  </a:moveTo>
                  <a:lnTo>
                    <a:pt x="1533601" y="636549"/>
                  </a:lnTo>
                  <a:lnTo>
                    <a:pt x="1533601" y="655599"/>
                  </a:lnTo>
                  <a:lnTo>
                    <a:pt x="1551000" y="655637"/>
                  </a:lnTo>
                  <a:lnTo>
                    <a:pt x="1551127" y="636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2200338" y="2917761"/>
              <a:ext cx="242824" cy="24447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1319212" y="2154237"/>
              <a:ext cx="242950" cy="244475"/>
            </a:xfrm>
            <a:prstGeom prst="rect">
              <a:avLst/>
            </a:prstGeom>
          </p:spPr>
        </p:pic>
      </p:grpSp>
      <p:sp>
        <p:nvSpPr>
          <p:cNvPr id="127" name="object 127"/>
          <p:cNvSpPr txBox="1"/>
          <p:nvPr/>
        </p:nvSpPr>
        <p:spPr>
          <a:xfrm>
            <a:off x="1344930" y="2116328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5">
                <a:latin typeface="Comic Sans MS"/>
                <a:cs typeface="Comic Sans MS"/>
              </a:rPr>
              <a:t>∞</a:t>
            </a:r>
            <a:r>
              <a:rPr sz="1800" spc="-3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53769" y="2393823"/>
            <a:ext cx="977265" cy="767080"/>
            <a:chOff x="1453769" y="2393823"/>
            <a:chExt cx="977265" cy="767080"/>
          </a:xfrm>
        </p:grpSpPr>
        <p:sp>
          <p:nvSpPr>
            <p:cNvPr id="129" name="object 129"/>
            <p:cNvSpPr/>
            <p:nvPr/>
          </p:nvSpPr>
          <p:spPr>
            <a:xfrm>
              <a:off x="1453769" y="2393823"/>
              <a:ext cx="76200" cy="553085"/>
            </a:xfrm>
            <a:custGeom>
              <a:avLst/>
              <a:gdLst/>
              <a:ahLst/>
              <a:cxnLst/>
              <a:rect l="l" t="t" r="r" b="b"/>
              <a:pathLst>
                <a:path w="76200" h="553085">
                  <a:moveTo>
                    <a:pt x="29971" y="0"/>
                  </a:moveTo>
                  <a:lnTo>
                    <a:pt x="29971" y="19050"/>
                  </a:lnTo>
                  <a:lnTo>
                    <a:pt x="49021" y="19176"/>
                  </a:lnTo>
                  <a:lnTo>
                    <a:pt x="49021" y="126"/>
                  </a:lnTo>
                  <a:lnTo>
                    <a:pt x="29971" y="0"/>
                  </a:lnTo>
                  <a:close/>
                </a:path>
                <a:path w="76200" h="553085">
                  <a:moveTo>
                    <a:pt x="29844" y="38100"/>
                  </a:moveTo>
                  <a:lnTo>
                    <a:pt x="29844" y="57150"/>
                  </a:lnTo>
                  <a:lnTo>
                    <a:pt x="48894" y="57276"/>
                  </a:lnTo>
                  <a:lnTo>
                    <a:pt x="48894" y="38226"/>
                  </a:lnTo>
                  <a:lnTo>
                    <a:pt x="29844" y="38100"/>
                  </a:lnTo>
                  <a:close/>
                </a:path>
                <a:path w="76200" h="553085">
                  <a:moveTo>
                    <a:pt x="29718" y="76200"/>
                  </a:moveTo>
                  <a:lnTo>
                    <a:pt x="29718" y="95250"/>
                  </a:lnTo>
                  <a:lnTo>
                    <a:pt x="48768" y="95376"/>
                  </a:lnTo>
                  <a:lnTo>
                    <a:pt x="48768" y="76326"/>
                  </a:lnTo>
                  <a:lnTo>
                    <a:pt x="29718" y="76200"/>
                  </a:lnTo>
                  <a:close/>
                </a:path>
                <a:path w="76200" h="553085">
                  <a:moveTo>
                    <a:pt x="29590" y="114300"/>
                  </a:moveTo>
                  <a:lnTo>
                    <a:pt x="29590" y="133350"/>
                  </a:lnTo>
                  <a:lnTo>
                    <a:pt x="48640" y="133476"/>
                  </a:lnTo>
                  <a:lnTo>
                    <a:pt x="48640" y="114426"/>
                  </a:lnTo>
                  <a:lnTo>
                    <a:pt x="29590" y="114300"/>
                  </a:lnTo>
                  <a:close/>
                </a:path>
                <a:path w="76200" h="553085">
                  <a:moveTo>
                    <a:pt x="29590" y="152400"/>
                  </a:moveTo>
                  <a:lnTo>
                    <a:pt x="29464" y="171450"/>
                  </a:lnTo>
                  <a:lnTo>
                    <a:pt x="48514" y="171576"/>
                  </a:lnTo>
                  <a:lnTo>
                    <a:pt x="48640" y="152526"/>
                  </a:lnTo>
                  <a:lnTo>
                    <a:pt x="29590" y="152400"/>
                  </a:lnTo>
                  <a:close/>
                </a:path>
                <a:path w="76200" h="553085">
                  <a:moveTo>
                    <a:pt x="29464" y="190500"/>
                  </a:moveTo>
                  <a:lnTo>
                    <a:pt x="29337" y="209550"/>
                  </a:lnTo>
                  <a:lnTo>
                    <a:pt x="48387" y="209676"/>
                  </a:lnTo>
                  <a:lnTo>
                    <a:pt x="48514" y="190626"/>
                  </a:lnTo>
                  <a:lnTo>
                    <a:pt x="29464" y="190500"/>
                  </a:lnTo>
                  <a:close/>
                </a:path>
                <a:path w="76200" h="553085">
                  <a:moveTo>
                    <a:pt x="29337" y="228600"/>
                  </a:moveTo>
                  <a:lnTo>
                    <a:pt x="29209" y="247650"/>
                  </a:lnTo>
                  <a:lnTo>
                    <a:pt x="48259" y="247776"/>
                  </a:lnTo>
                  <a:lnTo>
                    <a:pt x="48387" y="228726"/>
                  </a:lnTo>
                  <a:lnTo>
                    <a:pt x="29337" y="228600"/>
                  </a:lnTo>
                  <a:close/>
                </a:path>
                <a:path w="76200" h="553085">
                  <a:moveTo>
                    <a:pt x="29209" y="266700"/>
                  </a:moveTo>
                  <a:lnTo>
                    <a:pt x="29209" y="285750"/>
                  </a:lnTo>
                  <a:lnTo>
                    <a:pt x="48259" y="285876"/>
                  </a:lnTo>
                  <a:lnTo>
                    <a:pt x="48259" y="266826"/>
                  </a:lnTo>
                  <a:lnTo>
                    <a:pt x="29209" y="266700"/>
                  </a:lnTo>
                  <a:close/>
                </a:path>
                <a:path w="76200" h="553085">
                  <a:moveTo>
                    <a:pt x="29083" y="304800"/>
                  </a:moveTo>
                  <a:lnTo>
                    <a:pt x="29083" y="323850"/>
                  </a:lnTo>
                  <a:lnTo>
                    <a:pt x="48133" y="323976"/>
                  </a:lnTo>
                  <a:lnTo>
                    <a:pt x="48133" y="304926"/>
                  </a:lnTo>
                  <a:lnTo>
                    <a:pt x="29083" y="304800"/>
                  </a:lnTo>
                  <a:close/>
                </a:path>
                <a:path w="76200" h="553085">
                  <a:moveTo>
                    <a:pt x="28956" y="342900"/>
                  </a:moveTo>
                  <a:lnTo>
                    <a:pt x="28956" y="361950"/>
                  </a:lnTo>
                  <a:lnTo>
                    <a:pt x="48006" y="362076"/>
                  </a:lnTo>
                  <a:lnTo>
                    <a:pt x="48006" y="343026"/>
                  </a:lnTo>
                  <a:lnTo>
                    <a:pt x="28956" y="342900"/>
                  </a:lnTo>
                  <a:close/>
                </a:path>
                <a:path w="76200" h="553085">
                  <a:moveTo>
                    <a:pt x="28828" y="381000"/>
                  </a:moveTo>
                  <a:lnTo>
                    <a:pt x="28828" y="400050"/>
                  </a:lnTo>
                  <a:lnTo>
                    <a:pt x="47878" y="400176"/>
                  </a:lnTo>
                  <a:lnTo>
                    <a:pt x="47878" y="381126"/>
                  </a:lnTo>
                  <a:lnTo>
                    <a:pt x="28828" y="381000"/>
                  </a:lnTo>
                  <a:close/>
                </a:path>
                <a:path w="76200" h="553085">
                  <a:moveTo>
                    <a:pt x="28828" y="419100"/>
                  </a:moveTo>
                  <a:lnTo>
                    <a:pt x="28702" y="438150"/>
                  </a:lnTo>
                  <a:lnTo>
                    <a:pt x="47752" y="438276"/>
                  </a:lnTo>
                  <a:lnTo>
                    <a:pt x="47878" y="419226"/>
                  </a:lnTo>
                  <a:lnTo>
                    <a:pt x="28828" y="419100"/>
                  </a:lnTo>
                  <a:close/>
                </a:path>
                <a:path w="76200" h="553085">
                  <a:moveTo>
                    <a:pt x="0" y="476250"/>
                  </a:moveTo>
                  <a:lnTo>
                    <a:pt x="37846" y="552576"/>
                  </a:lnTo>
                  <a:lnTo>
                    <a:pt x="76200" y="476503"/>
                  </a:lnTo>
                  <a:lnTo>
                    <a:pt x="0" y="476250"/>
                  </a:lnTo>
                  <a:close/>
                </a:path>
                <a:path w="76200" h="553085">
                  <a:moveTo>
                    <a:pt x="28702" y="457200"/>
                  </a:moveTo>
                  <a:lnTo>
                    <a:pt x="28575" y="476250"/>
                  </a:lnTo>
                  <a:lnTo>
                    <a:pt x="47625" y="476376"/>
                  </a:lnTo>
                  <a:lnTo>
                    <a:pt x="47752" y="457326"/>
                  </a:lnTo>
                  <a:lnTo>
                    <a:pt x="28702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2187638" y="2916237"/>
              <a:ext cx="242824" cy="244475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2213229" y="287858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5">
                <a:latin typeface="Comic Sans MS"/>
                <a:cs typeface="Comic Sans MS"/>
              </a:rPr>
              <a:t>∞</a:t>
            </a:r>
            <a:r>
              <a:rPr sz="1800" spc="-3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1492250" y="2166937"/>
            <a:ext cx="2178685" cy="830580"/>
            <a:chOff x="1492250" y="2166937"/>
            <a:chExt cx="2178685" cy="830580"/>
          </a:xfrm>
        </p:grpSpPr>
        <p:sp>
          <p:nvSpPr>
            <p:cNvPr id="133" name="object 133"/>
            <p:cNvSpPr/>
            <p:nvPr/>
          </p:nvSpPr>
          <p:spPr>
            <a:xfrm>
              <a:off x="1492250" y="2921126"/>
              <a:ext cx="690245" cy="76200"/>
            </a:xfrm>
            <a:custGeom>
              <a:avLst/>
              <a:gdLst/>
              <a:ahLst/>
              <a:cxnLst/>
              <a:rect l="l" t="t" r="r" b="b"/>
              <a:pathLst>
                <a:path w="690244" h="76200">
                  <a:moveTo>
                    <a:pt x="76327" y="0"/>
                  </a:moveTo>
                  <a:lnTo>
                    <a:pt x="0" y="37973"/>
                  </a:lnTo>
                  <a:lnTo>
                    <a:pt x="76072" y="76200"/>
                  </a:lnTo>
                  <a:lnTo>
                    <a:pt x="76168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31" y="28575"/>
                  </a:lnTo>
                  <a:lnTo>
                    <a:pt x="76327" y="0"/>
                  </a:lnTo>
                  <a:close/>
                </a:path>
                <a:path w="690244" h="76200">
                  <a:moveTo>
                    <a:pt x="76231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168" y="47625"/>
                  </a:lnTo>
                  <a:lnTo>
                    <a:pt x="76231" y="28575"/>
                  </a:lnTo>
                  <a:close/>
                </a:path>
                <a:path w="690244" h="76200">
                  <a:moveTo>
                    <a:pt x="82550" y="28575"/>
                  </a:moveTo>
                  <a:lnTo>
                    <a:pt x="76231" y="28575"/>
                  </a:lnTo>
                  <a:lnTo>
                    <a:pt x="76168" y="47625"/>
                  </a:lnTo>
                  <a:lnTo>
                    <a:pt x="82550" y="47625"/>
                  </a:lnTo>
                  <a:lnTo>
                    <a:pt x="82550" y="28575"/>
                  </a:lnTo>
                  <a:close/>
                </a:path>
                <a:path w="690244" h="76200">
                  <a:moveTo>
                    <a:pt x="101600" y="28575"/>
                  </a:moveTo>
                  <a:lnTo>
                    <a:pt x="101600" y="47625"/>
                  </a:lnTo>
                  <a:lnTo>
                    <a:pt x="120650" y="47751"/>
                  </a:lnTo>
                  <a:lnTo>
                    <a:pt x="120650" y="28701"/>
                  </a:lnTo>
                  <a:lnTo>
                    <a:pt x="101600" y="28575"/>
                  </a:lnTo>
                  <a:close/>
                </a:path>
                <a:path w="690244" h="76200">
                  <a:moveTo>
                    <a:pt x="158750" y="28701"/>
                  </a:moveTo>
                  <a:lnTo>
                    <a:pt x="139700" y="28701"/>
                  </a:lnTo>
                  <a:lnTo>
                    <a:pt x="139700" y="47751"/>
                  </a:lnTo>
                  <a:lnTo>
                    <a:pt x="158750" y="47751"/>
                  </a:lnTo>
                  <a:lnTo>
                    <a:pt x="158750" y="28701"/>
                  </a:lnTo>
                  <a:close/>
                </a:path>
                <a:path w="690244" h="76200">
                  <a:moveTo>
                    <a:pt x="196850" y="28828"/>
                  </a:moveTo>
                  <a:lnTo>
                    <a:pt x="177800" y="28828"/>
                  </a:lnTo>
                  <a:lnTo>
                    <a:pt x="177800" y="47878"/>
                  </a:lnTo>
                  <a:lnTo>
                    <a:pt x="196850" y="47878"/>
                  </a:lnTo>
                  <a:lnTo>
                    <a:pt x="196850" y="28828"/>
                  </a:lnTo>
                  <a:close/>
                </a:path>
                <a:path w="690244" h="76200">
                  <a:moveTo>
                    <a:pt x="215900" y="28828"/>
                  </a:moveTo>
                  <a:lnTo>
                    <a:pt x="215900" y="47878"/>
                  </a:lnTo>
                  <a:lnTo>
                    <a:pt x="234950" y="48006"/>
                  </a:lnTo>
                  <a:lnTo>
                    <a:pt x="234950" y="28956"/>
                  </a:lnTo>
                  <a:lnTo>
                    <a:pt x="215900" y="28828"/>
                  </a:lnTo>
                  <a:close/>
                </a:path>
                <a:path w="690244" h="76200">
                  <a:moveTo>
                    <a:pt x="273050" y="28956"/>
                  </a:moveTo>
                  <a:lnTo>
                    <a:pt x="254000" y="28956"/>
                  </a:lnTo>
                  <a:lnTo>
                    <a:pt x="254000" y="48006"/>
                  </a:lnTo>
                  <a:lnTo>
                    <a:pt x="273050" y="48006"/>
                  </a:lnTo>
                  <a:lnTo>
                    <a:pt x="273050" y="28956"/>
                  </a:lnTo>
                  <a:close/>
                </a:path>
                <a:path w="690244" h="76200">
                  <a:moveTo>
                    <a:pt x="311150" y="29083"/>
                  </a:moveTo>
                  <a:lnTo>
                    <a:pt x="292100" y="29083"/>
                  </a:lnTo>
                  <a:lnTo>
                    <a:pt x="292100" y="48133"/>
                  </a:lnTo>
                  <a:lnTo>
                    <a:pt x="311150" y="48133"/>
                  </a:lnTo>
                  <a:lnTo>
                    <a:pt x="311150" y="29083"/>
                  </a:lnTo>
                  <a:close/>
                </a:path>
                <a:path w="690244" h="76200">
                  <a:moveTo>
                    <a:pt x="349250" y="29210"/>
                  </a:moveTo>
                  <a:lnTo>
                    <a:pt x="330200" y="29210"/>
                  </a:lnTo>
                  <a:lnTo>
                    <a:pt x="330200" y="48260"/>
                  </a:lnTo>
                  <a:lnTo>
                    <a:pt x="349250" y="48260"/>
                  </a:lnTo>
                  <a:lnTo>
                    <a:pt x="349250" y="29210"/>
                  </a:lnTo>
                  <a:close/>
                </a:path>
                <a:path w="690244" h="76200">
                  <a:moveTo>
                    <a:pt x="368300" y="29210"/>
                  </a:moveTo>
                  <a:lnTo>
                    <a:pt x="368300" y="48260"/>
                  </a:lnTo>
                  <a:lnTo>
                    <a:pt x="387350" y="48387"/>
                  </a:lnTo>
                  <a:lnTo>
                    <a:pt x="387350" y="29337"/>
                  </a:lnTo>
                  <a:lnTo>
                    <a:pt x="368300" y="29210"/>
                  </a:lnTo>
                  <a:close/>
                </a:path>
                <a:path w="690244" h="76200">
                  <a:moveTo>
                    <a:pt x="425450" y="29337"/>
                  </a:moveTo>
                  <a:lnTo>
                    <a:pt x="406400" y="29337"/>
                  </a:lnTo>
                  <a:lnTo>
                    <a:pt x="406400" y="48387"/>
                  </a:lnTo>
                  <a:lnTo>
                    <a:pt x="425450" y="48387"/>
                  </a:lnTo>
                  <a:lnTo>
                    <a:pt x="425450" y="29337"/>
                  </a:lnTo>
                  <a:close/>
                </a:path>
                <a:path w="690244" h="76200">
                  <a:moveTo>
                    <a:pt x="463550" y="29463"/>
                  </a:moveTo>
                  <a:lnTo>
                    <a:pt x="444500" y="29463"/>
                  </a:lnTo>
                  <a:lnTo>
                    <a:pt x="444500" y="48513"/>
                  </a:lnTo>
                  <a:lnTo>
                    <a:pt x="463550" y="48513"/>
                  </a:lnTo>
                  <a:lnTo>
                    <a:pt x="463550" y="29463"/>
                  </a:lnTo>
                  <a:close/>
                </a:path>
                <a:path w="690244" h="76200">
                  <a:moveTo>
                    <a:pt x="482600" y="29463"/>
                  </a:moveTo>
                  <a:lnTo>
                    <a:pt x="482600" y="48513"/>
                  </a:lnTo>
                  <a:lnTo>
                    <a:pt x="501650" y="48640"/>
                  </a:lnTo>
                  <a:lnTo>
                    <a:pt x="501650" y="29590"/>
                  </a:lnTo>
                  <a:lnTo>
                    <a:pt x="482600" y="29463"/>
                  </a:lnTo>
                  <a:close/>
                </a:path>
                <a:path w="690244" h="76200">
                  <a:moveTo>
                    <a:pt x="539750" y="29590"/>
                  </a:moveTo>
                  <a:lnTo>
                    <a:pt x="520700" y="29590"/>
                  </a:lnTo>
                  <a:lnTo>
                    <a:pt x="520700" y="48640"/>
                  </a:lnTo>
                  <a:lnTo>
                    <a:pt x="539750" y="48640"/>
                  </a:lnTo>
                  <a:lnTo>
                    <a:pt x="539750" y="29590"/>
                  </a:lnTo>
                  <a:close/>
                </a:path>
                <a:path w="690244" h="76200">
                  <a:moveTo>
                    <a:pt x="577850" y="29718"/>
                  </a:moveTo>
                  <a:lnTo>
                    <a:pt x="558800" y="29718"/>
                  </a:lnTo>
                  <a:lnTo>
                    <a:pt x="558800" y="48768"/>
                  </a:lnTo>
                  <a:lnTo>
                    <a:pt x="577850" y="48768"/>
                  </a:lnTo>
                  <a:lnTo>
                    <a:pt x="577850" y="29718"/>
                  </a:lnTo>
                  <a:close/>
                </a:path>
                <a:path w="690244" h="76200">
                  <a:moveTo>
                    <a:pt x="596900" y="29718"/>
                  </a:moveTo>
                  <a:lnTo>
                    <a:pt x="596900" y="48768"/>
                  </a:lnTo>
                  <a:lnTo>
                    <a:pt x="615950" y="48895"/>
                  </a:lnTo>
                  <a:lnTo>
                    <a:pt x="615950" y="29845"/>
                  </a:lnTo>
                  <a:lnTo>
                    <a:pt x="596900" y="29718"/>
                  </a:lnTo>
                  <a:close/>
                </a:path>
                <a:path w="690244" h="76200">
                  <a:moveTo>
                    <a:pt x="654050" y="29845"/>
                  </a:moveTo>
                  <a:lnTo>
                    <a:pt x="635000" y="29845"/>
                  </a:lnTo>
                  <a:lnTo>
                    <a:pt x="635000" y="48895"/>
                  </a:lnTo>
                  <a:lnTo>
                    <a:pt x="654050" y="48895"/>
                  </a:lnTo>
                  <a:lnTo>
                    <a:pt x="654050" y="29845"/>
                  </a:lnTo>
                  <a:close/>
                </a:path>
                <a:path w="690244" h="76200">
                  <a:moveTo>
                    <a:pt x="690118" y="29972"/>
                  </a:moveTo>
                  <a:lnTo>
                    <a:pt x="673100" y="29972"/>
                  </a:lnTo>
                  <a:lnTo>
                    <a:pt x="673100" y="49022"/>
                  </a:lnTo>
                  <a:lnTo>
                    <a:pt x="690118" y="49022"/>
                  </a:lnTo>
                  <a:lnTo>
                    <a:pt x="690118" y="29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640075" y="2544825"/>
              <a:ext cx="617855" cy="225425"/>
            </a:xfrm>
            <a:custGeom>
              <a:avLst/>
              <a:gdLst/>
              <a:ahLst/>
              <a:cxnLst/>
              <a:rect l="l" t="t" r="r" b="b"/>
              <a:pathLst>
                <a:path w="617854" h="225425">
                  <a:moveTo>
                    <a:pt x="504317" y="0"/>
                  </a:moveTo>
                  <a:lnTo>
                    <a:pt x="504317" y="56261"/>
                  </a:lnTo>
                  <a:lnTo>
                    <a:pt x="0" y="56261"/>
                  </a:lnTo>
                  <a:lnTo>
                    <a:pt x="0" y="169037"/>
                  </a:lnTo>
                  <a:lnTo>
                    <a:pt x="504317" y="169037"/>
                  </a:lnTo>
                  <a:lnTo>
                    <a:pt x="504317" y="225425"/>
                  </a:lnTo>
                  <a:lnTo>
                    <a:pt x="617474" y="112649"/>
                  </a:lnTo>
                  <a:lnTo>
                    <a:pt x="504317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40075" y="2544825"/>
              <a:ext cx="617855" cy="225425"/>
            </a:xfrm>
            <a:custGeom>
              <a:avLst/>
              <a:gdLst/>
              <a:ahLst/>
              <a:cxnLst/>
              <a:rect l="l" t="t" r="r" b="b"/>
              <a:pathLst>
                <a:path w="617854" h="225425">
                  <a:moveTo>
                    <a:pt x="0" y="56261"/>
                  </a:moveTo>
                  <a:lnTo>
                    <a:pt x="504317" y="56261"/>
                  </a:lnTo>
                  <a:lnTo>
                    <a:pt x="504317" y="0"/>
                  </a:lnTo>
                  <a:lnTo>
                    <a:pt x="617474" y="112649"/>
                  </a:lnTo>
                  <a:lnTo>
                    <a:pt x="504317" y="225425"/>
                  </a:lnTo>
                  <a:lnTo>
                    <a:pt x="504317" y="169037"/>
                  </a:lnTo>
                  <a:lnTo>
                    <a:pt x="0" y="169037"/>
                  </a:lnTo>
                  <a:lnTo>
                    <a:pt x="0" y="562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427412" y="2166937"/>
              <a:ext cx="242950" cy="244475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3443732" y="2127630"/>
            <a:ext cx="18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62" baseline="1543">
                <a:latin typeface="Comic Sans MS"/>
                <a:cs typeface="Comic Sans MS"/>
              </a:rPr>
              <a:t>∞</a:t>
            </a:r>
            <a:r>
              <a:rPr sz="1800" spc="-3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686047" y="2101913"/>
            <a:ext cx="1638935" cy="290830"/>
            <a:chOff x="3686047" y="2101913"/>
            <a:chExt cx="1638935" cy="290830"/>
          </a:xfrm>
        </p:grpSpPr>
        <p:sp>
          <p:nvSpPr>
            <p:cNvPr id="139" name="object 139"/>
            <p:cNvSpPr/>
            <p:nvPr/>
          </p:nvSpPr>
          <p:spPr>
            <a:xfrm>
              <a:off x="3686047" y="2315972"/>
              <a:ext cx="621030" cy="76200"/>
            </a:xfrm>
            <a:custGeom>
              <a:avLst/>
              <a:gdLst/>
              <a:ahLst/>
              <a:cxnLst/>
              <a:rect l="l" t="t" r="r" b="b"/>
              <a:pathLst>
                <a:path w="621029" h="76200">
                  <a:moveTo>
                    <a:pt x="19050" y="37973"/>
                  </a:moveTo>
                  <a:lnTo>
                    <a:pt x="0" y="38353"/>
                  </a:lnTo>
                  <a:lnTo>
                    <a:pt x="253" y="57276"/>
                  </a:lnTo>
                  <a:lnTo>
                    <a:pt x="19303" y="57023"/>
                  </a:lnTo>
                  <a:lnTo>
                    <a:pt x="19050" y="37973"/>
                  </a:lnTo>
                  <a:close/>
                </a:path>
                <a:path w="621029" h="76200">
                  <a:moveTo>
                    <a:pt x="57150" y="37211"/>
                  </a:moveTo>
                  <a:lnTo>
                    <a:pt x="38100" y="37591"/>
                  </a:lnTo>
                  <a:lnTo>
                    <a:pt x="38353" y="56641"/>
                  </a:lnTo>
                  <a:lnTo>
                    <a:pt x="57403" y="56261"/>
                  </a:lnTo>
                  <a:lnTo>
                    <a:pt x="57150" y="37211"/>
                  </a:lnTo>
                  <a:close/>
                </a:path>
                <a:path w="621029" h="76200">
                  <a:moveTo>
                    <a:pt x="95250" y="36575"/>
                  </a:moveTo>
                  <a:lnTo>
                    <a:pt x="76200" y="36956"/>
                  </a:lnTo>
                  <a:lnTo>
                    <a:pt x="76453" y="56006"/>
                  </a:lnTo>
                  <a:lnTo>
                    <a:pt x="95503" y="55625"/>
                  </a:lnTo>
                  <a:lnTo>
                    <a:pt x="95250" y="36575"/>
                  </a:lnTo>
                  <a:close/>
                </a:path>
                <a:path w="621029" h="76200">
                  <a:moveTo>
                    <a:pt x="133223" y="35940"/>
                  </a:moveTo>
                  <a:lnTo>
                    <a:pt x="114300" y="36194"/>
                  </a:lnTo>
                  <a:lnTo>
                    <a:pt x="114553" y="55244"/>
                  </a:lnTo>
                  <a:lnTo>
                    <a:pt x="133603" y="54990"/>
                  </a:lnTo>
                  <a:lnTo>
                    <a:pt x="133223" y="35940"/>
                  </a:lnTo>
                  <a:close/>
                </a:path>
                <a:path w="621029" h="76200">
                  <a:moveTo>
                    <a:pt x="171323" y="35178"/>
                  </a:moveTo>
                  <a:lnTo>
                    <a:pt x="152273" y="35560"/>
                  </a:lnTo>
                  <a:lnTo>
                    <a:pt x="152653" y="54610"/>
                  </a:lnTo>
                  <a:lnTo>
                    <a:pt x="171703" y="54228"/>
                  </a:lnTo>
                  <a:lnTo>
                    <a:pt x="171323" y="35178"/>
                  </a:lnTo>
                  <a:close/>
                </a:path>
                <a:path w="621029" h="76200">
                  <a:moveTo>
                    <a:pt x="209423" y="34543"/>
                  </a:moveTo>
                  <a:lnTo>
                    <a:pt x="190373" y="34925"/>
                  </a:lnTo>
                  <a:lnTo>
                    <a:pt x="190753" y="53975"/>
                  </a:lnTo>
                  <a:lnTo>
                    <a:pt x="209803" y="53593"/>
                  </a:lnTo>
                  <a:lnTo>
                    <a:pt x="209423" y="34543"/>
                  </a:lnTo>
                  <a:close/>
                </a:path>
                <a:path w="621029" h="76200">
                  <a:moveTo>
                    <a:pt x="247523" y="33908"/>
                  </a:moveTo>
                  <a:lnTo>
                    <a:pt x="228473" y="34162"/>
                  </a:lnTo>
                  <a:lnTo>
                    <a:pt x="228853" y="53212"/>
                  </a:lnTo>
                  <a:lnTo>
                    <a:pt x="247903" y="52958"/>
                  </a:lnTo>
                  <a:lnTo>
                    <a:pt x="247523" y="33908"/>
                  </a:lnTo>
                  <a:close/>
                </a:path>
                <a:path w="621029" h="76200">
                  <a:moveTo>
                    <a:pt x="285623" y="33147"/>
                  </a:moveTo>
                  <a:lnTo>
                    <a:pt x="266573" y="33527"/>
                  </a:lnTo>
                  <a:lnTo>
                    <a:pt x="266953" y="52577"/>
                  </a:lnTo>
                  <a:lnTo>
                    <a:pt x="286003" y="52197"/>
                  </a:lnTo>
                  <a:lnTo>
                    <a:pt x="285623" y="33147"/>
                  </a:lnTo>
                  <a:close/>
                </a:path>
                <a:path w="621029" h="76200">
                  <a:moveTo>
                    <a:pt x="323723" y="32512"/>
                  </a:moveTo>
                  <a:lnTo>
                    <a:pt x="304673" y="32892"/>
                  </a:lnTo>
                  <a:lnTo>
                    <a:pt x="305053" y="51942"/>
                  </a:lnTo>
                  <a:lnTo>
                    <a:pt x="324103" y="51562"/>
                  </a:lnTo>
                  <a:lnTo>
                    <a:pt x="323723" y="32512"/>
                  </a:lnTo>
                  <a:close/>
                </a:path>
                <a:path w="621029" h="76200">
                  <a:moveTo>
                    <a:pt x="361823" y="31876"/>
                  </a:moveTo>
                  <a:lnTo>
                    <a:pt x="342773" y="32130"/>
                  </a:lnTo>
                  <a:lnTo>
                    <a:pt x="343153" y="51180"/>
                  </a:lnTo>
                  <a:lnTo>
                    <a:pt x="362203" y="50800"/>
                  </a:lnTo>
                  <a:lnTo>
                    <a:pt x="361823" y="31876"/>
                  </a:lnTo>
                  <a:close/>
                </a:path>
                <a:path w="621029" h="76200">
                  <a:moveTo>
                    <a:pt x="399923" y="31114"/>
                  </a:moveTo>
                  <a:lnTo>
                    <a:pt x="380873" y="31495"/>
                  </a:lnTo>
                  <a:lnTo>
                    <a:pt x="381253" y="50545"/>
                  </a:lnTo>
                  <a:lnTo>
                    <a:pt x="400303" y="50164"/>
                  </a:lnTo>
                  <a:lnTo>
                    <a:pt x="399923" y="31114"/>
                  </a:lnTo>
                  <a:close/>
                </a:path>
                <a:path w="621029" h="76200">
                  <a:moveTo>
                    <a:pt x="438023" y="30479"/>
                  </a:moveTo>
                  <a:lnTo>
                    <a:pt x="418973" y="30733"/>
                  </a:lnTo>
                  <a:lnTo>
                    <a:pt x="419353" y="49783"/>
                  </a:lnTo>
                  <a:lnTo>
                    <a:pt x="438403" y="49529"/>
                  </a:lnTo>
                  <a:lnTo>
                    <a:pt x="438023" y="30479"/>
                  </a:lnTo>
                  <a:close/>
                </a:path>
                <a:path w="621029" h="76200">
                  <a:moveTo>
                    <a:pt x="476123" y="29717"/>
                  </a:moveTo>
                  <a:lnTo>
                    <a:pt x="457073" y="30099"/>
                  </a:lnTo>
                  <a:lnTo>
                    <a:pt x="457453" y="49149"/>
                  </a:lnTo>
                  <a:lnTo>
                    <a:pt x="476503" y="48767"/>
                  </a:lnTo>
                  <a:lnTo>
                    <a:pt x="476123" y="29717"/>
                  </a:lnTo>
                  <a:close/>
                </a:path>
                <a:path w="621029" h="76200">
                  <a:moveTo>
                    <a:pt x="514223" y="29082"/>
                  </a:moveTo>
                  <a:lnTo>
                    <a:pt x="495173" y="29463"/>
                  </a:lnTo>
                  <a:lnTo>
                    <a:pt x="495553" y="48513"/>
                  </a:lnTo>
                  <a:lnTo>
                    <a:pt x="514603" y="48132"/>
                  </a:lnTo>
                  <a:lnTo>
                    <a:pt x="514223" y="29082"/>
                  </a:lnTo>
                  <a:close/>
                </a:path>
                <a:path w="621029" h="76200">
                  <a:moveTo>
                    <a:pt x="603494" y="28448"/>
                  </a:moveTo>
                  <a:lnTo>
                    <a:pt x="552323" y="28448"/>
                  </a:lnTo>
                  <a:lnTo>
                    <a:pt x="552703" y="47498"/>
                  </a:lnTo>
                  <a:lnTo>
                    <a:pt x="544813" y="47603"/>
                  </a:lnTo>
                  <a:lnTo>
                    <a:pt x="545338" y="76200"/>
                  </a:lnTo>
                  <a:lnTo>
                    <a:pt x="620776" y="36702"/>
                  </a:lnTo>
                  <a:lnTo>
                    <a:pt x="603494" y="28448"/>
                  </a:lnTo>
                  <a:close/>
                </a:path>
                <a:path w="621029" h="76200">
                  <a:moveTo>
                    <a:pt x="544464" y="28552"/>
                  </a:moveTo>
                  <a:lnTo>
                    <a:pt x="533273" y="28701"/>
                  </a:lnTo>
                  <a:lnTo>
                    <a:pt x="533653" y="47751"/>
                  </a:lnTo>
                  <a:lnTo>
                    <a:pt x="544813" y="47603"/>
                  </a:lnTo>
                  <a:lnTo>
                    <a:pt x="544464" y="28552"/>
                  </a:lnTo>
                  <a:close/>
                </a:path>
                <a:path w="621029" h="76200">
                  <a:moveTo>
                    <a:pt x="552323" y="28448"/>
                  </a:moveTo>
                  <a:lnTo>
                    <a:pt x="544464" y="28552"/>
                  </a:lnTo>
                  <a:lnTo>
                    <a:pt x="544813" y="47603"/>
                  </a:lnTo>
                  <a:lnTo>
                    <a:pt x="552703" y="47498"/>
                  </a:lnTo>
                  <a:lnTo>
                    <a:pt x="552323" y="28448"/>
                  </a:lnTo>
                  <a:close/>
                </a:path>
                <a:path w="621029" h="76200">
                  <a:moveTo>
                    <a:pt x="543940" y="0"/>
                  </a:moveTo>
                  <a:lnTo>
                    <a:pt x="544464" y="28552"/>
                  </a:lnTo>
                  <a:lnTo>
                    <a:pt x="552323" y="28448"/>
                  </a:lnTo>
                  <a:lnTo>
                    <a:pt x="603494" y="28448"/>
                  </a:lnTo>
                  <a:lnTo>
                    <a:pt x="543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5081587" y="2101913"/>
              <a:ext cx="242950" cy="244475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5107685" y="1715007"/>
            <a:ext cx="255904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425"/>
              </a:spcBef>
            </a:pPr>
            <a:r>
              <a:rPr sz="1800" spc="-50">
                <a:latin typeface="Comic Sans MS"/>
                <a:cs typeface="Comic Sans MS"/>
              </a:rPr>
              <a:t>w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455">
                <a:latin typeface="Comic Sans MS"/>
                <a:cs typeface="Comic Sans MS"/>
              </a:rPr>
              <a:t>∞</a:t>
            </a:r>
            <a:r>
              <a:rPr sz="2700" spc="-52" baseline="3086">
                <a:latin typeface="Comic Sans MS"/>
                <a:cs typeface="Comic Sans MS"/>
              </a:rPr>
              <a:t>2</a:t>
            </a:r>
            <a:endParaRPr sz="2700" baseline="3086">
              <a:latin typeface="Comic Sans MS"/>
              <a:cs typeface="Comic Sans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4497323" y="2263901"/>
            <a:ext cx="3367404" cy="3535679"/>
            <a:chOff x="4497323" y="2263901"/>
            <a:chExt cx="3367404" cy="3535679"/>
          </a:xfrm>
        </p:grpSpPr>
        <p:sp>
          <p:nvSpPr>
            <p:cNvPr id="143" name="object 143"/>
            <p:cNvSpPr/>
            <p:nvPr/>
          </p:nvSpPr>
          <p:spPr>
            <a:xfrm>
              <a:off x="4497323" y="2263901"/>
              <a:ext cx="609600" cy="111125"/>
            </a:xfrm>
            <a:custGeom>
              <a:avLst/>
              <a:gdLst/>
              <a:ahLst/>
              <a:cxnLst/>
              <a:rect l="l" t="t" r="r" b="b"/>
              <a:pathLst>
                <a:path w="609600" h="111125">
                  <a:moveTo>
                    <a:pt x="93852" y="0"/>
                  </a:moveTo>
                  <a:lnTo>
                    <a:pt x="89408" y="2794"/>
                  </a:lnTo>
                  <a:lnTo>
                    <a:pt x="0" y="57023"/>
                  </a:lnTo>
                  <a:lnTo>
                    <a:pt x="95885" y="110617"/>
                  </a:lnTo>
                  <a:lnTo>
                    <a:pt x="101600" y="108965"/>
                  </a:lnTo>
                  <a:lnTo>
                    <a:pt x="104266" y="104394"/>
                  </a:lnTo>
                  <a:lnTo>
                    <a:pt x="106806" y="99822"/>
                  </a:lnTo>
                  <a:lnTo>
                    <a:pt x="105155" y="93980"/>
                  </a:lnTo>
                  <a:lnTo>
                    <a:pt x="55405" y="66167"/>
                  </a:lnTo>
                  <a:lnTo>
                    <a:pt x="19050" y="66167"/>
                  </a:lnTo>
                  <a:lnTo>
                    <a:pt x="18796" y="47117"/>
                  </a:lnTo>
                  <a:lnTo>
                    <a:pt x="37846" y="46862"/>
                  </a:lnTo>
                  <a:lnTo>
                    <a:pt x="53422" y="46862"/>
                  </a:lnTo>
                  <a:lnTo>
                    <a:pt x="99313" y="19050"/>
                  </a:lnTo>
                  <a:lnTo>
                    <a:pt x="103759" y="16256"/>
                  </a:lnTo>
                  <a:lnTo>
                    <a:pt x="105155" y="10413"/>
                  </a:lnTo>
                  <a:lnTo>
                    <a:pt x="102488" y="5969"/>
                  </a:lnTo>
                  <a:lnTo>
                    <a:pt x="99695" y="1397"/>
                  </a:lnTo>
                  <a:lnTo>
                    <a:pt x="93852" y="0"/>
                  </a:lnTo>
                  <a:close/>
                </a:path>
                <a:path w="609600" h="111125">
                  <a:moveTo>
                    <a:pt x="37846" y="46862"/>
                  </a:moveTo>
                  <a:lnTo>
                    <a:pt x="18796" y="47117"/>
                  </a:lnTo>
                  <a:lnTo>
                    <a:pt x="19050" y="66167"/>
                  </a:lnTo>
                  <a:lnTo>
                    <a:pt x="38100" y="65912"/>
                  </a:lnTo>
                  <a:lnTo>
                    <a:pt x="38084" y="64770"/>
                  </a:lnTo>
                  <a:lnTo>
                    <a:pt x="23875" y="64770"/>
                  </a:lnTo>
                  <a:lnTo>
                    <a:pt x="23622" y="48387"/>
                  </a:lnTo>
                  <a:lnTo>
                    <a:pt x="37866" y="48387"/>
                  </a:lnTo>
                  <a:lnTo>
                    <a:pt x="37846" y="46862"/>
                  </a:lnTo>
                  <a:close/>
                </a:path>
                <a:path w="609600" h="111125">
                  <a:moveTo>
                    <a:pt x="37973" y="56415"/>
                  </a:moveTo>
                  <a:lnTo>
                    <a:pt x="38100" y="65912"/>
                  </a:lnTo>
                  <a:lnTo>
                    <a:pt x="19050" y="66167"/>
                  </a:lnTo>
                  <a:lnTo>
                    <a:pt x="55405" y="66167"/>
                  </a:lnTo>
                  <a:lnTo>
                    <a:pt x="37973" y="56415"/>
                  </a:lnTo>
                  <a:close/>
                </a:path>
                <a:path w="609600" h="111125">
                  <a:moveTo>
                    <a:pt x="75946" y="46100"/>
                  </a:moveTo>
                  <a:lnTo>
                    <a:pt x="56896" y="46482"/>
                  </a:lnTo>
                  <a:lnTo>
                    <a:pt x="57150" y="65532"/>
                  </a:lnTo>
                  <a:lnTo>
                    <a:pt x="76200" y="65150"/>
                  </a:lnTo>
                  <a:lnTo>
                    <a:pt x="75946" y="46100"/>
                  </a:lnTo>
                  <a:close/>
                </a:path>
                <a:path w="609600" h="111125">
                  <a:moveTo>
                    <a:pt x="113918" y="45465"/>
                  </a:moveTo>
                  <a:lnTo>
                    <a:pt x="94996" y="45847"/>
                  </a:lnTo>
                  <a:lnTo>
                    <a:pt x="95250" y="64897"/>
                  </a:lnTo>
                  <a:lnTo>
                    <a:pt x="114300" y="64515"/>
                  </a:lnTo>
                  <a:lnTo>
                    <a:pt x="113918" y="45465"/>
                  </a:lnTo>
                  <a:close/>
                </a:path>
                <a:path w="609600" h="111125">
                  <a:moveTo>
                    <a:pt x="23622" y="48387"/>
                  </a:moveTo>
                  <a:lnTo>
                    <a:pt x="23875" y="64770"/>
                  </a:lnTo>
                  <a:lnTo>
                    <a:pt x="37811" y="56324"/>
                  </a:lnTo>
                  <a:lnTo>
                    <a:pt x="23622" y="48387"/>
                  </a:lnTo>
                  <a:close/>
                </a:path>
                <a:path w="609600" h="111125">
                  <a:moveTo>
                    <a:pt x="37811" y="56324"/>
                  </a:moveTo>
                  <a:lnTo>
                    <a:pt x="23875" y="64770"/>
                  </a:lnTo>
                  <a:lnTo>
                    <a:pt x="38084" y="64770"/>
                  </a:lnTo>
                  <a:lnTo>
                    <a:pt x="37973" y="56415"/>
                  </a:lnTo>
                  <a:lnTo>
                    <a:pt x="37811" y="56324"/>
                  </a:lnTo>
                  <a:close/>
                </a:path>
                <a:path w="609600" h="111125">
                  <a:moveTo>
                    <a:pt x="37970" y="56227"/>
                  </a:moveTo>
                  <a:lnTo>
                    <a:pt x="37811" y="56324"/>
                  </a:lnTo>
                  <a:lnTo>
                    <a:pt x="37973" y="56415"/>
                  </a:lnTo>
                  <a:lnTo>
                    <a:pt x="37970" y="56227"/>
                  </a:lnTo>
                  <a:close/>
                </a:path>
                <a:path w="609600" h="111125">
                  <a:moveTo>
                    <a:pt x="37866" y="48387"/>
                  </a:moveTo>
                  <a:lnTo>
                    <a:pt x="23622" y="48387"/>
                  </a:lnTo>
                  <a:lnTo>
                    <a:pt x="37811" y="56324"/>
                  </a:lnTo>
                  <a:lnTo>
                    <a:pt x="37866" y="48387"/>
                  </a:lnTo>
                  <a:close/>
                </a:path>
                <a:path w="609600" h="111125">
                  <a:moveTo>
                    <a:pt x="53422" y="46862"/>
                  </a:moveTo>
                  <a:lnTo>
                    <a:pt x="37846" y="46862"/>
                  </a:lnTo>
                  <a:lnTo>
                    <a:pt x="37970" y="56227"/>
                  </a:lnTo>
                  <a:lnTo>
                    <a:pt x="53422" y="46862"/>
                  </a:lnTo>
                  <a:close/>
                </a:path>
                <a:path w="609600" h="111125">
                  <a:moveTo>
                    <a:pt x="152018" y="44831"/>
                  </a:moveTo>
                  <a:lnTo>
                    <a:pt x="132968" y="45085"/>
                  </a:lnTo>
                  <a:lnTo>
                    <a:pt x="133350" y="64135"/>
                  </a:lnTo>
                  <a:lnTo>
                    <a:pt x="152400" y="63881"/>
                  </a:lnTo>
                  <a:lnTo>
                    <a:pt x="152018" y="44831"/>
                  </a:lnTo>
                  <a:close/>
                </a:path>
                <a:path w="609600" h="111125">
                  <a:moveTo>
                    <a:pt x="190118" y="44069"/>
                  </a:moveTo>
                  <a:lnTo>
                    <a:pt x="171068" y="44450"/>
                  </a:lnTo>
                  <a:lnTo>
                    <a:pt x="171450" y="63500"/>
                  </a:lnTo>
                  <a:lnTo>
                    <a:pt x="190500" y="63119"/>
                  </a:lnTo>
                  <a:lnTo>
                    <a:pt x="190118" y="44069"/>
                  </a:lnTo>
                  <a:close/>
                </a:path>
                <a:path w="609600" h="111125">
                  <a:moveTo>
                    <a:pt x="228218" y="43434"/>
                  </a:moveTo>
                  <a:lnTo>
                    <a:pt x="209168" y="43814"/>
                  </a:lnTo>
                  <a:lnTo>
                    <a:pt x="209550" y="62737"/>
                  </a:lnTo>
                  <a:lnTo>
                    <a:pt x="228600" y="62484"/>
                  </a:lnTo>
                  <a:lnTo>
                    <a:pt x="228218" y="43434"/>
                  </a:lnTo>
                  <a:close/>
                </a:path>
                <a:path w="609600" h="111125">
                  <a:moveTo>
                    <a:pt x="266318" y="42672"/>
                  </a:moveTo>
                  <a:lnTo>
                    <a:pt x="247268" y="43052"/>
                  </a:lnTo>
                  <a:lnTo>
                    <a:pt x="247650" y="62102"/>
                  </a:lnTo>
                  <a:lnTo>
                    <a:pt x="266700" y="61722"/>
                  </a:lnTo>
                  <a:lnTo>
                    <a:pt x="266318" y="42672"/>
                  </a:lnTo>
                  <a:close/>
                </a:path>
                <a:path w="609600" h="111125">
                  <a:moveTo>
                    <a:pt x="304418" y="42037"/>
                  </a:moveTo>
                  <a:lnTo>
                    <a:pt x="285368" y="42418"/>
                  </a:lnTo>
                  <a:lnTo>
                    <a:pt x="285750" y="61468"/>
                  </a:lnTo>
                  <a:lnTo>
                    <a:pt x="304800" y="61087"/>
                  </a:lnTo>
                  <a:lnTo>
                    <a:pt x="304418" y="42037"/>
                  </a:lnTo>
                  <a:close/>
                </a:path>
                <a:path w="609600" h="111125">
                  <a:moveTo>
                    <a:pt x="342518" y="41401"/>
                  </a:moveTo>
                  <a:lnTo>
                    <a:pt x="323468" y="41656"/>
                  </a:lnTo>
                  <a:lnTo>
                    <a:pt x="323850" y="60706"/>
                  </a:lnTo>
                  <a:lnTo>
                    <a:pt x="342900" y="60451"/>
                  </a:lnTo>
                  <a:lnTo>
                    <a:pt x="342518" y="41401"/>
                  </a:lnTo>
                  <a:close/>
                </a:path>
                <a:path w="609600" h="111125">
                  <a:moveTo>
                    <a:pt x="380618" y="40639"/>
                  </a:moveTo>
                  <a:lnTo>
                    <a:pt x="361568" y="41021"/>
                  </a:lnTo>
                  <a:lnTo>
                    <a:pt x="361950" y="60071"/>
                  </a:lnTo>
                  <a:lnTo>
                    <a:pt x="381000" y="59689"/>
                  </a:lnTo>
                  <a:lnTo>
                    <a:pt x="380618" y="40639"/>
                  </a:lnTo>
                  <a:close/>
                </a:path>
                <a:path w="609600" h="111125">
                  <a:moveTo>
                    <a:pt x="418718" y="40005"/>
                  </a:moveTo>
                  <a:lnTo>
                    <a:pt x="399668" y="40386"/>
                  </a:lnTo>
                  <a:lnTo>
                    <a:pt x="400050" y="59436"/>
                  </a:lnTo>
                  <a:lnTo>
                    <a:pt x="419100" y="59055"/>
                  </a:lnTo>
                  <a:lnTo>
                    <a:pt x="418718" y="40005"/>
                  </a:lnTo>
                  <a:close/>
                </a:path>
                <a:path w="609600" h="111125">
                  <a:moveTo>
                    <a:pt x="456818" y="39370"/>
                  </a:moveTo>
                  <a:lnTo>
                    <a:pt x="437768" y="39624"/>
                  </a:lnTo>
                  <a:lnTo>
                    <a:pt x="438150" y="58674"/>
                  </a:lnTo>
                  <a:lnTo>
                    <a:pt x="457200" y="58420"/>
                  </a:lnTo>
                  <a:lnTo>
                    <a:pt x="456818" y="39370"/>
                  </a:lnTo>
                  <a:close/>
                </a:path>
                <a:path w="609600" h="111125">
                  <a:moveTo>
                    <a:pt x="494918" y="38608"/>
                  </a:moveTo>
                  <a:lnTo>
                    <a:pt x="475868" y="38988"/>
                  </a:lnTo>
                  <a:lnTo>
                    <a:pt x="476250" y="58038"/>
                  </a:lnTo>
                  <a:lnTo>
                    <a:pt x="495300" y="57658"/>
                  </a:lnTo>
                  <a:lnTo>
                    <a:pt x="494918" y="38608"/>
                  </a:lnTo>
                  <a:close/>
                </a:path>
                <a:path w="609600" h="111125">
                  <a:moveTo>
                    <a:pt x="533018" y="37973"/>
                  </a:moveTo>
                  <a:lnTo>
                    <a:pt x="513968" y="38353"/>
                  </a:lnTo>
                  <a:lnTo>
                    <a:pt x="514350" y="57403"/>
                  </a:lnTo>
                  <a:lnTo>
                    <a:pt x="533400" y="57023"/>
                  </a:lnTo>
                  <a:lnTo>
                    <a:pt x="533018" y="37973"/>
                  </a:lnTo>
                  <a:close/>
                </a:path>
                <a:path w="609600" h="111125">
                  <a:moveTo>
                    <a:pt x="571118" y="37211"/>
                  </a:moveTo>
                  <a:lnTo>
                    <a:pt x="552068" y="37592"/>
                  </a:lnTo>
                  <a:lnTo>
                    <a:pt x="552450" y="56642"/>
                  </a:lnTo>
                  <a:lnTo>
                    <a:pt x="571500" y="56261"/>
                  </a:lnTo>
                  <a:lnTo>
                    <a:pt x="571118" y="37211"/>
                  </a:lnTo>
                  <a:close/>
                </a:path>
                <a:path w="609600" h="111125">
                  <a:moveTo>
                    <a:pt x="609218" y="36575"/>
                  </a:moveTo>
                  <a:lnTo>
                    <a:pt x="590168" y="36957"/>
                  </a:lnTo>
                  <a:lnTo>
                    <a:pt x="590550" y="56007"/>
                  </a:lnTo>
                  <a:lnTo>
                    <a:pt x="609600" y="55625"/>
                  </a:lnTo>
                  <a:lnTo>
                    <a:pt x="609218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02299" y="2512948"/>
              <a:ext cx="615950" cy="227329"/>
            </a:xfrm>
            <a:custGeom>
              <a:avLst/>
              <a:gdLst/>
              <a:ahLst/>
              <a:cxnLst/>
              <a:rect l="l" t="t" r="r" b="b"/>
              <a:pathLst>
                <a:path w="615950" h="227328">
                  <a:moveTo>
                    <a:pt x="503047" y="0"/>
                  </a:moveTo>
                  <a:lnTo>
                    <a:pt x="503047" y="56768"/>
                  </a:lnTo>
                  <a:lnTo>
                    <a:pt x="0" y="56768"/>
                  </a:lnTo>
                  <a:lnTo>
                    <a:pt x="0" y="170306"/>
                  </a:lnTo>
                  <a:lnTo>
                    <a:pt x="503047" y="170306"/>
                  </a:lnTo>
                  <a:lnTo>
                    <a:pt x="503047" y="227075"/>
                  </a:lnTo>
                  <a:lnTo>
                    <a:pt x="615950" y="113537"/>
                  </a:lnTo>
                  <a:lnTo>
                    <a:pt x="503047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702299" y="2512948"/>
              <a:ext cx="615950" cy="227329"/>
            </a:xfrm>
            <a:custGeom>
              <a:avLst/>
              <a:gdLst/>
              <a:ahLst/>
              <a:cxnLst/>
              <a:rect l="l" t="t" r="r" b="b"/>
              <a:pathLst>
                <a:path w="615950" h="227328">
                  <a:moveTo>
                    <a:pt x="0" y="56768"/>
                  </a:moveTo>
                  <a:lnTo>
                    <a:pt x="503047" y="56768"/>
                  </a:lnTo>
                  <a:lnTo>
                    <a:pt x="503047" y="0"/>
                  </a:lnTo>
                  <a:lnTo>
                    <a:pt x="615950" y="113537"/>
                  </a:lnTo>
                  <a:lnTo>
                    <a:pt x="503047" y="227075"/>
                  </a:lnTo>
                  <a:lnTo>
                    <a:pt x="503047" y="170306"/>
                  </a:lnTo>
                  <a:lnTo>
                    <a:pt x="0" y="170306"/>
                  </a:lnTo>
                  <a:lnTo>
                    <a:pt x="0" y="56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81900" y="3818000"/>
              <a:ext cx="278130" cy="565150"/>
            </a:xfrm>
            <a:custGeom>
              <a:avLst/>
              <a:gdLst/>
              <a:ahLst/>
              <a:cxnLst/>
              <a:rect l="l" t="t" r="r" b="b"/>
              <a:pathLst>
                <a:path w="278129" h="565150">
                  <a:moveTo>
                    <a:pt x="208406" y="0"/>
                  </a:moveTo>
                  <a:lnTo>
                    <a:pt x="69469" y="0"/>
                  </a:lnTo>
                  <a:lnTo>
                    <a:pt x="69469" y="426338"/>
                  </a:lnTo>
                  <a:lnTo>
                    <a:pt x="0" y="426338"/>
                  </a:lnTo>
                  <a:lnTo>
                    <a:pt x="138938" y="565150"/>
                  </a:lnTo>
                  <a:lnTo>
                    <a:pt x="277875" y="426338"/>
                  </a:lnTo>
                  <a:lnTo>
                    <a:pt x="208406" y="426338"/>
                  </a:lnTo>
                  <a:lnTo>
                    <a:pt x="208406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81900" y="3818000"/>
              <a:ext cx="278130" cy="565150"/>
            </a:xfrm>
            <a:custGeom>
              <a:avLst/>
              <a:gdLst/>
              <a:ahLst/>
              <a:cxnLst/>
              <a:rect l="l" t="t" r="r" b="b"/>
              <a:pathLst>
                <a:path w="278129" h="565150">
                  <a:moveTo>
                    <a:pt x="0" y="426338"/>
                  </a:moveTo>
                  <a:lnTo>
                    <a:pt x="69469" y="426338"/>
                  </a:lnTo>
                  <a:lnTo>
                    <a:pt x="69469" y="0"/>
                  </a:lnTo>
                  <a:lnTo>
                    <a:pt x="208406" y="0"/>
                  </a:lnTo>
                  <a:lnTo>
                    <a:pt x="208406" y="426338"/>
                  </a:lnTo>
                  <a:lnTo>
                    <a:pt x="277875" y="426338"/>
                  </a:lnTo>
                  <a:lnTo>
                    <a:pt x="138938" y="565150"/>
                  </a:lnTo>
                  <a:lnTo>
                    <a:pt x="0" y="4263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897625" y="5256148"/>
              <a:ext cx="615950" cy="227329"/>
            </a:xfrm>
            <a:custGeom>
              <a:avLst/>
              <a:gdLst/>
              <a:ahLst/>
              <a:cxnLst/>
              <a:rect l="l" t="t" r="r" b="b"/>
              <a:pathLst>
                <a:path w="615950" h="227327">
                  <a:moveTo>
                    <a:pt x="112902" y="0"/>
                  </a:moveTo>
                  <a:lnTo>
                    <a:pt x="0" y="113537"/>
                  </a:lnTo>
                  <a:lnTo>
                    <a:pt x="112902" y="227075"/>
                  </a:lnTo>
                  <a:lnTo>
                    <a:pt x="112902" y="170306"/>
                  </a:lnTo>
                  <a:lnTo>
                    <a:pt x="615950" y="170306"/>
                  </a:lnTo>
                  <a:lnTo>
                    <a:pt x="615950" y="56768"/>
                  </a:lnTo>
                  <a:lnTo>
                    <a:pt x="112902" y="56768"/>
                  </a:lnTo>
                  <a:lnTo>
                    <a:pt x="112902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897625" y="5256148"/>
              <a:ext cx="615950" cy="227329"/>
            </a:xfrm>
            <a:custGeom>
              <a:avLst/>
              <a:gdLst/>
              <a:ahLst/>
              <a:cxnLst/>
              <a:rect l="l" t="t" r="r" b="b"/>
              <a:pathLst>
                <a:path w="615950" h="227327">
                  <a:moveTo>
                    <a:pt x="615950" y="170306"/>
                  </a:moveTo>
                  <a:lnTo>
                    <a:pt x="112902" y="170306"/>
                  </a:lnTo>
                  <a:lnTo>
                    <a:pt x="112902" y="227075"/>
                  </a:lnTo>
                  <a:lnTo>
                    <a:pt x="0" y="113537"/>
                  </a:lnTo>
                  <a:lnTo>
                    <a:pt x="112902" y="0"/>
                  </a:lnTo>
                  <a:lnTo>
                    <a:pt x="112902" y="56768"/>
                  </a:lnTo>
                  <a:lnTo>
                    <a:pt x="615950" y="56768"/>
                  </a:lnTo>
                  <a:lnTo>
                    <a:pt x="615950" y="1703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7"/>
            <a:stretch>
              <a:fillRect/>
            </a:stretch>
          </p:blipFill>
          <p:spPr>
            <a:xfrm>
              <a:off x="6653212" y="5554662"/>
              <a:ext cx="242950" cy="244475"/>
            </a:xfrm>
            <a:prstGeom prst="rect">
              <a:avLst/>
            </a:prstGeom>
          </p:spPr>
        </p:pic>
      </p:grpSp>
      <p:sp>
        <p:nvSpPr>
          <p:cNvPr id="151" name="object 151"/>
          <p:cNvSpPr txBox="1"/>
          <p:nvPr/>
        </p:nvSpPr>
        <p:spPr>
          <a:xfrm>
            <a:off x="6668516" y="5525820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65">
                <a:latin typeface="Comic Sans MS"/>
                <a:cs typeface="Comic Sans MS"/>
              </a:rPr>
              <a:t>∞</a:t>
            </a:r>
            <a:r>
              <a:rPr sz="2700" spc="-52" baseline="3086">
                <a:latin typeface="Comic Sans MS"/>
                <a:cs typeface="Comic Sans MS"/>
              </a:rPr>
              <a:t>3</a:t>
            </a:r>
            <a:endParaRPr sz="2700" baseline="3086">
              <a:latin typeface="Comic Sans MS"/>
              <a:cs typeface="Comic Sans M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709029" y="5094223"/>
            <a:ext cx="76200" cy="502284"/>
          </a:xfrm>
          <a:custGeom>
            <a:avLst/>
            <a:gdLst/>
            <a:ahLst/>
            <a:cxnLst/>
            <a:rect l="l" t="t" r="r" b="b"/>
            <a:pathLst>
              <a:path w="76200" h="502284">
                <a:moveTo>
                  <a:pt x="28575" y="76057"/>
                </a:moveTo>
                <a:lnTo>
                  <a:pt x="28448" y="82423"/>
                </a:lnTo>
                <a:lnTo>
                  <a:pt x="47498" y="82803"/>
                </a:lnTo>
                <a:lnTo>
                  <a:pt x="47624" y="76469"/>
                </a:lnTo>
                <a:lnTo>
                  <a:pt x="28575" y="76057"/>
                </a:lnTo>
                <a:close/>
              </a:path>
              <a:path w="76200" h="502284">
                <a:moveTo>
                  <a:pt x="69714" y="63373"/>
                </a:moveTo>
                <a:lnTo>
                  <a:pt x="28828" y="63373"/>
                </a:lnTo>
                <a:lnTo>
                  <a:pt x="47878" y="63753"/>
                </a:lnTo>
                <a:lnTo>
                  <a:pt x="47624" y="76469"/>
                </a:lnTo>
                <a:lnTo>
                  <a:pt x="76200" y="77088"/>
                </a:lnTo>
                <a:lnTo>
                  <a:pt x="69714" y="63373"/>
                </a:lnTo>
                <a:close/>
              </a:path>
              <a:path w="76200" h="502284">
                <a:moveTo>
                  <a:pt x="28828" y="63373"/>
                </a:moveTo>
                <a:lnTo>
                  <a:pt x="28575" y="76057"/>
                </a:lnTo>
                <a:lnTo>
                  <a:pt x="47624" y="76469"/>
                </a:lnTo>
                <a:lnTo>
                  <a:pt x="47878" y="63753"/>
                </a:lnTo>
                <a:lnTo>
                  <a:pt x="28828" y="63373"/>
                </a:lnTo>
                <a:close/>
              </a:path>
              <a:path w="76200" h="502284">
                <a:moveTo>
                  <a:pt x="39750" y="0"/>
                </a:moveTo>
                <a:lnTo>
                  <a:pt x="0" y="75437"/>
                </a:lnTo>
                <a:lnTo>
                  <a:pt x="28575" y="76057"/>
                </a:lnTo>
                <a:lnTo>
                  <a:pt x="28828" y="63373"/>
                </a:lnTo>
                <a:lnTo>
                  <a:pt x="69714" y="63373"/>
                </a:lnTo>
                <a:lnTo>
                  <a:pt x="39750" y="0"/>
                </a:lnTo>
                <a:close/>
              </a:path>
              <a:path w="76200" h="502284">
                <a:moveTo>
                  <a:pt x="28067" y="101473"/>
                </a:moveTo>
                <a:lnTo>
                  <a:pt x="27559" y="120523"/>
                </a:lnTo>
                <a:lnTo>
                  <a:pt x="46609" y="120903"/>
                </a:lnTo>
                <a:lnTo>
                  <a:pt x="47117" y="101853"/>
                </a:lnTo>
                <a:lnTo>
                  <a:pt x="28067" y="101473"/>
                </a:lnTo>
                <a:close/>
              </a:path>
              <a:path w="76200" h="502284">
                <a:moveTo>
                  <a:pt x="27177" y="139572"/>
                </a:moveTo>
                <a:lnTo>
                  <a:pt x="26797" y="158622"/>
                </a:lnTo>
                <a:lnTo>
                  <a:pt x="45847" y="159003"/>
                </a:lnTo>
                <a:lnTo>
                  <a:pt x="46227" y="139953"/>
                </a:lnTo>
                <a:lnTo>
                  <a:pt x="27177" y="139572"/>
                </a:lnTo>
                <a:close/>
              </a:path>
              <a:path w="76200" h="502284">
                <a:moveTo>
                  <a:pt x="26416" y="177545"/>
                </a:moveTo>
                <a:lnTo>
                  <a:pt x="25907" y="196595"/>
                </a:lnTo>
                <a:lnTo>
                  <a:pt x="44957" y="197103"/>
                </a:lnTo>
                <a:lnTo>
                  <a:pt x="45339" y="178053"/>
                </a:lnTo>
                <a:lnTo>
                  <a:pt x="26416" y="177545"/>
                </a:lnTo>
                <a:close/>
              </a:path>
              <a:path w="76200" h="502284">
                <a:moveTo>
                  <a:pt x="25526" y="215645"/>
                </a:moveTo>
                <a:lnTo>
                  <a:pt x="25146" y="234695"/>
                </a:lnTo>
                <a:lnTo>
                  <a:pt x="44196" y="235203"/>
                </a:lnTo>
                <a:lnTo>
                  <a:pt x="44576" y="216153"/>
                </a:lnTo>
                <a:lnTo>
                  <a:pt x="25526" y="215645"/>
                </a:lnTo>
                <a:close/>
              </a:path>
              <a:path w="76200" h="502284">
                <a:moveTo>
                  <a:pt x="24638" y="253745"/>
                </a:moveTo>
                <a:lnTo>
                  <a:pt x="24256" y="272795"/>
                </a:lnTo>
                <a:lnTo>
                  <a:pt x="43306" y="273303"/>
                </a:lnTo>
                <a:lnTo>
                  <a:pt x="43688" y="254253"/>
                </a:lnTo>
                <a:lnTo>
                  <a:pt x="24638" y="253745"/>
                </a:lnTo>
                <a:close/>
              </a:path>
              <a:path w="76200" h="502284">
                <a:moveTo>
                  <a:pt x="23875" y="291845"/>
                </a:moveTo>
                <a:lnTo>
                  <a:pt x="23368" y="310895"/>
                </a:lnTo>
                <a:lnTo>
                  <a:pt x="42418" y="311403"/>
                </a:lnTo>
                <a:lnTo>
                  <a:pt x="42925" y="292353"/>
                </a:lnTo>
                <a:lnTo>
                  <a:pt x="23875" y="291845"/>
                </a:lnTo>
                <a:close/>
              </a:path>
              <a:path w="76200" h="502284">
                <a:moveTo>
                  <a:pt x="22987" y="329945"/>
                </a:moveTo>
                <a:lnTo>
                  <a:pt x="22605" y="348995"/>
                </a:lnTo>
                <a:lnTo>
                  <a:pt x="41655" y="349376"/>
                </a:lnTo>
                <a:lnTo>
                  <a:pt x="42037" y="330453"/>
                </a:lnTo>
                <a:lnTo>
                  <a:pt x="22987" y="329945"/>
                </a:lnTo>
                <a:close/>
              </a:path>
              <a:path w="76200" h="502284">
                <a:moveTo>
                  <a:pt x="22098" y="368045"/>
                </a:moveTo>
                <a:lnTo>
                  <a:pt x="21717" y="387095"/>
                </a:lnTo>
                <a:lnTo>
                  <a:pt x="40767" y="387476"/>
                </a:lnTo>
                <a:lnTo>
                  <a:pt x="41148" y="368426"/>
                </a:lnTo>
                <a:lnTo>
                  <a:pt x="22098" y="368045"/>
                </a:lnTo>
                <a:close/>
              </a:path>
              <a:path w="76200" h="502284">
                <a:moveTo>
                  <a:pt x="21336" y="406145"/>
                </a:moveTo>
                <a:lnTo>
                  <a:pt x="20954" y="425195"/>
                </a:lnTo>
                <a:lnTo>
                  <a:pt x="40004" y="425576"/>
                </a:lnTo>
                <a:lnTo>
                  <a:pt x="40386" y="406526"/>
                </a:lnTo>
                <a:lnTo>
                  <a:pt x="21336" y="406145"/>
                </a:lnTo>
                <a:close/>
              </a:path>
              <a:path w="76200" h="502284">
                <a:moveTo>
                  <a:pt x="20447" y="444245"/>
                </a:moveTo>
                <a:lnTo>
                  <a:pt x="20066" y="463295"/>
                </a:lnTo>
                <a:lnTo>
                  <a:pt x="39116" y="463676"/>
                </a:lnTo>
                <a:lnTo>
                  <a:pt x="39497" y="444626"/>
                </a:lnTo>
                <a:lnTo>
                  <a:pt x="20447" y="444245"/>
                </a:lnTo>
                <a:close/>
              </a:path>
              <a:path w="76200" h="502284">
                <a:moveTo>
                  <a:pt x="19685" y="482345"/>
                </a:moveTo>
                <a:lnTo>
                  <a:pt x="19176" y="501383"/>
                </a:lnTo>
                <a:lnTo>
                  <a:pt x="38226" y="501802"/>
                </a:lnTo>
                <a:lnTo>
                  <a:pt x="38735" y="482726"/>
                </a:lnTo>
                <a:lnTo>
                  <a:pt x="19685" y="482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3" name="object 153"/>
          <p:cNvGrpSpPr/>
          <p:nvPr/>
        </p:nvGrpSpPr>
        <p:grpSpPr>
          <a:xfrm>
            <a:off x="2922587" y="5375211"/>
            <a:ext cx="627380" cy="235585"/>
            <a:chOff x="2922587" y="5375211"/>
            <a:chExt cx="627380" cy="235585"/>
          </a:xfrm>
        </p:grpSpPr>
        <p:sp>
          <p:nvSpPr>
            <p:cNvPr id="154" name="object 154"/>
            <p:cNvSpPr/>
            <p:nvPr/>
          </p:nvSpPr>
          <p:spPr>
            <a:xfrm>
              <a:off x="2927350" y="5379973"/>
              <a:ext cx="617855" cy="226060"/>
            </a:xfrm>
            <a:custGeom>
              <a:avLst/>
              <a:gdLst/>
              <a:ahLst/>
              <a:cxnLst/>
              <a:rect l="l" t="t" r="r" b="b"/>
              <a:pathLst>
                <a:path w="617854" h="226060">
                  <a:moveTo>
                    <a:pt x="113156" y="0"/>
                  </a:moveTo>
                  <a:lnTo>
                    <a:pt x="0" y="112775"/>
                  </a:lnTo>
                  <a:lnTo>
                    <a:pt x="113156" y="225488"/>
                  </a:lnTo>
                  <a:lnTo>
                    <a:pt x="113156" y="169163"/>
                  </a:lnTo>
                  <a:lnTo>
                    <a:pt x="617601" y="169163"/>
                  </a:lnTo>
                  <a:lnTo>
                    <a:pt x="617601" y="56387"/>
                  </a:lnTo>
                  <a:lnTo>
                    <a:pt x="113156" y="56387"/>
                  </a:lnTo>
                  <a:lnTo>
                    <a:pt x="113156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927350" y="5379973"/>
              <a:ext cx="617855" cy="226060"/>
            </a:xfrm>
            <a:custGeom>
              <a:avLst/>
              <a:gdLst/>
              <a:ahLst/>
              <a:cxnLst/>
              <a:rect l="l" t="t" r="r" b="b"/>
              <a:pathLst>
                <a:path w="617854" h="226060">
                  <a:moveTo>
                    <a:pt x="617601" y="169163"/>
                  </a:moveTo>
                  <a:lnTo>
                    <a:pt x="113156" y="169163"/>
                  </a:lnTo>
                  <a:lnTo>
                    <a:pt x="113156" y="225488"/>
                  </a:lnTo>
                  <a:lnTo>
                    <a:pt x="0" y="112775"/>
                  </a:lnTo>
                  <a:lnTo>
                    <a:pt x="113156" y="0"/>
                  </a:lnTo>
                  <a:lnTo>
                    <a:pt x="113156" y="56387"/>
                  </a:lnTo>
                  <a:lnTo>
                    <a:pt x="617601" y="56387"/>
                  </a:lnTo>
                  <a:lnTo>
                    <a:pt x="617601" y="169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597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1861185"/>
            <a:ext cx="6879590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Graf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renklendirme,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graf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üzerinde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birbirine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komşu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olan</a:t>
            </a:r>
            <a:endParaRPr sz="2200">
              <a:latin typeface="Calibri"/>
              <a:cs typeface="Calibri"/>
            </a:endParaRPr>
          </a:p>
          <a:p>
            <a:pPr marL="287020" marR="93980">
              <a:lnSpc>
                <a:spcPct val="100000"/>
              </a:lnSpc>
            </a:pPr>
            <a:r>
              <a:rPr sz="2200">
                <a:latin typeface="Calibri"/>
                <a:cs typeface="Calibri"/>
              </a:rPr>
              <a:t>düğümlere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farklı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renk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atama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işlemidir;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amaç,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en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az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sayıda </a:t>
            </a:r>
            <a:r>
              <a:rPr sz="2200">
                <a:latin typeface="Calibri"/>
                <a:cs typeface="Calibri"/>
              </a:rPr>
              <a:t>renk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kullanılarak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tüm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düğümlere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komşularından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farklı</a:t>
            </a:r>
            <a:endParaRPr sz="2200">
              <a:latin typeface="Calibri"/>
              <a:cs typeface="Calibri"/>
            </a:endParaRPr>
          </a:p>
          <a:p>
            <a:pPr marL="287020" marR="320675">
              <a:lnSpc>
                <a:spcPct val="100000"/>
              </a:lnSpc>
            </a:pPr>
            <a:r>
              <a:rPr sz="2200">
                <a:latin typeface="Calibri"/>
                <a:cs typeface="Calibri"/>
              </a:rPr>
              <a:t>birer</a:t>
            </a:r>
            <a:r>
              <a:rPr sz="2200" spc="-8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renk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vermektir.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Renklendirmede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kullanılan</a:t>
            </a:r>
            <a:r>
              <a:rPr sz="2200" spc="-9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toplam </a:t>
            </a:r>
            <a:r>
              <a:rPr sz="2200">
                <a:latin typeface="Calibri"/>
                <a:cs typeface="Calibri"/>
              </a:rPr>
              <a:t>renk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sayısı</a:t>
            </a:r>
            <a:r>
              <a:rPr sz="2200" spc="-10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kromatik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(chromatik)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sayı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olarak</a:t>
            </a:r>
            <a:r>
              <a:rPr sz="2200" spc="-9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adlandırılır.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200">
              <a:latin typeface="Calibri"/>
              <a:cs typeface="Calibri"/>
            </a:endParaRPr>
          </a:p>
          <a:p>
            <a:pPr marL="287020" marR="5080" indent="-274955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Uygulamada,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graf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renklendirmenin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kullanılacağı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alanların </a:t>
            </a:r>
            <a:r>
              <a:rPr sz="2200">
                <a:latin typeface="Calibri"/>
                <a:cs typeface="Calibri"/>
              </a:rPr>
              <a:t>başında,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ilk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akla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gelen,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harita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üzerindeki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bölgelerin renklendirilmesi</a:t>
            </a:r>
            <a:r>
              <a:rPr sz="2200" spc="-7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olmasına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karşın,</a:t>
            </a:r>
            <a:r>
              <a:rPr sz="2200" spc="-9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graf</a:t>
            </a:r>
            <a:r>
              <a:rPr sz="2200" spc="-8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renklendirme </a:t>
            </a:r>
            <a:r>
              <a:rPr sz="2200">
                <a:latin typeface="Calibri"/>
                <a:cs typeface="Calibri"/>
              </a:rPr>
              <a:t>bilgisayar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biliminde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günlük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yaşamdaki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birçok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problemin </a:t>
            </a:r>
            <a:r>
              <a:rPr sz="2200">
                <a:latin typeface="Calibri"/>
                <a:cs typeface="Calibri"/>
              </a:rPr>
              <a:t>çözümüne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ciddi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bir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yaklaşımdır.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1337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Graflar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636844"/>
            <a:ext cx="5514975" cy="12757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(D,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K)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aşağıda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verilmiştir.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{A,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C,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D,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F}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{(A,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B),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(A,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D),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(B,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C),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(C,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D),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(C,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E),</a:t>
            </a:r>
            <a:r>
              <a:rPr sz="22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(D,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E)}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7112" y="3859212"/>
            <a:ext cx="332105" cy="344805"/>
            <a:chOff x="2297112" y="3859212"/>
            <a:chExt cx="332105" cy="344805"/>
          </a:xfrm>
        </p:grpSpPr>
        <p:sp>
          <p:nvSpPr>
            <p:cNvPr id="6" name="object 6"/>
            <p:cNvSpPr/>
            <p:nvPr/>
          </p:nvSpPr>
          <p:spPr>
            <a:xfrm>
              <a:off x="2301875" y="3863975"/>
              <a:ext cx="322580" cy="335280"/>
            </a:xfrm>
            <a:custGeom>
              <a:avLst/>
              <a:gdLst/>
              <a:ahLst/>
              <a:cxnLst/>
              <a:rect l="l" t="t" r="r" b="b"/>
              <a:pathLst>
                <a:path w="322580" h="335279">
                  <a:moveTo>
                    <a:pt x="161162" y="0"/>
                  </a:moveTo>
                  <a:lnTo>
                    <a:pt x="118312" y="5978"/>
                  </a:lnTo>
                  <a:lnTo>
                    <a:pt x="79812" y="22855"/>
                  </a:lnTo>
                  <a:lnTo>
                    <a:pt x="47196" y="49037"/>
                  </a:lnTo>
                  <a:lnTo>
                    <a:pt x="21999" y="82935"/>
                  </a:lnTo>
                  <a:lnTo>
                    <a:pt x="5755" y="122957"/>
                  </a:lnTo>
                  <a:lnTo>
                    <a:pt x="0" y="167512"/>
                  </a:lnTo>
                  <a:lnTo>
                    <a:pt x="5755" y="212024"/>
                  </a:lnTo>
                  <a:lnTo>
                    <a:pt x="21999" y="252033"/>
                  </a:lnTo>
                  <a:lnTo>
                    <a:pt x="47196" y="285940"/>
                  </a:lnTo>
                  <a:lnTo>
                    <a:pt x="79812" y="312142"/>
                  </a:lnTo>
                  <a:lnTo>
                    <a:pt x="118312" y="329038"/>
                  </a:lnTo>
                  <a:lnTo>
                    <a:pt x="161162" y="335025"/>
                  </a:lnTo>
                  <a:lnTo>
                    <a:pt x="203969" y="329038"/>
                  </a:lnTo>
                  <a:lnTo>
                    <a:pt x="242457" y="312142"/>
                  </a:lnTo>
                  <a:lnTo>
                    <a:pt x="275081" y="285940"/>
                  </a:lnTo>
                  <a:lnTo>
                    <a:pt x="300298" y="252033"/>
                  </a:lnTo>
                  <a:lnTo>
                    <a:pt x="316561" y="212024"/>
                  </a:lnTo>
                  <a:lnTo>
                    <a:pt x="322325" y="167512"/>
                  </a:lnTo>
                  <a:lnTo>
                    <a:pt x="316561" y="122957"/>
                  </a:lnTo>
                  <a:lnTo>
                    <a:pt x="300298" y="82935"/>
                  </a:lnTo>
                  <a:lnTo>
                    <a:pt x="275082" y="49037"/>
                  </a:lnTo>
                  <a:lnTo>
                    <a:pt x="242457" y="22855"/>
                  </a:lnTo>
                  <a:lnTo>
                    <a:pt x="203969" y="5978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1875" y="3863975"/>
              <a:ext cx="322580" cy="335280"/>
            </a:xfrm>
            <a:custGeom>
              <a:avLst/>
              <a:gdLst/>
              <a:ahLst/>
              <a:cxnLst/>
              <a:rect l="l" t="t" r="r" b="b"/>
              <a:pathLst>
                <a:path w="322580" h="335279">
                  <a:moveTo>
                    <a:pt x="0" y="167512"/>
                  </a:moveTo>
                  <a:lnTo>
                    <a:pt x="5755" y="122957"/>
                  </a:lnTo>
                  <a:lnTo>
                    <a:pt x="21999" y="82935"/>
                  </a:lnTo>
                  <a:lnTo>
                    <a:pt x="47196" y="49037"/>
                  </a:lnTo>
                  <a:lnTo>
                    <a:pt x="79812" y="22855"/>
                  </a:lnTo>
                  <a:lnTo>
                    <a:pt x="118312" y="5978"/>
                  </a:lnTo>
                  <a:lnTo>
                    <a:pt x="161162" y="0"/>
                  </a:lnTo>
                  <a:lnTo>
                    <a:pt x="203969" y="5978"/>
                  </a:lnTo>
                  <a:lnTo>
                    <a:pt x="242457" y="22855"/>
                  </a:lnTo>
                  <a:lnTo>
                    <a:pt x="275082" y="49037"/>
                  </a:lnTo>
                  <a:lnTo>
                    <a:pt x="300298" y="82935"/>
                  </a:lnTo>
                  <a:lnTo>
                    <a:pt x="316561" y="122957"/>
                  </a:lnTo>
                  <a:lnTo>
                    <a:pt x="322325" y="167512"/>
                  </a:lnTo>
                  <a:lnTo>
                    <a:pt x="316561" y="212024"/>
                  </a:lnTo>
                  <a:lnTo>
                    <a:pt x="300298" y="252033"/>
                  </a:lnTo>
                  <a:lnTo>
                    <a:pt x="275081" y="285940"/>
                  </a:lnTo>
                  <a:lnTo>
                    <a:pt x="242457" y="312142"/>
                  </a:lnTo>
                  <a:lnTo>
                    <a:pt x="203969" y="329038"/>
                  </a:lnTo>
                  <a:lnTo>
                    <a:pt x="161162" y="335025"/>
                  </a:lnTo>
                  <a:lnTo>
                    <a:pt x="118312" y="329038"/>
                  </a:lnTo>
                  <a:lnTo>
                    <a:pt x="79812" y="312142"/>
                  </a:lnTo>
                  <a:lnTo>
                    <a:pt x="47196" y="285940"/>
                  </a:lnTo>
                  <a:lnTo>
                    <a:pt x="21999" y="252033"/>
                  </a:lnTo>
                  <a:lnTo>
                    <a:pt x="5755" y="212024"/>
                  </a:lnTo>
                  <a:lnTo>
                    <a:pt x="0" y="167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6744" y="3934714"/>
            <a:ext cx="133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86163" y="3349688"/>
            <a:ext cx="332105" cy="342900"/>
            <a:chOff x="3086163" y="3349688"/>
            <a:chExt cx="332105" cy="342900"/>
          </a:xfrm>
        </p:grpSpPr>
        <p:sp>
          <p:nvSpPr>
            <p:cNvPr id="10" name="object 10"/>
            <p:cNvSpPr/>
            <p:nvPr/>
          </p:nvSpPr>
          <p:spPr>
            <a:xfrm>
              <a:off x="3090926" y="3354451"/>
              <a:ext cx="322580" cy="333375"/>
            </a:xfrm>
            <a:custGeom>
              <a:avLst/>
              <a:gdLst/>
              <a:ahLst/>
              <a:cxnLst/>
              <a:rect l="l" t="t" r="r" b="b"/>
              <a:pathLst>
                <a:path w="322579" h="333375">
                  <a:moveTo>
                    <a:pt x="161036" y="0"/>
                  </a:moveTo>
                  <a:lnTo>
                    <a:pt x="118239" y="5948"/>
                  </a:lnTo>
                  <a:lnTo>
                    <a:pt x="79774" y="22737"/>
                  </a:lnTo>
                  <a:lnTo>
                    <a:pt x="47180" y="48783"/>
                  </a:lnTo>
                  <a:lnTo>
                    <a:pt x="21994" y="82502"/>
                  </a:lnTo>
                  <a:lnTo>
                    <a:pt x="5754" y="122310"/>
                  </a:lnTo>
                  <a:lnTo>
                    <a:pt x="0" y="166624"/>
                  </a:lnTo>
                  <a:lnTo>
                    <a:pt x="5754" y="210946"/>
                  </a:lnTo>
                  <a:lnTo>
                    <a:pt x="21994" y="250777"/>
                  </a:lnTo>
                  <a:lnTo>
                    <a:pt x="47180" y="284527"/>
                  </a:lnTo>
                  <a:lnTo>
                    <a:pt x="79774" y="310604"/>
                  </a:lnTo>
                  <a:lnTo>
                    <a:pt x="118239" y="327417"/>
                  </a:lnTo>
                  <a:lnTo>
                    <a:pt x="161036" y="333375"/>
                  </a:lnTo>
                  <a:lnTo>
                    <a:pt x="203886" y="327417"/>
                  </a:lnTo>
                  <a:lnTo>
                    <a:pt x="242386" y="310604"/>
                  </a:lnTo>
                  <a:lnTo>
                    <a:pt x="275002" y="284527"/>
                  </a:lnTo>
                  <a:lnTo>
                    <a:pt x="300199" y="250777"/>
                  </a:lnTo>
                  <a:lnTo>
                    <a:pt x="316443" y="210946"/>
                  </a:lnTo>
                  <a:lnTo>
                    <a:pt x="322199" y="166624"/>
                  </a:lnTo>
                  <a:lnTo>
                    <a:pt x="316443" y="122310"/>
                  </a:lnTo>
                  <a:lnTo>
                    <a:pt x="300199" y="82502"/>
                  </a:lnTo>
                  <a:lnTo>
                    <a:pt x="275002" y="48783"/>
                  </a:lnTo>
                  <a:lnTo>
                    <a:pt x="242386" y="22737"/>
                  </a:lnTo>
                  <a:lnTo>
                    <a:pt x="203886" y="5948"/>
                  </a:lnTo>
                  <a:lnTo>
                    <a:pt x="1610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0926" y="3354451"/>
              <a:ext cx="322580" cy="333375"/>
            </a:xfrm>
            <a:custGeom>
              <a:avLst/>
              <a:gdLst/>
              <a:ahLst/>
              <a:cxnLst/>
              <a:rect l="l" t="t" r="r" b="b"/>
              <a:pathLst>
                <a:path w="322579" h="333375">
                  <a:moveTo>
                    <a:pt x="0" y="166624"/>
                  </a:moveTo>
                  <a:lnTo>
                    <a:pt x="5754" y="122310"/>
                  </a:lnTo>
                  <a:lnTo>
                    <a:pt x="21994" y="82502"/>
                  </a:lnTo>
                  <a:lnTo>
                    <a:pt x="47180" y="48783"/>
                  </a:lnTo>
                  <a:lnTo>
                    <a:pt x="79774" y="22737"/>
                  </a:lnTo>
                  <a:lnTo>
                    <a:pt x="118239" y="5948"/>
                  </a:lnTo>
                  <a:lnTo>
                    <a:pt x="161036" y="0"/>
                  </a:lnTo>
                  <a:lnTo>
                    <a:pt x="203886" y="5948"/>
                  </a:lnTo>
                  <a:lnTo>
                    <a:pt x="242386" y="22737"/>
                  </a:lnTo>
                  <a:lnTo>
                    <a:pt x="275002" y="48783"/>
                  </a:lnTo>
                  <a:lnTo>
                    <a:pt x="300199" y="82502"/>
                  </a:lnTo>
                  <a:lnTo>
                    <a:pt x="316443" y="122310"/>
                  </a:lnTo>
                  <a:lnTo>
                    <a:pt x="322199" y="166624"/>
                  </a:lnTo>
                  <a:lnTo>
                    <a:pt x="316443" y="210946"/>
                  </a:lnTo>
                  <a:lnTo>
                    <a:pt x="300199" y="250777"/>
                  </a:lnTo>
                  <a:lnTo>
                    <a:pt x="275002" y="284527"/>
                  </a:lnTo>
                  <a:lnTo>
                    <a:pt x="242386" y="310604"/>
                  </a:lnTo>
                  <a:lnTo>
                    <a:pt x="203886" y="327417"/>
                  </a:lnTo>
                  <a:lnTo>
                    <a:pt x="161036" y="333375"/>
                  </a:lnTo>
                  <a:lnTo>
                    <a:pt x="118239" y="327417"/>
                  </a:lnTo>
                  <a:lnTo>
                    <a:pt x="79774" y="310604"/>
                  </a:lnTo>
                  <a:lnTo>
                    <a:pt x="47180" y="284527"/>
                  </a:lnTo>
                  <a:lnTo>
                    <a:pt x="21994" y="250777"/>
                  </a:lnTo>
                  <a:lnTo>
                    <a:pt x="5754" y="210946"/>
                  </a:lnTo>
                  <a:lnTo>
                    <a:pt x="0" y="1666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89858" y="3424809"/>
            <a:ext cx="1257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75188" y="3341687"/>
            <a:ext cx="332105" cy="342900"/>
            <a:chOff x="4175188" y="3341687"/>
            <a:chExt cx="332105" cy="342900"/>
          </a:xfrm>
        </p:grpSpPr>
        <p:sp>
          <p:nvSpPr>
            <p:cNvPr id="14" name="object 14"/>
            <p:cNvSpPr/>
            <p:nvPr/>
          </p:nvSpPr>
          <p:spPr>
            <a:xfrm>
              <a:off x="4179951" y="3346450"/>
              <a:ext cx="322580" cy="333375"/>
            </a:xfrm>
            <a:custGeom>
              <a:avLst/>
              <a:gdLst/>
              <a:ahLst/>
              <a:cxnLst/>
              <a:rect l="l" t="t" r="r" b="b"/>
              <a:pathLst>
                <a:path w="322579" h="333375">
                  <a:moveTo>
                    <a:pt x="161036" y="0"/>
                  </a:moveTo>
                  <a:lnTo>
                    <a:pt x="118239" y="5957"/>
                  </a:lnTo>
                  <a:lnTo>
                    <a:pt x="79774" y="22765"/>
                  </a:lnTo>
                  <a:lnTo>
                    <a:pt x="47180" y="48831"/>
                  </a:lnTo>
                  <a:lnTo>
                    <a:pt x="21994" y="82559"/>
                  </a:lnTo>
                  <a:lnTo>
                    <a:pt x="5754" y="122355"/>
                  </a:lnTo>
                  <a:lnTo>
                    <a:pt x="0" y="166624"/>
                  </a:lnTo>
                  <a:lnTo>
                    <a:pt x="5754" y="210946"/>
                  </a:lnTo>
                  <a:lnTo>
                    <a:pt x="21994" y="250777"/>
                  </a:lnTo>
                  <a:lnTo>
                    <a:pt x="47180" y="284527"/>
                  </a:lnTo>
                  <a:lnTo>
                    <a:pt x="79774" y="310604"/>
                  </a:lnTo>
                  <a:lnTo>
                    <a:pt x="118239" y="327417"/>
                  </a:lnTo>
                  <a:lnTo>
                    <a:pt x="161036" y="333375"/>
                  </a:lnTo>
                  <a:lnTo>
                    <a:pt x="203886" y="327417"/>
                  </a:lnTo>
                  <a:lnTo>
                    <a:pt x="242386" y="310604"/>
                  </a:lnTo>
                  <a:lnTo>
                    <a:pt x="275002" y="284527"/>
                  </a:lnTo>
                  <a:lnTo>
                    <a:pt x="300199" y="250777"/>
                  </a:lnTo>
                  <a:lnTo>
                    <a:pt x="316443" y="210946"/>
                  </a:lnTo>
                  <a:lnTo>
                    <a:pt x="322199" y="166624"/>
                  </a:lnTo>
                  <a:lnTo>
                    <a:pt x="316443" y="122355"/>
                  </a:lnTo>
                  <a:lnTo>
                    <a:pt x="300199" y="82559"/>
                  </a:lnTo>
                  <a:lnTo>
                    <a:pt x="275002" y="48831"/>
                  </a:lnTo>
                  <a:lnTo>
                    <a:pt x="242386" y="22765"/>
                  </a:lnTo>
                  <a:lnTo>
                    <a:pt x="203886" y="5957"/>
                  </a:lnTo>
                  <a:lnTo>
                    <a:pt x="1610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9951" y="3346450"/>
              <a:ext cx="322580" cy="333375"/>
            </a:xfrm>
            <a:custGeom>
              <a:avLst/>
              <a:gdLst/>
              <a:ahLst/>
              <a:cxnLst/>
              <a:rect l="l" t="t" r="r" b="b"/>
              <a:pathLst>
                <a:path w="322579" h="333375">
                  <a:moveTo>
                    <a:pt x="0" y="166624"/>
                  </a:moveTo>
                  <a:lnTo>
                    <a:pt x="5754" y="122355"/>
                  </a:lnTo>
                  <a:lnTo>
                    <a:pt x="21994" y="82559"/>
                  </a:lnTo>
                  <a:lnTo>
                    <a:pt x="47180" y="48831"/>
                  </a:lnTo>
                  <a:lnTo>
                    <a:pt x="79774" y="22765"/>
                  </a:lnTo>
                  <a:lnTo>
                    <a:pt x="118239" y="5957"/>
                  </a:lnTo>
                  <a:lnTo>
                    <a:pt x="161036" y="0"/>
                  </a:lnTo>
                  <a:lnTo>
                    <a:pt x="203886" y="5957"/>
                  </a:lnTo>
                  <a:lnTo>
                    <a:pt x="242386" y="22765"/>
                  </a:lnTo>
                  <a:lnTo>
                    <a:pt x="275002" y="48831"/>
                  </a:lnTo>
                  <a:lnTo>
                    <a:pt x="300199" y="82559"/>
                  </a:lnTo>
                  <a:lnTo>
                    <a:pt x="316443" y="122355"/>
                  </a:lnTo>
                  <a:lnTo>
                    <a:pt x="322199" y="166624"/>
                  </a:lnTo>
                  <a:lnTo>
                    <a:pt x="316443" y="210946"/>
                  </a:lnTo>
                  <a:lnTo>
                    <a:pt x="300199" y="250777"/>
                  </a:lnTo>
                  <a:lnTo>
                    <a:pt x="275002" y="284527"/>
                  </a:lnTo>
                  <a:lnTo>
                    <a:pt x="242386" y="310604"/>
                  </a:lnTo>
                  <a:lnTo>
                    <a:pt x="203886" y="327417"/>
                  </a:lnTo>
                  <a:lnTo>
                    <a:pt x="161036" y="333375"/>
                  </a:lnTo>
                  <a:lnTo>
                    <a:pt x="118239" y="327417"/>
                  </a:lnTo>
                  <a:lnTo>
                    <a:pt x="79774" y="310604"/>
                  </a:lnTo>
                  <a:lnTo>
                    <a:pt x="47180" y="284527"/>
                  </a:lnTo>
                  <a:lnTo>
                    <a:pt x="21994" y="250777"/>
                  </a:lnTo>
                  <a:lnTo>
                    <a:pt x="5754" y="210946"/>
                  </a:lnTo>
                  <a:lnTo>
                    <a:pt x="0" y="1666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82185" y="3416934"/>
            <a:ext cx="1200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9813" y="4378388"/>
            <a:ext cx="330200" cy="342900"/>
            <a:chOff x="3079813" y="4378388"/>
            <a:chExt cx="330200" cy="342900"/>
          </a:xfrm>
        </p:grpSpPr>
        <p:sp>
          <p:nvSpPr>
            <p:cNvPr id="18" name="object 18"/>
            <p:cNvSpPr/>
            <p:nvPr/>
          </p:nvSpPr>
          <p:spPr>
            <a:xfrm>
              <a:off x="3084576" y="4383151"/>
              <a:ext cx="320675" cy="333375"/>
            </a:xfrm>
            <a:custGeom>
              <a:avLst/>
              <a:gdLst/>
              <a:ahLst/>
              <a:cxnLst/>
              <a:rect l="l" t="t" r="r" b="b"/>
              <a:pathLst>
                <a:path w="320675" h="333375">
                  <a:moveTo>
                    <a:pt x="160274" y="0"/>
                  </a:moveTo>
                  <a:lnTo>
                    <a:pt x="117666" y="5948"/>
                  </a:lnTo>
                  <a:lnTo>
                    <a:pt x="79379" y="22737"/>
                  </a:lnTo>
                  <a:lnTo>
                    <a:pt x="46942" y="48783"/>
                  </a:lnTo>
                  <a:lnTo>
                    <a:pt x="21881" y="82502"/>
                  </a:lnTo>
                  <a:lnTo>
                    <a:pt x="5724" y="122310"/>
                  </a:lnTo>
                  <a:lnTo>
                    <a:pt x="0" y="166624"/>
                  </a:lnTo>
                  <a:lnTo>
                    <a:pt x="5724" y="210946"/>
                  </a:lnTo>
                  <a:lnTo>
                    <a:pt x="21881" y="250777"/>
                  </a:lnTo>
                  <a:lnTo>
                    <a:pt x="46942" y="284527"/>
                  </a:lnTo>
                  <a:lnTo>
                    <a:pt x="79379" y="310604"/>
                  </a:lnTo>
                  <a:lnTo>
                    <a:pt x="117666" y="327417"/>
                  </a:lnTo>
                  <a:lnTo>
                    <a:pt x="160274" y="333375"/>
                  </a:lnTo>
                  <a:lnTo>
                    <a:pt x="202891" y="327417"/>
                  </a:lnTo>
                  <a:lnTo>
                    <a:pt x="241201" y="310604"/>
                  </a:lnTo>
                  <a:lnTo>
                    <a:pt x="273669" y="284527"/>
                  </a:lnTo>
                  <a:lnTo>
                    <a:pt x="298760" y="250777"/>
                  </a:lnTo>
                  <a:lnTo>
                    <a:pt x="314940" y="210946"/>
                  </a:lnTo>
                  <a:lnTo>
                    <a:pt x="320675" y="166624"/>
                  </a:lnTo>
                  <a:lnTo>
                    <a:pt x="314940" y="122310"/>
                  </a:lnTo>
                  <a:lnTo>
                    <a:pt x="298760" y="82502"/>
                  </a:lnTo>
                  <a:lnTo>
                    <a:pt x="273669" y="48783"/>
                  </a:lnTo>
                  <a:lnTo>
                    <a:pt x="241201" y="22737"/>
                  </a:lnTo>
                  <a:lnTo>
                    <a:pt x="202891" y="594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4576" y="4383151"/>
              <a:ext cx="320675" cy="333375"/>
            </a:xfrm>
            <a:custGeom>
              <a:avLst/>
              <a:gdLst/>
              <a:ahLst/>
              <a:cxnLst/>
              <a:rect l="l" t="t" r="r" b="b"/>
              <a:pathLst>
                <a:path w="320675" h="333375">
                  <a:moveTo>
                    <a:pt x="0" y="166624"/>
                  </a:moveTo>
                  <a:lnTo>
                    <a:pt x="5724" y="122310"/>
                  </a:lnTo>
                  <a:lnTo>
                    <a:pt x="21881" y="82502"/>
                  </a:lnTo>
                  <a:lnTo>
                    <a:pt x="46942" y="48783"/>
                  </a:lnTo>
                  <a:lnTo>
                    <a:pt x="79379" y="22737"/>
                  </a:lnTo>
                  <a:lnTo>
                    <a:pt x="117666" y="5948"/>
                  </a:lnTo>
                  <a:lnTo>
                    <a:pt x="160274" y="0"/>
                  </a:lnTo>
                  <a:lnTo>
                    <a:pt x="202891" y="5948"/>
                  </a:lnTo>
                  <a:lnTo>
                    <a:pt x="241201" y="22737"/>
                  </a:lnTo>
                  <a:lnTo>
                    <a:pt x="273669" y="48783"/>
                  </a:lnTo>
                  <a:lnTo>
                    <a:pt x="298760" y="82502"/>
                  </a:lnTo>
                  <a:lnTo>
                    <a:pt x="314940" y="122310"/>
                  </a:lnTo>
                  <a:lnTo>
                    <a:pt x="320675" y="166624"/>
                  </a:lnTo>
                  <a:lnTo>
                    <a:pt x="314940" y="210946"/>
                  </a:lnTo>
                  <a:lnTo>
                    <a:pt x="298760" y="250777"/>
                  </a:lnTo>
                  <a:lnTo>
                    <a:pt x="273669" y="284527"/>
                  </a:lnTo>
                  <a:lnTo>
                    <a:pt x="241201" y="310604"/>
                  </a:lnTo>
                  <a:lnTo>
                    <a:pt x="202891" y="327417"/>
                  </a:lnTo>
                  <a:lnTo>
                    <a:pt x="160274" y="333375"/>
                  </a:lnTo>
                  <a:lnTo>
                    <a:pt x="117666" y="327417"/>
                  </a:lnTo>
                  <a:lnTo>
                    <a:pt x="79379" y="310604"/>
                  </a:lnTo>
                  <a:lnTo>
                    <a:pt x="46942" y="284527"/>
                  </a:lnTo>
                  <a:lnTo>
                    <a:pt x="21881" y="250777"/>
                  </a:lnTo>
                  <a:lnTo>
                    <a:pt x="5724" y="210946"/>
                  </a:lnTo>
                  <a:lnTo>
                    <a:pt x="0" y="1666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76397" y="4453509"/>
            <a:ext cx="137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10162" y="3832288"/>
            <a:ext cx="330200" cy="344805"/>
            <a:chOff x="5110162" y="3832288"/>
            <a:chExt cx="330200" cy="344805"/>
          </a:xfrm>
        </p:grpSpPr>
        <p:sp>
          <p:nvSpPr>
            <p:cNvPr id="22" name="object 22"/>
            <p:cNvSpPr/>
            <p:nvPr/>
          </p:nvSpPr>
          <p:spPr>
            <a:xfrm>
              <a:off x="5114925" y="3837051"/>
              <a:ext cx="320675" cy="335280"/>
            </a:xfrm>
            <a:custGeom>
              <a:avLst/>
              <a:gdLst/>
              <a:ahLst/>
              <a:cxnLst/>
              <a:rect l="l" t="t" r="r" b="b"/>
              <a:pathLst>
                <a:path w="320675" h="335279">
                  <a:moveTo>
                    <a:pt x="160400" y="0"/>
                  </a:moveTo>
                  <a:lnTo>
                    <a:pt x="117739" y="5978"/>
                  </a:lnTo>
                  <a:lnTo>
                    <a:pt x="79417" y="22850"/>
                  </a:lnTo>
                  <a:lnTo>
                    <a:pt x="46958" y="49021"/>
                  </a:lnTo>
                  <a:lnTo>
                    <a:pt x="21886" y="82898"/>
                  </a:lnTo>
                  <a:lnTo>
                    <a:pt x="5725" y="122884"/>
                  </a:lnTo>
                  <a:lnTo>
                    <a:pt x="0" y="167386"/>
                  </a:lnTo>
                  <a:lnTo>
                    <a:pt x="5725" y="211941"/>
                  </a:lnTo>
                  <a:lnTo>
                    <a:pt x="21886" y="251963"/>
                  </a:lnTo>
                  <a:lnTo>
                    <a:pt x="46958" y="285861"/>
                  </a:lnTo>
                  <a:lnTo>
                    <a:pt x="79417" y="312043"/>
                  </a:lnTo>
                  <a:lnTo>
                    <a:pt x="117739" y="328920"/>
                  </a:lnTo>
                  <a:lnTo>
                    <a:pt x="160400" y="334899"/>
                  </a:lnTo>
                  <a:lnTo>
                    <a:pt x="203008" y="328920"/>
                  </a:lnTo>
                  <a:lnTo>
                    <a:pt x="241295" y="312043"/>
                  </a:lnTo>
                  <a:lnTo>
                    <a:pt x="273732" y="285861"/>
                  </a:lnTo>
                  <a:lnTo>
                    <a:pt x="298793" y="251963"/>
                  </a:lnTo>
                  <a:lnTo>
                    <a:pt x="314950" y="211941"/>
                  </a:lnTo>
                  <a:lnTo>
                    <a:pt x="320675" y="167386"/>
                  </a:lnTo>
                  <a:lnTo>
                    <a:pt x="314950" y="122884"/>
                  </a:lnTo>
                  <a:lnTo>
                    <a:pt x="298793" y="82898"/>
                  </a:lnTo>
                  <a:lnTo>
                    <a:pt x="273732" y="49022"/>
                  </a:lnTo>
                  <a:lnTo>
                    <a:pt x="241295" y="22850"/>
                  </a:lnTo>
                  <a:lnTo>
                    <a:pt x="203008" y="5978"/>
                  </a:lnTo>
                  <a:lnTo>
                    <a:pt x="1604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4925" y="3837051"/>
              <a:ext cx="320675" cy="335280"/>
            </a:xfrm>
            <a:custGeom>
              <a:avLst/>
              <a:gdLst/>
              <a:ahLst/>
              <a:cxnLst/>
              <a:rect l="l" t="t" r="r" b="b"/>
              <a:pathLst>
                <a:path w="320675" h="335279">
                  <a:moveTo>
                    <a:pt x="0" y="167386"/>
                  </a:moveTo>
                  <a:lnTo>
                    <a:pt x="5725" y="122884"/>
                  </a:lnTo>
                  <a:lnTo>
                    <a:pt x="21886" y="82898"/>
                  </a:lnTo>
                  <a:lnTo>
                    <a:pt x="46958" y="49021"/>
                  </a:lnTo>
                  <a:lnTo>
                    <a:pt x="79417" y="22850"/>
                  </a:lnTo>
                  <a:lnTo>
                    <a:pt x="117739" y="5978"/>
                  </a:lnTo>
                  <a:lnTo>
                    <a:pt x="160400" y="0"/>
                  </a:lnTo>
                  <a:lnTo>
                    <a:pt x="203008" y="5978"/>
                  </a:lnTo>
                  <a:lnTo>
                    <a:pt x="241295" y="22850"/>
                  </a:lnTo>
                  <a:lnTo>
                    <a:pt x="273732" y="49022"/>
                  </a:lnTo>
                  <a:lnTo>
                    <a:pt x="298793" y="82898"/>
                  </a:lnTo>
                  <a:lnTo>
                    <a:pt x="314950" y="122884"/>
                  </a:lnTo>
                  <a:lnTo>
                    <a:pt x="320675" y="167386"/>
                  </a:lnTo>
                  <a:lnTo>
                    <a:pt x="314950" y="211941"/>
                  </a:lnTo>
                  <a:lnTo>
                    <a:pt x="298793" y="251963"/>
                  </a:lnTo>
                  <a:lnTo>
                    <a:pt x="273732" y="285861"/>
                  </a:lnTo>
                  <a:lnTo>
                    <a:pt x="241295" y="312043"/>
                  </a:lnTo>
                  <a:lnTo>
                    <a:pt x="203008" y="328920"/>
                  </a:lnTo>
                  <a:lnTo>
                    <a:pt x="160400" y="334899"/>
                  </a:lnTo>
                  <a:lnTo>
                    <a:pt x="117739" y="328920"/>
                  </a:lnTo>
                  <a:lnTo>
                    <a:pt x="79417" y="312043"/>
                  </a:lnTo>
                  <a:lnTo>
                    <a:pt x="46958" y="285861"/>
                  </a:lnTo>
                  <a:lnTo>
                    <a:pt x="21886" y="251963"/>
                  </a:lnTo>
                  <a:lnTo>
                    <a:pt x="5725" y="211941"/>
                  </a:lnTo>
                  <a:lnTo>
                    <a:pt x="0" y="1673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22875" y="3907663"/>
            <a:ext cx="1073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89412" y="4378388"/>
            <a:ext cx="332105" cy="342900"/>
            <a:chOff x="4189412" y="4378388"/>
            <a:chExt cx="332105" cy="342900"/>
          </a:xfrm>
        </p:grpSpPr>
        <p:sp>
          <p:nvSpPr>
            <p:cNvPr id="26" name="object 26"/>
            <p:cNvSpPr/>
            <p:nvPr/>
          </p:nvSpPr>
          <p:spPr>
            <a:xfrm>
              <a:off x="4194175" y="4383151"/>
              <a:ext cx="322580" cy="333375"/>
            </a:xfrm>
            <a:custGeom>
              <a:avLst/>
              <a:gdLst/>
              <a:ahLst/>
              <a:cxnLst/>
              <a:rect l="l" t="t" r="r" b="b"/>
              <a:pathLst>
                <a:path w="322579" h="333375">
                  <a:moveTo>
                    <a:pt x="161162" y="0"/>
                  </a:moveTo>
                  <a:lnTo>
                    <a:pt x="118312" y="5948"/>
                  </a:lnTo>
                  <a:lnTo>
                    <a:pt x="79812" y="22737"/>
                  </a:lnTo>
                  <a:lnTo>
                    <a:pt x="47196" y="48783"/>
                  </a:lnTo>
                  <a:lnTo>
                    <a:pt x="21999" y="82502"/>
                  </a:lnTo>
                  <a:lnTo>
                    <a:pt x="5755" y="122310"/>
                  </a:lnTo>
                  <a:lnTo>
                    <a:pt x="0" y="166624"/>
                  </a:lnTo>
                  <a:lnTo>
                    <a:pt x="5755" y="210946"/>
                  </a:lnTo>
                  <a:lnTo>
                    <a:pt x="21999" y="250777"/>
                  </a:lnTo>
                  <a:lnTo>
                    <a:pt x="47196" y="284527"/>
                  </a:lnTo>
                  <a:lnTo>
                    <a:pt x="79812" y="310604"/>
                  </a:lnTo>
                  <a:lnTo>
                    <a:pt x="118312" y="327417"/>
                  </a:lnTo>
                  <a:lnTo>
                    <a:pt x="161162" y="333375"/>
                  </a:lnTo>
                  <a:lnTo>
                    <a:pt x="203969" y="327417"/>
                  </a:lnTo>
                  <a:lnTo>
                    <a:pt x="242457" y="310604"/>
                  </a:lnTo>
                  <a:lnTo>
                    <a:pt x="275081" y="284527"/>
                  </a:lnTo>
                  <a:lnTo>
                    <a:pt x="300298" y="250777"/>
                  </a:lnTo>
                  <a:lnTo>
                    <a:pt x="316561" y="210946"/>
                  </a:lnTo>
                  <a:lnTo>
                    <a:pt x="322325" y="166624"/>
                  </a:lnTo>
                  <a:lnTo>
                    <a:pt x="316561" y="122310"/>
                  </a:lnTo>
                  <a:lnTo>
                    <a:pt x="300298" y="82502"/>
                  </a:lnTo>
                  <a:lnTo>
                    <a:pt x="275081" y="48783"/>
                  </a:lnTo>
                  <a:lnTo>
                    <a:pt x="242457" y="22737"/>
                  </a:lnTo>
                  <a:lnTo>
                    <a:pt x="203969" y="5948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4175" y="4383151"/>
              <a:ext cx="322580" cy="333375"/>
            </a:xfrm>
            <a:custGeom>
              <a:avLst/>
              <a:gdLst/>
              <a:ahLst/>
              <a:cxnLst/>
              <a:rect l="l" t="t" r="r" b="b"/>
              <a:pathLst>
                <a:path w="322579" h="333375">
                  <a:moveTo>
                    <a:pt x="0" y="166624"/>
                  </a:moveTo>
                  <a:lnTo>
                    <a:pt x="5755" y="122310"/>
                  </a:lnTo>
                  <a:lnTo>
                    <a:pt x="21999" y="82502"/>
                  </a:lnTo>
                  <a:lnTo>
                    <a:pt x="47196" y="48783"/>
                  </a:lnTo>
                  <a:lnTo>
                    <a:pt x="79812" y="22737"/>
                  </a:lnTo>
                  <a:lnTo>
                    <a:pt x="118312" y="5948"/>
                  </a:lnTo>
                  <a:lnTo>
                    <a:pt x="161162" y="0"/>
                  </a:lnTo>
                  <a:lnTo>
                    <a:pt x="203969" y="5948"/>
                  </a:lnTo>
                  <a:lnTo>
                    <a:pt x="242457" y="22737"/>
                  </a:lnTo>
                  <a:lnTo>
                    <a:pt x="275081" y="48783"/>
                  </a:lnTo>
                  <a:lnTo>
                    <a:pt x="300298" y="82502"/>
                  </a:lnTo>
                  <a:lnTo>
                    <a:pt x="316561" y="122310"/>
                  </a:lnTo>
                  <a:lnTo>
                    <a:pt x="322325" y="166624"/>
                  </a:lnTo>
                  <a:lnTo>
                    <a:pt x="316561" y="210946"/>
                  </a:lnTo>
                  <a:lnTo>
                    <a:pt x="300298" y="250777"/>
                  </a:lnTo>
                  <a:lnTo>
                    <a:pt x="275081" y="284527"/>
                  </a:lnTo>
                  <a:lnTo>
                    <a:pt x="242457" y="310604"/>
                  </a:lnTo>
                  <a:lnTo>
                    <a:pt x="203969" y="327417"/>
                  </a:lnTo>
                  <a:lnTo>
                    <a:pt x="161162" y="333375"/>
                  </a:lnTo>
                  <a:lnTo>
                    <a:pt x="118312" y="327417"/>
                  </a:lnTo>
                  <a:lnTo>
                    <a:pt x="79812" y="310604"/>
                  </a:lnTo>
                  <a:lnTo>
                    <a:pt x="47196" y="284527"/>
                  </a:lnTo>
                  <a:lnTo>
                    <a:pt x="21999" y="250777"/>
                  </a:lnTo>
                  <a:lnTo>
                    <a:pt x="5755" y="210946"/>
                  </a:lnTo>
                  <a:lnTo>
                    <a:pt x="0" y="1666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99584" y="4453509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70226" y="2915792"/>
            <a:ext cx="1851025" cy="1698625"/>
            <a:chOff x="2570226" y="2915792"/>
            <a:chExt cx="1851025" cy="1698625"/>
          </a:xfrm>
        </p:grpSpPr>
        <p:sp>
          <p:nvSpPr>
            <p:cNvPr id="30" name="object 30"/>
            <p:cNvSpPr/>
            <p:nvPr/>
          </p:nvSpPr>
          <p:spPr>
            <a:xfrm>
              <a:off x="2570226" y="3444366"/>
              <a:ext cx="1851025" cy="1169670"/>
            </a:xfrm>
            <a:custGeom>
              <a:avLst/>
              <a:gdLst/>
              <a:ahLst/>
              <a:cxnLst/>
              <a:rect l="l" t="t" r="r" b="b"/>
              <a:pathLst>
                <a:path w="1851025" h="1169670">
                  <a:moveTo>
                    <a:pt x="560959" y="987171"/>
                  </a:moveTo>
                  <a:lnTo>
                    <a:pt x="560793" y="986917"/>
                  </a:lnTo>
                  <a:lnTo>
                    <a:pt x="494030" y="883031"/>
                  </a:lnTo>
                  <a:lnTo>
                    <a:pt x="489839" y="876427"/>
                  </a:lnTo>
                  <a:lnTo>
                    <a:pt x="480949" y="874522"/>
                  </a:lnTo>
                  <a:lnTo>
                    <a:pt x="474345" y="878713"/>
                  </a:lnTo>
                  <a:lnTo>
                    <a:pt x="467741" y="883031"/>
                  </a:lnTo>
                  <a:lnTo>
                    <a:pt x="465709" y="891794"/>
                  </a:lnTo>
                  <a:lnTo>
                    <a:pt x="495046" y="937488"/>
                  </a:lnTo>
                  <a:lnTo>
                    <a:pt x="12954" y="691515"/>
                  </a:lnTo>
                  <a:lnTo>
                    <a:pt x="0" y="717042"/>
                  </a:lnTo>
                  <a:lnTo>
                    <a:pt x="482231" y="962964"/>
                  </a:lnTo>
                  <a:lnTo>
                    <a:pt x="427863" y="965962"/>
                  </a:lnTo>
                  <a:lnTo>
                    <a:pt x="421894" y="972820"/>
                  </a:lnTo>
                  <a:lnTo>
                    <a:pt x="422275" y="980694"/>
                  </a:lnTo>
                  <a:lnTo>
                    <a:pt x="422783" y="988568"/>
                  </a:lnTo>
                  <a:lnTo>
                    <a:pt x="429514" y="994537"/>
                  </a:lnTo>
                  <a:lnTo>
                    <a:pt x="560959" y="987171"/>
                  </a:lnTo>
                  <a:close/>
                </a:path>
                <a:path w="1851025" h="1169670">
                  <a:moveTo>
                    <a:pt x="568452" y="194945"/>
                  </a:moveTo>
                  <a:lnTo>
                    <a:pt x="563448" y="194564"/>
                  </a:lnTo>
                  <a:lnTo>
                    <a:pt x="445135" y="185547"/>
                  </a:lnTo>
                  <a:lnTo>
                    <a:pt x="437261" y="185039"/>
                  </a:lnTo>
                  <a:lnTo>
                    <a:pt x="430403" y="190881"/>
                  </a:lnTo>
                  <a:lnTo>
                    <a:pt x="429133" y="206629"/>
                  </a:lnTo>
                  <a:lnTo>
                    <a:pt x="435102" y="213487"/>
                  </a:lnTo>
                  <a:lnTo>
                    <a:pt x="489229" y="217627"/>
                  </a:lnTo>
                  <a:lnTo>
                    <a:pt x="254" y="455168"/>
                  </a:lnTo>
                  <a:lnTo>
                    <a:pt x="12700" y="480949"/>
                  </a:lnTo>
                  <a:lnTo>
                    <a:pt x="501637" y="243370"/>
                  </a:lnTo>
                  <a:lnTo>
                    <a:pt x="471424" y="288417"/>
                  </a:lnTo>
                  <a:lnTo>
                    <a:pt x="473202" y="297307"/>
                  </a:lnTo>
                  <a:lnTo>
                    <a:pt x="479806" y="301625"/>
                  </a:lnTo>
                  <a:lnTo>
                    <a:pt x="486410" y="306070"/>
                  </a:lnTo>
                  <a:lnTo>
                    <a:pt x="495173" y="304292"/>
                  </a:lnTo>
                  <a:lnTo>
                    <a:pt x="568452" y="194945"/>
                  </a:lnTo>
                  <a:close/>
                </a:path>
                <a:path w="1851025" h="1169670">
                  <a:moveTo>
                    <a:pt x="1609344" y="68199"/>
                  </a:moveTo>
                  <a:lnTo>
                    <a:pt x="1503553" y="4064"/>
                  </a:lnTo>
                  <a:lnTo>
                    <a:pt x="1496695" y="0"/>
                  </a:lnTo>
                  <a:lnTo>
                    <a:pt x="1487932" y="2159"/>
                  </a:lnTo>
                  <a:lnTo>
                    <a:pt x="1479804" y="15621"/>
                  </a:lnTo>
                  <a:lnTo>
                    <a:pt x="1481963" y="24384"/>
                  </a:lnTo>
                  <a:lnTo>
                    <a:pt x="1528457" y="52565"/>
                  </a:lnTo>
                  <a:lnTo>
                    <a:pt x="849249" y="40894"/>
                  </a:lnTo>
                  <a:lnTo>
                    <a:pt x="848741" y="69469"/>
                  </a:lnTo>
                  <a:lnTo>
                    <a:pt x="1527759" y="81140"/>
                  </a:lnTo>
                  <a:lnTo>
                    <a:pt x="1487424" y="103759"/>
                  </a:lnTo>
                  <a:lnTo>
                    <a:pt x="1480566" y="107696"/>
                  </a:lnTo>
                  <a:lnTo>
                    <a:pt x="1478026" y="116332"/>
                  </a:lnTo>
                  <a:lnTo>
                    <a:pt x="1481963" y="123202"/>
                  </a:lnTo>
                  <a:lnTo>
                    <a:pt x="1485773" y="130175"/>
                  </a:lnTo>
                  <a:lnTo>
                    <a:pt x="1494536" y="132588"/>
                  </a:lnTo>
                  <a:lnTo>
                    <a:pt x="1584667" y="82042"/>
                  </a:lnTo>
                  <a:lnTo>
                    <a:pt x="1609344" y="68199"/>
                  </a:lnTo>
                  <a:close/>
                </a:path>
                <a:path w="1851025" h="1169670">
                  <a:moveTo>
                    <a:pt x="1624457" y="1105281"/>
                  </a:moveTo>
                  <a:lnTo>
                    <a:pt x="1511935" y="1036955"/>
                  </a:lnTo>
                  <a:lnTo>
                    <a:pt x="1503172" y="1038987"/>
                  </a:lnTo>
                  <a:lnTo>
                    <a:pt x="1498981" y="1045845"/>
                  </a:lnTo>
                  <a:lnTo>
                    <a:pt x="1494917" y="1052576"/>
                  </a:lnTo>
                  <a:lnTo>
                    <a:pt x="1497076" y="1061339"/>
                  </a:lnTo>
                  <a:lnTo>
                    <a:pt x="1543431" y="1089494"/>
                  </a:lnTo>
                  <a:lnTo>
                    <a:pt x="826516" y="1076833"/>
                  </a:lnTo>
                  <a:lnTo>
                    <a:pt x="826008" y="1105408"/>
                  </a:lnTo>
                  <a:lnTo>
                    <a:pt x="1542910" y="1118069"/>
                  </a:lnTo>
                  <a:lnTo>
                    <a:pt x="1495552" y="1144651"/>
                  </a:lnTo>
                  <a:lnTo>
                    <a:pt x="1493139" y="1153287"/>
                  </a:lnTo>
                  <a:lnTo>
                    <a:pt x="1496949" y="1160145"/>
                  </a:lnTo>
                  <a:lnTo>
                    <a:pt x="1500886" y="1167130"/>
                  </a:lnTo>
                  <a:lnTo>
                    <a:pt x="1509522" y="1169543"/>
                  </a:lnTo>
                  <a:lnTo>
                    <a:pt x="1516507" y="1165733"/>
                  </a:lnTo>
                  <a:lnTo>
                    <a:pt x="1599958" y="1118997"/>
                  </a:lnTo>
                  <a:lnTo>
                    <a:pt x="1624457" y="1105281"/>
                  </a:lnTo>
                  <a:close/>
                </a:path>
                <a:path w="1851025" h="1169670">
                  <a:moveTo>
                    <a:pt x="1663446" y="189230"/>
                  </a:moveTo>
                  <a:lnTo>
                    <a:pt x="1643888" y="168275"/>
                  </a:lnTo>
                  <a:lnTo>
                    <a:pt x="838047" y="921270"/>
                  </a:lnTo>
                  <a:lnTo>
                    <a:pt x="851408" y="876808"/>
                  </a:lnTo>
                  <a:lnTo>
                    <a:pt x="853567" y="869315"/>
                  </a:lnTo>
                  <a:lnTo>
                    <a:pt x="849376" y="861314"/>
                  </a:lnTo>
                  <a:lnTo>
                    <a:pt x="834263" y="856742"/>
                  </a:lnTo>
                  <a:lnTo>
                    <a:pt x="826262" y="861060"/>
                  </a:lnTo>
                  <a:lnTo>
                    <a:pt x="788416" y="987171"/>
                  </a:lnTo>
                  <a:lnTo>
                    <a:pt x="827506" y="978281"/>
                  </a:lnTo>
                  <a:lnTo>
                    <a:pt x="916813" y="957961"/>
                  </a:lnTo>
                  <a:lnTo>
                    <a:pt x="921639" y="950341"/>
                  </a:lnTo>
                  <a:lnTo>
                    <a:pt x="919759" y="942213"/>
                  </a:lnTo>
                  <a:lnTo>
                    <a:pt x="918083" y="934974"/>
                  </a:lnTo>
                  <a:lnTo>
                    <a:pt x="910463" y="930148"/>
                  </a:lnTo>
                  <a:lnTo>
                    <a:pt x="857504" y="942213"/>
                  </a:lnTo>
                  <a:lnTo>
                    <a:pt x="1663446" y="189230"/>
                  </a:lnTo>
                  <a:close/>
                </a:path>
                <a:path w="1851025" h="1169670">
                  <a:moveTo>
                    <a:pt x="1851025" y="824611"/>
                  </a:moveTo>
                  <a:lnTo>
                    <a:pt x="1848739" y="815848"/>
                  </a:lnTo>
                  <a:lnTo>
                    <a:pt x="1842008" y="811911"/>
                  </a:lnTo>
                  <a:lnTo>
                    <a:pt x="1835150" y="807974"/>
                  </a:lnTo>
                  <a:lnTo>
                    <a:pt x="1826387" y="810260"/>
                  </a:lnTo>
                  <a:lnTo>
                    <a:pt x="1822450" y="817118"/>
                  </a:lnTo>
                  <a:lnTo>
                    <a:pt x="1799120" y="857173"/>
                  </a:lnTo>
                  <a:lnTo>
                    <a:pt x="1799056" y="807974"/>
                  </a:lnTo>
                  <a:lnTo>
                    <a:pt x="1798193" y="222123"/>
                  </a:lnTo>
                  <a:lnTo>
                    <a:pt x="1769618" y="222123"/>
                  </a:lnTo>
                  <a:lnTo>
                    <a:pt x="1770545" y="857237"/>
                  </a:lnTo>
                  <a:lnTo>
                    <a:pt x="1770634" y="910082"/>
                  </a:lnTo>
                  <a:lnTo>
                    <a:pt x="1770507" y="857173"/>
                  </a:lnTo>
                  <a:lnTo>
                    <a:pt x="1747139" y="817118"/>
                  </a:lnTo>
                  <a:lnTo>
                    <a:pt x="1743075" y="810387"/>
                  </a:lnTo>
                  <a:lnTo>
                    <a:pt x="1734312" y="808101"/>
                  </a:lnTo>
                  <a:lnTo>
                    <a:pt x="1720723" y="816102"/>
                  </a:lnTo>
                  <a:lnTo>
                    <a:pt x="1718437" y="824738"/>
                  </a:lnTo>
                  <a:lnTo>
                    <a:pt x="1722374" y="831596"/>
                  </a:lnTo>
                  <a:lnTo>
                    <a:pt x="1784858" y="938403"/>
                  </a:lnTo>
                  <a:lnTo>
                    <a:pt x="1801329" y="910082"/>
                  </a:lnTo>
                  <a:lnTo>
                    <a:pt x="1847088" y="831469"/>
                  </a:lnTo>
                  <a:lnTo>
                    <a:pt x="1851025" y="824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09723" y="2915792"/>
              <a:ext cx="1542415" cy="860425"/>
            </a:xfrm>
            <a:custGeom>
              <a:avLst/>
              <a:gdLst/>
              <a:ahLst/>
              <a:cxnLst/>
              <a:rect l="l" t="t" r="r" b="b"/>
              <a:pathLst>
                <a:path w="1542414" h="860425">
                  <a:moveTo>
                    <a:pt x="181610" y="738505"/>
                  </a:moveTo>
                  <a:lnTo>
                    <a:pt x="178054" y="730123"/>
                  </a:lnTo>
                  <a:lnTo>
                    <a:pt x="170815" y="727075"/>
                  </a:lnTo>
                  <a:lnTo>
                    <a:pt x="163449" y="724154"/>
                  </a:lnTo>
                  <a:lnTo>
                    <a:pt x="155194" y="727583"/>
                  </a:lnTo>
                  <a:lnTo>
                    <a:pt x="152146" y="734822"/>
                  </a:lnTo>
                  <a:lnTo>
                    <a:pt x="134416" y="777836"/>
                  </a:lnTo>
                  <a:lnTo>
                    <a:pt x="28321" y="6477"/>
                  </a:lnTo>
                  <a:lnTo>
                    <a:pt x="0" y="10287"/>
                  </a:lnTo>
                  <a:lnTo>
                    <a:pt x="106070" y="781621"/>
                  </a:lnTo>
                  <a:lnTo>
                    <a:pt x="77470" y="745109"/>
                  </a:lnTo>
                  <a:lnTo>
                    <a:pt x="72644" y="738886"/>
                  </a:lnTo>
                  <a:lnTo>
                    <a:pt x="63627" y="737870"/>
                  </a:lnTo>
                  <a:lnTo>
                    <a:pt x="51181" y="747522"/>
                  </a:lnTo>
                  <a:lnTo>
                    <a:pt x="50165" y="756539"/>
                  </a:lnTo>
                  <a:lnTo>
                    <a:pt x="54991" y="762762"/>
                  </a:lnTo>
                  <a:lnTo>
                    <a:pt x="131318" y="860171"/>
                  </a:lnTo>
                  <a:lnTo>
                    <a:pt x="142113" y="834009"/>
                  </a:lnTo>
                  <a:lnTo>
                    <a:pt x="178562" y="745744"/>
                  </a:lnTo>
                  <a:lnTo>
                    <a:pt x="181610" y="738505"/>
                  </a:lnTo>
                  <a:close/>
                </a:path>
                <a:path w="1542414" h="860425">
                  <a:moveTo>
                    <a:pt x="1541907" y="16764"/>
                  </a:moveTo>
                  <a:lnTo>
                    <a:pt x="1518666" y="0"/>
                  </a:lnTo>
                  <a:lnTo>
                    <a:pt x="1151305" y="509562"/>
                  </a:lnTo>
                  <a:lnTo>
                    <a:pt x="1156589" y="455549"/>
                  </a:lnTo>
                  <a:lnTo>
                    <a:pt x="1150747" y="448564"/>
                  </a:lnTo>
                  <a:lnTo>
                    <a:pt x="1135126" y="447040"/>
                  </a:lnTo>
                  <a:lnTo>
                    <a:pt x="1128141" y="452755"/>
                  </a:lnTo>
                  <a:lnTo>
                    <a:pt x="1115441" y="583819"/>
                  </a:lnTo>
                  <a:lnTo>
                    <a:pt x="1148257" y="569214"/>
                  </a:lnTo>
                  <a:lnTo>
                    <a:pt x="1235710" y="530352"/>
                  </a:lnTo>
                  <a:lnTo>
                    <a:pt x="1239012" y="521970"/>
                  </a:lnTo>
                  <a:lnTo>
                    <a:pt x="1235710" y="514731"/>
                  </a:lnTo>
                  <a:lnTo>
                    <a:pt x="1232535" y="507492"/>
                  </a:lnTo>
                  <a:lnTo>
                    <a:pt x="1224153" y="504317"/>
                  </a:lnTo>
                  <a:lnTo>
                    <a:pt x="1174572" y="526288"/>
                  </a:lnTo>
                  <a:lnTo>
                    <a:pt x="1541907" y="167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47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/>
              <a:t>Uygulama</a:t>
            </a:r>
            <a:r>
              <a:rPr sz="2400" spc="-20"/>
              <a:t> </a:t>
            </a:r>
            <a:r>
              <a:rPr sz="2400" spc="-10"/>
              <a:t>Alanları;</a:t>
            </a:r>
            <a:endParaRPr sz="2400">
              <a:latin typeface="Segoe UI Symbol"/>
              <a:cs typeface="Segoe UI Symbol"/>
            </a:endParaRPr>
          </a:p>
          <a:p>
            <a:pPr marL="31115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/>
              <a:t>Harita</a:t>
            </a:r>
            <a:r>
              <a:rPr sz="2200" spc="-25"/>
              <a:t> </a:t>
            </a:r>
            <a:r>
              <a:rPr sz="2200" spc="-10"/>
              <a:t>renklendirme,</a:t>
            </a:r>
            <a:endParaRPr sz="2200">
              <a:latin typeface="Segoe UI Symbol"/>
              <a:cs typeface="Segoe UI Symbol"/>
            </a:endParaRPr>
          </a:p>
          <a:p>
            <a:pPr marL="31115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/>
              <a:t>İşlemcilerin</a:t>
            </a:r>
            <a:r>
              <a:rPr sz="2200" spc="-35"/>
              <a:t> </a:t>
            </a:r>
            <a:r>
              <a:rPr sz="2200"/>
              <a:t>işlem</a:t>
            </a:r>
            <a:r>
              <a:rPr sz="2200" spc="-35"/>
              <a:t> </a:t>
            </a:r>
            <a:r>
              <a:rPr sz="2200"/>
              <a:t>sırasını</a:t>
            </a:r>
            <a:r>
              <a:rPr sz="2200" spc="-60"/>
              <a:t> </a:t>
            </a:r>
            <a:r>
              <a:rPr sz="2200" spc="-10"/>
              <a:t>belirleme,</a:t>
            </a:r>
            <a:endParaRPr sz="2200">
              <a:latin typeface="Segoe UI Symbol"/>
              <a:cs typeface="Segoe UI Symbol"/>
            </a:endParaRPr>
          </a:p>
          <a:p>
            <a:pPr marL="31115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/>
              <a:t>Ders</a:t>
            </a:r>
            <a:r>
              <a:rPr sz="2200" spc="-40"/>
              <a:t> </a:t>
            </a:r>
            <a:r>
              <a:rPr sz="2200"/>
              <a:t>ve</a:t>
            </a:r>
            <a:r>
              <a:rPr sz="2200" spc="-30"/>
              <a:t> </a:t>
            </a:r>
            <a:r>
              <a:rPr sz="2200"/>
              <a:t>sınav</a:t>
            </a:r>
            <a:r>
              <a:rPr sz="2200" spc="-45"/>
              <a:t> </a:t>
            </a:r>
            <a:r>
              <a:rPr sz="2200" spc="-10"/>
              <a:t>programı</a:t>
            </a:r>
            <a:r>
              <a:rPr sz="2200" spc="-35"/>
              <a:t> </a:t>
            </a:r>
            <a:r>
              <a:rPr sz="2200" spc="-10"/>
              <a:t>ayarlama</a:t>
            </a:r>
            <a:endParaRPr sz="2200">
              <a:latin typeface="Segoe UI Symbol"/>
              <a:cs typeface="Segoe UI Symbol"/>
            </a:endParaRPr>
          </a:p>
          <a:p>
            <a:pPr marL="31115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/>
              <a:t>Hava</a:t>
            </a:r>
            <a:r>
              <a:rPr sz="2200" spc="-50"/>
              <a:t> </a:t>
            </a:r>
            <a:r>
              <a:rPr sz="2200"/>
              <a:t>alanlarında</a:t>
            </a:r>
            <a:r>
              <a:rPr sz="2200" spc="-70"/>
              <a:t> </a:t>
            </a:r>
            <a:r>
              <a:rPr sz="2200"/>
              <a:t>iniş</a:t>
            </a:r>
            <a:r>
              <a:rPr sz="2200" spc="-60"/>
              <a:t> </a:t>
            </a:r>
            <a:r>
              <a:rPr sz="2200"/>
              <a:t>ve</a:t>
            </a:r>
            <a:r>
              <a:rPr sz="2200" spc="-40"/>
              <a:t> </a:t>
            </a:r>
            <a:r>
              <a:rPr sz="2200"/>
              <a:t>kalkış</a:t>
            </a:r>
            <a:r>
              <a:rPr sz="2200" spc="-45"/>
              <a:t> </a:t>
            </a:r>
            <a:r>
              <a:rPr sz="2200"/>
              <a:t>sırasını</a:t>
            </a:r>
            <a:r>
              <a:rPr sz="2200" spc="-65"/>
              <a:t> </a:t>
            </a:r>
            <a:r>
              <a:rPr sz="2200"/>
              <a:t>belirleme</a:t>
            </a:r>
            <a:r>
              <a:rPr sz="2200" spc="-40"/>
              <a:t> </a:t>
            </a:r>
            <a:r>
              <a:rPr sz="2200" spc="-25"/>
              <a:t>vs.</a:t>
            </a:r>
            <a:endParaRPr sz="2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2301366"/>
            <a:ext cx="6546215" cy="3439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605155" indent="-274955">
              <a:lnSpc>
                <a:spcPts val="2590"/>
              </a:lnSpc>
              <a:spcBef>
                <a:spcPts val="42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renklendirmede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kullanılan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algoritmaların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başında</a:t>
            </a:r>
            <a:r>
              <a:rPr sz="2400" spc="-114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Welch</a:t>
            </a:r>
            <a:r>
              <a:rPr sz="2400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Powel</a:t>
            </a:r>
            <a:r>
              <a:rPr sz="24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algoritmasıdır.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Welch</a:t>
            </a:r>
            <a:r>
              <a:rPr sz="24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Powel</a:t>
            </a:r>
            <a:r>
              <a:rPr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FF0000"/>
                </a:solidFill>
                <a:latin typeface="Calibri"/>
                <a:cs typeface="Calibri"/>
              </a:rPr>
              <a:t>Algoritması: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ts val="2510"/>
              </a:lnSpc>
              <a:spcBef>
                <a:spcPts val="284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derecelerine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büyükten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küçüğe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ts val="2510"/>
              </a:lnSpc>
            </a:pP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sıralanır.</a:t>
            </a:r>
            <a:endParaRPr sz="2200">
              <a:latin typeface="Calibri"/>
              <a:cs typeface="Calibri"/>
            </a:endParaRPr>
          </a:p>
          <a:p>
            <a:pPr marL="584200" marR="5080" indent="-274320" algn="just">
              <a:lnSpc>
                <a:spcPts val="2380"/>
              </a:lnSpc>
              <a:spcBef>
                <a:spcPts val="56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İlk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renk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birinci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sıradaki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düğüme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atanır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sonra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renk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bitişik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olamayacak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düğümlere verilir.</a:t>
            </a:r>
            <a:endParaRPr sz="2200">
              <a:latin typeface="Calibri"/>
              <a:cs typeface="Calibri"/>
            </a:endParaRPr>
          </a:p>
          <a:p>
            <a:pPr marL="584200" marR="421640" indent="-274320" algn="just">
              <a:lnSpc>
                <a:spcPts val="2380"/>
              </a:lnSpc>
              <a:spcBef>
                <a:spcPts val="51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sonraki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renge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geçilir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işlem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düğümlerin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tamamı</a:t>
            </a:r>
            <a:r>
              <a:rPr sz="22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renklendirilinceye</a:t>
            </a:r>
            <a:r>
              <a:rPr sz="22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devam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ettirilir.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5598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a)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renk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kullanılarak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düğümleri renklendiriniz.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Kromatik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sayı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kaç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olur?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6062" y="3641788"/>
            <a:ext cx="3649979" cy="2328545"/>
            <a:chOff x="1516062" y="3641788"/>
            <a:chExt cx="3649979" cy="232854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36099" y="4525073"/>
              <a:ext cx="244348" cy="2303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14155" y="3641788"/>
              <a:ext cx="244348" cy="2303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275518" y="3641788"/>
              <a:ext cx="244348" cy="2303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921313" y="4525073"/>
              <a:ext cx="244475" cy="2303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516062" y="4635436"/>
              <a:ext cx="244348" cy="2303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572829" y="5629160"/>
              <a:ext cx="244347" cy="2303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158043" y="5739574"/>
              <a:ext cx="244475" cy="2303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21231" y="3835019"/>
              <a:ext cx="890905" cy="1831339"/>
            </a:xfrm>
            <a:custGeom>
              <a:avLst/>
              <a:gdLst/>
              <a:ahLst/>
              <a:cxnLst/>
              <a:rect l="l" t="t" r="r" b="b"/>
              <a:pathLst>
                <a:path w="890905" h="1831339">
                  <a:moveTo>
                    <a:pt x="832104" y="0"/>
                  </a:moveTo>
                  <a:lnTo>
                    <a:pt x="0" y="837564"/>
                  </a:lnTo>
                </a:path>
                <a:path w="890905" h="1831339">
                  <a:moveTo>
                    <a:pt x="0" y="993774"/>
                  </a:moveTo>
                  <a:lnTo>
                    <a:pt x="890777" y="18312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5647" y="4640199"/>
              <a:ext cx="3170555" cy="110489"/>
            </a:xfrm>
            <a:custGeom>
              <a:avLst/>
              <a:gdLst/>
              <a:ahLst/>
              <a:cxnLst/>
              <a:rect l="l" t="t" r="r" b="b"/>
              <a:pathLst>
                <a:path w="3170554" h="110488">
                  <a:moveTo>
                    <a:pt x="0" y="110489"/>
                  </a:moveTo>
                  <a:lnTo>
                    <a:pt x="1585214" y="0"/>
                  </a:lnTo>
                </a:path>
                <a:path w="3170554" h="110488">
                  <a:moveTo>
                    <a:pt x="1820037" y="0"/>
                  </a:moveTo>
                  <a:lnTo>
                    <a:pt x="3170428" y="12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9324" y="3835019"/>
              <a:ext cx="655955" cy="727710"/>
            </a:xfrm>
            <a:custGeom>
              <a:avLst/>
              <a:gdLst/>
              <a:ahLst/>
              <a:cxnLst/>
              <a:rect l="l" t="t" r="r" b="b"/>
              <a:pathLst>
                <a:path w="655954" h="727710">
                  <a:moveTo>
                    <a:pt x="0" y="0"/>
                  </a:moveTo>
                  <a:lnTo>
                    <a:pt x="655954" y="7272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2414" y="4750689"/>
              <a:ext cx="646430" cy="938530"/>
            </a:xfrm>
            <a:custGeom>
              <a:avLst/>
              <a:gdLst/>
              <a:ahLst/>
              <a:cxnLst/>
              <a:rect l="l" t="t" r="r" b="b"/>
              <a:pathLst>
                <a:path w="646429" h="938528">
                  <a:moveTo>
                    <a:pt x="0" y="938441"/>
                  </a:moveTo>
                  <a:lnTo>
                    <a:pt x="6459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8336" y="4750689"/>
              <a:ext cx="739140" cy="1026160"/>
            </a:xfrm>
            <a:custGeom>
              <a:avLst/>
              <a:gdLst/>
              <a:ahLst/>
              <a:cxnLst/>
              <a:rect l="l" t="t" r="r" b="b"/>
              <a:pathLst>
                <a:path w="739139" h="1026160">
                  <a:moveTo>
                    <a:pt x="0" y="0"/>
                  </a:moveTo>
                  <a:lnTo>
                    <a:pt x="738886" y="10259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8125" y="5822403"/>
              <a:ext cx="1384935" cy="32384"/>
            </a:xfrm>
            <a:custGeom>
              <a:avLst/>
              <a:gdLst/>
              <a:ahLst/>
              <a:cxnLst/>
              <a:rect l="l" t="t" r="r" b="b"/>
              <a:pathLst>
                <a:path w="1384935" h="32384">
                  <a:moveTo>
                    <a:pt x="0" y="0"/>
                  </a:moveTo>
                  <a:lnTo>
                    <a:pt x="1384680" y="3233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41395" y="3835019"/>
              <a:ext cx="1419225" cy="1941830"/>
            </a:xfrm>
            <a:custGeom>
              <a:avLst/>
              <a:gdLst/>
              <a:ahLst/>
              <a:cxnLst/>
              <a:rect l="l" t="t" r="r" b="b"/>
              <a:pathLst>
                <a:path w="1419225" h="1941829">
                  <a:moveTo>
                    <a:pt x="1419097" y="883284"/>
                  </a:moveTo>
                  <a:lnTo>
                    <a:pt x="821943" y="1941652"/>
                  </a:lnTo>
                </a:path>
                <a:path w="1419225" h="1941829">
                  <a:moveTo>
                    <a:pt x="773302" y="0"/>
                  </a:moveTo>
                  <a:lnTo>
                    <a:pt x="0" y="7272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70226" y="339128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0854" y="330288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7030" y="424141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7003" y="578733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9364" y="589798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2344" y="429653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1435" y="413105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1255" y="3408933"/>
            <a:ext cx="7600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>
                <a:latin typeface="Arial"/>
                <a:cs typeface="Arial"/>
              </a:rPr>
              <a:t>Düğüm </a:t>
            </a:r>
            <a:r>
              <a:rPr sz="1800" spc="-5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 marR="574040" algn="just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D E F C A 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60056" y="3408933"/>
            <a:ext cx="7613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"/>
                <a:cs typeface="Arial"/>
              </a:rPr>
              <a:t>Derece </a:t>
            </a: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597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786890"/>
            <a:ext cx="5598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Örnek: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a)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renk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kullanılarak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düğümleri renklendiriniz.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Kromatik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sayı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kaç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olur?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5851" y="3292030"/>
            <a:ext cx="3136900" cy="2320925"/>
            <a:chOff x="1605851" y="3292030"/>
            <a:chExt cx="3136900" cy="232092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69221" y="4172521"/>
              <a:ext cx="211328" cy="229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3228" y="3292030"/>
              <a:ext cx="211200" cy="2296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76179" y="3292030"/>
              <a:ext cx="211328" cy="2296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530915" y="4172521"/>
              <a:ext cx="211327" cy="2297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605851" y="4282630"/>
              <a:ext cx="211200" cy="229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513647" y="5273230"/>
              <a:ext cx="211200" cy="2296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875341" y="5383339"/>
              <a:ext cx="211200" cy="2296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82826" y="3484752"/>
              <a:ext cx="765175" cy="1825625"/>
            </a:xfrm>
            <a:custGeom>
              <a:avLst/>
              <a:gdLst/>
              <a:ahLst/>
              <a:cxnLst/>
              <a:rect l="l" t="t" r="r" b="b"/>
              <a:pathLst>
                <a:path w="765175" h="1825625">
                  <a:moveTo>
                    <a:pt x="714629" y="0"/>
                  </a:moveTo>
                  <a:lnTo>
                    <a:pt x="0" y="834898"/>
                  </a:lnTo>
                </a:path>
                <a:path w="765175" h="1825625">
                  <a:moveTo>
                    <a:pt x="0" y="990473"/>
                  </a:moveTo>
                  <a:lnTo>
                    <a:pt x="765048" y="18254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2289" y="4287392"/>
              <a:ext cx="2723515" cy="110489"/>
            </a:xfrm>
            <a:custGeom>
              <a:avLst/>
              <a:gdLst/>
              <a:ahLst/>
              <a:cxnLst/>
              <a:rect l="l" t="t" r="r" b="b"/>
              <a:pathLst>
                <a:path w="2723515" h="110488">
                  <a:moveTo>
                    <a:pt x="0" y="110108"/>
                  </a:moveTo>
                  <a:lnTo>
                    <a:pt x="1361694" y="0"/>
                  </a:lnTo>
                </a:path>
                <a:path w="2723515" h="110488">
                  <a:moveTo>
                    <a:pt x="1563497" y="0"/>
                  </a:moveTo>
                  <a:lnTo>
                    <a:pt x="2723388" y="12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40202" y="3484752"/>
              <a:ext cx="563880" cy="725170"/>
            </a:xfrm>
            <a:custGeom>
              <a:avLst/>
              <a:gdLst/>
              <a:ahLst/>
              <a:cxnLst/>
              <a:rect l="l" t="t" r="r" b="b"/>
              <a:pathLst>
                <a:path w="563880" h="725170">
                  <a:moveTo>
                    <a:pt x="0" y="0"/>
                  </a:moveTo>
                  <a:lnTo>
                    <a:pt x="563372" y="7247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0086" y="4397501"/>
              <a:ext cx="554990" cy="935990"/>
            </a:xfrm>
            <a:custGeom>
              <a:avLst/>
              <a:gdLst/>
              <a:ahLst/>
              <a:cxnLst/>
              <a:rect l="l" t="t" r="r" b="b"/>
              <a:pathLst>
                <a:path w="554989" h="935989">
                  <a:moveTo>
                    <a:pt x="0" y="935482"/>
                  </a:moveTo>
                  <a:lnTo>
                    <a:pt x="55486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0622" y="4397501"/>
              <a:ext cx="1219200" cy="1101090"/>
            </a:xfrm>
            <a:custGeom>
              <a:avLst/>
              <a:gdLst/>
              <a:ahLst/>
              <a:cxnLst/>
              <a:rect l="l" t="t" r="r" b="b"/>
              <a:pathLst>
                <a:path w="1219200" h="1101089">
                  <a:moveTo>
                    <a:pt x="584326" y="0"/>
                  </a:moveTo>
                  <a:lnTo>
                    <a:pt x="1219073" y="1022731"/>
                  </a:lnTo>
                </a:path>
                <a:path w="1219200" h="1101089">
                  <a:moveTo>
                    <a:pt x="0" y="1068324"/>
                  </a:moveTo>
                  <a:lnTo>
                    <a:pt x="1189481" y="11005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6196" y="3484752"/>
              <a:ext cx="1219200" cy="1935480"/>
            </a:xfrm>
            <a:custGeom>
              <a:avLst/>
              <a:gdLst/>
              <a:ahLst/>
              <a:cxnLst/>
              <a:rect l="l" t="t" r="r" b="b"/>
              <a:pathLst>
                <a:path w="1219200" h="1935479">
                  <a:moveTo>
                    <a:pt x="1219073" y="880491"/>
                  </a:moveTo>
                  <a:lnTo>
                    <a:pt x="706119" y="1935480"/>
                  </a:lnTo>
                </a:path>
                <a:path w="1219200" h="1935479">
                  <a:moveTo>
                    <a:pt x="664337" y="0"/>
                  </a:moveTo>
                  <a:lnTo>
                    <a:pt x="0" y="7247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3235" y="30416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9771" y="295363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4760" y="388937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1282" y="543041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6692" y="55404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8769" y="394423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2939" y="3778961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6684" y="2576829"/>
            <a:ext cx="7613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"/>
                <a:cs typeface="Arial"/>
              </a:rPr>
              <a:t>Derece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37630" y="2576829"/>
            <a:ext cx="16338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"/>
                <a:cs typeface="Arial"/>
              </a:rPr>
              <a:t>Düğüm</a:t>
            </a:r>
            <a:endParaRPr sz="1800">
              <a:latin typeface="Arial"/>
              <a:cs typeface="Arial"/>
            </a:endParaRPr>
          </a:p>
          <a:p>
            <a:pPr marL="12700" marR="1434465" algn="just">
              <a:lnSpc>
                <a:spcPct val="100000"/>
              </a:lnSpc>
            </a:pPr>
            <a:r>
              <a:rPr sz="1800" spc="-50">
                <a:latin typeface="Arial"/>
                <a:cs typeface="Arial"/>
              </a:rPr>
              <a:t>G D E F C A B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Arial"/>
                <a:cs typeface="Arial"/>
              </a:rPr>
              <a:t>Kırmızı: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50">
                <a:latin typeface="Arial"/>
                <a:cs typeface="Arial"/>
              </a:rPr>
              <a:t>G</a:t>
            </a:r>
            <a:r>
              <a:rPr sz="1800" spc="50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Mavi: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D,F,B </a:t>
            </a:r>
            <a:r>
              <a:rPr sz="1800">
                <a:latin typeface="Arial"/>
                <a:cs typeface="Arial"/>
              </a:rPr>
              <a:t>Sarı: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E,A,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 spc="-50">
                <a:latin typeface="Arial"/>
                <a:cs typeface="Arial"/>
              </a:rPr>
              <a:t>C </a:t>
            </a:r>
            <a:r>
              <a:rPr sz="1800">
                <a:latin typeface="Arial"/>
                <a:cs typeface="Arial"/>
              </a:rPr>
              <a:t>Kromatik</a:t>
            </a:r>
            <a:r>
              <a:rPr sz="1800" spc="-4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Sayı:3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6365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b)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arasındaki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bağlantı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kalkarsa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durum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ne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8527" y="3507168"/>
            <a:ext cx="3212465" cy="2090420"/>
            <a:chOff x="1168527" y="3507168"/>
            <a:chExt cx="3212465" cy="209042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46668" y="3507168"/>
              <a:ext cx="216154" cy="2076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69806" y="4299648"/>
              <a:ext cx="216154" cy="2076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596322" y="3507168"/>
              <a:ext cx="216153" cy="2076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164520" y="4299648"/>
              <a:ext cx="216153" cy="207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68527" y="4398708"/>
              <a:ext cx="216090" cy="2076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98357" y="5290248"/>
              <a:ext cx="216154" cy="2076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492944" y="5389308"/>
              <a:ext cx="216153" cy="2076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50010" y="3681348"/>
              <a:ext cx="731520" cy="751205"/>
            </a:xfrm>
            <a:custGeom>
              <a:avLst/>
              <a:gdLst/>
              <a:ahLst/>
              <a:cxnLst/>
              <a:rect l="l" t="t" r="r" b="b"/>
              <a:pathLst>
                <a:path w="731519" h="751204">
                  <a:moveTo>
                    <a:pt x="731266" y="0"/>
                  </a:moveTo>
                  <a:lnTo>
                    <a:pt x="0" y="75069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50010" y="4573016"/>
              <a:ext cx="782955" cy="750570"/>
            </a:xfrm>
            <a:custGeom>
              <a:avLst/>
              <a:gdLst/>
              <a:ahLst/>
              <a:cxnLst/>
              <a:rect l="l" t="t" r="r" b="b"/>
              <a:pathLst>
                <a:path w="782955" h="750570">
                  <a:moveTo>
                    <a:pt x="0" y="0"/>
                  </a:moveTo>
                  <a:lnTo>
                    <a:pt x="782954" y="7505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9855" y="4403470"/>
              <a:ext cx="2789555" cy="99060"/>
            </a:xfrm>
            <a:custGeom>
              <a:avLst/>
              <a:gdLst/>
              <a:ahLst/>
              <a:cxnLst/>
              <a:rect l="l" t="t" r="r" b="b"/>
              <a:pathLst>
                <a:path w="2789554" h="99060">
                  <a:moveTo>
                    <a:pt x="0" y="99059"/>
                  </a:moveTo>
                  <a:lnTo>
                    <a:pt x="1394714" y="0"/>
                  </a:lnTo>
                </a:path>
                <a:path w="2789554" h="99060">
                  <a:moveTo>
                    <a:pt x="1601343" y="0"/>
                  </a:moveTo>
                  <a:lnTo>
                    <a:pt x="2789428" y="10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8215" y="3681348"/>
              <a:ext cx="576580" cy="652145"/>
            </a:xfrm>
            <a:custGeom>
              <a:avLst/>
              <a:gdLst/>
              <a:ahLst/>
              <a:cxnLst/>
              <a:rect l="l" t="t" r="r" b="b"/>
              <a:pathLst>
                <a:path w="576580" h="652145">
                  <a:moveTo>
                    <a:pt x="0" y="0"/>
                  </a:moveTo>
                  <a:lnTo>
                    <a:pt x="576199" y="65163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9749" y="4502530"/>
              <a:ext cx="568325" cy="842010"/>
            </a:xfrm>
            <a:custGeom>
              <a:avLst/>
              <a:gdLst/>
              <a:ahLst/>
              <a:cxnLst/>
              <a:rect l="l" t="t" r="r" b="b"/>
              <a:pathLst>
                <a:path w="568325" h="842010">
                  <a:moveTo>
                    <a:pt x="0" y="842010"/>
                  </a:moveTo>
                  <a:lnTo>
                    <a:pt x="56819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9904" y="3681348"/>
              <a:ext cx="1919605" cy="1812289"/>
            </a:xfrm>
            <a:custGeom>
              <a:avLst/>
              <a:gdLst/>
              <a:ahLst/>
              <a:cxnLst/>
              <a:rect l="l" t="t" r="r" b="b"/>
              <a:pathLst>
                <a:path w="1919604" h="1812289">
                  <a:moveTo>
                    <a:pt x="0" y="1783207"/>
                  </a:moveTo>
                  <a:lnTo>
                    <a:pt x="1217803" y="1811782"/>
                  </a:lnTo>
                </a:path>
                <a:path w="1919604" h="1812289">
                  <a:moveTo>
                    <a:pt x="1919223" y="792480"/>
                  </a:moveTo>
                  <a:lnTo>
                    <a:pt x="1394586" y="1741297"/>
                  </a:lnTo>
                </a:path>
                <a:path w="1919604" h="1812289">
                  <a:moveTo>
                    <a:pt x="1351025" y="0"/>
                  </a:moveTo>
                  <a:lnTo>
                    <a:pt x="671448" y="65163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06295" y="326694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8771" y="31877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6841" y="402983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3584" y="541700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8863" y="55160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8892" y="40792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2127" y="3930777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064252" y="3203490"/>
          <a:ext cx="2628264" cy="190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Düğüm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1989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Derece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083302" y="508990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12356" y="50899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Graf</a:t>
            </a:r>
            <a:r>
              <a:rPr sz="3600" spc="-114"/>
              <a:t> </a:t>
            </a:r>
            <a:r>
              <a:rPr sz="3600" spc="-10"/>
              <a:t>Renklendirme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6365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b)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arasındaki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bağlantı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kalkarsa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durum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ne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4427" y="3409378"/>
            <a:ext cx="3067050" cy="2380615"/>
            <a:chOff x="884427" y="3409378"/>
            <a:chExt cx="3067050" cy="238061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22691" y="3409378"/>
              <a:ext cx="206756" cy="2353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13063" y="4312602"/>
              <a:ext cx="206756" cy="2353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01987" y="3409378"/>
              <a:ext cx="206755" cy="2353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44404" y="4312602"/>
              <a:ext cx="206756" cy="2353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84427" y="4425505"/>
              <a:ext cx="206768" cy="2353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71967" y="5441632"/>
              <a:ext cx="206756" cy="2353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103435" y="5554535"/>
              <a:ext cx="206755" cy="2353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7948" y="3607307"/>
              <a:ext cx="698500" cy="855980"/>
            </a:xfrm>
            <a:custGeom>
              <a:avLst/>
              <a:gdLst/>
              <a:ahLst/>
              <a:cxnLst/>
              <a:rect l="l" t="t" r="r" b="b"/>
              <a:pathLst>
                <a:path w="698500" h="855978">
                  <a:moveTo>
                    <a:pt x="697953" y="0"/>
                  </a:moveTo>
                  <a:lnTo>
                    <a:pt x="0" y="8555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7948" y="4623434"/>
              <a:ext cx="747395" cy="855980"/>
            </a:xfrm>
            <a:custGeom>
              <a:avLst/>
              <a:gdLst/>
              <a:ahLst/>
              <a:cxnLst/>
              <a:rect l="l" t="t" r="r" b="b"/>
              <a:pathLst>
                <a:path w="747394" h="855978">
                  <a:moveTo>
                    <a:pt x="0" y="0"/>
                  </a:moveTo>
                  <a:lnTo>
                    <a:pt x="747356" y="8555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6434" y="4430267"/>
              <a:ext cx="2663190" cy="113030"/>
            </a:xfrm>
            <a:custGeom>
              <a:avLst/>
              <a:gdLst/>
              <a:ahLst/>
              <a:cxnLst/>
              <a:rect l="l" t="t" r="r" b="b"/>
              <a:pathLst>
                <a:path w="2663190" h="113029">
                  <a:moveTo>
                    <a:pt x="0" y="112902"/>
                  </a:moveTo>
                  <a:lnTo>
                    <a:pt x="1331391" y="0"/>
                  </a:lnTo>
                </a:path>
                <a:path w="2663190" h="113029">
                  <a:moveTo>
                    <a:pt x="1528622" y="0"/>
                  </a:moveTo>
                  <a:lnTo>
                    <a:pt x="2662732" y="12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6236" y="3607307"/>
              <a:ext cx="550545" cy="742950"/>
            </a:xfrm>
            <a:custGeom>
              <a:avLst/>
              <a:gdLst/>
              <a:ahLst/>
              <a:cxnLst/>
              <a:rect l="l" t="t" r="r" b="b"/>
              <a:pathLst>
                <a:path w="550544" h="742950">
                  <a:moveTo>
                    <a:pt x="0" y="0"/>
                  </a:moveTo>
                  <a:lnTo>
                    <a:pt x="550037" y="74269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3961" y="4543170"/>
              <a:ext cx="542925" cy="960119"/>
            </a:xfrm>
            <a:custGeom>
              <a:avLst/>
              <a:gdLst/>
              <a:ahLst/>
              <a:cxnLst/>
              <a:rect l="l" t="t" r="r" b="b"/>
              <a:pathLst>
                <a:path w="542925" h="960119">
                  <a:moveTo>
                    <a:pt x="0" y="959738"/>
                  </a:moveTo>
                  <a:lnTo>
                    <a:pt x="54241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5513" y="4510531"/>
              <a:ext cx="1832610" cy="1162050"/>
            </a:xfrm>
            <a:custGeom>
              <a:avLst/>
              <a:gdLst/>
              <a:ahLst/>
              <a:cxnLst/>
              <a:rect l="l" t="t" r="r" b="b"/>
              <a:pathLst>
                <a:path w="1832610" h="1162050">
                  <a:moveTo>
                    <a:pt x="0" y="1129106"/>
                  </a:moveTo>
                  <a:lnTo>
                    <a:pt x="1162685" y="1161719"/>
                  </a:lnTo>
                </a:path>
                <a:path w="1832610" h="1162050">
                  <a:moveTo>
                    <a:pt x="1832102" y="0"/>
                  </a:moveTo>
                  <a:lnTo>
                    <a:pt x="1331340" y="108143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6608" y="3607307"/>
              <a:ext cx="648970" cy="742950"/>
            </a:xfrm>
            <a:custGeom>
              <a:avLst/>
              <a:gdLst/>
              <a:ahLst/>
              <a:cxnLst/>
              <a:rect l="l" t="t" r="r" b="b"/>
              <a:pathLst>
                <a:path w="648969" h="742950">
                  <a:moveTo>
                    <a:pt x="648716" y="0"/>
                  </a:moveTo>
                  <a:lnTo>
                    <a:pt x="0" y="74269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83460" y="315658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6722" y="30660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9265" y="402615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4550" y="560720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7298" y="57199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9391" y="4082542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7670" y="391312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280278" y="2871788"/>
          <a:ext cx="2628899" cy="190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Düğüm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1985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Derece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299328" y="475805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8509" y="47580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9328" y="5306695"/>
            <a:ext cx="1384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Kırmızı: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G,D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>
                <a:latin typeface="Arial"/>
                <a:cs typeface="Arial"/>
              </a:rPr>
              <a:t>Mavi:E,C,B,A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Sarı:</a:t>
            </a:r>
            <a:r>
              <a:rPr sz="1800" spc="-35">
                <a:latin typeface="Arial"/>
                <a:cs typeface="Arial"/>
              </a:rPr>
              <a:t> </a:t>
            </a:r>
            <a:r>
              <a:rPr sz="1800" spc="-5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793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2800"/>
              <a:t>Graf</a:t>
            </a:r>
            <a:r>
              <a:rPr sz="2800" spc="-110"/>
              <a:t> </a:t>
            </a:r>
            <a:r>
              <a:rPr sz="2800" spc="-10"/>
              <a:t>Renklendirme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888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544E43"/>
                </a:solidFill>
              </a:rPr>
              <a:t>Örnek:</a:t>
            </a:r>
            <a:r>
              <a:rPr sz="2400" spc="-50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Farklı</a:t>
            </a:r>
            <a:r>
              <a:rPr sz="2400" spc="-65">
                <a:solidFill>
                  <a:srgbClr val="544E43"/>
                </a:solidFill>
              </a:rPr>
              <a:t> </a:t>
            </a:r>
            <a:r>
              <a:rPr sz="2400" spc="-10">
                <a:solidFill>
                  <a:srgbClr val="544E43"/>
                </a:solidFill>
              </a:rPr>
              <a:t>sınıflardaki</a:t>
            </a:r>
            <a:r>
              <a:rPr sz="2400" spc="-55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öğrencilerin</a:t>
            </a:r>
            <a:r>
              <a:rPr sz="2400" spc="-55">
                <a:solidFill>
                  <a:srgbClr val="544E43"/>
                </a:solidFill>
              </a:rPr>
              <a:t> </a:t>
            </a:r>
            <a:r>
              <a:rPr sz="2400" spc="-10">
                <a:solidFill>
                  <a:srgbClr val="544E43"/>
                </a:solidFill>
              </a:rPr>
              <a:t>sınavlarını hazırlarken</a:t>
            </a:r>
            <a:r>
              <a:rPr sz="2400" spc="-105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öğrencilerin</a:t>
            </a:r>
            <a:r>
              <a:rPr sz="2400" spc="-90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gireceği</a:t>
            </a:r>
            <a:r>
              <a:rPr sz="2400" spc="-95">
                <a:solidFill>
                  <a:srgbClr val="544E43"/>
                </a:solidFill>
              </a:rPr>
              <a:t> </a:t>
            </a:r>
            <a:r>
              <a:rPr sz="2400" spc="-10">
                <a:solidFill>
                  <a:srgbClr val="544E43"/>
                </a:solidFill>
              </a:rPr>
              <a:t>sınavların</a:t>
            </a:r>
            <a:endParaRPr sz="2400">
              <a:latin typeface="Segoe UI Symbol"/>
              <a:cs typeface="Segoe UI Symbol"/>
            </a:endParaRPr>
          </a:p>
          <a:p>
            <a:pPr marL="287020" marR="568960">
              <a:lnSpc>
                <a:spcPct val="100000"/>
              </a:lnSpc>
            </a:pPr>
            <a:r>
              <a:rPr sz="2400">
                <a:solidFill>
                  <a:srgbClr val="544E43"/>
                </a:solidFill>
              </a:rPr>
              <a:t>çakışmasını</a:t>
            </a:r>
            <a:r>
              <a:rPr sz="2400" spc="-60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engellemek</a:t>
            </a:r>
            <a:r>
              <a:rPr sz="2400" spc="-55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için</a:t>
            </a:r>
            <a:r>
              <a:rPr sz="2400" spc="-50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en</a:t>
            </a:r>
            <a:r>
              <a:rPr sz="2400" spc="-30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az</a:t>
            </a:r>
            <a:r>
              <a:rPr sz="2400" spc="-40">
                <a:solidFill>
                  <a:srgbClr val="544E43"/>
                </a:solidFill>
              </a:rPr>
              <a:t> </a:t>
            </a:r>
            <a:r>
              <a:rPr sz="2400">
                <a:solidFill>
                  <a:srgbClr val="544E43"/>
                </a:solidFill>
              </a:rPr>
              <a:t>kaç</a:t>
            </a:r>
            <a:r>
              <a:rPr sz="2400" spc="-55">
                <a:solidFill>
                  <a:srgbClr val="544E43"/>
                </a:solidFill>
              </a:rPr>
              <a:t> </a:t>
            </a:r>
            <a:r>
              <a:rPr sz="2400" spc="-10">
                <a:solidFill>
                  <a:srgbClr val="544E43"/>
                </a:solidFill>
              </a:rPr>
              <a:t>farklı </a:t>
            </a:r>
            <a:r>
              <a:rPr sz="2400">
                <a:solidFill>
                  <a:srgbClr val="544E43"/>
                </a:solidFill>
              </a:rPr>
              <a:t>oturum</a:t>
            </a:r>
            <a:r>
              <a:rPr sz="2400" spc="-10">
                <a:solidFill>
                  <a:srgbClr val="544E43"/>
                </a:solidFill>
              </a:rPr>
              <a:t> yapılmalıdır</a:t>
            </a:r>
            <a:endParaRPr sz="2400"/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544E43"/>
                </a:solidFill>
              </a:rPr>
              <a:t>Öğrenci1:</a:t>
            </a:r>
            <a:r>
              <a:rPr sz="2200" spc="-25">
                <a:solidFill>
                  <a:srgbClr val="544E43"/>
                </a:solidFill>
              </a:rPr>
              <a:t> </a:t>
            </a:r>
            <a:r>
              <a:rPr sz="2200" spc="-10">
                <a:solidFill>
                  <a:srgbClr val="544E43"/>
                </a:solidFill>
              </a:rPr>
              <a:t>d0,d1,d4</a:t>
            </a:r>
            <a:endParaRPr sz="2200">
              <a:latin typeface="Segoe UI Symbol"/>
              <a:cs typeface="Segoe UI Symbol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544E43"/>
                </a:solidFill>
              </a:rPr>
              <a:t>Öğrenci2:</a:t>
            </a:r>
            <a:r>
              <a:rPr sz="2200" spc="-20">
                <a:solidFill>
                  <a:srgbClr val="544E43"/>
                </a:solidFill>
              </a:rPr>
              <a:t> </a:t>
            </a:r>
            <a:r>
              <a:rPr sz="2200" spc="-10">
                <a:solidFill>
                  <a:srgbClr val="544E43"/>
                </a:solidFill>
              </a:rPr>
              <a:t>d0,d2,d4</a:t>
            </a:r>
            <a:endParaRPr sz="2200">
              <a:latin typeface="Segoe UI Symbol"/>
              <a:cs typeface="Segoe UI Symbol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544E43"/>
                </a:solidFill>
              </a:rPr>
              <a:t>Öğrenci3:</a:t>
            </a:r>
            <a:r>
              <a:rPr sz="2200" spc="-20">
                <a:solidFill>
                  <a:srgbClr val="544E43"/>
                </a:solidFill>
              </a:rPr>
              <a:t> </a:t>
            </a:r>
            <a:r>
              <a:rPr sz="2200" spc="-10">
                <a:solidFill>
                  <a:srgbClr val="544E43"/>
                </a:solidFill>
              </a:rPr>
              <a:t>d2,d3,d5</a:t>
            </a:r>
            <a:endParaRPr sz="2200">
              <a:latin typeface="Segoe UI Symbol"/>
              <a:cs typeface="Segoe UI Symbol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544E43"/>
                </a:solidFill>
              </a:rPr>
              <a:t>Öğrenci4:</a:t>
            </a:r>
            <a:r>
              <a:rPr sz="2200" spc="-20">
                <a:solidFill>
                  <a:srgbClr val="544E43"/>
                </a:solidFill>
              </a:rPr>
              <a:t> </a:t>
            </a:r>
            <a:r>
              <a:rPr sz="2200" spc="-10">
                <a:solidFill>
                  <a:srgbClr val="544E43"/>
                </a:solidFill>
              </a:rPr>
              <a:t>d3,d4,d5</a:t>
            </a:r>
            <a:endParaRPr sz="2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3200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Graf</a:t>
            </a:r>
            <a:r>
              <a:rPr spc="-110"/>
              <a:t> </a:t>
            </a:r>
            <a:r>
              <a:rPr spc="-10"/>
              <a:t>Renklendirme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1112" y="2352738"/>
            <a:ext cx="4438650" cy="3010535"/>
            <a:chOff x="1281112" y="2352738"/>
            <a:chExt cx="4438650" cy="3010535"/>
          </a:xfrm>
        </p:grpSpPr>
        <p:sp>
          <p:nvSpPr>
            <p:cNvPr id="4" name="object 4"/>
            <p:cNvSpPr/>
            <p:nvPr/>
          </p:nvSpPr>
          <p:spPr>
            <a:xfrm>
              <a:off x="2500375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682" y="7287"/>
                  </a:lnTo>
                  <a:lnTo>
                    <a:pt x="58457" y="27578"/>
                  </a:lnTo>
                  <a:lnTo>
                    <a:pt x="27541" y="58512"/>
                  </a:lnTo>
                  <a:lnTo>
                    <a:pt x="7275" y="97731"/>
                  </a:lnTo>
                  <a:lnTo>
                    <a:pt x="0" y="142875"/>
                  </a:lnTo>
                  <a:lnTo>
                    <a:pt x="7275" y="188067"/>
                  </a:lnTo>
                  <a:lnTo>
                    <a:pt x="27541" y="227292"/>
                  </a:lnTo>
                  <a:lnTo>
                    <a:pt x="58457" y="258208"/>
                  </a:lnTo>
                  <a:lnTo>
                    <a:pt x="97682" y="278474"/>
                  </a:lnTo>
                  <a:lnTo>
                    <a:pt x="142875" y="285750"/>
                  </a:lnTo>
                  <a:lnTo>
                    <a:pt x="188018" y="278474"/>
                  </a:lnTo>
                  <a:lnTo>
                    <a:pt x="227237" y="258208"/>
                  </a:lnTo>
                  <a:lnTo>
                    <a:pt x="258171" y="227292"/>
                  </a:lnTo>
                  <a:lnTo>
                    <a:pt x="278462" y="188067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0375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75" y="97731"/>
                  </a:lnTo>
                  <a:lnTo>
                    <a:pt x="27541" y="58512"/>
                  </a:lnTo>
                  <a:lnTo>
                    <a:pt x="58457" y="27578"/>
                  </a:lnTo>
                  <a:lnTo>
                    <a:pt x="97682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67"/>
                  </a:lnTo>
                  <a:lnTo>
                    <a:pt x="258171" y="227292"/>
                  </a:lnTo>
                  <a:lnTo>
                    <a:pt x="227237" y="258208"/>
                  </a:lnTo>
                  <a:lnTo>
                    <a:pt x="188018" y="278474"/>
                  </a:lnTo>
                  <a:lnTo>
                    <a:pt x="142875" y="285750"/>
                  </a:lnTo>
                  <a:lnTo>
                    <a:pt x="97682" y="278474"/>
                  </a:lnTo>
                  <a:lnTo>
                    <a:pt x="58457" y="258208"/>
                  </a:lnTo>
                  <a:lnTo>
                    <a:pt x="27541" y="227292"/>
                  </a:lnTo>
                  <a:lnTo>
                    <a:pt x="7275" y="188067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3501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682" y="7287"/>
                  </a:lnTo>
                  <a:lnTo>
                    <a:pt x="58457" y="27578"/>
                  </a:lnTo>
                  <a:lnTo>
                    <a:pt x="27541" y="58512"/>
                  </a:lnTo>
                  <a:lnTo>
                    <a:pt x="7275" y="97731"/>
                  </a:lnTo>
                  <a:lnTo>
                    <a:pt x="0" y="142875"/>
                  </a:lnTo>
                  <a:lnTo>
                    <a:pt x="7275" y="188067"/>
                  </a:lnTo>
                  <a:lnTo>
                    <a:pt x="27541" y="227292"/>
                  </a:lnTo>
                  <a:lnTo>
                    <a:pt x="58457" y="258208"/>
                  </a:lnTo>
                  <a:lnTo>
                    <a:pt x="97682" y="278474"/>
                  </a:lnTo>
                  <a:lnTo>
                    <a:pt x="142875" y="285750"/>
                  </a:lnTo>
                  <a:lnTo>
                    <a:pt x="188018" y="278474"/>
                  </a:lnTo>
                  <a:lnTo>
                    <a:pt x="227237" y="258208"/>
                  </a:lnTo>
                  <a:lnTo>
                    <a:pt x="258171" y="227292"/>
                  </a:lnTo>
                  <a:lnTo>
                    <a:pt x="278462" y="188067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501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75" y="97731"/>
                  </a:lnTo>
                  <a:lnTo>
                    <a:pt x="27541" y="58512"/>
                  </a:lnTo>
                  <a:lnTo>
                    <a:pt x="58457" y="27578"/>
                  </a:lnTo>
                  <a:lnTo>
                    <a:pt x="97682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67"/>
                  </a:lnTo>
                  <a:lnTo>
                    <a:pt x="258171" y="227292"/>
                  </a:lnTo>
                  <a:lnTo>
                    <a:pt x="227237" y="258208"/>
                  </a:lnTo>
                  <a:lnTo>
                    <a:pt x="188018" y="278474"/>
                  </a:lnTo>
                  <a:lnTo>
                    <a:pt x="142875" y="285750"/>
                  </a:lnTo>
                  <a:lnTo>
                    <a:pt x="97682" y="278474"/>
                  </a:lnTo>
                  <a:lnTo>
                    <a:pt x="58457" y="258208"/>
                  </a:lnTo>
                  <a:lnTo>
                    <a:pt x="27541" y="227292"/>
                  </a:lnTo>
                  <a:lnTo>
                    <a:pt x="7275" y="188067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9250" y="3500628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42875" y="0"/>
                  </a:moveTo>
                  <a:lnTo>
                    <a:pt x="97731" y="7288"/>
                  </a:lnTo>
                  <a:lnTo>
                    <a:pt x="58512" y="27586"/>
                  </a:lnTo>
                  <a:lnTo>
                    <a:pt x="27578" y="58539"/>
                  </a:lnTo>
                  <a:lnTo>
                    <a:pt x="7287" y="97796"/>
                  </a:lnTo>
                  <a:lnTo>
                    <a:pt x="0" y="143002"/>
                  </a:lnTo>
                  <a:lnTo>
                    <a:pt x="7287" y="188145"/>
                  </a:lnTo>
                  <a:lnTo>
                    <a:pt x="27578" y="227364"/>
                  </a:lnTo>
                  <a:lnTo>
                    <a:pt x="58512" y="258298"/>
                  </a:lnTo>
                  <a:lnTo>
                    <a:pt x="97731" y="278589"/>
                  </a:lnTo>
                  <a:lnTo>
                    <a:pt x="142875" y="285877"/>
                  </a:lnTo>
                  <a:lnTo>
                    <a:pt x="188018" y="278589"/>
                  </a:lnTo>
                  <a:lnTo>
                    <a:pt x="227237" y="258298"/>
                  </a:lnTo>
                  <a:lnTo>
                    <a:pt x="258171" y="227364"/>
                  </a:lnTo>
                  <a:lnTo>
                    <a:pt x="278462" y="188145"/>
                  </a:lnTo>
                  <a:lnTo>
                    <a:pt x="285750" y="143002"/>
                  </a:lnTo>
                  <a:lnTo>
                    <a:pt x="278462" y="97796"/>
                  </a:lnTo>
                  <a:lnTo>
                    <a:pt x="258171" y="58539"/>
                  </a:lnTo>
                  <a:lnTo>
                    <a:pt x="227237" y="27586"/>
                  </a:lnTo>
                  <a:lnTo>
                    <a:pt x="188018" y="7288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9250" y="3500628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0" y="143002"/>
                  </a:moveTo>
                  <a:lnTo>
                    <a:pt x="7287" y="97796"/>
                  </a:lnTo>
                  <a:lnTo>
                    <a:pt x="27578" y="58539"/>
                  </a:lnTo>
                  <a:lnTo>
                    <a:pt x="58512" y="27586"/>
                  </a:lnTo>
                  <a:lnTo>
                    <a:pt x="97731" y="7288"/>
                  </a:lnTo>
                  <a:lnTo>
                    <a:pt x="142875" y="0"/>
                  </a:lnTo>
                  <a:lnTo>
                    <a:pt x="188018" y="7288"/>
                  </a:lnTo>
                  <a:lnTo>
                    <a:pt x="227237" y="27586"/>
                  </a:lnTo>
                  <a:lnTo>
                    <a:pt x="258171" y="58539"/>
                  </a:lnTo>
                  <a:lnTo>
                    <a:pt x="278462" y="97796"/>
                  </a:lnTo>
                  <a:lnTo>
                    <a:pt x="285750" y="143002"/>
                  </a:lnTo>
                  <a:lnTo>
                    <a:pt x="278462" y="188145"/>
                  </a:lnTo>
                  <a:lnTo>
                    <a:pt x="258171" y="227364"/>
                  </a:lnTo>
                  <a:lnTo>
                    <a:pt x="227237" y="258298"/>
                  </a:lnTo>
                  <a:lnTo>
                    <a:pt x="188018" y="278589"/>
                  </a:lnTo>
                  <a:lnTo>
                    <a:pt x="142875" y="285877"/>
                  </a:lnTo>
                  <a:lnTo>
                    <a:pt x="97731" y="278589"/>
                  </a:lnTo>
                  <a:lnTo>
                    <a:pt x="58512" y="258298"/>
                  </a:lnTo>
                  <a:lnTo>
                    <a:pt x="27578" y="227364"/>
                  </a:lnTo>
                  <a:lnTo>
                    <a:pt x="7287" y="188145"/>
                  </a:lnTo>
                  <a:lnTo>
                    <a:pt x="0" y="1430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5875" y="364363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75"/>
                  </a:lnTo>
                  <a:lnTo>
                    <a:pt x="58512" y="27541"/>
                  </a:lnTo>
                  <a:lnTo>
                    <a:pt x="27578" y="58457"/>
                  </a:lnTo>
                  <a:lnTo>
                    <a:pt x="7287" y="97682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682"/>
                  </a:lnTo>
                  <a:lnTo>
                    <a:pt x="258171" y="58457"/>
                  </a:lnTo>
                  <a:lnTo>
                    <a:pt x="227237" y="27541"/>
                  </a:lnTo>
                  <a:lnTo>
                    <a:pt x="188018" y="72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5875" y="364363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87" y="97682"/>
                  </a:lnTo>
                  <a:lnTo>
                    <a:pt x="27578" y="58457"/>
                  </a:lnTo>
                  <a:lnTo>
                    <a:pt x="58512" y="27541"/>
                  </a:lnTo>
                  <a:lnTo>
                    <a:pt x="97731" y="7275"/>
                  </a:lnTo>
                  <a:lnTo>
                    <a:pt x="142875" y="0"/>
                  </a:lnTo>
                  <a:lnTo>
                    <a:pt x="188018" y="7275"/>
                  </a:lnTo>
                  <a:lnTo>
                    <a:pt x="227237" y="27541"/>
                  </a:lnTo>
                  <a:lnTo>
                    <a:pt x="258171" y="58457"/>
                  </a:lnTo>
                  <a:lnTo>
                    <a:pt x="278462" y="97682"/>
                  </a:lnTo>
                  <a:lnTo>
                    <a:pt x="285750" y="142875"/>
                  </a:lnTo>
                  <a:lnTo>
                    <a:pt x="278462" y="188018"/>
                  </a:lnTo>
                  <a:lnTo>
                    <a:pt x="258171" y="227237"/>
                  </a:lnTo>
                  <a:lnTo>
                    <a:pt x="227237" y="258171"/>
                  </a:lnTo>
                  <a:lnTo>
                    <a:pt x="188018" y="278462"/>
                  </a:lnTo>
                  <a:lnTo>
                    <a:pt x="142875" y="285750"/>
                  </a:lnTo>
                  <a:lnTo>
                    <a:pt x="97731" y="278462"/>
                  </a:lnTo>
                  <a:lnTo>
                    <a:pt x="58512" y="258171"/>
                  </a:lnTo>
                  <a:lnTo>
                    <a:pt x="27578" y="227237"/>
                  </a:lnTo>
                  <a:lnTo>
                    <a:pt x="7287" y="188018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1750" y="492963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67"/>
                  </a:lnTo>
                  <a:lnTo>
                    <a:pt x="27578" y="227292"/>
                  </a:lnTo>
                  <a:lnTo>
                    <a:pt x="58512" y="258208"/>
                  </a:lnTo>
                  <a:lnTo>
                    <a:pt x="97731" y="278474"/>
                  </a:lnTo>
                  <a:lnTo>
                    <a:pt x="142875" y="285750"/>
                  </a:lnTo>
                  <a:lnTo>
                    <a:pt x="188018" y="278474"/>
                  </a:lnTo>
                  <a:lnTo>
                    <a:pt x="227237" y="258208"/>
                  </a:lnTo>
                  <a:lnTo>
                    <a:pt x="258171" y="227292"/>
                  </a:lnTo>
                  <a:lnTo>
                    <a:pt x="278462" y="188067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1750" y="492963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87" y="97731"/>
                  </a:lnTo>
                  <a:lnTo>
                    <a:pt x="27578" y="58512"/>
                  </a:lnTo>
                  <a:lnTo>
                    <a:pt x="58512" y="27578"/>
                  </a:lnTo>
                  <a:lnTo>
                    <a:pt x="97731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67"/>
                  </a:lnTo>
                  <a:lnTo>
                    <a:pt x="258171" y="227292"/>
                  </a:lnTo>
                  <a:lnTo>
                    <a:pt x="227237" y="258208"/>
                  </a:lnTo>
                  <a:lnTo>
                    <a:pt x="188018" y="278474"/>
                  </a:lnTo>
                  <a:lnTo>
                    <a:pt x="142875" y="285750"/>
                  </a:lnTo>
                  <a:lnTo>
                    <a:pt x="97731" y="278474"/>
                  </a:lnTo>
                  <a:lnTo>
                    <a:pt x="58512" y="258208"/>
                  </a:lnTo>
                  <a:lnTo>
                    <a:pt x="27578" y="227292"/>
                  </a:lnTo>
                  <a:lnTo>
                    <a:pt x="7287" y="188067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626" y="5072507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42875" y="0"/>
                  </a:moveTo>
                  <a:lnTo>
                    <a:pt x="97682" y="7287"/>
                  </a:lnTo>
                  <a:lnTo>
                    <a:pt x="58457" y="27578"/>
                  </a:lnTo>
                  <a:lnTo>
                    <a:pt x="27541" y="58512"/>
                  </a:lnTo>
                  <a:lnTo>
                    <a:pt x="7275" y="97731"/>
                  </a:lnTo>
                  <a:lnTo>
                    <a:pt x="0" y="142875"/>
                  </a:lnTo>
                  <a:lnTo>
                    <a:pt x="7275" y="188080"/>
                  </a:lnTo>
                  <a:lnTo>
                    <a:pt x="27541" y="227337"/>
                  </a:lnTo>
                  <a:lnTo>
                    <a:pt x="58457" y="258290"/>
                  </a:lnTo>
                  <a:lnTo>
                    <a:pt x="97682" y="278588"/>
                  </a:lnTo>
                  <a:lnTo>
                    <a:pt x="142875" y="285877"/>
                  </a:lnTo>
                  <a:lnTo>
                    <a:pt x="188018" y="278588"/>
                  </a:lnTo>
                  <a:lnTo>
                    <a:pt x="227237" y="258290"/>
                  </a:lnTo>
                  <a:lnTo>
                    <a:pt x="258171" y="227337"/>
                  </a:lnTo>
                  <a:lnTo>
                    <a:pt x="278462" y="188080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626" y="5072507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0" y="142875"/>
                  </a:moveTo>
                  <a:lnTo>
                    <a:pt x="7275" y="97731"/>
                  </a:lnTo>
                  <a:lnTo>
                    <a:pt x="27541" y="58512"/>
                  </a:lnTo>
                  <a:lnTo>
                    <a:pt x="58457" y="27578"/>
                  </a:lnTo>
                  <a:lnTo>
                    <a:pt x="97682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80"/>
                  </a:lnTo>
                  <a:lnTo>
                    <a:pt x="258171" y="227337"/>
                  </a:lnTo>
                  <a:lnTo>
                    <a:pt x="227237" y="258290"/>
                  </a:lnTo>
                  <a:lnTo>
                    <a:pt x="188018" y="278588"/>
                  </a:lnTo>
                  <a:lnTo>
                    <a:pt x="142875" y="285877"/>
                  </a:lnTo>
                  <a:lnTo>
                    <a:pt x="97682" y="278588"/>
                  </a:lnTo>
                  <a:lnTo>
                    <a:pt x="58457" y="258290"/>
                  </a:lnTo>
                  <a:lnTo>
                    <a:pt x="27541" y="227337"/>
                  </a:lnTo>
                  <a:lnTo>
                    <a:pt x="7275" y="188080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8750" y="3929380"/>
              <a:ext cx="1184910" cy="1042669"/>
            </a:xfrm>
            <a:custGeom>
              <a:avLst/>
              <a:gdLst/>
              <a:ahLst/>
              <a:cxnLst/>
              <a:rect l="l" t="t" r="r" b="b"/>
              <a:pathLst>
                <a:path w="1184910" h="1042669">
                  <a:moveTo>
                    <a:pt x="0" y="0"/>
                  </a:moveTo>
                  <a:lnTo>
                    <a:pt x="1184783" y="10421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1625" y="2500376"/>
              <a:ext cx="3899535" cy="2501265"/>
            </a:xfrm>
            <a:custGeom>
              <a:avLst/>
              <a:gdLst/>
              <a:ahLst/>
              <a:cxnLst/>
              <a:rect l="l" t="t" r="r" b="b"/>
              <a:pathLst>
                <a:path w="3899535" h="2501265">
                  <a:moveTo>
                    <a:pt x="0" y="1286129"/>
                  </a:moveTo>
                  <a:lnTo>
                    <a:pt x="3857625" y="1143254"/>
                  </a:lnTo>
                </a:path>
                <a:path w="3899535" h="2501265">
                  <a:moveTo>
                    <a:pt x="1214501" y="0"/>
                  </a:moveTo>
                  <a:lnTo>
                    <a:pt x="3071876" y="1650"/>
                  </a:lnTo>
                </a:path>
                <a:path w="3899535" h="2501265">
                  <a:moveTo>
                    <a:pt x="1285875" y="2500757"/>
                  </a:moveTo>
                  <a:lnTo>
                    <a:pt x="3899535" y="124421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9715" y="2601468"/>
              <a:ext cx="3941445" cy="2614295"/>
            </a:xfrm>
            <a:custGeom>
              <a:avLst/>
              <a:gdLst/>
              <a:ahLst/>
              <a:cxnLst/>
              <a:rect l="l" t="t" r="r" b="b"/>
              <a:pathLst>
                <a:path w="3941445" h="2614295">
                  <a:moveTo>
                    <a:pt x="0" y="1286002"/>
                  </a:moveTo>
                  <a:lnTo>
                    <a:pt x="3012694" y="2512949"/>
                  </a:lnTo>
                </a:path>
                <a:path w="3941445" h="2614295">
                  <a:moveTo>
                    <a:pt x="1285874" y="2572131"/>
                  </a:moveTo>
                  <a:lnTo>
                    <a:pt x="2970784" y="2613914"/>
                  </a:lnTo>
                </a:path>
                <a:path w="3941445" h="2614295">
                  <a:moveTo>
                    <a:pt x="3941318" y="1143127"/>
                  </a:moveTo>
                  <a:lnTo>
                    <a:pt x="3214751" y="2512949"/>
                  </a:lnTo>
                </a:path>
                <a:path w="3941445" h="2614295">
                  <a:moveTo>
                    <a:pt x="3155569" y="0"/>
                  </a:moveTo>
                  <a:lnTo>
                    <a:pt x="1285874" y="23700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45842" y="207086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1375" y="1956003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3128" y="317093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2044" y="324256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927978" y="1990386"/>
          <a:ext cx="2601595" cy="189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Düğüm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ts val="1989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Derece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1989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643251" y="2601848"/>
            <a:ext cx="2827655" cy="2327275"/>
          </a:xfrm>
          <a:custGeom>
            <a:avLst/>
            <a:gdLst/>
            <a:ahLst/>
            <a:cxnLst/>
            <a:rect l="l" t="t" r="r" b="b"/>
            <a:pathLst>
              <a:path w="2827654" h="2327275">
                <a:moveTo>
                  <a:pt x="0" y="41275"/>
                </a:moveTo>
                <a:lnTo>
                  <a:pt x="71374" y="2327275"/>
                </a:lnTo>
              </a:path>
              <a:path w="2827654" h="2327275">
                <a:moveTo>
                  <a:pt x="101600" y="0"/>
                </a:moveTo>
                <a:lnTo>
                  <a:pt x="2827274" y="939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5878" y="5193602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5">
                <a:latin typeface="Arial"/>
                <a:cs typeface="Arial"/>
              </a:rPr>
              <a:t>d3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9370" y="5336604"/>
            <a:ext cx="2794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5">
                <a:latin typeface="Arial"/>
                <a:cs typeface="Arial"/>
              </a:rPr>
              <a:t>d4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05229"/>
            <a:ext cx="280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Graf</a:t>
            </a:r>
            <a:r>
              <a:rPr sz="2800" spc="-110"/>
              <a:t> </a:t>
            </a:r>
            <a:r>
              <a:rPr sz="2800" spc="-10"/>
              <a:t>Renklendirme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81112" y="2352738"/>
            <a:ext cx="4438650" cy="3010535"/>
            <a:chOff x="1281112" y="2352738"/>
            <a:chExt cx="4438650" cy="3010535"/>
          </a:xfrm>
        </p:grpSpPr>
        <p:sp>
          <p:nvSpPr>
            <p:cNvPr id="4" name="object 4"/>
            <p:cNvSpPr/>
            <p:nvPr/>
          </p:nvSpPr>
          <p:spPr>
            <a:xfrm>
              <a:off x="2500375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682" y="7287"/>
                  </a:lnTo>
                  <a:lnTo>
                    <a:pt x="58457" y="27578"/>
                  </a:lnTo>
                  <a:lnTo>
                    <a:pt x="27541" y="58512"/>
                  </a:lnTo>
                  <a:lnTo>
                    <a:pt x="7275" y="97731"/>
                  </a:lnTo>
                  <a:lnTo>
                    <a:pt x="0" y="142875"/>
                  </a:lnTo>
                  <a:lnTo>
                    <a:pt x="7275" y="188067"/>
                  </a:lnTo>
                  <a:lnTo>
                    <a:pt x="27541" y="227292"/>
                  </a:lnTo>
                  <a:lnTo>
                    <a:pt x="58457" y="258208"/>
                  </a:lnTo>
                  <a:lnTo>
                    <a:pt x="97682" y="278474"/>
                  </a:lnTo>
                  <a:lnTo>
                    <a:pt x="142875" y="285750"/>
                  </a:lnTo>
                  <a:lnTo>
                    <a:pt x="188018" y="278474"/>
                  </a:lnTo>
                  <a:lnTo>
                    <a:pt x="227237" y="258208"/>
                  </a:lnTo>
                  <a:lnTo>
                    <a:pt x="258171" y="227292"/>
                  </a:lnTo>
                  <a:lnTo>
                    <a:pt x="278462" y="188067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0375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75" y="97731"/>
                  </a:lnTo>
                  <a:lnTo>
                    <a:pt x="27541" y="58512"/>
                  </a:lnTo>
                  <a:lnTo>
                    <a:pt x="58457" y="27578"/>
                  </a:lnTo>
                  <a:lnTo>
                    <a:pt x="97682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67"/>
                  </a:lnTo>
                  <a:lnTo>
                    <a:pt x="258171" y="227292"/>
                  </a:lnTo>
                  <a:lnTo>
                    <a:pt x="227237" y="258208"/>
                  </a:lnTo>
                  <a:lnTo>
                    <a:pt x="188018" y="278474"/>
                  </a:lnTo>
                  <a:lnTo>
                    <a:pt x="142875" y="285750"/>
                  </a:lnTo>
                  <a:lnTo>
                    <a:pt x="97682" y="278474"/>
                  </a:lnTo>
                  <a:lnTo>
                    <a:pt x="58457" y="258208"/>
                  </a:lnTo>
                  <a:lnTo>
                    <a:pt x="27541" y="227292"/>
                  </a:lnTo>
                  <a:lnTo>
                    <a:pt x="7275" y="188067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3501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682" y="7287"/>
                  </a:lnTo>
                  <a:lnTo>
                    <a:pt x="58457" y="27578"/>
                  </a:lnTo>
                  <a:lnTo>
                    <a:pt x="27541" y="58512"/>
                  </a:lnTo>
                  <a:lnTo>
                    <a:pt x="7275" y="97731"/>
                  </a:lnTo>
                  <a:lnTo>
                    <a:pt x="0" y="142875"/>
                  </a:lnTo>
                  <a:lnTo>
                    <a:pt x="7275" y="188067"/>
                  </a:lnTo>
                  <a:lnTo>
                    <a:pt x="27541" y="227292"/>
                  </a:lnTo>
                  <a:lnTo>
                    <a:pt x="58457" y="258208"/>
                  </a:lnTo>
                  <a:lnTo>
                    <a:pt x="97682" y="278474"/>
                  </a:lnTo>
                  <a:lnTo>
                    <a:pt x="142875" y="285750"/>
                  </a:lnTo>
                  <a:lnTo>
                    <a:pt x="188018" y="278474"/>
                  </a:lnTo>
                  <a:lnTo>
                    <a:pt x="227237" y="258208"/>
                  </a:lnTo>
                  <a:lnTo>
                    <a:pt x="258171" y="227292"/>
                  </a:lnTo>
                  <a:lnTo>
                    <a:pt x="278462" y="188067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3501" y="235750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75" y="97731"/>
                  </a:lnTo>
                  <a:lnTo>
                    <a:pt x="27541" y="58512"/>
                  </a:lnTo>
                  <a:lnTo>
                    <a:pt x="58457" y="27578"/>
                  </a:lnTo>
                  <a:lnTo>
                    <a:pt x="97682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67"/>
                  </a:lnTo>
                  <a:lnTo>
                    <a:pt x="258171" y="227292"/>
                  </a:lnTo>
                  <a:lnTo>
                    <a:pt x="227237" y="258208"/>
                  </a:lnTo>
                  <a:lnTo>
                    <a:pt x="188018" y="278474"/>
                  </a:lnTo>
                  <a:lnTo>
                    <a:pt x="142875" y="285750"/>
                  </a:lnTo>
                  <a:lnTo>
                    <a:pt x="97682" y="278474"/>
                  </a:lnTo>
                  <a:lnTo>
                    <a:pt x="58457" y="258208"/>
                  </a:lnTo>
                  <a:lnTo>
                    <a:pt x="27541" y="227292"/>
                  </a:lnTo>
                  <a:lnTo>
                    <a:pt x="7275" y="188067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9250" y="3500628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42875" y="0"/>
                  </a:moveTo>
                  <a:lnTo>
                    <a:pt x="97731" y="7288"/>
                  </a:lnTo>
                  <a:lnTo>
                    <a:pt x="58512" y="27586"/>
                  </a:lnTo>
                  <a:lnTo>
                    <a:pt x="27578" y="58539"/>
                  </a:lnTo>
                  <a:lnTo>
                    <a:pt x="7287" y="97796"/>
                  </a:lnTo>
                  <a:lnTo>
                    <a:pt x="0" y="143002"/>
                  </a:lnTo>
                  <a:lnTo>
                    <a:pt x="7287" y="188145"/>
                  </a:lnTo>
                  <a:lnTo>
                    <a:pt x="27578" y="227364"/>
                  </a:lnTo>
                  <a:lnTo>
                    <a:pt x="58512" y="258298"/>
                  </a:lnTo>
                  <a:lnTo>
                    <a:pt x="97731" y="278589"/>
                  </a:lnTo>
                  <a:lnTo>
                    <a:pt x="142875" y="285877"/>
                  </a:lnTo>
                  <a:lnTo>
                    <a:pt x="188018" y="278589"/>
                  </a:lnTo>
                  <a:lnTo>
                    <a:pt x="227237" y="258298"/>
                  </a:lnTo>
                  <a:lnTo>
                    <a:pt x="258171" y="227364"/>
                  </a:lnTo>
                  <a:lnTo>
                    <a:pt x="278462" y="188145"/>
                  </a:lnTo>
                  <a:lnTo>
                    <a:pt x="285750" y="143002"/>
                  </a:lnTo>
                  <a:lnTo>
                    <a:pt x="278462" y="97796"/>
                  </a:lnTo>
                  <a:lnTo>
                    <a:pt x="258171" y="58539"/>
                  </a:lnTo>
                  <a:lnTo>
                    <a:pt x="227237" y="27586"/>
                  </a:lnTo>
                  <a:lnTo>
                    <a:pt x="188018" y="7288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9250" y="3500628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0" y="143002"/>
                  </a:moveTo>
                  <a:lnTo>
                    <a:pt x="7287" y="97796"/>
                  </a:lnTo>
                  <a:lnTo>
                    <a:pt x="27578" y="58539"/>
                  </a:lnTo>
                  <a:lnTo>
                    <a:pt x="58512" y="27586"/>
                  </a:lnTo>
                  <a:lnTo>
                    <a:pt x="97731" y="7288"/>
                  </a:lnTo>
                  <a:lnTo>
                    <a:pt x="142875" y="0"/>
                  </a:lnTo>
                  <a:lnTo>
                    <a:pt x="188018" y="7288"/>
                  </a:lnTo>
                  <a:lnTo>
                    <a:pt x="227237" y="27586"/>
                  </a:lnTo>
                  <a:lnTo>
                    <a:pt x="258171" y="58539"/>
                  </a:lnTo>
                  <a:lnTo>
                    <a:pt x="278462" y="97796"/>
                  </a:lnTo>
                  <a:lnTo>
                    <a:pt x="285750" y="143002"/>
                  </a:lnTo>
                  <a:lnTo>
                    <a:pt x="278462" y="188145"/>
                  </a:lnTo>
                  <a:lnTo>
                    <a:pt x="258171" y="227364"/>
                  </a:lnTo>
                  <a:lnTo>
                    <a:pt x="227237" y="258298"/>
                  </a:lnTo>
                  <a:lnTo>
                    <a:pt x="188018" y="278589"/>
                  </a:lnTo>
                  <a:lnTo>
                    <a:pt x="142875" y="285877"/>
                  </a:lnTo>
                  <a:lnTo>
                    <a:pt x="97731" y="278589"/>
                  </a:lnTo>
                  <a:lnTo>
                    <a:pt x="58512" y="258298"/>
                  </a:lnTo>
                  <a:lnTo>
                    <a:pt x="27578" y="227364"/>
                  </a:lnTo>
                  <a:lnTo>
                    <a:pt x="7287" y="188145"/>
                  </a:lnTo>
                  <a:lnTo>
                    <a:pt x="0" y="1430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5875" y="364363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75"/>
                  </a:lnTo>
                  <a:lnTo>
                    <a:pt x="58512" y="27541"/>
                  </a:lnTo>
                  <a:lnTo>
                    <a:pt x="27578" y="58457"/>
                  </a:lnTo>
                  <a:lnTo>
                    <a:pt x="7287" y="97682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682"/>
                  </a:lnTo>
                  <a:lnTo>
                    <a:pt x="258171" y="58457"/>
                  </a:lnTo>
                  <a:lnTo>
                    <a:pt x="227237" y="27541"/>
                  </a:lnTo>
                  <a:lnTo>
                    <a:pt x="188018" y="72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5875" y="364363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87" y="97682"/>
                  </a:lnTo>
                  <a:lnTo>
                    <a:pt x="27578" y="58457"/>
                  </a:lnTo>
                  <a:lnTo>
                    <a:pt x="58512" y="27541"/>
                  </a:lnTo>
                  <a:lnTo>
                    <a:pt x="97731" y="7275"/>
                  </a:lnTo>
                  <a:lnTo>
                    <a:pt x="142875" y="0"/>
                  </a:lnTo>
                  <a:lnTo>
                    <a:pt x="188018" y="7275"/>
                  </a:lnTo>
                  <a:lnTo>
                    <a:pt x="227237" y="27541"/>
                  </a:lnTo>
                  <a:lnTo>
                    <a:pt x="258171" y="58457"/>
                  </a:lnTo>
                  <a:lnTo>
                    <a:pt x="278462" y="97682"/>
                  </a:lnTo>
                  <a:lnTo>
                    <a:pt x="285750" y="142875"/>
                  </a:lnTo>
                  <a:lnTo>
                    <a:pt x="278462" y="188018"/>
                  </a:lnTo>
                  <a:lnTo>
                    <a:pt x="258171" y="227237"/>
                  </a:lnTo>
                  <a:lnTo>
                    <a:pt x="227237" y="258171"/>
                  </a:lnTo>
                  <a:lnTo>
                    <a:pt x="188018" y="278462"/>
                  </a:lnTo>
                  <a:lnTo>
                    <a:pt x="142875" y="285750"/>
                  </a:lnTo>
                  <a:lnTo>
                    <a:pt x="97731" y="278462"/>
                  </a:lnTo>
                  <a:lnTo>
                    <a:pt x="58512" y="258171"/>
                  </a:lnTo>
                  <a:lnTo>
                    <a:pt x="27578" y="227237"/>
                  </a:lnTo>
                  <a:lnTo>
                    <a:pt x="7287" y="188018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1750" y="492963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67"/>
                  </a:lnTo>
                  <a:lnTo>
                    <a:pt x="27578" y="227292"/>
                  </a:lnTo>
                  <a:lnTo>
                    <a:pt x="58512" y="258208"/>
                  </a:lnTo>
                  <a:lnTo>
                    <a:pt x="97731" y="278474"/>
                  </a:lnTo>
                  <a:lnTo>
                    <a:pt x="142875" y="285750"/>
                  </a:lnTo>
                  <a:lnTo>
                    <a:pt x="188018" y="278474"/>
                  </a:lnTo>
                  <a:lnTo>
                    <a:pt x="227237" y="258208"/>
                  </a:lnTo>
                  <a:lnTo>
                    <a:pt x="258171" y="227292"/>
                  </a:lnTo>
                  <a:lnTo>
                    <a:pt x="278462" y="188067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1750" y="492963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142875"/>
                  </a:moveTo>
                  <a:lnTo>
                    <a:pt x="7287" y="97731"/>
                  </a:lnTo>
                  <a:lnTo>
                    <a:pt x="27578" y="58512"/>
                  </a:lnTo>
                  <a:lnTo>
                    <a:pt x="58512" y="27578"/>
                  </a:lnTo>
                  <a:lnTo>
                    <a:pt x="97731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67"/>
                  </a:lnTo>
                  <a:lnTo>
                    <a:pt x="258171" y="227292"/>
                  </a:lnTo>
                  <a:lnTo>
                    <a:pt x="227237" y="258208"/>
                  </a:lnTo>
                  <a:lnTo>
                    <a:pt x="188018" y="278474"/>
                  </a:lnTo>
                  <a:lnTo>
                    <a:pt x="142875" y="285750"/>
                  </a:lnTo>
                  <a:lnTo>
                    <a:pt x="97731" y="278474"/>
                  </a:lnTo>
                  <a:lnTo>
                    <a:pt x="58512" y="258208"/>
                  </a:lnTo>
                  <a:lnTo>
                    <a:pt x="27578" y="227292"/>
                  </a:lnTo>
                  <a:lnTo>
                    <a:pt x="7287" y="188067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626" y="5072507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42875" y="0"/>
                  </a:moveTo>
                  <a:lnTo>
                    <a:pt x="97682" y="7287"/>
                  </a:lnTo>
                  <a:lnTo>
                    <a:pt x="58457" y="27578"/>
                  </a:lnTo>
                  <a:lnTo>
                    <a:pt x="27541" y="58512"/>
                  </a:lnTo>
                  <a:lnTo>
                    <a:pt x="7275" y="97731"/>
                  </a:lnTo>
                  <a:lnTo>
                    <a:pt x="0" y="142875"/>
                  </a:lnTo>
                  <a:lnTo>
                    <a:pt x="7275" y="188080"/>
                  </a:lnTo>
                  <a:lnTo>
                    <a:pt x="27541" y="227337"/>
                  </a:lnTo>
                  <a:lnTo>
                    <a:pt x="58457" y="258290"/>
                  </a:lnTo>
                  <a:lnTo>
                    <a:pt x="97682" y="278588"/>
                  </a:lnTo>
                  <a:lnTo>
                    <a:pt x="142875" y="285877"/>
                  </a:lnTo>
                  <a:lnTo>
                    <a:pt x="188018" y="278588"/>
                  </a:lnTo>
                  <a:lnTo>
                    <a:pt x="227237" y="258290"/>
                  </a:lnTo>
                  <a:lnTo>
                    <a:pt x="258171" y="227337"/>
                  </a:lnTo>
                  <a:lnTo>
                    <a:pt x="278462" y="188080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626" y="5072507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0" y="142875"/>
                  </a:moveTo>
                  <a:lnTo>
                    <a:pt x="7275" y="97731"/>
                  </a:lnTo>
                  <a:lnTo>
                    <a:pt x="27541" y="58512"/>
                  </a:lnTo>
                  <a:lnTo>
                    <a:pt x="58457" y="27578"/>
                  </a:lnTo>
                  <a:lnTo>
                    <a:pt x="97682" y="7287"/>
                  </a:lnTo>
                  <a:lnTo>
                    <a:pt x="142875" y="0"/>
                  </a:lnTo>
                  <a:lnTo>
                    <a:pt x="188018" y="7287"/>
                  </a:lnTo>
                  <a:lnTo>
                    <a:pt x="227237" y="27578"/>
                  </a:lnTo>
                  <a:lnTo>
                    <a:pt x="258171" y="58512"/>
                  </a:lnTo>
                  <a:lnTo>
                    <a:pt x="278462" y="97731"/>
                  </a:lnTo>
                  <a:lnTo>
                    <a:pt x="285750" y="142875"/>
                  </a:lnTo>
                  <a:lnTo>
                    <a:pt x="278462" y="188080"/>
                  </a:lnTo>
                  <a:lnTo>
                    <a:pt x="258171" y="227337"/>
                  </a:lnTo>
                  <a:lnTo>
                    <a:pt x="227237" y="258290"/>
                  </a:lnTo>
                  <a:lnTo>
                    <a:pt x="188018" y="278588"/>
                  </a:lnTo>
                  <a:lnTo>
                    <a:pt x="142875" y="285877"/>
                  </a:lnTo>
                  <a:lnTo>
                    <a:pt x="97682" y="278588"/>
                  </a:lnTo>
                  <a:lnTo>
                    <a:pt x="58457" y="258290"/>
                  </a:lnTo>
                  <a:lnTo>
                    <a:pt x="27541" y="227337"/>
                  </a:lnTo>
                  <a:lnTo>
                    <a:pt x="7275" y="188080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8750" y="3929380"/>
              <a:ext cx="1184910" cy="1042669"/>
            </a:xfrm>
            <a:custGeom>
              <a:avLst/>
              <a:gdLst/>
              <a:ahLst/>
              <a:cxnLst/>
              <a:rect l="l" t="t" r="r" b="b"/>
              <a:pathLst>
                <a:path w="1184910" h="1042669">
                  <a:moveTo>
                    <a:pt x="0" y="0"/>
                  </a:moveTo>
                  <a:lnTo>
                    <a:pt x="1184783" y="10421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1625" y="2500376"/>
              <a:ext cx="3899535" cy="2501265"/>
            </a:xfrm>
            <a:custGeom>
              <a:avLst/>
              <a:gdLst/>
              <a:ahLst/>
              <a:cxnLst/>
              <a:rect l="l" t="t" r="r" b="b"/>
              <a:pathLst>
                <a:path w="3899535" h="2501265">
                  <a:moveTo>
                    <a:pt x="0" y="1286129"/>
                  </a:moveTo>
                  <a:lnTo>
                    <a:pt x="3857625" y="1143254"/>
                  </a:lnTo>
                </a:path>
                <a:path w="3899535" h="2501265">
                  <a:moveTo>
                    <a:pt x="1214501" y="0"/>
                  </a:moveTo>
                  <a:lnTo>
                    <a:pt x="3071876" y="1650"/>
                  </a:lnTo>
                </a:path>
                <a:path w="3899535" h="2501265">
                  <a:moveTo>
                    <a:pt x="1285875" y="2500757"/>
                  </a:moveTo>
                  <a:lnTo>
                    <a:pt x="3899535" y="124421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9715" y="2601468"/>
              <a:ext cx="3941445" cy="2614295"/>
            </a:xfrm>
            <a:custGeom>
              <a:avLst/>
              <a:gdLst/>
              <a:ahLst/>
              <a:cxnLst/>
              <a:rect l="l" t="t" r="r" b="b"/>
              <a:pathLst>
                <a:path w="3941445" h="2614295">
                  <a:moveTo>
                    <a:pt x="0" y="1286002"/>
                  </a:moveTo>
                  <a:lnTo>
                    <a:pt x="3012694" y="2512949"/>
                  </a:lnTo>
                </a:path>
                <a:path w="3941445" h="2614295">
                  <a:moveTo>
                    <a:pt x="1285874" y="2572131"/>
                  </a:moveTo>
                  <a:lnTo>
                    <a:pt x="2970784" y="2613914"/>
                  </a:lnTo>
                </a:path>
                <a:path w="3941445" h="2614295">
                  <a:moveTo>
                    <a:pt x="3941318" y="1143127"/>
                  </a:moveTo>
                  <a:lnTo>
                    <a:pt x="3214751" y="2512949"/>
                  </a:lnTo>
                </a:path>
                <a:path w="3941445" h="2614295">
                  <a:moveTo>
                    <a:pt x="3155569" y="0"/>
                  </a:moveTo>
                  <a:lnTo>
                    <a:pt x="1285874" y="23700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45842" y="207086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1375" y="1956003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3128" y="317093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2044" y="324256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Arial"/>
                <a:cs typeface="Arial"/>
              </a:rPr>
              <a:t>d5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856732" y="1990386"/>
          <a:ext cx="2628264" cy="204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Düğüm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1989"/>
                        </a:lnSpc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Derece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060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spc="-25">
                          <a:latin typeface="Arial"/>
                          <a:cs typeface="Arial"/>
                        </a:rPr>
                        <a:t>d1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065"/>
                        </a:lnSpc>
                      </a:pPr>
                      <a:r>
                        <a:rPr sz="1800" spc="-5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643251" y="2601848"/>
            <a:ext cx="2827655" cy="2327275"/>
          </a:xfrm>
          <a:custGeom>
            <a:avLst/>
            <a:gdLst/>
            <a:ahLst/>
            <a:cxnLst/>
            <a:rect l="l" t="t" r="r" b="b"/>
            <a:pathLst>
              <a:path w="2827654" h="2327275">
                <a:moveTo>
                  <a:pt x="0" y="41275"/>
                </a:moveTo>
                <a:lnTo>
                  <a:pt x="71374" y="2327275"/>
                </a:lnTo>
              </a:path>
              <a:path w="2827654" h="2327275">
                <a:moveTo>
                  <a:pt x="101600" y="0"/>
                </a:moveTo>
                <a:lnTo>
                  <a:pt x="2827274" y="939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75782" y="4151121"/>
            <a:ext cx="1236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Kırmızı:</a:t>
            </a:r>
            <a:r>
              <a:rPr sz="1800" spc="-4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d4 </a:t>
            </a:r>
            <a:r>
              <a:rPr sz="1800">
                <a:latin typeface="Arial"/>
                <a:cs typeface="Arial"/>
              </a:rPr>
              <a:t>Mavi: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d1,d2 </a:t>
            </a:r>
            <a:r>
              <a:rPr sz="1800">
                <a:latin typeface="Arial"/>
                <a:cs typeface="Arial"/>
              </a:rPr>
              <a:t>Sarı:</a:t>
            </a:r>
            <a:r>
              <a:rPr sz="1800" spc="-3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d0,d3 </a:t>
            </a:r>
            <a:r>
              <a:rPr sz="1800">
                <a:latin typeface="Arial"/>
                <a:cs typeface="Arial"/>
              </a:rPr>
              <a:t>Turuncu:</a:t>
            </a:r>
            <a:r>
              <a:rPr sz="1800" spc="-11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d5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5878" y="5193602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5">
                <a:latin typeface="Arial"/>
                <a:cs typeface="Arial"/>
              </a:rPr>
              <a:t>d3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9370" y="5336604"/>
            <a:ext cx="2794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5">
                <a:latin typeface="Arial"/>
                <a:cs typeface="Arial"/>
              </a:rPr>
              <a:t>d4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67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275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49" y="-7937"/>
            <a:ext cx="9156700" cy="6872605"/>
            <a:chOff x="-6349" y="-7937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6349" y="209931"/>
              <a:ext cx="9156699" cy="66544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0951" y="0"/>
              <a:ext cx="3679825" cy="6250305"/>
            </a:xfrm>
            <a:custGeom>
              <a:avLst/>
              <a:gdLst/>
              <a:ahLst/>
              <a:cxnLst/>
              <a:rect l="l" t="t" r="r" b="b"/>
              <a:pathLst>
                <a:path w="3679825" h="6250305">
                  <a:moveTo>
                    <a:pt x="0" y="6249987"/>
                  </a:moveTo>
                  <a:lnTo>
                    <a:pt x="3679825" y="6249987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24998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0951" y="0"/>
              <a:ext cx="3679825" cy="6250305"/>
            </a:xfrm>
            <a:custGeom>
              <a:avLst/>
              <a:gdLst/>
              <a:ahLst/>
              <a:cxnLst/>
              <a:rect l="l" t="t" r="r" b="b"/>
              <a:pathLst>
                <a:path w="3679825" h="6250305">
                  <a:moveTo>
                    <a:pt x="0" y="6249987"/>
                  </a:moveTo>
                  <a:lnTo>
                    <a:pt x="3679825" y="6249987"/>
                  </a:lnTo>
                  <a:lnTo>
                    <a:pt x="3679825" y="0"/>
                  </a:lnTo>
                </a:path>
                <a:path w="3679825" h="6250305">
                  <a:moveTo>
                    <a:pt x="0" y="0"/>
                  </a:moveTo>
                  <a:lnTo>
                    <a:pt x="0" y="6249987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851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826"/>
                  </a:moveTo>
                  <a:lnTo>
                    <a:pt x="3505200" y="22908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8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375" y="6088062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3505200" y="8255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77358" y="2808477"/>
            <a:ext cx="269049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49554" algn="r">
              <a:lnSpc>
                <a:spcPct val="100000"/>
              </a:lnSpc>
              <a:spcBef>
                <a:spcPts val="95"/>
              </a:spcBef>
            </a:pPr>
            <a:r>
              <a:rPr sz="2500"/>
              <a:t>En</a:t>
            </a:r>
            <a:r>
              <a:rPr sz="2500" spc="-70"/>
              <a:t> </a:t>
            </a:r>
            <a:r>
              <a:rPr sz="2500"/>
              <a:t>Küçük</a:t>
            </a:r>
            <a:r>
              <a:rPr sz="2500" spc="-75"/>
              <a:t> </a:t>
            </a:r>
            <a:r>
              <a:rPr sz="2500" spc="-50"/>
              <a:t>Yol</a:t>
            </a:r>
            <a:r>
              <a:rPr sz="2500" spc="-55"/>
              <a:t> </a:t>
            </a:r>
            <a:r>
              <a:rPr sz="2500" spc="-20"/>
              <a:t>Ağacı </a:t>
            </a:r>
            <a:r>
              <a:rPr sz="2500" spc="-10"/>
              <a:t>(Minimum</a:t>
            </a:r>
            <a:r>
              <a:rPr sz="2500" spc="-70"/>
              <a:t> </a:t>
            </a:r>
            <a:r>
              <a:rPr sz="2500" spc="-10"/>
              <a:t>Spanning</a:t>
            </a:r>
            <a:endParaRPr sz="2500"/>
          </a:p>
          <a:p>
            <a:pPr marR="5080" algn="r">
              <a:lnSpc>
                <a:spcPct val="100000"/>
              </a:lnSpc>
            </a:pPr>
            <a:r>
              <a:rPr sz="2500" spc="-10"/>
              <a:t>Tree)</a:t>
            </a:r>
            <a:endParaRPr sz="2500"/>
          </a:p>
        </p:txBody>
      </p:sp>
      <p:sp>
        <p:nvSpPr>
          <p:cNvPr id="18" name="object 18"/>
          <p:cNvSpPr txBox="1"/>
          <p:nvPr/>
        </p:nvSpPr>
        <p:spPr>
          <a:xfrm>
            <a:off x="4742053" y="5794654"/>
            <a:ext cx="183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solidFill>
                  <a:srgbClr val="93C500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77569" y="1932813"/>
            <a:ext cx="707580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0" marR="106680" indent="-27368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C00000"/>
                </a:solidFill>
                <a:latin typeface="Calibri"/>
                <a:cs typeface="Calibri"/>
              </a:rPr>
              <a:t>Komşu(Adjacent):</a:t>
            </a:r>
            <a:r>
              <a:rPr sz="20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950" spc="179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50" spc="209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adlı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düğüm,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kümesinde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bulunan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kenarla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ilişkilendiriliyorsa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iki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birbirine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(adjacent,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neighbor)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düğümlerdir;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k={d</a:t>
            </a:r>
            <a:r>
              <a:rPr sz="1950" spc="-15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,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gösterilir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kenarı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hem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950" spc="172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hem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50" spc="217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düğümleriyle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bitişiktir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(incident)</a:t>
            </a:r>
            <a:r>
              <a:rPr sz="20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denilir.</a:t>
            </a:r>
            <a:endParaRPr sz="2000">
              <a:latin typeface="Calibri"/>
              <a:cs typeface="Calibri"/>
            </a:endParaRPr>
          </a:p>
          <a:p>
            <a:pPr marL="400050" marR="435609" indent="-2736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deyişle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950" spc="157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50" spc="187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düğümlerini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birbirine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bağlar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950" spc="142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50" spc="172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düğümleri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kenarının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uç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noktalarıdır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denilir.</a:t>
            </a:r>
            <a:endParaRPr sz="20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(A, B)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komşudur.</a:t>
            </a:r>
            <a:endParaRPr sz="20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(B,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D),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(C,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F)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0637" y="5291137"/>
            <a:ext cx="339725" cy="379730"/>
            <a:chOff x="5100637" y="5291137"/>
            <a:chExt cx="339725" cy="379730"/>
          </a:xfrm>
        </p:grpSpPr>
        <p:sp>
          <p:nvSpPr>
            <p:cNvPr id="6" name="object 6"/>
            <p:cNvSpPr/>
            <p:nvPr/>
          </p:nvSpPr>
          <p:spPr>
            <a:xfrm>
              <a:off x="5105400" y="5295900"/>
              <a:ext cx="330200" cy="370205"/>
            </a:xfrm>
            <a:custGeom>
              <a:avLst/>
              <a:gdLst/>
              <a:ahLst/>
              <a:cxnLst/>
              <a:rect l="l" t="t" r="r" b="b"/>
              <a:pathLst>
                <a:path w="330200" h="370204">
                  <a:moveTo>
                    <a:pt x="165100" y="0"/>
                  </a:moveTo>
                  <a:lnTo>
                    <a:pt x="121208" y="6606"/>
                  </a:lnTo>
                  <a:lnTo>
                    <a:pt x="81769" y="25249"/>
                  </a:lnTo>
                  <a:lnTo>
                    <a:pt x="48355" y="54165"/>
                  </a:lnTo>
                  <a:lnTo>
                    <a:pt x="22540" y="91590"/>
                  </a:lnTo>
                  <a:lnTo>
                    <a:pt x="5897" y="135760"/>
                  </a:lnTo>
                  <a:lnTo>
                    <a:pt x="0" y="184912"/>
                  </a:lnTo>
                  <a:lnTo>
                    <a:pt x="5897" y="234112"/>
                  </a:lnTo>
                  <a:lnTo>
                    <a:pt x="22540" y="278306"/>
                  </a:lnTo>
                  <a:lnTo>
                    <a:pt x="48355" y="315737"/>
                  </a:lnTo>
                  <a:lnTo>
                    <a:pt x="81769" y="344649"/>
                  </a:lnTo>
                  <a:lnTo>
                    <a:pt x="121208" y="363285"/>
                  </a:lnTo>
                  <a:lnTo>
                    <a:pt x="165100" y="369887"/>
                  </a:lnTo>
                  <a:lnTo>
                    <a:pt x="208991" y="363285"/>
                  </a:lnTo>
                  <a:lnTo>
                    <a:pt x="248430" y="344649"/>
                  </a:lnTo>
                  <a:lnTo>
                    <a:pt x="281844" y="315737"/>
                  </a:lnTo>
                  <a:lnTo>
                    <a:pt x="307659" y="278306"/>
                  </a:lnTo>
                  <a:lnTo>
                    <a:pt x="324302" y="234112"/>
                  </a:lnTo>
                  <a:lnTo>
                    <a:pt x="330200" y="184912"/>
                  </a:lnTo>
                  <a:lnTo>
                    <a:pt x="324302" y="135760"/>
                  </a:lnTo>
                  <a:lnTo>
                    <a:pt x="307659" y="91590"/>
                  </a:lnTo>
                  <a:lnTo>
                    <a:pt x="281844" y="54165"/>
                  </a:lnTo>
                  <a:lnTo>
                    <a:pt x="248430" y="25249"/>
                  </a:lnTo>
                  <a:lnTo>
                    <a:pt x="208991" y="6606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0" y="5295900"/>
              <a:ext cx="330200" cy="370205"/>
            </a:xfrm>
            <a:custGeom>
              <a:avLst/>
              <a:gdLst/>
              <a:ahLst/>
              <a:cxnLst/>
              <a:rect l="l" t="t" r="r" b="b"/>
              <a:pathLst>
                <a:path w="330200" h="370204">
                  <a:moveTo>
                    <a:pt x="0" y="184912"/>
                  </a:moveTo>
                  <a:lnTo>
                    <a:pt x="5897" y="135760"/>
                  </a:lnTo>
                  <a:lnTo>
                    <a:pt x="22540" y="91590"/>
                  </a:lnTo>
                  <a:lnTo>
                    <a:pt x="48355" y="54165"/>
                  </a:lnTo>
                  <a:lnTo>
                    <a:pt x="81769" y="25249"/>
                  </a:lnTo>
                  <a:lnTo>
                    <a:pt x="121208" y="6606"/>
                  </a:lnTo>
                  <a:lnTo>
                    <a:pt x="165100" y="0"/>
                  </a:lnTo>
                  <a:lnTo>
                    <a:pt x="208991" y="6606"/>
                  </a:lnTo>
                  <a:lnTo>
                    <a:pt x="248430" y="25249"/>
                  </a:lnTo>
                  <a:lnTo>
                    <a:pt x="281844" y="54165"/>
                  </a:lnTo>
                  <a:lnTo>
                    <a:pt x="307659" y="91590"/>
                  </a:lnTo>
                  <a:lnTo>
                    <a:pt x="324302" y="135760"/>
                  </a:lnTo>
                  <a:lnTo>
                    <a:pt x="330200" y="184912"/>
                  </a:lnTo>
                  <a:lnTo>
                    <a:pt x="324302" y="234112"/>
                  </a:lnTo>
                  <a:lnTo>
                    <a:pt x="307659" y="278306"/>
                  </a:lnTo>
                  <a:lnTo>
                    <a:pt x="281844" y="315737"/>
                  </a:lnTo>
                  <a:lnTo>
                    <a:pt x="248430" y="344649"/>
                  </a:lnTo>
                  <a:lnTo>
                    <a:pt x="208991" y="363285"/>
                  </a:lnTo>
                  <a:lnTo>
                    <a:pt x="165100" y="369887"/>
                  </a:lnTo>
                  <a:lnTo>
                    <a:pt x="121208" y="363285"/>
                  </a:lnTo>
                  <a:lnTo>
                    <a:pt x="81769" y="344649"/>
                  </a:lnTo>
                  <a:lnTo>
                    <a:pt x="48355" y="315737"/>
                  </a:lnTo>
                  <a:lnTo>
                    <a:pt x="22540" y="278306"/>
                  </a:lnTo>
                  <a:lnTo>
                    <a:pt x="5897" y="234112"/>
                  </a:lnTo>
                  <a:lnTo>
                    <a:pt x="0" y="1849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04586" y="5371846"/>
            <a:ext cx="133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10262" y="4729162"/>
            <a:ext cx="339725" cy="377825"/>
            <a:chOff x="5910262" y="4729162"/>
            <a:chExt cx="339725" cy="377825"/>
          </a:xfrm>
        </p:grpSpPr>
        <p:sp>
          <p:nvSpPr>
            <p:cNvPr id="10" name="object 10"/>
            <p:cNvSpPr/>
            <p:nvPr/>
          </p:nvSpPr>
          <p:spPr>
            <a:xfrm>
              <a:off x="5915025" y="4733925"/>
              <a:ext cx="330200" cy="368300"/>
            </a:xfrm>
            <a:custGeom>
              <a:avLst/>
              <a:gdLst/>
              <a:ahLst/>
              <a:cxnLst/>
              <a:rect l="l" t="t" r="r" b="b"/>
              <a:pathLst>
                <a:path w="330200" h="368300">
                  <a:moveTo>
                    <a:pt x="165100" y="0"/>
                  </a:moveTo>
                  <a:lnTo>
                    <a:pt x="121208" y="6576"/>
                  </a:lnTo>
                  <a:lnTo>
                    <a:pt x="81769" y="25136"/>
                  </a:lnTo>
                  <a:lnTo>
                    <a:pt x="48355" y="53927"/>
                  </a:lnTo>
                  <a:lnTo>
                    <a:pt x="22540" y="91195"/>
                  </a:lnTo>
                  <a:lnTo>
                    <a:pt x="5897" y="135187"/>
                  </a:lnTo>
                  <a:lnTo>
                    <a:pt x="0" y="184150"/>
                  </a:lnTo>
                  <a:lnTo>
                    <a:pt x="5897" y="233112"/>
                  </a:lnTo>
                  <a:lnTo>
                    <a:pt x="22540" y="277104"/>
                  </a:lnTo>
                  <a:lnTo>
                    <a:pt x="48355" y="314372"/>
                  </a:lnTo>
                  <a:lnTo>
                    <a:pt x="81769" y="343163"/>
                  </a:lnTo>
                  <a:lnTo>
                    <a:pt x="121208" y="361723"/>
                  </a:lnTo>
                  <a:lnTo>
                    <a:pt x="165100" y="368300"/>
                  </a:lnTo>
                  <a:lnTo>
                    <a:pt x="208991" y="361723"/>
                  </a:lnTo>
                  <a:lnTo>
                    <a:pt x="248430" y="343163"/>
                  </a:lnTo>
                  <a:lnTo>
                    <a:pt x="281844" y="314372"/>
                  </a:lnTo>
                  <a:lnTo>
                    <a:pt x="307659" y="277104"/>
                  </a:lnTo>
                  <a:lnTo>
                    <a:pt x="324302" y="233112"/>
                  </a:lnTo>
                  <a:lnTo>
                    <a:pt x="330200" y="184150"/>
                  </a:lnTo>
                  <a:lnTo>
                    <a:pt x="324302" y="135187"/>
                  </a:lnTo>
                  <a:lnTo>
                    <a:pt x="307659" y="91195"/>
                  </a:lnTo>
                  <a:lnTo>
                    <a:pt x="281844" y="53927"/>
                  </a:lnTo>
                  <a:lnTo>
                    <a:pt x="248430" y="25136"/>
                  </a:lnTo>
                  <a:lnTo>
                    <a:pt x="208991" y="6576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5025" y="4733925"/>
              <a:ext cx="330200" cy="368300"/>
            </a:xfrm>
            <a:custGeom>
              <a:avLst/>
              <a:gdLst/>
              <a:ahLst/>
              <a:cxnLst/>
              <a:rect l="l" t="t" r="r" b="b"/>
              <a:pathLst>
                <a:path w="330200" h="368300">
                  <a:moveTo>
                    <a:pt x="0" y="184150"/>
                  </a:moveTo>
                  <a:lnTo>
                    <a:pt x="5897" y="135187"/>
                  </a:lnTo>
                  <a:lnTo>
                    <a:pt x="22540" y="91195"/>
                  </a:lnTo>
                  <a:lnTo>
                    <a:pt x="48355" y="53927"/>
                  </a:lnTo>
                  <a:lnTo>
                    <a:pt x="81769" y="25136"/>
                  </a:lnTo>
                  <a:lnTo>
                    <a:pt x="121208" y="6576"/>
                  </a:lnTo>
                  <a:lnTo>
                    <a:pt x="165100" y="0"/>
                  </a:lnTo>
                  <a:lnTo>
                    <a:pt x="208991" y="6576"/>
                  </a:lnTo>
                  <a:lnTo>
                    <a:pt x="248430" y="25136"/>
                  </a:lnTo>
                  <a:lnTo>
                    <a:pt x="281844" y="53927"/>
                  </a:lnTo>
                  <a:lnTo>
                    <a:pt x="307659" y="91195"/>
                  </a:lnTo>
                  <a:lnTo>
                    <a:pt x="324302" y="135187"/>
                  </a:lnTo>
                  <a:lnTo>
                    <a:pt x="330200" y="184150"/>
                  </a:lnTo>
                  <a:lnTo>
                    <a:pt x="324302" y="233112"/>
                  </a:lnTo>
                  <a:lnTo>
                    <a:pt x="307659" y="277104"/>
                  </a:lnTo>
                  <a:lnTo>
                    <a:pt x="281844" y="314372"/>
                  </a:lnTo>
                  <a:lnTo>
                    <a:pt x="248430" y="343163"/>
                  </a:lnTo>
                  <a:lnTo>
                    <a:pt x="208991" y="361723"/>
                  </a:lnTo>
                  <a:lnTo>
                    <a:pt x="165100" y="368300"/>
                  </a:lnTo>
                  <a:lnTo>
                    <a:pt x="121208" y="361723"/>
                  </a:lnTo>
                  <a:lnTo>
                    <a:pt x="81769" y="343163"/>
                  </a:lnTo>
                  <a:lnTo>
                    <a:pt x="48355" y="314372"/>
                  </a:lnTo>
                  <a:lnTo>
                    <a:pt x="22540" y="277104"/>
                  </a:lnTo>
                  <a:lnTo>
                    <a:pt x="5897" y="233112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8403" y="4809490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24687" y="4719637"/>
            <a:ext cx="339725" cy="377825"/>
            <a:chOff x="7024687" y="4719637"/>
            <a:chExt cx="339725" cy="377825"/>
          </a:xfrm>
        </p:grpSpPr>
        <p:sp>
          <p:nvSpPr>
            <p:cNvPr id="14" name="object 14"/>
            <p:cNvSpPr/>
            <p:nvPr/>
          </p:nvSpPr>
          <p:spPr>
            <a:xfrm>
              <a:off x="7029450" y="4724400"/>
              <a:ext cx="330200" cy="368300"/>
            </a:xfrm>
            <a:custGeom>
              <a:avLst/>
              <a:gdLst/>
              <a:ahLst/>
              <a:cxnLst/>
              <a:rect l="l" t="t" r="r" b="b"/>
              <a:pathLst>
                <a:path w="330200" h="368300">
                  <a:moveTo>
                    <a:pt x="165100" y="0"/>
                  </a:moveTo>
                  <a:lnTo>
                    <a:pt x="121208" y="6576"/>
                  </a:lnTo>
                  <a:lnTo>
                    <a:pt x="81769" y="25136"/>
                  </a:lnTo>
                  <a:lnTo>
                    <a:pt x="48355" y="53927"/>
                  </a:lnTo>
                  <a:lnTo>
                    <a:pt x="22540" y="91195"/>
                  </a:lnTo>
                  <a:lnTo>
                    <a:pt x="5897" y="135187"/>
                  </a:lnTo>
                  <a:lnTo>
                    <a:pt x="0" y="184150"/>
                  </a:lnTo>
                  <a:lnTo>
                    <a:pt x="5897" y="233112"/>
                  </a:lnTo>
                  <a:lnTo>
                    <a:pt x="22540" y="277104"/>
                  </a:lnTo>
                  <a:lnTo>
                    <a:pt x="48355" y="314372"/>
                  </a:lnTo>
                  <a:lnTo>
                    <a:pt x="81769" y="343163"/>
                  </a:lnTo>
                  <a:lnTo>
                    <a:pt x="121208" y="361723"/>
                  </a:lnTo>
                  <a:lnTo>
                    <a:pt x="165100" y="368300"/>
                  </a:lnTo>
                  <a:lnTo>
                    <a:pt x="208991" y="361723"/>
                  </a:lnTo>
                  <a:lnTo>
                    <a:pt x="248430" y="343163"/>
                  </a:lnTo>
                  <a:lnTo>
                    <a:pt x="281844" y="314372"/>
                  </a:lnTo>
                  <a:lnTo>
                    <a:pt x="307659" y="277104"/>
                  </a:lnTo>
                  <a:lnTo>
                    <a:pt x="324302" y="233112"/>
                  </a:lnTo>
                  <a:lnTo>
                    <a:pt x="330200" y="184150"/>
                  </a:lnTo>
                  <a:lnTo>
                    <a:pt x="324302" y="135187"/>
                  </a:lnTo>
                  <a:lnTo>
                    <a:pt x="307659" y="91195"/>
                  </a:lnTo>
                  <a:lnTo>
                    <a:pt x="281844" y="53927"/>
                  </a:lnTo>
                  <a:lnTo>
                    <a:pt x="248430" y="25136"/>
                  </a:lnTo>
                  <a:lnTo>
                    <a:pt x="208991" y="6576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9450" y="4724400"/>
              <a:ext cx="330200" cy="368300"/>
            </a:xfrm>
            <a:custGeom>
              <a:avLst/>
              <a:gdLst/>
              <a:ahLst/>
              <a:cxnLst/>
              <a:rect l="l" t="t" r="r" b="b"/>
              <a:pathLst>
                <a:path w="330200" h="368300">
                  <a:moveTo>
                    <a:pt x="0" y="184150"/>
                  </a:moveTo>
                  <a:lnTo>
                    <a:pt x="5897" y="135187"/>
                  </a:lnTo>
                  <a:lnTo>
                    <a:pt x="22540" y="91195"/>
                  </a:lnTo>
                  <a:lnTo>
                    <a:pt x="48355" y="53927"/>
                  </a:lnTo>
                  <a:lnTo>
                    <a:pt x="81769" y="25136"/>
                  </a:lnTo>
                  <a:lnTo>
                    <a:pt x="121208" y="6576"/>
                  </a:lnTo>
                  <a:lnTo>
                    <a:pt x="165100" y="0"/>
                  </a:lnTo>
                  <a:lnTo>
                    <a:pt x="208991" y="6576"/>
                  </a:lnTo>
                  <a:lnTo>
                    <a:pt x="248430" y="25136"/>
                  </a:lnTo>
                  <a:lnTo>
                    <a:pt x="281844" y="53927"/>
                  </a:lnTo>
                  <a:lnTo>
                    <a:pt x="307659" y="91195"/>
                  </a:lnTo>
                  <a:lnTo>
                    <a:pt x="324302" y="135187"/>
                  </a:lnTo>
                  <a:lnTo>
                    <a:pt x="330200" y="184150"/>
                  </a:lnTo>
                  <a:lnTo>
                    <a:pt x="324302" y="233112"/>
                  </a:lnTo>
                  <a:lnTo>
                    <a:pt x="307659" y="277104"/>
                  </a:lnTo>
                  <a:lnTo>
                    <a:pt x="281844" y="314372"/>
                  </a:lnTo>
                  <a:lnTo>
                    <a:pt x="248430" y="343163"/>
                  </a:lnTo>
                  <a:lnTo>
                    <a:pt x="208991" y="361723"/>
                  </a:lnTo>
                  <a:lnTo>
                    <a:pt x="165100" y="368300"/>
                  </a:lnTo>
                  <a:lnTo>
                    <a:pt x="121208" y="361723"/>
                  </a:lnTo>
                  <a:lnTo>
                    <a:pt x="81769" y="343163"/>
                  </a:lnTo>
                  <a:lnTo>
                    <a:pt x="48355" y="314372"/>
                  </a:lnTo>
                  <a:lnTo>
                    <a:pt x="22540" y="277104"/>
                  </a:lnTo>
                  <a:lnTo>
                    <a:pt x="5897" y="233112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36130" y="4800091"/>
            <a:ext cx="1200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02388" y="5864225"/>
            <a:ext cx="338455" cy="377825"/>
            <a:chOff x="5902388" y="5864225"/>
            <a:chExt cx="338455" cy="377825"/>
          </a:xfrm>
        </p:grpSpPr>
        <p:sp>
          <p:nvSpPr>
            <p:cNvPr id="18" name="object 18"/>
            <p:cNvSpPr/>
            <p:nvPr/>
          </p:nvSpPr>
          <p:spPr>
            <a:xfrm>
              <a:off x="5907151" y="5868987"/>
              <a:ext cx="328930" cy="368300"/>
            </a:xfrm>
            <a:custGeom>
              <a:avLst/>
              <a:gdLst/>
              <a:ahLst/>
              <a:cxnLst/>
              <a:rect l="l" t="t" r="r" b="b"/>
              <a:pathLst>
                <a:path w="328929" h="368300">
                  <a:moveTo>
                    <a:pt x="164211" y="0"/>
                  </a:moveTo>
                  <a:lnTo>
                    <a:pt x="120561" y="6578"/>
                  </a:lnTo>
                  <a:lnTo>
                    <a:pt x="81336" y="25142"/>
                  </a:lnTo>
                  <a:lnTo>
                    <a:pt x="48101" y="53936"/>
                  </a:lnTo>
                  <a:lnTo>
                    <a:pt x="22422" y="91206"/>
                  </a:lnTo>
                  <a:lnTo>
                    <a:pt x="5866" y="135196"/>
                  </a:lnTo>
                  <a:lnTo>
                    <a:pt x="0" y="184150"/>
                  </a:lnTo>
                  <a:lnTo>
                    <a:pt x="5866" y="233103"/>
                  </a:lnTo>
                  <a:lnTo>
                    <a:pt x="22422" y="277093"/>
                  </a:lnTo>
                  <a:lnTo>
                    <a:pt x="48101" y="314363"/>
                  </a:lnTo>
                  <a:lnTo>
                    <a:pt x="81336" y="343157"/>
                  </a:lnTo>
                  <a:lnTo>
                    <a:pt x="120561" y="361721"/>
                  </a:lnTo>
                  <a:lnTo>
                    <a:pt x="164211" y="368300"/>
                  </a:lnTo>
                  <a:lnTo>
                    <a:pt x="207913" y="361721"/>
                  </a:lnTo>
                  <a:lnTo>
                    <a:pt x="247174" y="343157"/>
                  </a:lnTo>
                  <a:lnTo>
                    <a:pt x="280431" y="314363"/>
                  </a:lnTo>
                  <a:lnTo>
                    <a:pt x="306121" y="277093"/>
                  </a:lnTo>
                  <a:lnTo>
                    <a:pt x="322681" y="233103"/>
                  </a:lnTo>
                  <a:lnTo>
                    <a:pt x="328549" y="184150"/>
                  </a:lnTo>
                  <a:lnTo>
                    <a:pt x="322681" y="135196"/>
                  </a:lnTo>
                  <a:lnTo>
                    <a:pt x="306121" y="91206"/>
                  </a:lnTo>
                  <a:lnTo>
                    <a:pt x="280431" y="53936"/>
                  </a:lnTo>
                  <a:lnTo>
                    <a:pt x="247174" y="25142"/>
                  </a:lnTo>
                  <a:lnTo>
                    <a:pt x="207913" y="6578"/>
                  </a:lnTo>
                  <a:lnTo>
                    <a:pt x="16421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7151" y="5868987"/>
              <a:ext cx="328930" cy="368300"/>
            </a:xfrm>
            <a:custGeom>
              <a:avLst/>
              <a:gdLst/>
              <a:ahLst/>
              <a:cxnLst/>
              <a:rect l="l" t="t" r="r" b="b"/>
              <a:pathLst>
                <a:path w="328929" h="368300">
                  <a:moveTo>
                    <a:pt x="0" y="184150"/>
                  </a:moveTo>
                  <a:lnTo>
                    <a:pt x="5866" y="135196"/>
                  </a:lnTo>
                  <a:lnTo>
                    <a:pt x="22422" y="91206"/>
                  </a:lnTo>
                  <a:lnTo>
                    <a:pt x="48101" y="53936"/>
                  </a:lnTo>
                  <a:lnTo>
                    <a:pt x="81336" y="25142"/>
                  </a:lnTo>
                  <a:lnTo>
                    <a:pt x="120561" y="6578"/>
                  </a:lnTo>
                  <a:lnTo>
                    <a:pt x="164211" y="0"/>
                  </a:lnTo>
                  <a:lnTo>
                    <a:pt x="207913" y="6578"/>
                  </a:lnTo>
                  <a:lnTo>
                    <a:pt x="247174" y="25142"/>
                  </a:lnTo>
                  <a:lnTo>
                    <a:pt x="280431" y="53936"/>
                  </a:lnTo>
                  <a:lnTo>
                    <a:pt x="306121" y="91206"/>
                  </a:lnTo>
                  <a:lnTo>
                    <a:pt x="322681" y="135196"/>
                  </a:lnTo>
                  <a:lnTo>
                    <a:pt x="328549" y="184150"/>
                  </a:lnTo>
                  <a:lnTo>
                    <a:pt x="322681" y="233103"/>
                  </a:lnTo>
                  <a:lnTo>
                    <a:pt x="306121" y="277093"/>
                  </a:lnTo>
                  <a:lnTo>
                    <a:pt x="280431" y="314363"/>
                  </a:lnTo>
                  <a:lnTo>
                    <a:pt x="247174" y="343157"/>
                  </a:lnTo>
                  <a:lnTo>
                    <a:pt x="207913" y="361721"/>
                  </a:lnTo>
                  <a:lnTo>
                    <a:pt x="164211" y="368300"/>
                  </a:lnTo>
                  <a:lnTo>
                    <a:pt x="120561" y="361721"/>
                  </a:lnTo>
                  <a:lnTo>
                    <a:pt x="81336" y="343157"/>
                  </a:lnTo>
                  <a:lnTo>
                    <a:pt x="48101" y="314363"/>
                  </a:lnTo>
                  <a:lnTo>
                    <a:pt x="22422" y="277093"/>
                  </a:lnTo>
                  <a:lnTo>
                    <a:pt x="5866" y="233103"/>
                  </a:lnTo>
                  <a:lnTo>
                    <a:pt x="0" y="1841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03163" y="5944920"/>
            <a:ext cx="137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83537" y="5262562"/>
            <a:ext cx="338455" cy="377825"/>
            <a:chOff x="7983537" y="5262562"/>
            <a:chExt cx="338455" cy="377825"/>
          </a:xfrm>
        </p:grpSpPr>
        <p:sp>
          <p:nvSpPr>
            <p:cNvPr id="22" name="object 22"/>
            <p:cNvSpPr/>
            <p:nvPr/>
          </p:nvSpPr>
          <p:spPr>
            <a:xfrm>
              <a:off x="7988300" y="5267325"/>
              <a:ext cx="328930" cy="368300"/>
            </a:xfrm>
            <a:custGeom>
              <a:avLst/>
              <a:gdLst/>
              <a:ahLst/>
              <a:cxnLst/>
              <a:rect l="l" t="t" r="r" b="b"/>
              <a:pathLst>
                <a:path w="328929" h="368300">
                  <a:moveTo>
                    <a:pt x="164338" y="0"/>
                  </a:moveTo>
                  <a:lnTo>
                    <a:pt x="120635" y="6576"/>
                  </a:lnTo>
                  <a:lnTo>
                    <a:pt x="81374" y="25136"/>
                  </a:lnTo>
                  <a:lnTo>
                    <a:pt x="48117" y="53927"/>
                  </a:lnTo>
                  <a:lnTo>
                    <a:pt x="22427" y="91195"/>
                  </a:lnTo>
                  <a:lnTo>
                    <a:pt x="5867" y="135187"/>
                  </a:lnTo>
                  <a:lnTo>
                    <a:pt x="0" y="184150"/>
                  </a:lnTo>
                  <a:lnTo>
                    <a:pt x="5867" y="233112"/>
                  </a:lnTo>
                  <a:lnTo>
                    <a:pt x="22427" y="277104"/>
                  </a:lnTo>
                  <a:lnTo>
                    <a:pt x="48117" y="314372"/>
                  </a:lnTo>
                  <a:lnTo>
                    <a:pt x="81374" y="343163"/>
                  </a:lnTo>
                  <a:lnTo>
                    <a:pt x="120635" y="361723"/>
                  </a:lnTo>
                  <a:lnTo>
                    <a:pt x="164338" y="368300"/>
                  </a:lnTo>
                  <a:lnTo>
                    <a:pt x="207996" y="361723"/>
                  </a:lnTo>
                  <a:lnTo>
                    <a:pt x="247245" y="343163"/>
                  </a:lnTo>
                  <a:lnTo>
                    <a:pt x="280511" y="314372"/>
                  </a:lnTo>
                  <a:lnTo>
                    <a:pt x="306220" y="277104"/>
                  </a:lnTo>
                  <a:lnTo>
                    <a:pt x="322799" y="233112"/>
                  </a:lnTo>
                  <a:lnTo>
                    <a:pt x="328675" y="184150"/>
                  </a:lnTo>
                  <a:lnTo>
                    <a:pt x="322799" y="135187"/>
                  </a:lnTo>
                  <a:lnTo>
                    <a:pt x="306220" y="91195"/>
                  </a:lnTo>
                  <a:lnTo>
                    <a:pt x="280511" y="53927"/>
                  </a:lnTo>
                  <a:lnTo>
                    <a:pt x="247245" y="25136"/>
                  </a:lnTo>
                  <a:lnTo>
                    <a:pt x="207996" y="6576"/>
                  </a:lnTo>
                  <a:lnTo>
                    <a:pt x="164338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88300" y="5267325"/>
              <a:ext cx="328930" cy="368300"/>
            </a:xfrm>
            <a:custGeom>
              <a:avLst/>
              <a:gdLst/>
              <a:ahLst/>
              <a:cxnLst/>
              <a:rect l="l" t="t" r="r" b="b"/>
              <a:pathLst>
                <a:path w="328929" h="368300">
                  <a:moveTo>
                    <a:pt x="0" y="184150"/>
                  </a:moveTo>
                  <a:lnTo>
                    <a:pt x="5867" y="135187"/>
                  </a:lnTo>
                  <a:lnTo>
                    <a:pt x="22427" y="91195"/>
                  </a:lnTo>
                  <a:lnTo>
                    <a:pt x="48117" y="53927"/>
                  </a:lnTo>
                  <a:lnTo>
                    <a:pt x="81374" y="25136"/>
                  </a:lnTo>
                  <a:lnTo>
                    <a:pt x="120635" y="6576"/>
                  </a:lnTo>
                  <a:lnTo>
                    <a:pt x="164338" y="0"/>
                  </a:lnTo>
                  <a:lnTo>
                    <a:pt x="207996" y="6576"/>
                  </a:lnTo>
                  <a:lnTo>
                    <a:pt x="247245" y="25136"/>
                  </a:lnTo>
                  <a:lnTo>
                    <a:pt x="280511" y="53927"/>
                  </a:lnTo>
                  <a:lnTo>
                    <a:pt x="306220" y="91195"/>
                  </a:lnTo>
                  <a:lnTo>
                    <a:pt x="322799" y="135187"/>
                  </a:lnTo>
                  <a:lnTo>
                    <a:pt x="328675" y="184150"/>
                  </a:lnTo>
                  <a:lnTo>
                    <a:pt x="322799" y="233112"/>
                  </a:lnTo>
                  <a:lnTo>
                    <a:pt x="306220" y="277104"/>
                  </a:lnTo>
                  <a:lnTo>
                    <a:pt x="280511" y="314372"/>
                  </a:lnTo>
                  <a:lnTo>
                    <a:pt x="247245" y="343163"/>
                  </a:lnTo>
                  <a:lnTo>
                    <a:pt x="207996" y="361723"/>
                  </a:lnTo>
                  <a:lnTo>
                    <a:pt x="164338" y="368300"/>
                  </a:lnTo>
                  <a:lnTo>
                    <a:pt x="120635" y="361723"/>
                  </a:lnTo>
                  <a:lnTo>
                    <a:pt x="81374" y="343163"/>
                  </a:lnTo>
                  <a:lnTo>
                    <a:pt x="48117" y="314372"/>
                  </a:lnTo>
                  <a:lnTo>
                    <a:pt x="22427" y="277104"/>
                  </a:lnTo>
                  <a:lnTo>
                    <a:pt x="5867" y="233112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00821" y="5343271"/>
            <a:ext cx="1073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40562" y="5864225"/>
            <a:ext cx="339725" cy="377825"/>
            <a:chOff x="7040562" y="5864225"/>
            <a:chExt cx="339725" cy="377825"/>
          </a:xfrm>
        </p:grpSpPr>
        <p:sp>
          <p:nvSpPr>
            <p:cNvPr id="26" name="object 26"/>
            <p:cNvSpPr/>
            <p:nvPr/>
          </p:nvSpPr>
          <p:spPr>
            <a:xfrm>
              <a:off x="7045325" y="5868987"/>
              <a:ext cx="330200" cy="368300"/>
            </a:xfrm>
            <a:custGeom>
              <a:avLst/>
              <a:gdLst/>
              <a:ahLst/>
              <a:cxnLst/>
              <a:rect l="l" t="t" r="r" b="b"/>
              <a:pathLst>
                <a:path w="330200" h="368300">
                  <a:moveTo>
                    <a:pt x="165100" y="0"/>
                  </a:moveTo>
                  <a:lnTo>
                    <a:pt x="121208" y="6578"/>
                  </a:lnTo>
                  <a:lnTo>
                    <a:pt x="81769" y="25142"/>
                  </a:lnTo>
                  <a:lnTo>
                    <a:pt x="48355" y="53936"/>
                  </a:lnTo>
                  <a:lnTo>
                    <a:pt x="22540" y="91206"/>
                  </a:lnTo>
                  <a:lnTo>
                    <a:pt x="5897" y="135196"/>
                  </a:lnTo>
                  <a:lnTo>
                    <a:pt x="0" y="184150"/>
                  </a:lnTo>
                  <a:lnTo>
                    <a:pt x="5897" y="233103"/>
                  </a:lnTo>
                  <a:lnTo>
                    <a:pt x="22540" y="277093"/>
                  </a:lnTo>
                  <a:lnTo>
                    <a:pt x="48355" y="314363"/>
                  </a:lnTo>
                  <a:lnTo>
                    <a:pt x="81769" y="343157"/>
                  </a:lnTo>
                  <a:lnTo>
                    <a:pt x="121208" y="361721"/>
                  </a:lnTo>
                  <a:lnTo>
                    <a:pt x="165100" y="368300"/>
                  </a:lnTo>
                  <a:lnTo>
                    <a:pt x="208991" y="361721"/>
                  </a:lnTo>
                  <a:lnTo>
                    <a:pt x="248430" y="343157"/>
                  </a:lnTo>
                  <a:lnTo>
                    <a:pt x="281844" y="314363"/>
                  </a:lnTo>
                  <a:lnTo>
                    <a:pt x="307659" y="277093"/>
                  </a:lnTo>
                  <a:lnTo>
                    <a:pt x="324302" y="233103"/>
                  </a:lnTo>
                  <a:lnTo>
                    <a:pt x="330200" y="184150"/>
                  </a:lnTo>
                  <a:lnTo>
                    <a:pt x="324302" y="135196"/>
                  </a:lnTo>
                  <a:lnTo>
                    <a:pt x="307659" y="91206"/>
                  </a:lnTo>
                  <a:lnTo>
                    <a:pt x="281844" y="53936"/>
                  </a:lnTo>
                  <a:lnTo>
                    <a:pt x="248430" y="25142"/>
                  </a:lnTo>
                  <a:lnTo>
                    <a:pt x="208991" y="6578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5325" y="5868987"/>
              <a:ext cx="330200" cy="368300"/>
            </a:xfrm>
            <a:custGeom>
              <a:avLst/>
              <a:gdLst/>
              <a:ahLst/>
              <a:cxnLst/>
              <a:rect l="l" t="t" r="r" b="b"/>
              <a:pathLst>
                <a:path w="330200" h="368300">
                  <a:moveTo>
                    <a:pt x="0" y="184150"/>
                  </a:moveTo>
                  <a:lnTo>
                    <a:pt x="5897" y="135196"/>
                  </a:lnTo>
                  <a:lnTo>
                    <a:pt x="22540" y="91206"/>
                  </a:lnTo>
                  <a:lnTo>
                    <a:pt x="48355" y="53936"/>
                  </a:lnTo>
                  <a:lnTo>
                    <a:pt x="81769" y="25142"/>
                  </a:lnTo>
                  <a:lnTo>
                    <a:pt x="121208" y="6578"/>
                  </a:lnTo>
                  <a:lnTo>
                    <a:pt x="165100" y="0"/>
                  </a:lnTo>
                  <a:lnTo>
                    <a:pt x="208991" y="6578"/>
                  </a:lnTo>
                  <a:lnTo>
                    <a:pt x="248430" y="25142"/>
                  </a:lnTo>
                  <a:lnTo>
                    <a:pt x="281844" y="53936"/>
                  </a:lnTo>
                  <a:lnTo>
                    <a:pt x="307659" y="91206"/>
                  </a:lnTo>
                  <a:lnTo>
                    <a:pt x="324302" y="135196"/>
                  </a:lnTo>
                  <a:lnTo>
                    <a:pt x="330200" y="184150"/>
                  </a:lnTo>
                  <a:lnTo>
                    <a:pt x="324302" y="233103"/>
                  </a:lnTo>
                  <a:lnTo>
                    <a:pt x="307659" y="277093"/>
                  </a:lnTo>
                  <a:lnTo>
                    <a:pt x="281844" y="314363"/>
                  </a:lnTo>
                  <a:lnTo>
                    <a:pt x="248430" y="343157"/>
                  </a:lnTo>
                  <a:lnTo>
                    <a:pt x="208991" y="361721"/>
                  </a:lnTo>
                  <a:lnTo>
                    <a:pt x="165100" y="368300"/>
                  </a:lnTo>
                  <a:lnTo>
                    <a:pt x="121208" y="361721"/>
                  </a:lnTo>
                  <a:lnTo>
                    <a:pt x="81769" y="343157"/>
                  </a:lnTo>
                  <a:lnTo>
                    <a:pt x="48355" y="314363"/>
                  </a:lnTo>
                  <a:lnTo>
                    <a:pt x="22540" y="277093"/>
                  </a:lnTo>
                  <a:lnTo>
                    <a:pt x="5897" y="233103"/>
                  </a:lnTo>
                  <a:lnTo>
                    <a:pt x="0" y="184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55306" y="5944920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72798" y="4879911"/>
            <a:ext cx="1851660" cy="1188085"/>
            <a:chOff x="5372798" y="4879911"/>
            <a:chExt cx="1851660" cy="1188085"/>
          </a:xfrm>
        </p:grpSpPr>
        <p:sp>
          <p:nvSpPr>
            <p:cNvPr id="30" name="object 30"/>
            <p:cNvSpPr/>
            <p:nvPr/>
          </p:nvSpPr>
          <p:spPr>
            <a:xfrm>
              <a:off x="5387085" y="4894198"/>
              <a:ext cx="1642745" cy="455930"/>
            </a:xfrm>
            <a:custGeom>
              <a:avLst/>
              <a:gdLst/>
              <a:ahLst/>
              <a:cxnLst/>
              <a:rect l="l" t="t" r="r" b="b"/>
              <a:pathLst>
                <a:path w="1642745" h="455929">
                  <a:moveTo>
                    <a:pt x="0" y="455675"/>
                  </a:moveTo>
                  <a:lnTo>
                    <a:pt x="575817" y="154305"/>
                  </a:lnTo>
                </a:path>
                <a:path w="1642745" h="455929">
                  <a:moveTo>
                    <a:pt x="863346" y="0"/>
                  </a:moveTo>
                  <a:lnTo>
                    <a:pt x="1642490" y="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87085" y="5078348"/>
              <a:ext cx="1823085" cy="844550"/>
            </a:xfrm>
            <a:custGeom>
              <a:avLst/>
              <a:gdLst/>
              <a:ahLst/>
              <a:cxnLst/>
              <a:rect l="l" t="t" r="r" b="b"/>
              <a:pathLst>
                <a:path w="1823082" h="844550">
                  <a:moveTo>
                    <a:pt x="1821561" y="0"/>
                  </a:moveTo>
                  <a:lnTo>
                    <a:pt x="1822577" y="790587"/>
                  </a:lnTo>
                </a:path>
                <a:path w="1823082" h="844550">
                  <a:moveTo>
                    <a:pt x="0" y="532257"/>
                  </a:moveTo>
                  <a:lnTo>
                    <a:pt x="568198" y="84439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88455" y="5030596"/>
              <a:ext cx="887094" cy="1022985"/>
            </a:xfrm>
            <a:custGeom>
              <a:avLst/>
              <a:gdLst/>
              <a:ahLst/>
              <a:cxnLst/>
              <a:rect l="l" t="t" r="r" b="b"/>
              <a:pathLst>
                <a:path w="887094" h="1022985">
                  <a:moveTo>
                    <a:pt x="38735" y="1006970"/>
                  </a:moveTo>
                  <a:lnTo>
                    <a:pt x="856615" y="1022515"/>
                  </a:lnTo>
                </a:path>
                <a:path w="887094" h="1022985">
                  <a:moveTo>
                    <a:pt x="886587" y="0"/>
                  </a:moveTo>
                  <a:lnTo>
                    <a:pt x="0" y="8921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b="0">
                <a:latin typeface="Calibri"/>
                <a:cs typeface="Calibri"/>
              </a:rPr>
              <a:t>En</a:t>
            </a:r>
            <a:r>
              <a:rPr sz="4000" b="0" spc="-90">
                <a:latin typeface="Calibri"/>
                <a:cs typeface="Calibri"/>
              </a:rPr>
              <a:t> </a:t>
            </a:r>
            <a:r>
              <a:rPr sz="4000" b="0">
                <a:latin typeface="Calibri"/>
                <a:cs typeface="Calibri"/>
              </a:rPr>
              <a:t>Kısa</a:t>
            </a:r>
            <a:r>
              <a:rPr sz="4000" b="0" spc="-80">
                <a:latin typeface="Calibri"/>
                <a:cs typeface="Calibri"/>
              </a:rPr>
              <a:t> </a:t>
            </a:r>
            <a:r>
              <a:rPr sz="4000" b="0" spc="-65">
                <a:latin typeface="Calibri"/>
                <a:cs typeface="Calibri"/>
              </a:rPr>
              <a:t>Yol</a:t>
            </a:r>
            <a:r>
              <a:rPr sz="4000" b="0" spc="-75">
                <a:latin typeface="Calibri"/>
                <a:cs typeface="Calibri"/>
              </a:rPr>
              <a:t> </a:t>
            </a:r>
            <a:r>
              <a:rPr sz="4000" b="0" spc="-10">
                <a:latin typeface="Calibri"/>
                <a:cs typeface="Calibri"/>
              </a:rPr>
              <a:t>Problemi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6522720" cy="244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2540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(D,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K)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verilsin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düğümünden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düğümüne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giden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maliyetli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bulma.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libri"/>
              <a:cs typeface="Calibri"/>
            </a:endParaRPr>
          </a:p>
          <a:p>
            <a:pPr marR="2947670" algn="r">
              <a:lnSpc>
                <a:spcPct val="10000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Farklı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varyasyonlar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mevcut</a:t>
            </a:r>
            <a:endParaRPr sz="2400">
              <a:latin typeface="Calibri"/>
              <a:cs typeface="Calibri"/>
            </a:endParaRPr>
          </a:p>
          <a:p>
            <a:pPr marR="2943860" algn="r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Ağırlıklı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ağırlıksız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pozitif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ağırlık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negatif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ağırlığın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olması.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531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En</a:t>
            </a:r>
            <a:r>
              <a:rPr sz="3600" spc="-85"/>
              <a:t> </a:t>
            </a:r>
            <a:r>
              <a:rPr sz="3600"/>
              <a:t>Küçük</a:t>
            </a:r>
            <a:r>
              <a:rPr sz="3600" spc="-60"/>
              <a:t> </a:t>
            </a:r>
            <a:r>
              <a:rPr sz="3600" spc="-75"/>
              <a:t>Yol</a:t>
            </a:r>
            <a:r>
              <a:rPr sz="3600" spc="-80"/>
              <a:t> </a:t>
            </a:r>
            <a:r>
              <a:rPr sz="3600" spc="-10"/>
              <a:t>Ağacı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534414"/>
            <a:ext cx="495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(Minimum</a:t>
            </a:r>
            <a:r>
              <a:rPr sz="3600" b="1" spc="-14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>
                <a:solidFill>
                  <a:srgbClr val="93C500"/>
                </a:solidFill>
                <a:latin typeface="Calibri"/>
                <a:cs typeface="Calibri"/>
              </a:rPr>
              <a:t>Spanning</a:t>
            </a:r>
            <a:r>
              <a:rPr sz="3600" b="1" spc="-150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3600" b="1" spc="-10">
                <a:solidFill>
                  <a:srgbClr val="93C500"/>
                </a:solidFill>
                <a:latin typeface="Calibri"/>
                <a:cs typeface="Calibri"/>
              </a:rPr>
              <a:t>Tree)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765" y="2703703"/>
            <a:ext cx="6433820" cy="28213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739140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ağacı,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düğümleri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kapsayan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yoldur.</a:t>
            </a:r>
            <a:endParaRPr sz="2400">
              <a:latin typeface="Calibri"/>
              <a:cs typeface="Calibri"/>
            </a:endParaRPr>
          </a:p>
          <a:p>
            <a:pPr marL="413384">
              <a:lnSpc>
                <a:spcPts val="2510"/>
              </a:lnSpc>
              <a:spcBef>
                <a:spcPts val="250"/>
              </a:spcBef>
              <a:tabLst>
                <a:tab pos="94678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özelliği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kapalı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çevrim(çember)</a:t>
            </a:r>
            <a:endParaRPr sz="2200">
              <a:latin typeface="Calibri"/>
              <a:cs typeface="Calibri"/>
            </a:endParaRPr>
          </a:p>
          <a:p>
            <a:pPr marL="946785">
              <a:lnSpc>
                <a:spcPts val="2510"/>
              </a:lnSpc>
            </a:pP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içermez.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2200">
              <a:latin typeface="Calibri"/>
              <a:cs typeface="Calibri"/>
            </a:endParaRPr>
          </a:p>
          <a:p>
            <a:pPr marL="546100" marR="5080" indent="-534035">
              <a:lnSpc>
                <a:spcPct val="90100"/>
              </a:lnSpc>
              <a:tabLst>
                <a:tab pos="546100" algn="l"/>
              </a:tabLst>
            </a:pPr>
            <a:r>
              <a:rPr sz="18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birden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olabilir.</a:t>
            </a:r>
            <a:r>
              <a:rPr sz="2400" spc="-1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C00000"/>
                </a:solidFill>
                <a:latin typeface="Calibri"/>
                <a:cs typeface="Calibri"/>
              </a:rPr>
              <a:t>En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az</a:t>
            </a:r>
            <a:r>
              <a:rPr sz="24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maliyetli</a:t>
            </a:r>
            <a:r>
              <a:rPr sz="24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olan</a:t>
            </a:r>
            <a:r>
              <a:rPr sz="24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en</a:t>
            </a:r>
            <a:r>
              <a:rPr sz="2400" spc="-2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küçük</a:t>
            </a:r>
            <a:r>
              <a:rPr sz="2400" spc="-3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yol</a:t>
            </a:r>
            <a:r>
              <a:rPr sz="2400" spc="-4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ağacı</a:t>
            </a:r>
            <a:r>
              <a:rPr sz="2400" spc="-5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3399"/>
                </a:solidFill>
                <a:latin typeface="Calibri"/>
                <a:cs typeface="Calibri"/>
              </a:rPr>
              <a:t>(minimum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spanning</a:t>
            </a:r>
            <a:r>
              <a:rPr sz="2400" spc="-4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tree)</a:t>
            </a:r>
            <a:r>
              <a:rPr sz="2400" spc="-6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adlandırılır.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71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/>
              <a:t>MST</a:t>
            </a:r>
            <a:r>
              <a:rPr sz="4000" spc="-114"/>
              <a:t> </a:t>
            </a:r>
            <a:r>
              <a:rPr sz="4000"/>
              <a:t>Hesaplama</a:t>
            </a:r>
            <a:r>
              <a:rPr sz="4000" spc="-105"/>
              <a:t> </a:t>
            </a:r>
            <a:r>
              <a:rPr sz="4000"/>
              <a:t>–</a:t>
            </a:r>
            <a:r>
              <a:rPr sz="4000" spc="-125"/>
              <a:t> </a:t>
            </a:r>
            <a:r>
              <a:rPr sz="4000"/>
              <a:t>Ağırlıksız</a:t>
            </a:r>
            <a:r>
              <a:rPr sz="4000" spc="-75"/>
              <a:t> </a:t>
            </a:r>
            <a:r>
              <a:rPr sz="4000" spc="-20"/>
              <a:t>Graf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644906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ağırlıksızsa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kenarların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ağırlıkları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eşit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MST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nasıl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bulunur?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4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BSF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DSF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çalıştırın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oluşan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MST’dir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95787" y="3897312"/>
            <a:ext cx="447675" cy="459105"/>
            <a:chOff x="4395787" y="3897312"/>
            <a:chExt cx="447675" cy="459105"/>
          </a:xfrm>
        </p:grpSpPr>
        <p:sp>
          <p:nvSpPr>
            <p:cNvPr id="6" name="object 6"/>
            <p:cNvSpPr/>
            <p:nvPr/>
          </p:nvSpPr>
          <p:spPr>
            <a:xfrm>
              <a:off x="4400550" y="3902075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64"/>
                  </a:lnTo>
                  <a:lnTo>
                    <a:pt x="133784" y="17654"/>
                  </a:lnTo>
                  <a:lnTo>
                    <a:pt x="96570" y="38368"/>
                  </a:lnTo>
                  <a:lnTo>
                    <a:pt x="64150" y="65801"/>
                  </a:lnTo>
                  <a:lnTo>
                    <a:pt x="37404" y="99051"/>
                  </a:lnTo>
                  <a:lnTo>
                    <a:pt x="17210" y="137213"/>
                  </a:lnTo>
                  <a:lnTo>
                    <a:pt x="4449" y="179385"/>
                  </a:lnTo>
                  <a:lnTo>
                    <a:pt x="0" y="224662"/>
                  </a:lnTo>
                  <a:lnTo>
                    <a:pt x="4449" y="269940"/>
                  </a:lnTo>
                  <a:lnTo>
                    <a:pt x="17210" y="312112"/>
                  </a:lnTo>
                  <a:lnTo>
                    <a:pt x="37404" y="350274"/>
                  </a:lnTo>
                  <a:lnTo>
                    <a:pt x="64150" y="383524"/>
                  </a:lnTo>
                  <a:lnTo>
                    <a:pt x="96570" y="410957"/>
                  </a:lnTo>
                  <a:lnTo>
                    <a:pt x="133784" y="431671"/>
                  </a:lnTo>
                  <a:lnTo>
                    <a:pt x="174912" y="444761"/>
                  </a:lnTo>
                  <a:lnTo>
                    <a:pt x="219075" y="449325"/>
                  </a:lnTo>
                  <a:lnTo>
                    <a:pt x="263237" y="444761"/>
                  </a:lnTo>
                  <a:lnTo>
                    <a:pt x="304365" y="431671"/>
                  </a:lnTo>
                  <a:lnTo>
                    <a:pt x="341579" y="410957"/>
                  </a:lnTo>
                  <a:lnTo>
                    <a:pt x="373999" y="383524"/>
                  </a:lnTo>
                  <a:lnTo>
                    <a:pt x="400745" y="350274"/>
                  </a:lnTo>
                  <a:lnTo>
                    <a:pt x="420939" y="312112"/>
                  </a:lnTo>
                  <a:lnTo>
                    <a:pt x="433700" y="269940"/>
                  </a:lnTo>
                  <a:lnTo>
                    <a:pt x="438150" y="224662"/>
                  </a:lnTo>
                  <a:lnTo>
                    <a:pt x="433700" y="179385"/>
                  </a:lnTo>
                  <a:lnTo>
                    <a:pt x="420939" y="137213"/>
                  </a:lnTo>
                  <a:lnTo>
                    <a:pt x="400745" y="99051"/>
                  </a:lnTo>
                  <a:lnTo>
                    <a:pt x="373999" y="65801"/>
                  </a:lnTo>
                  <a:lnTo>
                    <a:pt x="341579" y="38368"/>
                  </a:lnTo>
                  <a:lnTo>
                    <a:pt x="304365" y="17654"/>
                  </a:lnTo>
                  <a:lnTo>
                    <a:pt x="263237" y="4564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0550" y="3902075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662"/>
                  </a:moveTo>
                  <a:lnTo>
                    <a:pt x="4449" y="179385"/>
                  </a:lnTo>
                  <a:lnTo>
                    <a:pt x="17210" y="137213"/>
                  </a:lnTo>
                  <a:lnTo>
                    <a:pt x="37404" y="99051"/>
                  </a:lnTo>
                  <a:lnTo>
                    <a:pt x="64150" y="65801"/>
                  </a:lnTo>
                  <a:lnTo>
                    <a:pt x="96570" y="38368"/>
                  </a:lnTo>
                  <a:lnTo>
                    <a:pt x="133784" y="17654"/>
                  </a:lnTo>
                  <a:lnTo>
                    <a:pt x="174912" y="4564"/>
                  </a:lnTo>
                  <a:lnTo>
                    <a:pt x="219075" y="0"/>
                  </a:lnTo>
                  <a:lnTo>
                    <a:pt x="263237" y="4564"/>
                  </a:lnTo>
                  <a:lnTo>
                    <a:pt x="304365" y="17654"/>
                  </a:lnTo>
                  <a:lnTo>
                    <a:pt x="341579" y="38368"/>
                  </a:lnTo>
                  <a:lnTo>
                    <a:pt x="373999" y="65801"/>
                  </a:lnTo>
                  <a:lnTo>
                    <a:pt x="400745" y="99051"/>
                  </a:lnTo>
                  <a:lnTo>
                    <a:pt x="420939" y="137213"/>
                  </a:lnTo>
                  <a:lnTo>
                    <a:pt x="433700" y="179385"/>
                  </a:lnTo>
                  <a:lnTo>
                    <a:pt x="438150" y="224662"/>
                  </a:lnTo>
                  <a:lnTo>
                    <a:pt x="433700" y="269940"/>
                  </a:lnTo>
                  <a:lnTo>
                    <a:pt x="420939" y="312112"/>
                  </a:lnTo>
                  <a:lnTo>
                    <a:pt x="400745" y="350274"/>
                  </a:lnTo>
                  <a:lnTo>
                    <a:pt x="373999" y="383524"/>
                  </a:lnTo>
                  <a:lnTo>
                    <a:pt x="341579" y="410957"/>
                  </a:lnTo>
                  <a:lnTo>
                    <a:pt x="304365" y="431671"/>
                  </a:lnTo>
                  <a:lnTo>
                    <a:pt x="263237" y="444761"/>
                  </a:lnTo>
                  <a:lnTo>
                    <a:pt x="219075" y="449325"/>
                  </a:lnTo>
                  <a:lnTo>
                    <a:pt x="174912" y="444761"/>
                  </a:lnTo>
                  <a:lnTo>
                    <a:pt x="133784" y="431671"/>
                  </a:lnTo>
                  <a:lnTo>
                    <a:pt x="96570" y="410957"/>
                  </a:lnTo>
                  <a:lnTo>
                    <a:pt x="64150" y="383524"/>
                  </a:lnTo>
                  <a:lnTo>
                    <a:pt x="37404" y="350274"/>
                  </a:lnTo>
                  <a:lnTo>
                    <a:pt x="17210" y="312112"/>
                  </a:lnTo>
                  <a:lnTo>
                    <a:pt x="4449" y="269940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41646" y="398652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79837" y="4699063"/>
            <a:ext cx="447675" cy="457200"/>
            <a:chOff x="3779837" y="4699063"/>
            <a:chExt cx="447675" cy="457200"/>
          </a:xfrm>
        </p:grpSpPr>
        <p:sp>
          <p:nvSpPr>
            <p:cNvPr id="10" name="object 10"/>
            <p:cNvSpPr/>
            <p:nvPr/>
          </p:nvSpPr>
          <p:spPr>
            <a:xfrm>
              <a:off x="3784600" y="4703826"/>
              <a:ext cx="438150" cy="447675"/>
            </a:xfrm>
            <a:custGeom>
              <a:avLst/>
              <a:gdLst/>
              <a:ahLst/>
              <a:cxnLst/>
              <a:rect l="l" t="t" r="r" b="b"/>
              <a:pathLst>
                <a:path w="438150" h="447675">
                  <a:moveTo>
                    <a:pt x="219075" y="0"/>
                  </a:moveTo>
                  <a:lnTo>
                    <a:pt x="174912" y="4546"/>
                  </a:lnTo>
                  <a:lnTo>
                    <a:pt x="133784" y="17587"/>
                  </a:lnTo>
                  <a:lnTo>
                    <a:pt x="96570" y="38221"/>
                  </a:lnTo>
                  <a:lnTo>
                    <a:pt x="64150" y="65547"/>
                  </a:lnTo>
                  <a:lnTo>
                    <a:pt x="37404" y="98666"/>
                  </a:lnTo>
                  <a:lnTo>
                    <a:pt x="17210" y="136677"/>
                  </a:lnTo>
                  <a:lnTo>
                    <a:pt x="4449" y="178680"/>
                  </a:lnTo>
                  <a:lnTo>
                    <a:pt x="0" y="223774"/>
                  </a:lnTo>
                  <a:lnTo>
                    <a:pt x="4449" y="268873"/>
                  </a:lnTo>
                  <a:lnTo>
                    <a:pt x="17210" y="310890"/>
                  </a:lnTo>
                  <a:lnTo>
                    <a:pt x="37404" y="348921"/>
                  </a:lnTo>
                  <a:lnTo>
                    <a:pt x="64150" y="382063"/>
                  </a:lnTo>
                  <a:lnTo>
                    <a:pt x="96570" y="409413"/>
                  </a:lnTo>
                  <a:lnTo>
                    <a:pt x="133784" y="430067"/>
                  </a:lnTo>
                  <a:lnTo>
                    <a:pt x="174912" y="443122"/>
                  </a:lnTo>
                  <a:lnTo>
                    <a:pt x="219075" y="447675"/>
                  </a:lnTo>
                  <a:lnTo>
                    <a:pt x="263237" y="443122"/>
                  </a:lnTo>
                  <a:lnTo>
                    <a:pt x="304365" y="430067"/>
                  </a:lnTo>
                  <a:lnTo>
                    <a:pt x="341579" y="409413"/>
                  </a:lnTo>
                  <a:lnTo>
                    <a:pt x="373999" y="382063"/>
                  </a:lnTo>
                  <a:lnTo>
                    <a:pt x="400745" y="348921"/>
                  </a:lnTo>
                  <a:lnTo>
                    <a:pt x="420939" y="310890"/>
                  </a:lnTo>
                  <a:lnTo>
                    <a:pt x="433700" y="268873"/>
                  </a:lnTo>
                  <a:lnTo>
                    <a:pt x="438150" y="223774"/>
                  </a:lnTo>
                  <a:lnTo>
                    <a:pt x="433700" y="178680"/>
                  </a:lnTo>
                  <a:lnTo>
                    <a:pt x="420939" y="136677"/>
                  </a:lnTo>
                  <a:lnTo>
                    <a:pt x="400745" y="98666"/>
                  </a:lnTo>
                  <a:lnTo>
                    <a:pt x="373999" y="65547"/>
                  </a:lnTo>
                  <a:lnTo>
                    <a:pt x="341579" y="38221"/>
                  </a:lnTo>
                  <a:lnTo>
                    <a:pt x="304365" y="17587"/>
                  </a:lnTo>
                  <a:lnTo>
                    <a:pt x="263237" y="4546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84600" y="4703826"/>
              <a:ext cx="438150" cy="447675"/>
            </a:xfrm>
            <a:custGeom>
              <a:avLst/>
              <a:gdLst/>
              <a:ahLst/>
              <a:cxnLst/>
              <a:rect l="l" t="t" r="r" b="b"/>
              <a:pathLst>
                <a:path w="438150" h="447675">
                  <a:moveTo>
                    <a:pt x="0" y="223774"/>
                  </a:moveTo>
                  <a:lnTo>
                    <a:pt x="4449" y="178680"/>
                  </a:lnTo>
                  <a:lnTo>
                    <a:pt x="17210" y="136677"/>
                  </a:lnTo>
                  <a:lnTo>
                    <a:pt x="37404" y="98666"/>
                  </a:lnTo>
                  <a:lnTo>
                    <a:pt x="64150" y="65547"/>
                  </a:lnTo>
                  <a:lnTo>
                    <a:pt x="96570" y="38221"/>
                  </a:lnTo>
                  <a:lnTo>
                    <a:pt x="133784" y="17587"/>
                  </a:lnTo>
                  <a:lnTo>
                    <a:pt x="174912" y="4546"/>
                  </a:lnTo>
                  <a:lnTo>
                    <a:pt x="219075" y="0"/>
                  </a:lnTo>
                  <a:lnTo>
                    <a:pt x="263237" y="4546"/>
                  </a:lnTo>
                  <a:lnTo>
                    <a:pt x="304365" y="17587"/>
                  </a:lnTo>
                  <a:lnTo>
                    <a:pt x="341579" y="38221"/>
                  </a:lnTo>
                  <a:lnTo>
                    <a:pt x="373999" y="65547"/>
                  </a:lnTo>
                  <a:lnTo>
                    <a:pt x="400745" y="98666"/>
                  </a:lnTo>
                  <a:lnTo>
                    <a:pt x="420939" y="136677"/>
                  </a:lnTo>
                  <a:lnTo>
                    <a:pt x="433700" y="178680"/>
                  </a:lnTo>
                  <a:lnTo>
                    <a:pt x="438150" y="223774"/>
                  </a:lnTo>
                  <a:lnTo>
                    <a:pt x="433700" y="268873"/>
                  </a:lnTo>
                  <a:lnTo>
                    <a:pt x="420939" y="310890"/>
                  </a:lnTo>
                  <a:lnTo>
                    <a:pt x="400745" y="348921"/>
                  </a:lnTo>
                  <a:lnTo>
                    <a:pt x="373999" y="382063"/>
                  </a:lnTo>
                  <a:lnTo>
                    <a:pt x="341579" y="409413"/>
                  </a:lnTo>
                  <a:lnTo>
                    <a:pt x="304365" y="430067"/>
                  </a:lnTo>
                  <a:lnTo>
                    <a:pt x="263237" y="443122"/>
                  </a:lnTo>
                  <a:lnTo>
                    <a:pt x="219075" y="447675"/>
                  </a:lnTo>
                  <a:lnTo>
                    <a:pt x="174912" y="443122"/>
                  </a:lnTo>
                  <a:lnTo>
                    <a:pt x="133784" y="430067"/>
                  </a:lnTo>
                  <a:lnTo>
                    <a:pt x="96570" y="409413"/>
                  </a:lnTo>
                  <a:lnTo>
                    <a:pt x="64150" y="382063"/>
                  </a:lnTo>
                  <a:lnTo>
                    <a:pt x="37404" y="348921"/>
                  </a:lnTo>
                  <a:lnTo>
                    <a:pt x="17210" y="310890"/>
                  </a:lnTo>
                  <a:lnTo>
                    <a:pt x="4449" y="268873"/>
                  </a:lnTo>
                  <a:lnTo>
                    <a:pt x="0" y="2237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28617" y="478815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3388" y="4678362"/>
            <a:ext cx="447675" cy="457200"/>
            <a:chOff x="5013388" y="4678362"/>
            <a:chExt cx="447675" cy="457200"/>
          </a:xfrm>
        </p:grpSpPr>
        <p:sp>
          <p:nvSpPr>
            <p:cNvPr id="14" name="object 14"/>
            <p:cNvSpPr/>
            <p:nvPr/>
          </p:nvSpPr>
          <p:spPr>
            <a:xfrm>
              <a:off x="5018151" y="4683125"/>
              <a:ext cx="438150" cy="447675"/>
            </a:xfrm>
            <a:custGeom>
              <a:avLst/>
              <a:gdLst/>
              <a:ahLst/>
              <a:cxnLst/>
              <a:rect l="l" t="t" r="r" b="b"/>
              <a:pathLst>
                <a:path w="438150" h="447675">
                  <a:moveTo>
                    <a:pt x="219075" y="0"/>
                  </a:moveTo>
                  <a:lnTo>
                    <a:pt x="174912" y="4547"/>
                  </a:lnTo>
                  <a:lnTo>
                    <a:pt x="133784" y="17589"/>
                  </a:lnTo>
                  <a:lnTo>
                    <a:pt x="96570" y="38227"/>
                  </a:lnTo>
                  <a:lnTo>
                    <a:pt x="64150" y="65563"/>
                  </a:lnTo>
                  <a:lnTo>
                    <a:pt x="37404" y="98697"/>
                  </a:lnTo>
                  <a:lnTo>
                    <a:pt x="17210" y="136731"/>
                  </a:lnTo>
                  <a:lnTo>
                    <a:pt x="4449" y="178765"/>
                  </a:lnTo>
                  <a:lnTo>
                    <a:pt x="0" y="223900"/>
                  </a:lnTo>
                  <a:lnTo>
                    <a:pt x="4449" y="268994"/>
                  </a:lnTo>
                  <a:lnTo>
                    <a:pt x="17210" y="310997"/>
                  </a:lnTo>
                  <a:lnTo>
                    <a:pt x="37404" y="349008"/>
                  </a:lnTo>
                  <a:lnTo>
                    <a:pt x="64150" y="382127"/>
                  </a:lnTo>
                  <a:lnTo>
                    <a:pt x="96570" y="409453"/>
                  </a:lnTo>
                  <a:lnTo>
                    <a:pt x="133784" y="430087"/>
                  </a:lnTo>
                  <a:lnTo>
                    <a:pt x="174912" y="443128"/>
                  </a:lnTo>
                  <a:lnTo>
                    <a:pt x="219075" y="447675"/>
                  </a:lnTo>
                  <a:lnTo>
                    <a:pt x="263201" y="443128"/>
                  </a:lnTo>
                  <a:lnTo>
                    <a:pt x="304311" y="430087"/>
                  </a:lnTo>
                  <a:lnTo>
                    <a:pt x="341523" y="409453"/>
                  </a:lnTo>
                  <a:lnTo>
                    <a:pt x="373951" y="382127"/>
                  </a:lnTo>
                  <a:lnTo>
                    <a:pt x="400712" y="349008"/>
                  </a:lnTo>
                  <a:lnTo>
                    <a:pt x="420921" y="310997"/>
                  </a:lnTo>
                  <a:lnTo>
                    <a:pt x="433695" y="268994"/>
                  </a:lnTo>
                  <a:lnTo>
                    <a:pt x="438150" y="223900"/>
                  </a:lnTo>
                  <a:lnTo>
                    <a:pt x="433695" y="178765"/>
                  </a:lnTo>
                  <a:lnTo>
                    <a:pt x="420921" y="136731"/>
                  </a:lnTo>
                  <a:lnTo>
                    <a:pt x="400712" y="98697"/>
                  </a:lnTo>
                  <a:lnTo>
                    <a:pt x="373951" y="65563"/>
                  </a:lnTo>
                  <a:lnTo>
                    <a:pt x="341523" y="38227"/>
                  </a:lnTo>
                  <a:lnTo>
                    <a:pt x="304311" y="17589"/>
                  </a:lnTo>
                  <a:lnTo>
                    <a:pt x="263201" y="4547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8151" y="4683125"/>
              <a:ext cx="438150" cy="447675"/>
            </a:xfrm>
            <a:custGeom>
              <a:avLst/>
              <a:gdLst/>
              <a:ahLst/>
              <a:cxnLst/>
              <a:rect l="l" t="t" r="r" b="b"/>
              <a:pathLst>
                <a:path w="438150" h="447675">
                  <a:moveTo>
                    <a:pt x="0" y="223900"/>
                  </a:moveTo>
                  <a:lnTo>
                    <a:pt x="4449" y="178765"/>
                  </a:lnTo>
                  <a:lnTo>
                    <a:pt x="17210" y="136731"/>
                  </a:lnTo>
                  <a:lnTo>
                    <a:pt x="37404" y="98697"/>
                  </a:lnTo>
                  <a:lnTo>
                    <a:pt x="64150" y="65563"/>
                  </a:lnTo>
                  <a:lnTo>
                    <a:pt x="96570" y="38227"/>
                  </a:lnTo>
                  <a:lnTo>
                    <a:pt x="133784" y="17589"/>
                  </a:lnTo>
                  <a:lnTo>
                    <a:pt x="174912" y="4547"/>
                  </a:lnTo>
                  <a:lnTo>
                    <a:pt x="219075" y="0"/>
                  </a:lnTo>
                  <a:lnTo>
                    <a:pt x="263201" y="4547"/>
                  </a:lnTo>
                  <a:lnTo>
                    <a:pt x="304311" y="17589"/>
                  </a:lnTo>
                  <a:lnTo>
                    <a:pt x="341523" y="38227"/>
                  </a:lnTo>
                  <a:lnTo>
                    <a:pt x="373951" y="65563"/>
                  </a:lnTo>
                  <a:lnTo>
                    <a:pt x="400712" y="98697"/>
                  </a:lnTo>
                  <a:lnTo>
                    <a:pt x="420921" y="136731"/>
                  </a:lnTo>
                  <a:lnTo>
                    <a:pt x="433695" y="178765"/>
                  </a:lnTo>
                  <a:lnTo>
                    <a:pt x="438150" y="223900"/>
                  </a:lnTo>
                  <a:lnTo>
                    <a:pt x="433695" y="268994"/>
                  </a:lnTo>
                  <a:lnTo>
                    <a:pt x="420921" y="310997"/>
                  </a:lnTo>
                  <a:lnTo>
                    <a:pt x="400712" y="349008"/>
                  </a:lnTo>
                  <a:lnTo>
                    <a:pt x="373951" y="382127"/>
                  </a:lnTo>
                  <a:lnTo>
                    <a:pt x="341523" y="409453"/>
                  </a:lnTo>
                  <a:lnTo>
                    <a:pt x="304311" y="430087"/>
                  </a:lnTo>
                  <a:lnTo>
                    <a:pt x="263201" y="443128"/>
                  </a:lnTo>
                  <a:lnTo>
                    <a:pt x="219075" y="447675"/>
                  </a:lnTo>
                  <a:lnTo>
                    <a:pt x="174912" y="443128"/>
                  </a:lnTo>
                  <a:lnTo>
                    <a:pt x="133784" y="430087"/>
                  </a:lnTo>
                  <a:lnTo>
                    <a:pt x="96570" y="409453"/>
                  </a:lnTo>
                  <a:lnTo>
                    <a:pt x="64150" y="382127"/>
                  </a:lnTo>
                  <a:lnTo>
                    <a:pt x="37404" y="349008"/>
                  </a:lnTo>
                  <a:lnTo>
                    <a:pt x="17210" y="310997"/>
                  </a:lnTo>
                  <a:lnTo>
                    <a:pt x="4449" y="268994"/>
                  </a:lnTo>
                  <a:lnTo>
                    <a:pt x="0" y="223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64073" y="476745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45063" y="5505513"/>
            <a:ext cx="447675" cy="459105"/>
            <a:chOff x="4445063" y="5505513"/>
            <a:chExt cx="447675" cy="459105"/>
          </a:xfrm>
        </p:grpSpPr>
        <p:sp>
          <p:nvSpPr>
            <p:cNvPr id="18" name="object 18"/>
            <p:cNvSpPr/>
            <p:nvPr/>
          </p:nvSpPr>
          <p:spPr>
            <a:xfrm>
              <a:off x="4449826" y="5510276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60"/>
                  </a:lnTo>
                  <a:lnTo>
                    <a:pt x="133784" y="17642"/>
                  </a:lnTo>
                  <a:lnTo>
                    <a:pt x="96570" y="38343"/>
                  </a:lnTo>
                  <a:lnTo>
                    <a:pt x="64150" y="65760"/>
                  </a:lnTo>
                  <a:lnTo>
                    <a:pt x="37404" y="98993"/>
                  </a:lnTo>
                  <a:lnTo>
                    <a:pt x="17210" y="137138"/>
                  </a:lnTo>
                  <a:lnTo>
                    <a:pt x="4449" y="179295"/>
                  </a:lnTo>
                  <a:lnTo>
                    <a:pt x="0" y="224561"/>
                  </a:lnTo>
                  <a:lnTo>
                    <a:pt x="4449" y="269834"/>
                  </a:lnTo>
                  <a:lnTo>
                    <a:pt x="17210" y="312001"/>
                  </a:lnTo>
                  <a:lnTo>
                    <a:pt x="37404" y="350159"/>
                  </a:lnTo>
                  <a:lnTo>
                    <a:pt x="64150" y="383405"/>
                  </a:lnTo>
                  <a:lnTo>
                    <a:pt x="96570" y="410835"/>
                  </a:lnTo>
                  <a:lnTo>
                    <a:pt x="133784" y="431546"/>
                  </a:lnTo>
                  <a:lnTo>
                    <a:pt x="174912" y="444635"/>
                  </a:lnTo>
                  <a:lnTo>
                    <a:pt x="219075" y="449199"/>
                  </a:lnTo>
                  <a:lnTo>
                    <a:pt x="263201" y="444635"/>
                  </a:lnTo>
                  <a:lnTo>
                    <a:pt x="304311" y="431546"/>
                  </a:lnTo>
                  <a:lnTo>
                    <a:pt x="341523" y="410835"/>
                  </a:lnTo>
                  <a:lnTo>
                    <a:pt x="373951" y="383405"/>
                  </a:lnTo>
                  <a:lnTo>
                    <a:pt x="400712" y="350159"/>
                  </a:lnTo>
                  <a:lnTo>
                    <a:pt x="420921" y="312001"/>
                  </a:lnTo>
                  <a:lnTo>
                    <a:pt x="433695" y="269834"/>
                  </a:lnTo>
                  <a:lnTo>
                    <a:pt x="438150" y="224561"/>
                  </a:lnTo>
                  <a:lnTo>
                    <a:pt x="433695" y="179295"/>
                  </a:lnTo>
                  <a:lnTo>
                    <a:pt x="420921" y="137138"/>
                  </a:lnTo>
                  <a:lnTo>
                    <a:pt x="400712" y="98993"/>
                  </a:lnTo>
                  <a:lnTo>
                    <a:pt x="373951" y="65760"/>
                  </a:lnTo>
                  <a:lnTo>
                    <a:pt x="341523" y="38343"/>
                  </a:lnTo>
                  <a:lnTo>
                    <a:pt x="304311" y="17642"/>
                  </a:lnTo>
                  <a:lnTo>
                    <a:pt x="263201" y="4560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9826" y="5510276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561"/>
                  </a:moveTo>
                  <a:lnTo>
                    <a:pt x="4449" y="179295"/>
                  </a:lnTo>
                  <a:lnTo>
                    <a:pt x="17210" y="137138"/>
                  </a:lnTo>
                  <a:lnTo>
                    <a:pt x="37404" y="98993"/>
                  </a:lnTo>
                  <a:lnTo>
                    <a:pt x="64150" y="65760"/>
                  </a:lnTo>
                  <a:lnTo>
                    <a:pt x="96570" y="38343"/>
                  </a:lnTo>
                  <a:lnTo>
                    <a:pt x="133784" y="17642"/>
                  </a:lnTo>
                  <a:lnTo>
                    <a:pt x="174912" y="4560"/>
                  </a:lnTo>
                  <a:lnTo>
                    <a:pt x="219075" y="0"/>
                  </a:lnTo>
                  <a:lnTo>
                    <a:pt x="263201" y="4560"/>
                  </a:lnTo>
                  <a:lnTo>
                    <a:pt x="304311" y="17642"/>
                  </a:lnTo>
                  <a:lnTo>
                    <a:pt x="341523" y="38343"/>
                  </a:lnTo>
                  <a:lnTo>
                    <a:pt x="373951" y="65760"/>
                  </a:lnTo>
                  <a:lnTo>
                    <a:pt x="400712" y="98993"/>
                  </a:lnTo>
                  <a:lnTo>
                    <a:pt x="420921" y="137138"/>
                  </a:lnTo>
                  <a:lnTo>
                    <a:pt x="433695" y="179295"/>
                  </a:lnTo>
                  <a:lnTo>
                    <a:pt x="438150" y="224561"/>
                  </a:lnTo>
                  <a:lnTo>
                    <a:pt x="433695" y="269834"/>
                  </a:lnTo>
                  <a:lnTo>
                    <a:pt x="420921" y="312001"/>
                  </a:lnTo>
                  <a:lnTo>
                    <a:pt x="400712" y="350159"/>
                  </a:lnTo>
                  <a:lnTo>
                    <a:pt x="373951" y="383405"/>
                  </a:lnTo>
                  <a:lnTo>
                    <a:pt x="341523" y="410835"/>
                  </a:lnTo>
                  <a:lnTo>
                    <a:pt x="304311" y="431546"/>
                  </a:lnTo>
                  <a:lnTo>
                    <a:pt x="263201" y="444635"/>
                  </a:lnTo>
                  <a:lnTo>
                    <a:pt x="219075" y="449199"/>
                  </a:lnTo>
                  <a:lnTo>
                    <a:pt x="174912" y="444635"/>
                  </a:lnTo>
                  <a:lnTo>
                    <a:pt x="133784" y="431546"/>
                  </a:lnTo>
                  <a:lnTo>
                    <a:pt x="96570" y="410835"/>
                  </a:lnTo>
                  <a:lnTo>
                    <a:pt x="64150" y="383405"/>
                  </a:lnTo>
                  <a:lnTo>
                    <a:pt x="37404" y="350159"/>
                  </a:lnTo>
                  <a:lnTo>
                    <a:pt x="17210" y="312001"/>
                  </a:lnTo>
                  <a:lnTo>
                    <a:pt x="4449" y="269834"/>
                  </a:lnTo>
                  <a:lnTo>
                    <a:pt x="0" y="224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01717" y="559501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13137" y="4267898"/>
            <a:ext cx="1586865" cy="1758314"/>
            <a:chOff x="3513137" y="4267898"/>
            <a:chExt cx="1586865" cy="1758314"/>
          </a:xfrm>
        </p:grpSpPr>
        <p:sp>
          <p:nvSpPr>
            <p:cNvPr id="22" name="object 22"/>
            <p:cNvSpPr/>
            <p:nvPr/>
          </p:nvSpPr>
          <p:spPr>
            <a:xfrm>
              <a:off x="4159123" y="5085079"/>
              <a:ext cx="354965" cy="491490"/>
            </a:xfrm>
            <a:custGeom>
              <a:avLst/>
              <a:gdLst/>
              <a:ahLst/>
              <a:cxnLst/>
              <a:rect l="l" t="t" r="r" b="b"/>
              <a:pathLst>
                <a:path w="354964" h="491489">
                  <a:moveTo>
                    <a:pt x="0" y="0"/>
                  </a:moveTo>
                  <a:lnTo>
                    <a:pt x="354964" y="491490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9123" y="4285360"/>
              <a:ext cx="305435" cy="483870"/>
            </a:xfrm>
            <a:custGeom>
              <a:avLst/>
              <a:gdLst/>
              <a:ahLst/>
              <a:cxnLst/>
              <a:rect l="l" t="t" r="r" b="b"/>
              <a:pathLst>
                <a:path w="305435" h="483870">
                  <a:moveTo>
                    <a:pt x="0" y="483362"/>
                  </a:moveTo>
                  <a:lnTo>
                    <a:pt x="305435" y="0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4564" y="4285360"/>
              <a:ext cx="307975" cy="462915"/>
            </a:xfrm>
            <a:custGeom>
              <a:avLst/>
              <a:gdLst/>
              <a:ahLst/>
              <a:cxnLst/>
              <a:rect l="l" t="t" r="r" b="b"/>
              <a:pathLst>
                <a:path w="307975" h="462914">
                  <a:moveTo>
                    <a:pt x="0" y="0"/>
                  </a:moveTo>
                  <a:lnTo>
                    <a:pt x="307721" y="462914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7900" y="5572124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63"/>
                  </a:lnTo>
                  <a:lnTo>
                    <a:pt x="133784" y="17652"/>
                  </a:lnTo>
                  <a:lnTo>
                    <a:pt x="96570" y="38363"/>
                  </a:lnTo>
                  <a:lnTo>
                    <a:pt x="64150" y="65793"/>
                  </a:lnTo>
                  <a:lnTo>
                    <a:pt x="37404" y="99039"/>
                  </a:lnTo>
                  <a:lnTo>
                    <a:pt x="17210" y="137197"/>
                  </a:lnTo>
                  <a:lnTo>
                    <a:pt x="4449" y="179364"/>
                  </a:lnTo>
                  <a:lnTo>
                    <a:pt x="0" y="224637"/>
                  </a:lnTo>
                  <a:lnTo>
                    <a:pt x="4449" y="269906"/>
                  </a:lnTo>
                  <a:lnTo>
                    <a:pt x="17210" y="312070"/>
                  </a:lnTo>
                  <a:lnTo>
                    <a:pt x="37404" y="350226"/>
                  </a:lnTo>
                  <a:lnTo>
                    <a:pt x="64150" y="383470"/>
                  </a:lnTo>
                  <a:lnTo>
                    <a:pt x="96570" y="410899"/>
                  </a:lnTo>
                  <a:lnTo>
                    <a:pt x="133784" y="431609"/>
                  </a:lnTo>
                  <a:lnTo>
                    <a:pt x="174912" y="444698"/>
                  </a:lnTo>
                  <a:lnTo>
                    <a:pt x="219075" y="449262"/>
                  </a:lnTo>
                  <a:lnTo>
                    <a:pt x="263237" y="444698"/>
                  </a:lnTo>
                  <a:lnTo>
                    <a:pt x="304365" y="431609"/>
                  </a:lnTo>
                  <a:lnTo>
                    <a:pt x="341579" y="410899"/>
                  </a:lnTo>
                  <a:lnTo>
                    <a:pt x="373999" y="383470"/>
                  </a:lnTo>
                  <a:lnTo>
                    <a:pt x="400745" y="350226"/>
                  </a:lnTo>
                  <a:lnTo>
                    <a:pt x="420939" y="312070"/>
                  </a:lnTo>
                  <a:lnTo>
                    <a:pt x="433700" y="269906"/>
                  </a:lnTo>
                  <a:lnTo>
                    <a:pt x="438150" y="224637"/>
                  </a:lnTo>
                  <a:lnTo>
                    <a:pt x="433700" y="179364"/>
                  </a:lnTo>
                  <a:lnTo>
                    <a:pt x="420939" y="137197"/>
                  </a:lnTo>
                  <a:lnTo>
                    <a:pt x="400745" y="99039"/>
                  </a:lnTo>
                  <a:lnTo>
                    <a:pt x="373999" y="65793"/>
                  </a:lnTo>
                  <a:lnTo>
                    <a:pt x="341579" y="38363"/>
                  </a:lnTo>
                  <a:lnTo>
                    <a:pt x="304365" y="17652"/>
                  </a:lnTo>
                  <a:lnTo>
                    <a:pt x="263237" y="456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7900" y="5572124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637"/>
                  </a:moveTo>
                  <a:lnTo>
                    <a:pt x="4449" y="179364"/>
                  </a:lnTo>
                  <a:lnTo>
                    <a:pt x="17210" y="137197"/>
                  </a:lnTo>
                  <a:lnTo>
                    <a:pt x="37404" y="99039"/>
                  </a:lnTo>
                  <a:lnTo>
                    <a:pt x="64150" y="65793"/>
                  </a:lnTo>
                  <a:lnTo>
                    <a:pt x="96570" y="38363"/>
                  </a:lnTo>
                  <a:lnTo>
                    <a:pt x="133784" y="17652"/>
                  </a:lnTo>
                  <a:lnTo>
                    <a:pt x="174912" y="4563"/>
                  </a:lnTo>
                  <a:lnTo>
                    <a:pt x="219075" y="0"/>
                  </a:lnTo>
                  <a:lnTo>
                    <a:pt x="263237" y="4563"/>
                  </a:lnTo>
                  <a:lnTo>
                    <a:pt x="304365" y="17652"/>
                  </a:lnTo>
                  <a:lnTo>
                    <a:pt x="341579" y="38363"/>
                  </a:lnTo>
                  <a:lnTo>
                    <a:pt x="373999" y="65793"/>
                  </a:lnTo>
                  <a:lnTo>
                    <a:pt x="400745" y="99039"/>
                  </a:lnTo>
                  <a:lnTo>
                    <a:pt x="420939" y="137197"/>
                  </a:lnTo>
                  <a:lnTo>
                    <a:pt x="433700" y="179364"/>
                  </a:lnTo>
                  <a:lnTo>
                    <a:pt x="438150" y="224637"/>
                  </a:lnTo>
                  <a:lnTo>
                    <a:pt x="433700" y="269906"/>
                  </a:lnTo>
                  <a:lnTo>
                    <a:pt x="420939" y="312070"/>
                  </a:lnTo>
                  <a:lnTo>
                    <a:pt x="400745" y="350226"/>
                  </a:lnTo>
                  <a:lnTo>
                    <a:pt x="373999" y="383470"/>
                  </a:lnTo>
                  <a:lnTo>
                    <a:pt x="341579" y="410899"/>
                  </a:lnTo>
                  <a:lnTo>
                    <a:pt x="304365" y="431609"/>
                  </a:lnTo>
                  <a:lnTo>
                    <a:pt x="263237" y="444698"/>
                  </a:lnTo>
                  <a:lnTo>
                    <a:pt x="219075" y="449262"/>
                  </a:lnTo>
                  <a:lnTo>
                    <a:pt x="174912" y="444698"/>
                  </a:lnTo>
                  <a:lnTo>
                    <a:pt x="133784" y="431609"/>
                  </a:lnTo>
                  <a:lnTo>
                    <a:pt x="96570" y="410899"/>
                  </a:lnTo>
                  <a:lnTo>
                    <a:pt x="64150" y="383470"/>
                  </a:lnTo>
                  <a:lnTo>
                    <a:pt x="37404" y="350226"/>
                  </a:lnTo>
                  <a:lnTo>
                    <a:pt x="17210" y="312070"/>
                  </a:lnTo>
                  <a:lnTo>
                    <a:pt x="4449" y="269906"/>
                  </a:lnTo>
                  <a:lnTo>
                    <a:pt x="0" y="224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54044" y="565688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18877" y="4338637"/>
            <a:ext cx="967740" cy="1251585"/>
            <a:chOff x="3718877" y="4338637"/>
            <a:chExt cx="967740" cy="1251585"/>
          </a:xfrm>
        </p:grpSpPr>
        <p:sp>
          <p:nvSpPr>
            <p:cNvPr id="29" name="object 29"/>
            <p:cNvSpPr/>
            <p:nvPr/>
          </p:nvSpPr>
          <p:spPr>
            <a:xfrm>
              <a:off x="3736340" y="5146801"/>
              <a:ext cx="228600" cy="426084"/>
            </a:xfrm>
            <a:custGeom>
              <a:avLst/>
              <a:gdLst/>
              <a:ahLst/>
              <a:cxnLst/>
              <a:rect l="l" t="t" r="r" b="b"/>
              <a:pathLst>
                <a:path w="228600" h="426084">
                  <a:moveTo>
                    <a:pt x="228473" y="0"/>
                  </a:moveTo>
                  <a:lnTo>
                    <a:pt x="0" y="425577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5246" y="4356100"/>
              <a:ext cx="34290" cy="1155065"/>
            </a:xfrm>
            <a:custGeom>
              <a:avLst/>
              <a:gdLst/>
              <a:ahLst/>
              <a:cxnLst/>
              <a:rect l="l" t="t" r="r" b="b"/>
              <a:pathLst>
                <a:path w="34289" h="1155064">
                  <a:moveTo>
                    <a:pt x="0" y="0"/>
                  </a:moveTo>
                  <a:lnTo>
                    <a:pt x="33781" y="1154684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63005" y="4474845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BFS(A)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0288" y="3957637"/>
            <a:ext cx="2303780" cy="1098550"/>
            <a:chOff x="5610288" y="3957637"/>
            <a:chExt cx="2303780" cy="1098550"/>
          </a:xfrm>
        </p:grpSpPr>
        <p:sp>
          <p:nvSpPr>
            <p:cNvPr id="33" name="object 33"/>
            <p:cNvSpPr/>
            <p:nvPr/>
          </p:nvSpPr>
          <p:spPr>
            <a:xfrm>
              <a:off x="5615051" y="4722876"/>
              <a:ext cx="1019175" cy="328930"/>
            </a:xfrm>
            <a:custGeom>
              <a:avLst/>
              <a:gdLst/>
              <a:ahLst/>
              <a:cxnLst/>
              <a:rect l="l" t="t" r="r" b="b"/>
              <a:pathLst>
                <a:path w="1019175" h="328929">
                  <a:moveTo>
                    <a:pt x="854837" y="0"/>
                  </a:moveTo>
                  <a:lnTo>
                    <a:pt x="854837" y="82042"/>
                  </a:lnTo>
                  <a:lnTo>
                    <a:pt x="0" y="82042"/>
                  </a:lnTo>
                  <a:lnTo>
                    <a:pt x="0" y="246380"/>
                  </a:lnTo>
                  <a:lnTo>
                    <a:pt x="854837" y="246380"/>
                  </a:lnTo>
                  <a:lnTo>
                    <a:pt x="854837" y="328549"/>
                  </a:lnTo>
                  <a:lnTo>
                    <a:pt x="1019175" y="164211"/>
                  </a:lnTo>
                  <a:lnTo>
                    <a:pt x="854837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15051" y="4722876"/>
              <a:ext cx="1019175" cy="328930"/>
            </a:xfrm>
            <a:custGeom>
              <a:avLst/>
              <a:gdLst/>
              <a:ahLst/>
              <a:cxnLst/>
              <a:rect l="l" t="t" r="r" b="b"/>
              <a:pathLst>
                <a:path w="1019175" h="328929">
                  <a:moveTo>
                    <a:pt x="0" y="82042"/>
                  </a:moveTo>
                  <a:lnTo>
                    <a:pt x="854837" y="82042"/>
                  </a:lnTo>
                  <a:lnTo>
                    <a:pt x="854837" y="0"/>
                  </a:lnTo>
                  <a:lnTo>
                    <a:pt x="1019175" y="164211"/>
                  </a:lnTo>
                  <a:lnTo>
                    <a:pt x="854837" y="328549"/>
                  </a:lnTo>
                  <a:lnTo>
                    <a:pt x="854837" y="246380"/>
                  </a:lnTo>
                  <a:lnTo>
                    <a:pt x="0" y="246380"/>
                  </a:lnTo>
                  <a:lnTo>
                    <a:pt x="0" y="820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69251" y="3962400"/>
              <a:ext cx="440055" cy="449580"/>
            </a:xfrm>
            <a:custGeom>
              <a:avLst/>
              <a:gdLst/>
              <a:ahLst/>
              <a:cxnLst/>
              <a:rect l="l" t="t" r="r" b="b"/>
              <a:pathLst>
                <a:path w="440054" h="449579">
                  <a:moveTo>
                    <a:pt x="219837" y="0"/>
                  </a:moveTo>
                  <a:lnTo>
                    <a:pt x="175532" y="4564"/>
                  </a:lnTo>
                  <a:lnTo>
                    <a:pt x="134266" y="17654"/>
                  </a:lnTo>
                  <a:lnTo>
                    <a:pt x="96924" y="38368"/>
                  </a:lnTo>
                  <a:lnTo>
                    <a:pt x="64389" y="65801"/>
                  </a:lnTo>
                  <a:lnTo>
                    <a:pt x="37544" y="99051"/>
                  </a:lnTo>
                  <a:lnTo>
                    <a:pt x="17275" y="137213"/>
                  </a:lnTo>
                  <a:lnTo>
                    <a:pt x="4466" y="179385"/>
                  </a:lnTo>
                  <a:lnTo>
                    <a:pt x="0" y="224662"/>
                  </a:lnTo>
                  <a:lnTo>
                    <a:pt x="4466" y="269940"/>
                  </a:lnTo>
                  <a:lnTo>
                    <a:pt x="17275" y="312112"/>
                  </a:lnTo>
                  <a:lnTo>
                    <a:pt x="37544" y="350274"/>
                  </a:lnTo>
                  <a:lnTo>
                    <a:pt x="64389" y="383524"/>
                  </a:lnTo>
                  <a:lnTo>
                    <a:pt x="96924" y="410957"/>
                  </a:lnTo>
                  <a:lnTo>
                    <a:pt x="134266" y="431671"/>
                  </a:lnTo>
                  <a:lnTo>
                    <a:pt x="175532" y="444761"/>
                  </a:lnTo>
                  <a:lnTo>
                    <a:pt x="219837" y="449325"/>
                  </a:lnTo>
                  <a:lnTo>
                    <a:pt x="264141" y="444761"/>
                  </a:lnTo>
                  <a:lnTo>
                    <a:pt x="305407" y="431671"/>
                  </a:lnTo>
                  <a:lnTo>
                    <a:pt x="342749" y="410957"/>
                  </a:lnTo>
                  <a:lnTo>
                    <a:pt x="375285" y="383524"/>
                  </a:lnTo>
                  <a:lnTo>
                    <a:pt x="402129" y="350274"/>
                  </a:lnTo>
                  <a:lnTo>
                    <a:pt x="422398" y="312112"/>
                  </a:lnTo>
                  <a:lnTo>
                    <a:pt x="435207" y="269940"/>
                  </a:lnTo>
                  <a:lnTo>
                    <a:pt x="439674" y="224662"/>
                  </a:lnTo>
                  <a:lnTo>
                    <a:pt x="435207" y="179385"/>
                  </a:lnTo>
                  <a:lnTo>
                    <a:pt x="422398" y="137213"/>
                  </a:lnTo>
                  <a:lnTo>
                    <a:pt x="402129" y="99051"/>
                  </a:lnTo>
                  <a:lnTo>
                    <a:pt x="375285" y="65801"/>
                  </a:lnTo>
                  <a:lnTo>
                    <a:pt x="342749" y="38368"/>
                  </a:lnTo>
                  <a:lnTo>
                    <a:pt x="305407" y="17654"/>
                  </a:lnTo>
                  <a:lnTo>
                    <a:pt x="264141" y="4564"/>
                  </a:lnTo>
                  <a:lnTo>
                    <a:pt x="2198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9251" y="3962400"/>
              <a:ext cx="440055" cy="449580"/>
            </a:xfrm>
            <a:custGeom>
              <a:avLst/>
              <a:gdLst/>
              <a:ahLst/>
              <a:cxnLst/>
              <a:rect l="l" t="t" r="r" b="b"/>
              <a:pathLst>
                <a:path w="440054" h="449579">
                  <a:moveTo>
                    <a:pt x="0" y="224662"/>
                  </a:moveTo>
                  <a:lnTo>
                    <a:pt x="4466" y="179385"/>
                  </a:lnTo>
                  <a:lnTo>
                    <a:pt x="17275" y="137213"/>
                  </a:lnTo>
                  <a:lnTo>
                    <a:pt x="37544" y="99051"/>
                  </a:lnTo>
                  <a:lnTo>
                    <a:pt x="64389" y="65801"/>
                  </a:lnTo>
                  <a:lnTo>
                    <a:pt x="96924" y="38368"/>
                  </a:lnTo>
                  <a:lnTo>
                    <a:pt x="134266" y="17654"/>
                  </a:lnTo>
                  <a:lnTo>
                    <a:pt x="175532" y="4564"/>
                  </a:lnTo>
                  <a:lnTo>
                    <a:pt x="219837" y="0"/>
                  </a:lnTo>
                  <a:lnTo>
                    <a:pt x="264141" y="4564"/>
                  </a:lnTo>
                  <a:lnTo>
                    <a:pt x="305407" y="17654"/>
                  </a:lnTo>
                  <a:lnTo>
                    <a:pt x="342749" y="38368"/>
                  </a:lnTo>
                  <a:lnTo>
                    <a:pt x="375285" y="65801"/>
                  </a:lnTo>
                  <a:lnTo>
                    <a:pt x="402129" y="99051"/>
                  </a:lnTo>
                  <a:lnTo>
                    <a:pt x="422398" y="137213"/>
                  </a:lnTo>
                  <a:lnTo>
                    <a:pt x="435207" y="179385"/>
                  </a:lnTo>
                  <a:lnTo>
                    <a:pt x="439674" y="224662"/>
                  </a:lnTo>
                  <a:lnTo>
                    <a:pt x="435207" y="269940"/>
                  </a:lnTo>
                  <a:lnTo>
                    <a:pt x="422398" y="312112"/>
                  </a:lnTo>
                  <a:lnTo>
                    <a:pt x="402129" y="350274"/>
                  </a:lnTo>
                  <a:lnTo>
                    <a:pt x="375285" y="383524"/>
                  </a:lnTo>
                  <a:lnTo>
                    <a:pt x="342749" y="410957"/>
                  </a:lnTo>
                  <a:lnTo>
                    <a:pt x="305407" y="431671"/>
                  </a:lnTo>
                  <a:lnTo>
                    <a:pt x="264141" y="444761"/>
                  </a:lnTo>
                  <a:lnTo>
                    <a:pt x="219837" y="449325"/>
                  </a:lnTo>
                  <a:lnTo>
                    <a:pt x="175532" y="444761"/>
                  </a:lnTo>
                  <a:lnTo>
                    <a:pt x="134266" y="431671"/>
                  </a:lnTo>
                  <a:lnTo>
                    <a:pt x="96924" y="410957"/>
                  </a:lnTo>
                  <a:lnTo>
                    <a:pt x="64389" y="383524"/>
                  </a:lnTo>
                  <a:lnTo>
                    <a:pt x="37544" y="350274"/>
                  </a:lnTo>
                  <a:lnTo>
                    <a:pt x="17275" y="312112"/>
                  </a:lnTo>
                  <a:lnTo>
                    <a:pt x="4466" y="269940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11618" y="404698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97687" y="4657661"/>
            <a:ext cx="447675" cy="457834"/>
            <a:chOff x="6897687" y="4657661"/>
            <a:chExt cx="447675" cy="457834"/>
          </a:xfrm>
        </p:grpSpPr>
        <p:sp>
          <p:nvSpPr>
            <p:cNvPr id="39" name="object 39"/>
            <p:cNvSpPr/>
            <p:nvPr/>
          </p:nvSpPr>
          <p:spPr>
            <a:xfrm>
              <a:off x="6902450" y="4662423"/>
              <a:ext cx="438150" cy="448309"/>
            </a:xfrm>
            <a:custGeom>
              <a:avLst/>
              <a:gdLst/>
              <a:ahLst/>
              <a:cxnLst/>
              <a:rect l="l" t="t" r="r" b="b"/>
              <a:pathLst>
                <a:path w="438150" h="448309">
                  <a:moveTo>
                    <a:pt x="219075" y="0"/>
                  </a:moveTo>
                  <a:lnTo>
                    <a:pt x="174912" y="4552"/>
                  </a:lnTo>
                  <a:lnTo>
                    <a:pt x="133784" y="17607"/>
                  </a:lnTo>
                  <a:lnTo>
                    <a:pt x="96570" y="38261"/>
                  </a:lnTo>
                  <a:lnTo>
                    <a:pt x="64150" y="65611"/>
                  </a:lnTo>
                  <a:lnTo>
                    <a:pt x="37404" y="98753"/>
                  </a:lnTo>
                  <a:lnTo>
                    <a:pt x="17210" y="136784"/>
                  </a:lnTo>
                  <a:lnTo>
                    <a:pt x="4449" y="178801"/>
                  </a:lnTo>
                  <a:lnTo>
                    <a:pt x="0" y="223900"/>
                  </a:lnTo>
                  <a:lnTo>
                    <a:pt x="4449" y="269000"/>
                  </a:lnTo>
                  <a:lnTo>
                    <a:pt x="17210" y="311017"/>
                  </a:lnTo>
                  <a:lnTo>
                    <a:pt x="37404" y="349048"/>
                  </a:lnTo>
                  <a:lnTo>
                    <a:pt x="64150" y="382190"/>
                  </a:lnTo>
                  <a:lnTo>
                    <a:pt x="96570" y="409540"/>
                  </a:lnTo>
                  <a:lnTo>
                    <a:pt x="133784" y="430194"/>
                  </a:lnTo>
                  <a:lnTo>
                    <a:pt x="174912" y="443249"/>
                  </a:lnTo>
                  <a:lnTo>
                    <a:pt x="219075" y="447801"/>
                  </a:lnTo>
                  <a:lnTo>
                    <a:pt x="263237" y="443249"/>
                  </a:lnTo>
                  <a:lnTo>
                    <a:pt x="304365" y="430194"/>
                  </a:lnTo>
                  <a:lnTo>
                    <a:pt x="341579" y="409540"/>
                  </a:lnTo>
                  <a:lnTo>
                    <a:pt x="373999" y="382190"/>
                  </a:lnTo>
                  <a:lnTo>
                    <a:pt x="400745" y="349048"/>
                  </a:lnTo>
                  <a:lnTo>
                    <a:pt x="420939" y="311017"/>
                  </a:lnTo>
                  <a:lnTo>
                    <a:pt x="433700" y="269000"/>
                  </a:lnTo>
                  <a:lnTo>
                    <a:pt x="438150" y="223900"/>
                  </a:lnTo>
                  <a:lnTo>
                    <a:pt x="433700" y="178801"/>
                  </a:lnTo>
                  <a:lnTo>
                    <a:pt x="420939" y="136784"/>
                  </a:lnTo>
                  <a:lnTo>
                    <a:pt x="400745" y="98753"/>
                  </a:lnTo>
                  <a:lnTo>
                    <a:pt x="373999" y="65611"/>
                  </a:lnTo>
                  <a:lnTo>
                    <a:pt x="341579" y="38261"/>
                  </a:lnTo>
                  <a:lnTo>
                    <a:pt x="304365" y="17607"/>
                  </a:lnTo>
                  <a:lnTo>
                    <a:pt x="263237" y="4552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02450" y="4662423"/>
              <a:ext cx="438150" cy="448309"/>
            </a:xfrm>
            <a:custGeom>
              <a:avLst/>
              <a:gdLst/>
              <a:ahLst/>
              <a:cxnLst/>
              <a:rect l="l" t="t" r="r" b="b"/>
              <a:pathLst>
                <a:path w="438150" h="448309">
                  <a:moveTo>
                    <a:pt x="0" y="223900"/>
                  </a:moveTo>
                  <a:lnTo>
                    <a:pt x="4449" y="178801"/>
                  </a:lnTo>
                  <a:lnTo>
                    <a:pt x="17210" y="136784"/>
                  </a:lnTo>
                  <a:lnTo>
                    <a:pt x="37404" y="98753"/>
                  </a:lnTo>
                  <a:lnTo>
                    <a:pt x="64150" y="65611"/>
                  </a:lnTo>
                  <a:lnTo>
                    <a:pt x="96570" y="38261"/>
                  </a:lnTo>
                  <a:lnTo>
                    <a:pt x="133784" y="17607"/>
                  </a:lnTo>
                  <a:lnTo>
                    <a:pt x="174912" y="4552"/>
                  </a:lnTo>
                  <a:lnTo>
                    <a:pt x="219075" y="0"/>
                  </a:lnTo>
                  <a:lnTo>
                    <a:pt x="263237" y="4552"/>
                  </a:lnTo>
                  <a:lnTo>
                    <a:pt x="304365" y="17607"/>
                  </a:lnTo>
                  <a:lnTo>
                    <a:pt x="341579" y="38261"/>
                  </a:lnTo>
                  <a:lnTo>
                    <a:pt x="373999" y="65611"/>
                  </a:lnTo>
                  <a:lnTo>
                    <a:pt x="400745" y="98753"/>
                  </a:lnTo>
                  <a:lnTo>
                    <a:pt x="420939" y="136784"/>
                  </a:lnTo>
                  <a:lnTo>
                    <a:pt x="433700" y="178801"/>
                  </a:lnTo>
                  <a:lnTo>
                    <a:pt x="438150" y="223900"/>
                  </a:lnTo>
                  <a:lnTo>
                    <a:pt x="433700" y="269000"/>
                  </a:lnTo>
                  <a:lnTo>
                    <a:pt x="420939" y="311017"/>
                  </a:lnTo>
                  <a:lnTo>
                    <a:pt x="400745" y="349048"/>
                  </a:lnTo>
                  <a:lnTo>
                    <a:pt x="373999" y="382190"/>
                  </a:lnTo>
                  <a:lnTo>
                    <a:pt x="341579" y="409540"/>
                  </a:lnTo>
                  <a:lnTo>
                    <a:pt x="304365" y="430194"/>
                  </a:lnTo>
                  <a:lnTo>
                    <a:pt x="263237" y="443249"/>
                  </a:lnTo>
                  <a:lnTo>
                    <a:pt x="219075" y="447801"/>
                  </a:lnTo>
                  <a:lnTo>
                    <a:pt x="174912" y="443249"/>
                  </a:lnTo>
                  <a:lnTo>
                    <a:pt x="133784" y="430194"/>
                  </a:lnTo>
                  <a:lnTo>
                    <a:pt x="96570" y="409540"/>
                  </a:lnTo>
                  <a:lnTo>
                    <a:pt x="64150" y="382190"/>
                  </a:lnTo>
                  <a:lnTo>
                    <a:pt x="37404" y="349048"/>
                  </a:lnTo>
                  <a:lnTo>
                    <a:pt x="17210" y="311017"/>
                  </a:lnTo>
                  <a:lnTo>
                    <a:pt x="4449" y="269000"/>
                  </a:lnTo>
                  <a:lnTo>
                    <a:pt x="0" y="223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047103" y="474675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161337" y="4738687"/>
            <a:ext cx="447675" cy="459105"/>
            <a:chOff x="8161337" y="4738687"/>
            <a:chExt cx="447675" cy="459105"/>
          </a:xfrm>
        </p:grpSpPr>
        <p:sp>
          <p:nvSpPr>
            <p:cNvPr id="43" name="object 43"/>
            <p:cNvSpPr/>
            <p:nvPr/>
          </p:nvSpPr>
          <p:spPr>
            <a:xfrm>
              <a:off x="8166100" y="4743450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64"/>
                  </a:lnTo>
                  <a:lnTo>
                    <a:pt x="133784" y="17654"/>
                  </a:lnTo>
                  <a:lnTo>
                    <a:pt x="96570" y="38368"/>
                  </a:lnTo>
                  <a:lnTo>
                    <a:pt x="64150" y="65801"/>
                  </a:lnTo>
                  <a:lnTo>
                    <a:pt x="37404" y="99051"/>
                  </a:lnTo>
                  <a:lnTo>
                    <a:pt x="17210" y="137213"/>
                  </a:lnTo>
                  <a:lnTo>
                    <a:pt x="4449" y="179385"/>
                  </a:lnTo>
                  <a:lnTo>
                    <a:pt x="0" y="224662"/>
                  </a:lnTo>
                  <a:lnTo>
                    <a:pt x="4449" y="269940"/>
                  </a:lnTo>
                  <a:lnTo>
                    <a:pt x="17210" y="312112"/>
                  </a:lnTo>
                  <a:lnTo>
                    <a:pt x="37404" y="350274"/>
                  </a:lnTo>
                  <a:lnTo>
                    <a:pt x="64150" y="383524"/>
                  </a:lnTo>
                  <a:lnTo>
                    <a:pt x="96570" y="410957"/>
                  </a:lnTo>
                  <a:lnTo>
                    <a:pt x="133784" y="431671"/>
                  </a:lnTo>
                  <a:lnTo>
                    <a:pt x="174912" y="444761"/>
                  </a:lnTo>
                  <a:lnTo>
                    <a:pt x="219075" y="449325"/>
                  </a:lnTo>
                  <a:lnTo>
                    <a:pt x="263237" y="444761"/>
                  </a:lnTo>
                  <a:lnTo>
                    <a:pt x="304365" y="431671"/>
                  </a:lnTo>
                  <a:lnTo>
                    <a:pt x="341579" y="410957"/>
                  </a:lnTo>
                  <a:lnTo>
                    <a:pt x="373999" y="383524"/>
                  </a:lnTo>
                  <a:lnTo>
                    <a:pt x="400745" y="350274"/>
                  </a:lnTo>
                  <a:lnTo>
                    <a:pt x="420939" y="312112"/>
                  </a:lnTo>
                  <a:lnTo>
                    <a:pt x="433700" y="269940"/>
                  </a:lnTo>
                  <a:lnTo>
                    <a:pt x="438150" y="224662"/>
                  </a:lnTo>
                  <a:lnTo>
                    <a:pt x="433700" y="179385"/>
                  </a:lnTo>
                  <a:lnTo>
                    <a:pt x="420939" y="137213"/>
                  </a:lnTo>
                  <a:lnTo>
                    <a:pt x="400745" y="99051"/>
                  </a:lnTo>
                  <a:lnTo>
                    <a:pt x="373999" y="65801"/>
                  </a:lnTo>
                  <a:lnTo>
                    <a:pt x="341579" y="38368"/>
                  </a:lnTo>
                  <a:lnTo>
                    <a:pt x="304365" y="17654"/>
                  </a:lnTo>
                  <a:lnTo>
                    <a:pt x="263237" y="4564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66100" y="4743450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662"/>
                  </a:moveTo>
                  <a:lnTo>
                    <a:pt x="4449" y="179385"/>
                  </a:lnTo>
                  <a:lnTo>
                    <a:pt x="17210" y="137213"/>
                  </a:lnTo>
                  <a:lnTo>
                    <a:pt x="37404" y="99051"/>
                  </a:lnTo>
                  <a:lnTo>
                    <a:pt x="64150" y="65801"/>
                  </a:lnTo>
                  <a:lnTo>
                    <a:pt x="96570" y="38368"/>
                  </a:lnTo>
                  <a:lnTo>
                    <a:pt x="133784" y="17654"/>
                  </a:lnTo>
                  <a:lnTo>
                    <a:pt x="174912" y="4564"/>
                  </a:lnTo>
                  <a:lnTo>
                    <a:pt x="219075" y="0"/>
                  </a:lnTo>
                  <a:lnTo>
                    <a:pt x="263237" y="4564"/>
                  </a:lnTo>
                  <a:lnTo>
                    <a:pt x="304365" y="17654"/>
                  </a:lnTo>
                  <a:lnTo>
                    <a:pt x="341579" y="38368"/>
                  </a:lnTo>
                  <a:lnTo>
                    <a:pt x="373999" y="65801"/>
                  </a:lnTo>
                  <a:lnTo>
                    <a:pt x="400745" y="99051"/>
                  </a:lnTo>
                  <a:lnTo>
                    <a:pt x="420939" y="137213"/>
                  </a:lnTo>
                  <a:lnTo>
                    <a:pt x="433700" y="179385"/>
                  </a:lnTo>
                  <a:lnTo>
                    <a:pt x="438150" y="224662"/>
                  </a:lnTo>
                  <a:lnTo>
                    <a:pt x="433700" y="269940"/>
                  </a:lnTo>
                  <a:lnTo>
                    <a:pt x="420939" y="312112"/>
                  </a:lnTo>
                  <a:lnTo>
                    <a:pt x="400745" y="350274"/>
                  </a:lnTo>
                  <a:lnTo>
                    <a:pt x="373999" y="383524"/>
                  </a:lnTo>
                  <a:lnTo>
                    <a:pt x="341579" y="410957"/>
                  </a:lnTo>
                  <a:lnTo>
                    <a:pt x="304365" y="431671"/>
                  </a:lnTo>
                  <a:lnTo>
                    <a:pt x="263237" y="444761"/>
                  </a:lnTo>
                  <a:lnTo>
                    <a:pt x="219075" y="449325"/>
                  </a:lnTo>
                  <a:lnTo>
                    <a:pt x="174912" y="444761"/>
                  </a:lnTo>
                  <a:lnTo>
                    <a:pt x="133784" y="431671"/>
                  </a:lnTo>
                  <a:lnTo>
                    <a:pt x="96570" y="410957"/>
                  </a:lnTo>
                  <a:lnTo>
                    <a:pt x="64150" y="383524"/>
                  </a:lnTo>
                  <a:lnTo>
                    <a:pt x="37404" y="350274"/>
                  </a:lnTo>
                  <a:lnTo>
                    <a:pt x="17210" y="312112"/>
                  </a:lnTo>
                  <a:lnTo>
                    <a:pt x="4449" y="269940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312277" y="482815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13637" y="4745037"/>
            <a:ext cx="449580" cy="460375"/>
            <a:chOff x="7513637" y="4745037"/>
            <a:chExt cx="449580" cy="460375"/>
          </a:xfrm>
        </p:grpSpPr>
        <p:sp>
          <p:nvSpPr>
            <p:cNvPr id="47" name="object 47"/>
            <p:cNvSpPr/>
            <p:nvPr/>
          </p:nvSpPr>
          <p:spPr>
            <a:xfrm>
              <a:off x="7518400" y="4749800"/>
              <a:ext cx="440055" cy="450850"/>
            </a:xfrm>
            <a:custGeom>
              <a:avLst/>
              <a:gdLst/>
              <a:ahLst/>
              <a:cxnLst/>
              <a:rect l="l" t="t" r="r" b="b"/>
              <a:pathLst>
                <a:path w="440054" h="450850">
                  <a:moveTo>
                    <a:pt x="219836" y="0"/>
                  </a:moveTo>
                  <a:lnTo>
                    <a:pt x="175532" y="4581"/>
                  </a:lnTo>
                  <a:lnTo>
                    <a:pt x="134266" y="17720"/>
                  </a:lnTo>
                  <a:lnTo>
                    <a:pt x="96924" y="38509"/>
                  </a:lnTo>
                  <a:lnTo>
                    <a:pt x="64388" y="66039"/>
                  </a:lnTo>
                  <a:lnTo>
                    <a:pt x="37544" y="99404"/>
                  </a:lnTo>
                  <a:lnTo>
                    <a:pt x="17275" y="137695"/>
                  </a:lnTo>
                  <a:lnTo>
                    <a:pt x="4466" y="180005"/>
                  </a:lnTo>
                  <a:lnTo>
                    <a:pt x="0" y="225425"/>
                  </a:lnTo>
                  <a:lnTo>
                    <a:pt x="4466" y="270844"/>
                  </a:lnTo>
                  <a:lnTo>
                    <a:pt x="17275" y="313154"/>
                  </a:lnTo>
                  <a:lnTo>
                    <a:pt x="37544" y="351445"/>
                  </a:lnTo>
                  <a:lnTo>
                    <a:pt x="64388" y="384810"/>
                  </a:lnTo>
                  <a:lnTo>
                    <a:pt x="96924" y="412340"/>
                  </a:lnTo>
                  <a:lnTo>
                    <a:pt x="134266" y="433129"/>
                  </a:lnTo>
                  <a:lnTo>
                    <a:pt x="175532" y="446268"/>
                  </a:lnTo>
                  <a:lnTo>
                    <a:pt x="219836" y="450850"/>
                  </a:lnTo>
                  <a:lnTo>
                    <a:pt x="264147" y="446268"/>
                  </a:lnTo>
                  <a:lnTo>
                    <a:pt x="305427" y="433129"/>
                  </a:lnTo>
                  <a:lnTo>
                    <a:pt x="342789" y="412340"/>
                  </a:lnTo>
                  <a:lnTo>
                    <a:pt x="375348" y="384810"/>
                  </a:lnTo>
                  <a:lnTo>
                    <a:pt x="402215" y="351445"/>
                  </a:lnTo>
                  <a:lnTo>
                    <a:pt x="422505" y="313154"/>
                  </a:lnTo>
                  <a:lnTo>
                    <a:pt x="435329" y="270844"/>
                  </a:lnTo>
                  <a:lnTo>
                    <a:pt x="439800" y="225425"/>
                  </a:lnTo>
                  <a:lnTo>
                    <a:pt x="435329" y="180005"/>
                  </a:lnTo>
                  <a:lnTo>
                    <a:pt x="422505" y="137695"/>
                  </a:lnTo>
                  <a:lnTo>
                    <a:pt x="402215" y="99404"/>
                  </a:lnTo>
                  <a:lnTo>
                    <a:pt x="375348" y="66039"/>
                  </a:lnTo>
                  <a:lnTo>
                    <a:pt x="342789" y="38509"/>
                  </a:lnTo>
                  <a:lnTo>
                    <a:pt x="305427" y="17720"/>
                  </a:lnTo>
                  <a:lnTo>
                    <a:pt x="264147" y="4581"/>
                  </a:lnTo>
                  <a:lnTo>
                    <a:pt x="2198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18400" y="4749800"/>
              <a:ext cx="440055" cy="450850"/>
            </a:xfrm>
            <a:custGeom>
              <a:avLst/>
              <a:gdLst/>
              <a:ahLst/>
              <a:cxnLst/>
              <a:rect l="l" t="t" r="r" b="b"/>
              <a:pathLst>
                <a:path w="440054" h="450850">
                  <a:moveTo>
                    <a:pt x="0" y="225425"/>
                  </a:moveTo>
                  <a:lnTo>
                    <a:pt x="4466" y="180005"/>
                  </a:lnTo>
                  <a:lnTo>
                    <a:pt x="17275" y="137695"/>
                  </a:lnTo>
                  <a:lnTo>
                    <a:pt x="37544" y="99404"/>
                  </a:lnTo>
                  <a:lnTo>
                    <a:pt x="64388" y="66039"/>
                  </a:lnTo>
                  <a:lnTo>
                    <a:pt x="96924" y="38509"/>
                  </a:lnTo>
                  <a:lnTo>
                    <a:pt x="134266" y="17720"/>
                  </a:lnTo>
                  <a:lnTo>
                    <a:pt x="175532" y="4581"/>
                  </a:lnTo>
                  <a:lnTo>
                    <a:pt x="219836" y="0"/>
                  </a:lnTo>
                  <a:lnTo>
                    <a:pt x="264147" y="4581"/>
                  </a:lnTo>
                  <a:lnTo>
                    <a:pt x="305427" y="17720"/>
                  </a:lnTo>
                  <a:lnTo>
                    <a:pt x="342789" y="38509"/>
                  </a:lnTo>
                  <a:lnTo>
                    <a:pt x="375348" y="66039"/>
                  </a:lnTo>
                  <a:lnTo>
                    <a:pt x="402215" y="99404"/>
                  </a:lnTo>
                  <a:lnTo>
                    <a:pt x="422505" y="137695"/>
                  </a:lnTo>
                  <a:lnTo>
                    <a:pt x="435329" y="180005"/>
                  </a:lnTo>
                  <a:lnTo>
                    <a:pt x="439800" y="225425"/>
                  </a:lnTo>
                  <a:lnTo>
                    <a:pt x="435329" y="270844"/>
                  </a:lnTo>
                  <a:lnTo>
                    <a:pt x="422505" y="313154"/>
                  </a:lnTo>
                  <a:lnTo>
                    <a:pt x="402215" y="351445"/>
                  </a:lnTo>
                  <a:lnTo>
                    <a:pt x="375348" y="384810"/>
                  </a:lnTo>
                  <a:lnTo>
                    <a:pt x="342789" y="412340"/>
                  </a:lnTo>
                  <a:lnTo>
                    <a:pt x="305427" y="433129"/>
                  </a:lnTo>
                  <a:lnTo>
                    <a:pt x="264147" y="446268"/>
                  </a:lnTo>
                  <a:lnTo>
                    <a:pt x="219836" y="450850"/>
                  </a:lnTo>
                  <a:lnTo>
                    <a:pt x="175532" y="446268"/>
                  </a:lnTo>
                  <a:lnTo>
                    <a:pt x="134266" y="433129"/>
                  </a:lnTo>
                  <a:lnTo>
                    <a:pt x="96924" y="412340"/>
                  </a:lnTo>
                  <a:lnTo>
                    <a:pt x="64388" y="384810"/>
                  </a:lnTo>
                  <a:lnTo>
                    <a:pt x="37544" y="351445"/>
                  </a:lnTo>
                  <a:lnTo>
                    <a:pt x="17275" y="313154"/>
                  </a:lnTo>
                  <a:lnTo>
                    <a:pt x="4466" y="270844"/>
                  </a:lnTo>
                  <a:lnTo>
                    <a:pt x="0" y="225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71054" y="483450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65988" y="4328604"/>
            <a:ext cx="1481455" cy="1555115"/>
            <a:chOff x="6765988" y="4328604"/>
            <a:chExt cx="1481455" cy="1555115"/>
          </a:xfrm>
        </p:grpSpPr>
        <p:sp>
          <p:nvSpPr>
            <p:cNvPr id="51" name="object 51"/>
            <p:cNvSpPr/>
            <p:nvPr/>
          </p:nvSpPr>
          <p:spPr>
            <a:xfrm>
              <a:off x="7277481" y="4346066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0" y="381253"/>
                  </a:moveTo>
                  <a:lnTo>
                    <a:pt x="256921" y="0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44409" y="4346066"/>
              <a:ext cx="386080" cy="463550"/>
            </a:xfrm>
            <a:custGeom>
              <a:avLst/>
              <a:gdLst/>
              <a:ahLst/>
              <a:cxnLst/>
              <a:rect l="l" t="t" r="r" b="b"/>
              <a:pathLst>
                <a:path w="386079" h="463550">
                  <a:moveTo>
                    <a:pt x="0" y="0"/>
                  </a:moveTo>
                  <a:lnTo>
                    <a:pt x="385572" y="463549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70751" y="5429249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64"/>
                  </a:lnTo>
                  <a:lnTo>
                    <a:pt x="133784" y="17654"/>
                  </a:lnTo>
                  <a:lnTo>
                    <a:pt x="96570" y="38367"/>
                  </a:lnTo>
                  <a:lnTo>
                    <a:pt x="64150" y="65798"/>
                  </a:lnTo>
                  <a:lnTo>
                    <a:pt x="37404" y="99045"/>
                  </a:lnTo>
                  <a:lnTo>
                    <a:pt x="17210" y="137202"/>
                  </a:lnTo>
                  <a:lnTo>
                    <a:pt x="4449" y="179368"/>
                  </a:lnTo>
                  <a:lnTo>
                    <a:pt x="0" y="224637"/>
                  </a:lnTo>
                  <a:lnTo>
                    <a:pt x="4449" y="269906"/>
                  </a:lnTo>
                  <a:lnTo>
                    <a:pt x="17210" y="312070"/>
                  </a:lnTo>
                  <a:lnTo>
                    <a:pt x="37404" y="350226"/>
                  </a:lnTo>
                  <a:lnTo>
                    <a:pt x="64150" y="383470"/>
                  </a:lnTo>
                  <a:lnTo>
                    <a:pt x="96570" y="410899"/>
                  </a:lnTo>
                  <a:lnTo>
                    <a:pt x="133784" y="431609"/>
                  </a:lnTo>
                  <a:lnTo>
                    <a:pt x="174912" y="444698"/>
                  </a:lnTo>
                  <a:lnTo>
                    <a:pt x="219075" y="449262"/>
                  </a:lnTo>
                  <a:lnTo>
                    <a:pt x="263201" y="444698"/>
                  </a:lnTo>
                  <a:lnTo>
                    <a:pt x="304311" y="431609"/>
                  </a:lnTo>
                  <a:lnTo>
                    <a:pt x="341523" y="410899"/>
                  </a:lnTo>
                  <a:lnTo>
                    <a:pt x="373951" y="383470"/>
                  </a:lnTo>
                  <a:lnTo>
                    <a:pt x="400712" y="350226"/>
                  </a:lnTo>
                  <a:lnTo>
                    <a:pt x="420921" y="312070"/>
                  </a:lnTo>
                  <a:lnTo>
                    <a:pt x="433695" y="269906"/>
                  </a:lnTo>
                  <a:lnTo>
                    <a:pt x="438150" y="224637"/>
                  </a:lnTo>
                  <a:lnTo>
                    <a:pt x="433695" y="179368"/>
                  </a:lnTo>
                  <a:lnTo>
                    <a:pt x="420921" y="137202"/>
                  </a:lnTo>
                  <a:lnTo>
                    <a:pt x="400712" y="99045"/>
                  </a:lnTo>
                  <a:lnTo>
                    <a:pt x="373951" y="65798"/>
                  </a:lnTo>
                  <a:lnTo>
                    <a:pt x="341523" y="38367"/>
                  </a:lnTo>
                  <a:lnTo>
                    <a:pt x="304311" y="17654"/>
                  </a:lnTo>
                  <a:lnTo>
                    <a:pt x="263201" y="4564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0751" y="5429249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637"/>
                  </a:moveTo>
                  <a:lnTo>
                    <a:pt x="4449" y="179368"/>
                  </a:lnTo>
                  <a:lnTo>
                    <a:pt x="17210" y="137202"/>
                  </a:lnTo>
                  <a:lnTo>
                    <a:pt x="37404" y="99045"/>
                  </a:lnTo>
                  <a:lnTo>
                    <a:pt x="64150" y="65798"/>
                  </a:lnTo>
                  <a:lnTo>
                    <a:pt x="96570" y="38367"/>
                  </a:lnTo>
                  <a:lnTo>
                    <a:pt x="133784" y="17654"/>
                  </a:lnTo>
                  <a:lnTo>
                    <a:pt x="174912" y="4564"/>
                  </a:lnTo>
                  <a:lnTo>
                    <a:pt x="219075" y="0"/>
                  </a:lnTo>
                  <a:lnTo>
                    <a:pt x="263201" y="4564"/>
                  </a:lnTo>
                  <a:lnTo>
                    <a:pt x="304311" y="17654"/>
                  </a:lnTo>
                  <a:lnTo>
                    <a:pt x="341523" y="38367"/>
                  </a:lnTo>
                  <a:lnTo>
                    <a:pt x="373951" y="65798"/>
                  </a:lnTo>
                  <a:lnTo>
                    <a:pt x="400712" y="99045"/>
                  </a:lnTo>
                  <a:lnTo>
                    <a:pt x="420921" y="137202"/>
                  </a:lnTo>
                  <a:lnTo>
                    <a:pt x="433695" y="179368"/>
                  </a:lnTo>
                  <a:lnTo>
                    <a:pt x="438150" y="224637"/>
                  </a:lnTo>
                  <a:lnTo>
                    <a:pt x="433695" y="269906"/>
                  </a:lnTo>
                  <a:lnTo>
                    <a:pt x="420921" y="312070"/>
                  </a:lnTo>
                  <a:lnTo>
                    <a:pt x="400712" y="350226"/>
                  </a:lnTo>
                  <a:lnTo>
                    <a:pt x="373951" y="383470"/>
                  </a:lnTo>
                  <a:lnTo>
                    <a:pt x="341523" y="410899"/>
                  </a:lnTo>
                  <a:lnTo>
                    <a:pt x="304311" y="431609"/>
                  </a:lnTo>
                  <a:lnTo>
                    <a:pt x="263201" y="444698"/>
                  </a:lnTo>
                  <a:lnTo>
                    <a:pt x="219075" y="449262"/>
                  </a:lnTo>
                  <a:lnTo>
                    <a:pt x="174912" y="444698"/>
                  </a:lnTo>
                  <a:lnTo>
                    <a:pt x="133784" y="431609"/>
                  </a:lnTo>
                  <a:lnTo>
                    <a:pt x="96570" y="410899"/>
                  </a:lnTo>
                  <a:lnTo>
                    <a:pt x="64150" y="383470"/>
                  </a:lnTo>
                  <a:lnTo>
                    <a:pt x="37404" y="350226"/>
                  </a:lnTo>
                  <a:lnTo>
                    <a:pt x="17210" y="312070"/>
                  </a:lnTo>
                  <a:lnTo>
                    <a:pt x="4449" y="269906"/>
                  </a:lnTo>
                  <a:lnTo>
                    <a:pt x="0" y="224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907530" y="551393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336738" y="4060888"/>
            <a:ext cx="6419850" cy="1385570"/>
            <a:chOff x="1336738" y="4060888"/>
            <a:chExt cx="6419850" cy="1385570"/>
          </a:xfrm>
        </p:grpSpPr>
        <p:sp>
          <p:nvSpPr>
            <p:cNvPr id="57" name="object 57"/>
            <p:cNvSpPr/>
            <p:nvPr/>
          </p:nvSpPr>
          <p:spPr>
            <a:xfrm>
              <a:off x="6990715" y="4411853"/>
              <a:ext cx="748665" cy="1017269"/>
            </a:xfrm>
            <a:custGeom>
              <a:avLst/>
              <a:gdLst/>
              <a:ahLst/>
              <a:cxnLst/>
              <a:rect l="l" t="t" r="r" b="b"/>
              <a:pathLst>
                <a:path w="748665" h="1017269">
                  <a:moveTo>
                    <a:pt x="131699" y="697738"/>
                  </a:moveTo>
                  <a:lnTo>
                    <a:pt x="0" y="1017143"/>
                  </a:lnTo>
                </a:path>
                <a:path w="748665" h="1017269">
                  <a:moveTo>
                    <a:pt x="698626" y="0"/>
                  </a:moveTo>
                  <a:lnTo>
                    <a:pt x="748283" y="338709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1500" y="4065651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58"/>
                  </a:lnTo>
                  <a:lnTo>
                    <a:pt x="133784" y="17635"/>
                  </a:lnTo>
                  <a:lnTo>
                    <a:pt x="96570" y="38328"/>
                  </a:lnTo>
                  <a:lnTo>
                    <a:pt x="64150" y="65738"/>
                  </a:lnTo>
                  <a:lnTo>
                    <a:pt x="37404" y="98964"/>
                  </a:lnTo>
                  <a:lnTo>
                    <a:pt x="17210" y="137106"/>
                  </a:lnTo>
                  <a:lnTo>
                    <a:pt x="4449" y="179263"/>
                  </a:lnTo>
                  <a:lnTo>
                    <a:pt x="0" y="224536"/>
                  </a:lnTo>
                  <a:lnTo>
                    <a:pt x="4449" y="269813"/>
                  </a:lnTo>
                  <a:lnTo>
                    <a:pt x="17210" y="311985"/>
                  </a:lnTo>
                  <a:lnTo>
                    <a:pt x="37404" y="350147"/>
                  </a:lnTo>
                  <a:lnTo>
                    <a:pt x="64150" y="383397"/>
                  </a:lnTo>
                  <a:lnTo>
                    <a:pt x="96570" y="410830"/>
                  </a:lnTo>
                  <a:lnTo>
                    <a:pt x="133784" y="431544"/>
                  </a:lnTo>
                  <a:lnTo>
                    <a:pt x="174912" y="444634"/>
                  </a:lnTo>
                  <a:lnTo>
                    <a:pt x="219075" y="449199"/>
                  </a:lnTo>
                  <a:lnTo>
                    <a:pt x="263201" y="444634"/>
                  </a:lnTo>
                  <a:lnTo>
                    <a:pt x="304311" y="431544"/>
                  </a:lnTo>
                  <a:lnTo>
                    <a:pt x="341523" y="410830"/>
                  </a:lnTo>
                  <a:lnTo>
                    <a:pt x="373951" y="383397"/>
                  </a:lnTo>
                  <a:lnTo>
                    <a:pt x="400712" y="350147"/>
                  </a:lnTo>
                  <a:lnTo>
                    <a:pt x="420921" y="311985"/>
                  </a:lnTo>
                  <a:lnTo>
                    <a:pt x="433695" y="269813"/>
                  </a:lnTo>
                  <a:lnTo>
                    <a:pt x="438150" y="224536"/>
                  </a:lnTo>
                  <a:lnTo>
                    <a:pt x="433695" y="179263"/>
                  </a:lnTo>
                  <a:lnTo>
                    <a:pt x="420921" y="137106"/>
                  </a:lnTo>
                  <a:lnTo>
                    <a:pt x="400712" y="98964"/>
                  </a:lnTo>
                  <a:lnTo>
                    <a:pt x="373951" y="65738"/>
                  </a:lnTo>
                  <a:lnTo>
                    <a:pt x="341523" y="38328"/>
                  </a:lnTo>
                  <a:lnTo>
                    <a:pt x="304311" y="17635"/>
                  </a:lnTo>
                  <a:lnTo>
                    <a:pt x="263201" y="4558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41500" y="4065651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536"/>
                  </a:moveTo>
                  <a:lnTo>
                    <a:pt x="4449" y="179263"/>
                  </a:lnTo>
                  <a:lnTo>
                    <a:pt x="17210" y="137106"/>
                  </a:lnTo>
                  <a:lnTo>
                    <a:pt x="37404" y="98964"/>
                  </a:lnTo>
                  <a:lnTo>
                    <a:pt x="64150" y="65738"/>
                  </a:lnTo>
                  <a:lnTo>
                    <a:pt x="96570" y="38328"/>
                  </a:lnTo>
                  <a:lnTo>
                    <a:pt x="133784" y="17635"/>
                  </a:lnTo>
                  <a:lnTo>
                    <a:pt x="174912" y="4558"/>
                  </a:lnTo>
                  <a:lnTo>
                    <a:pt x="219075" y="0"/>
                  </a:lnTo>
                  <a:lnTo>
                    <a:pt x="263201" y="4558"/>
                  </a:lnTo>
                  <a:lnTo>
                    <a:pt x="304311" y="17635"/>
                  </a:lnTo>
                  <a:lnTo>
                    <a:pt x="341523" y="38328"/>
                  </a:lnTo>
                  <a:lnTo>
                    <a:pt x="373951" y="65738"/>
                  </a:lnTo>
                  <a:lnTo>
                    <a:pt x="400712" y="98964"/>
                  </a:lnTo>
                  <a:lnTo>
                    <a:pt x="420921" y="137106"/>
                  </a:lnTo>
                  <a:lnTo>
                    <a:pt x="433695" y="179263"/>
                  </a:lnTo>
                  <a:lnTo>
                    <a:pt x="438150" y="224536"/>
                  </a:lnTo>
                  <a:lnTo>
                    <a:pt x="433695" y="269813"/>
                  </a:lnTo>
                  <a:lnTo>
                    <a:pt x="420921" y="311985"/>
                  </a:lnTo>
                  <a:lnTo>
                    <a:pt x="400712" y="350147"/>
                  </a:lnTo>
                  <a:lnTo>
                    <a:pt x="373951" y="383397"/>
                  </a:lnTo>
                  <a:lnTo>
                    <a:pt x="341523" y="410830"/>
                  </a:lnTo>
                  <a:lnTo>
                    <a:pt x="304311" y="431544"/>
                  </a:lnTo>
                  <a:lnTo>
                    <a:pt x="263201" y="444634"/>
                  </a:lnTo>
                  <a:lnTo>
                    <a:pt x="219075" y="449199"/>
                  </a:lnTo>
                  <a:lnTo>
                    <a:pt x="174912" y="444634"/>
                  </a:lnTo>
                  <a:lnTo>
                    <a:pt x="133784" y="431544"/>
                  </a:lnTo>
                  <a:lnTo>
                    <a:pt x="96570" y="410830"/>
                  </a:lnTo>
                  <a:lnTo>
                    <a:pt x="64150" y="383397"/>
                  </a:lnTo>
                  <a:lnTo>
                    <a:pt x="37404" y="350147"/>
                  </a:lnTo>
                  <a:lnTo>
                    <a:pt x="17210" y="311985"/>
                  </a:lnTo>
                  <a:lnTo>
                    <a:pt x="4449" y="269813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482089" y="41499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14400" y="4791011"/>
            <a:ext cx="448309" cy="457834"/>
            <a:chOff x="914400" y="4791011"/>
            <a:chExt cx="448309" cy="457834"/>
          </a:xfrm>
        </p:grpSpPr>
        <p:sp>
          <p:nvSpPr>
            <p:cNvPr id="62" name="object 62"/>
            <p:cNvSpPr/>
            <p:nvPr/>
          </p:nvSpPr>
          <p:spPr>
            <a:xfrm>
              <a:off x="919162" y="4795773"/>
              <a:ext cx="438784" cy="448309"/>
            </a:xfrm>
            <a:custGeom>
              <a:avLst/>
              <a:gdLst/>
              <a:ahLst/>
              <a:cxnLst/>
              <a:rect l="l" t="t" r="r" b="b"/>
              <a:pathLst>
                <a:path w="438784" h="448309">
                  <a:moveTo>
                    <a:pt x="219075" y="0"/>
                  </a:moveTo>
                  <a:lnTo>
                    <a:pt x="174923" y="4552"/>
                  </a:lnTo>
                  <a:lnTo>
                    <a:pt x="133800" y="17607"/>
                  </a:lnTo>
                  <a:lnTo>
                    <a:pt x="96587" y="38261"/>
                  </a:lnTo>
                  <a:lnTo>
                    <a:pt x="64165" y="65611"/>
                  </a:lnTo>
                  <a:lnTo>
                    <a:pt x="37414" y="98753"/>
                  </a:lnTo>
                  <a:lnTo>
                    <a:pt x="17215" y="136784"/>
                  </a:lnTo>
                  <a:lnTo>
                    <a:pt x="4450" y="178801"/>
                  </a:lnTo>
                  <a:lnTo>
                    <a:pt x="0" y="223900"/>
                  </a:lnTo>
                  <a:lnTo>
                    <a:pt x="4450" y="269000"/>
                  </a:lnTo>
                  <a:lnTo>
                    <a:pt x="17215" y="311017"/>
                  </a:lnTo>
                  <a:lnTo>
                    <a:pt x="37414" y="349048"/>
                  </a:lnTo>
                  <a:lnTo>
                    <a:pt x="64165" y="382190"/>
                  </a:lnTo>
                  <a:lnTo>
                    <a:pt x="96587" y="409540"/>
                  </a:lnTo>
                  <a:lnTo>
                    <a:pt x="133800" y="430194"/>
                  </a:lnTo>
                  <a:lnTo>
                    <a:pt x="174923" y="443249"/>
                  </a:lnTo>
                  <a:lnTo>
                    <a:pt x="219075" y="447801"/>
                  </a:lnTo>
                  <a:lnTo>
                    <a:pt x="263229" y="443249"/>
                  </a:lnTo>
                  <a:lnTo>
                    <a:pt x="304359" y="430194"/>
                  </a:lnTo>
                  <a:lnTo>
                    <a:pt x="341582" y="409540"/>
                  </a:lnTo>
                  <a:lnTo>
                    <a:pt x="374016" y="382190"/>
                  </a:lnTo>
                  <a:lnTo>
                    <a:pt x="400779" y="349048"/>
                  </a:lnTo>
                  <a:lnTo>
                    <a:pt x="420987" y="311017"/>
                  </a:lnTo>
                  <a:lnTo>
                    <a:pt x="433759" y="269000"/>
                  </a:lnTo>
                  <a:lnTo>
                    <a:pt x="438213" y="223900"/>
                  </a:lnTo>
                  <a:lnTo>
                    <a:pt x="433759" y="178801"/>
                  </a:lnTo>
                  <a:lnTo>
                    <a:pt x="420987" y="136784"/>
                  </a:lnTo>
                  <a:lnTo>
                    <a:pt x="400779" y="98753"/>
                  </a:lnTo>
                  <a:lnTo>
                    <a:pt x="374016" y="65611"/>
                  </a:lnTo>
                  <a:lnTo>
                    <a:pt x="341582" y="38261"/>
                  </a:lnTo>
                  <a:lnTo>
                    <a:pt x="304359" y="17607"/>
                  </a:lnTo>
                  <a:lnTo>
                    <a:pt x="263229" y="4552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9162" y="4795773"/>
              <a:ext cx="438784" cy="448309"/>
            </a:xfrm>
            <a:custGeom>
              <a:avLst/>
              <a:gdLst/>
              <a:ahLst/>
              <a:cxnLst/>
              <a:rect l="l" t="t" r="r" b="b"/>
              <a:pathLst>
                <a:path w="438784" h="448309">
                  <a:moveTo>
                    <a:pt x="0" y="223900"/>
                  </a:moveTo>
                  <a:lnTo>
                    <a:pt x="4450" y="178801"/>
                  </a:lnTo>
                  <a:lnTo>
                    <a:pt x="17215" y="136784"/>
                  </a:lnTo>
                  <a:lnTo>
                    <a:pt x="37414" y="98753"/>
                  </a:lnTo>
                  <a:lnTo>
                    <a:pt x="64165" y="65611"/>
                  </a:lnTo>
                  <a:lnTo>
                    <a:pt x="96587" y="38261"/>
                  </a:lnTo>
                  <a:lnTo>
                    <a:pt x="133800" y="17607"/>
                  </a:lnTo>
                  <a:lnTo>
                    <a:pt x="174923" y="4552"/>
                  </a:lnTo>
                  <a:lnTo>
                    <a:pt x="219075" y="0"/>
                  </a:lnTo>
                  <a:lnTo>
                    <a:pt x="263229" y="4552"/>
                  </a:lnTo>
                  <a:lnTo>
                    <a:pt x="304359" y="17607"/>
                  </a:lnTo>
                  <a:lnTo>
                    <a:pt x="341582" y="38261"/>
                  </a:lnTo>
                  <a:lnTo>
                    <a:pt x="374016" y="65611"/>
                  </a:lnTo>
                  <a:lnTo>
                    <a:pt x="400779" y="98753"/>
                  </a:lnTo>
                  <a:lnTo>
                    <a:pt x="420987" y="136784"/>
                  </a:lnTo>
                  <a:lnTo>
                    <a:pt x="433759" y="178801"/>
                  </a:lnTo>
                  <a:lnTo>
                    <a:pt x="438213" y="223900"/>
                  </a:lnTo>
                  <a:lnTo>
                    <a:pt x="433759" y="269000"/>
                  </a:lnTo>
                  <a:lnTo>
                    <a:pt x="420987" y="311017"/>
                  </a:lnTo>
                  <a:lnTo>
                    <a:pt x="400779" y="349048"/>
                  </a:lnTo>
                  <a:lnTo>
                    <a:pt x="374016" y="382190"/>
                  </a:lnTo>
                  <a:lnTo>
                    <a:pt x="341582" y="409540"/>
                  </a:lnTo>
                  <a:lnTo>
                    <a:pt x="304359" y="430194"/>
                  </a:lnTo>
                  <a:lnTo>
                    <a:pt x="263229" y="443249"/>
                  </a:lnTo>
                  <a:lnTo>
                    <a:pt x="219075" y="447801"/>
                  </a:lnTo>
                  <a:lnTo>
                    <a:pt x="174923" y="443249"/>
                  </a:lnTo>
                  <a:lnTo>
                    <a:pt x="133800" y="430194"/>
                  </a:lnTo>
                  <a:lnTo>
                    <a:pt x="96587" y="409540"/>
                  </a:lnTo>
                  <a:lnTo>
                    <a:pt x="64165" y="382190"/>
                  </a:lnTo>
                  <a:lnTo>
                    <a:pt x="37414" y="349048"/>
                  </a:lnTo>
                  <a:lnTo>
                    <a:pt x="17215" y="311017"/>
                  </a:lnTo>
                  <a:lnTo>
                    <a:pt x="4450" y="269000"/>
                  </a:lnTo>
                  <a:lnTo>
                    <a:pt x="0" y="223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062939" y="488022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63737" y="4945062"/>
            <a:ext cx="447675" cy="459105"/>
            <a:chOff x="1963737" y="4945062"/>
            <a:chExt cx="447675" cy="459105"/>
          </a:xfrm>
        </p:grpSpPr>
        <p:sp>
          <p:nvSpPr>
            <p:cNvPr id="66" name="object 66"/>
            <p:cNvSpPr/>
            <p:nvPr/>
          </p:nvSpPr>
          <p:spPr>
            <a:xfrm>
              <a:off x="1968500" y="4949825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12" y="4564"/>
                  </a:lnTo>
                  <a:lnTo>
                    <a:pt x="133784" y="17654"/>
                  </a:lnTo>
                  <a:lnTo>
                    <a:pt x="96570" y="38368"/>
                  </a:lnTo>
                  <a:lnTo>
                    <a:pt x="64150" y="65801"/>
                  </a:lnTo>
                  <a:lnTo>
                    <a:pt x="37404" y="99051"/>
                  </a:lnTo>
                  <a:lnTo>
                    <a:pt x="17210" y="137213"/>
                  </a:lnTo>
                  <a:lnTo>
                    <a:pt x="4449" y="179385"/>
                  </a:lnTo>
                  <a:lnTo>
                    <a:pt x="0" y="224662"/>
                  </a:lnTo>
                  <a:lnTo>
                    <a:pt x="4449" y="269940"/>
                  </a:lnTo>
                  <a:lnTo>
                    <a:pt x="17210" y="312112"/>
                  </a:lnTo>
                  <a:lnTo>
                    <a:pt x="37404" y="350274"/>
                  </a:lnTo>
                  <a:lnTo>
                    <a:pt x="64150" y="383524"/>
                  </a:lnTo>
                  <a:lnTo>
                    <a:pt x="96570" y="410957"/>
                  </a:lnTo>
                  <a:lnTo>
                    <a:pt x="133784" y="431671"/>
                  </a:lnTo>
                  <a:lnTo>
                    <a:pt x="174912" y="444761"/>
                  </a:lnTo>
                  <a:lnTo>
                    <a:pt x="219075" y="449325"/>
                  </a:lnTo>
                  <a:lnTo>
                    <a:pt x="263237" y="444761"/>
                  </a:lnTo>
                  <a:lnTo>
                    <a:pt x="304365" y="431671"/>
                  </a:lnTo>
                  <a:lnTo>
                    <a:pt x="341579" y="410957"/>
                  </a:lnTo>
                  <a:lnTo>
                    <a:pt x="373999" y="383524"/>
                  </a:lnTo>
                  <a:lnTo>
                    <a:pt x="400745" y="350274"/>
                  </a:lnTo>
                  <a:lnTo>
                    <a:pt x="420939" y="312112"/>
                  </a:lnTo>
                  <a:lnTo>
                    <a:pt x="433700" y="269940"/>
                  </a:lnTo>
                  <a:lnTo>
                    <a:pt x="438150" y="224662"/>
                  </a:lnTo>
                  <a:lnTo>
                    <a:pt x="433700" y="179385"/>
                  </a:lnTo>
                  <a:lnTo>
                    <a:pt x="420939" y="137213"/>
                  </a:lnTo>
                  <a:lnTo>
                    <a:pt x="400745" y="99051"/>
                  </a:lnTo>
                  <a:lnTo>
                    <a:pt x="373999" y="65801"/>
                  </a:lnTo>
                  <a:lnTo>
                    <a:pt x="341579" y="38368"/>
                  </a:lnTo>
                  <a:lnTo>
                    <a:pt x="304365" y="17654"/>
                  </a:lnTo>
                  <a:lnTo>
                    <a:pt x="263237" y="4564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8500" y="4949825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662"/>
                  </a:moveTo>
                  <a:lnTo>
                    <a:pt x="4449" y="179385"/>
                  </a:lnTo>
                  <a:lnTo>
                    <a:pt x="17210" y="137213"/>
                  </a:lnTo>
                  <a:lnTo>
                    <a:pt x="37404" y="99051"/>
                  </a:lnTo>
                  <a:lnTo>
                    <a:pt x="64150" y="65801"/>
                  </a:lnTo>
                  <a:lnTo>
                    <a:pt x="96570" y="38368"/>
                  </a:lnTo>
                  <a:lnTo>
                    <a:pt x="133784" y="17654"/>
                  </a:lnTo>
                  <a:lnTo>
                    <a:pt x="174912" y="4564"/>
                  </a:lnTo>
                  <a:lnTo>
                    <a:pt x="219075" y="0"/>
                  </a:lnTo>
                  <a:lnTo>
                    <a:pt x="263237" y="4564"/>
                  </a:lnTo>
                  <a:lnTo>
                    <a:pt x="304365" y="17654"/>
                  </a:lnTo>
                  <a:lnTo>
                    <a:pt x="341579" y="38368"/>
                  </a:lnTo>
                  <a:lnTo>
                    <a:pt x="373999" y="65801"/>
                  </a:lnTo>
                  <a:lnTo>
                    <a:pt x="400745" y="99051"/>
                  </a:lnTo>
                  <a:lnTo>
                    <a:pt x="420939" y="137213"/>
                  </a:lnTo>
                  <a:lnTo>
                    <a:pt x="433700" y="179385"/>
                  </a:lnTo>
                  <a:lnTo>
                    <a:pt x="438150" y="224662"/>
                  </a:lnTo>
                  <a:lnTo>
                    <a:pt x="433700" y="269940"/>
                  </a:lnTo>
                  <a:lnTo>
                    <a:pt x="420939" y="312112"/>
                  </a:lnTo>
                  <a:lnTo>
                    <a:pt x="400745" y="350274"/>
                  </a:lnTo>
                  <a:lnTo>
                    <a:pt x="373999" y="383524"/>
                  </a:lnTo>
                  <a:lnTo>
                    <a:pt x="341579" y="410957"/>
                  </a:lnTo>
                  <a:lnTo>
                    <a:pt x="304365" y="431671"/>
                  </a:lnTo>
                  <a:lnTo>
                    <a:pt x="263237" y="444761"/>
                  </a:lnTo>
                  <a:lnTo>
                    <a:pt x="219075" y="449325"/>
                  </a:lnTo>
                  <a:lnTo>
                    <a:pt x="174912" y="444761"/>
                  </a:lnTo>
                  <a:lnTo>
                    <a:pt x="133784" y="431671"/>
                  </a:lnTo>
                  <a:lnTo>
                    <a:pt x="96570" y="410957"/>
                  </a:lnTo>
                  <a:lnTo>
                    <a:pt x="64150" y="383524"/>
                  </a:lnTo>
                  <a:lnTo>
                    <a:pt x="37404" y="350274"/>
                  </a:lnTo>
                  <a:lnTo>
                    <a:pt x="17210" y="312112"/>
                  </a:lnTo>
                  <a:lnTo>
                    <a:pt x="4449" y="269940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113914" y="5034533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43000" y="5424487"/>
            <a:ext cx="448309" cy="459105"/>
            <a:chOff x="1143000" y="5424487"/>
            <a:chExt cx="448309" cy="459105"/>
          </a:xfrm>
        </p:grpSpPr>
        <p:sp>
          <p:nvSpPr>
            <p:cNvPr id="70" name="object 70"/>
            <p:cNvSpPr/>
            <p:nvPr/>
          </p:nvSpPr>
          <p:spPr>
            <a:xfrm>
              <a:off x="1147762" y="5429250"/>
              <a:ext cx="438784" cy="449580"/>
            </a:xfrm>
            <a:custGeom>
              <a:avLst/>
              <a:gdLst/>
              <a:ahLst/>
              <a:cxnLst/>
              <a:rect l="l" t="t" r="r" b="b"/>
              <a:pathLst>
                <a:path w="438784" h="449579">
                  <a:moveTo>
                    <a:pt x="219138" y="0"/>
                  </a:moveTo>
                  <a:lnTo>
                    <a:pt x="174965" y="4564"/>
                  </a:lnTo>
                  <a:lnTo>
                    <a:pt x="133827" y="17654"/>
                  </a:lnTo>
                  <a:lnTo>
                    <a:pt x="96603" y="38367"/>
                  </a:lnTo>
                  <a:lnTo>
                    <a:pt x="64173" y="65798"/>
                  </a:lnTo>
                  <a:lnTo>
                    <a:pt x="37417" y="99045"/>
                  </a:lnTo>
                  <a:lnTo>
                    <a:pt x="17216" y="137202"/>
                  </a:lnTo>
                  <a:lnTo>
                    <a:pt x="4450" y="179368"/>
                  </a:lnTo>
                  <a:lnTo>
                    <a:pt x="0" y="224637"/>
                  </a:lnTo>
                  <a:lnTo>
                    <a:pt x="4450" y="269906"/>
                  </a:lnTo>
                  <a:lnTo>
                    <a:pt x="17216" y="312070"/>
                  </a:lnTo>
                  <a:lnTo>
                    <a:pt x="37417" y="350226"/>
                  </a:lnTo>
                  <a:lnTo>
                    <a:pt x="64173" y="383470"/>
                  </a:lnTo>
                  <a:lnTo>
                    <a:pt x="96603" y="410899"/>
                  </a:lnTo>
                  <a:lnTo>
                    <a:pt x="133827" y="431609"/>
                  </a:lnTo>
                  <a:lnTo>
                    <a:pt x="174965" y="444698"/>
                  </a:lnTo>
                  <a:lnTo>
                    <a:pt x="219138" y="449262"/>
                  </a:lnTo>
                  <a:lnTo>
                    <a:pt x="263264" y="444698"/>
                  </a:lnTo>
                  <a:lnTo>
                    <a:pt x="304375" y="431609"/>
                  </a:lnTo>
                  <a:lnTo>
                    <a:pt x="341586" y="410899"/>
                  </a:lnTo>
                  <a:lnTo>
                    <a:pt x="374015" y="383470"/>
                  </a:lnTo>
                  <a:lnTo>
                    <a:pt x="400775" y="350226"/>
                  </a:lnTo>
                  <a:lnTo>
                    <a:pt x="420985" y="312070"/>
                  </a:lnTo>
                  <a:lnTo>
                    <a:pt x="433759" y="269906"/>
                  </a:lnTo>
                  <a:lnTo>
                    <a:pt x="438213" y="224637"/>
                  </a:lnTo>
                  <a:lnTo>
                    <a:pt x="433759" y="179368"/>
                  </a:lnTo>
                  <a:lnTo>
                    <a:pt x="420985" y="137202"/>
                  </a:lnTo>
                  <a:lnTo>
                    <a:pt x="400775" y="99045"/>
                  </a:lnTo>
                  <a:lnTo>
                    <a:pt x="374014" y="65798"/>
                  </a:lnTo>
                  <a:lnTo>
                    <a:pt x="341586" y="38367"/>
                  </a:lnTo>
                  <a:lnTo>
                    <a:pt x="304375" y="17654"/>
                  </a:lnTo>
                  <a:lnTo>
                    <a:pt x="263264" y="4564"/>
                  </a:lnTo>
                  <a:lnTo>
                    <a:pt x="219138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47762" y="5429250"/>
              <a:ext cx="438784" cy="449580"/>
            </a:xfrm>
            <a:custGeom>
              <a:avLst/>
              <a:gdLst/>
              <a:ahLst/>
              <a:cxnLst/>
              <a:rect l="l" t="t" r="r" b="b"/>
              <a:pathLst>
                <a:path w="438784" h="449579">
                  <a:moveTo>
                    <a:pt x="0" y="224637"/>
                  </a:moveTo>
                  <a:lnTo>
                    <a:pt x="4450" y="179368"/>
                  </a:lnTo>
                  <a:lnTo>
                    <a:pt x="17216" y="137202"/>
                  </a:lnTo>
                  <a:lnTo>
                    <a:pt x="37417" y="99045"/>
                  </a:lnTo>
                  <a:lnTo>
                    <a:pt x="64173" y="65798"/>
                  </a:lnTo>
                  <a:lnTo>
                    <a:pt x="96603" y="38367"/>
                  </a:lnTo>
                  <a:lnTo>
                    <a:pt x="133827" y="17654"/>
                  </a:lnTo>
                  <a:lnTo>
                    <a:pt x="174965" y="4564"/>
                  </a:lnTo>
                  <a:lnTo>
                    <a:pt x="219138" y="0"/>
                  </a:lnTo>
                  <a:lnTo>
                    <a:pt x="263264" y="4564"/>
                  </a:lnTo>
                  <a:lnTo>
                    <a:pt x="304375" y="17654"/>
                  </a:lnTo>
                  <a:lnTo>
                    <a:pt x="341586" y="38367"/>
                  </a:lnTo>
                  <a:lnTo>
                    <a:pt x="374014" y="65798"/>
                  </a:lnTo>
                  <a:lnTo>
                    <a:pt x="400775" y="99045"/>
                  </a:lnTo>
                  <a:lnTo>
                    <a:pt x="420985" y="137202"/>
                  </a:lnTo>
                  <a:lnTo>
                    <a:pt x="433759" y="179368"/>
                  </a:lnTo>
                  <a:lnTo>
                    <a:pt x="438213" y="224637"/>
                  </a:lnTo>
                  <a:lnTo>
                    <a:pt x="433759" y="269906"/>
                  </a:lnTo>
                  <a:lnTo>
                    <a:pt x="420985" y="312070"/>
                  </a:lnTo>
                  <a:lnTo>
                    <a:pt x="400775" y="350226"/>
                  </a:lnTo>
                  <a:lnTo>
                    <a:pt x="374015" y="383470"/>
                  </a:lnTo>
                  <a:lnTo>
                    <a:pt x="341586" y="410899"/>
                  </a:lnTo>
                  <a:lnTo>
                    <a:pt x="304375" y="431609"/>
                  </a:lnTo>
                  <a:lnTo>
                    <a:pt x="263264" y="444698"/>
                  </a:lnTo>
                  <a:lnTo>
                    <a:pt x="219138" y="449262"/>
                  </a:lnTo>
                  <a:lnTo>
                    <a:pt x="174965" y="444698"/>
                  </a:lnTo>
                  <a:lnTo>
                    <a:pt x="133827" y="431609"/>
                  </a:lnTo>
                  <a:lnTo>
                    <a:pt x="96603" y="410899"/>
                  </a:lnTo>
                  <a:lnTo>
                    <a:pt x="64173" y="383470"/>
                  </a:lnTo>
                  <a:lnTo>
                    <a:pt x="37417" y="350226"/>
                  </a:lnTo>
                  <a:lnTo>
                    <a:pt x="17216" y="312070"/>
                  </a:lnTo>
                  <a:lnTo>
                    <a:pt x="4450" y="269906"/>
                  </a:lnTo>
                  <a:lnTo>
                    <a:pt x="0" y="224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299210" y="551393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9275" y="4431601"/>
            <a:ext cx="1500505" cy="1482090"/>
            <a:chOff x="549275" y="4431601"/>
            <a:chExt cx="1500505" cy="1482090"/>
          </a:xfrm>
        </p:grpSpPr>
        <p:sp>
          <p:nvSpPr>
            <p:cNvPr id="74" name="object 74"/>
            <p:cNvSpPr/>
            <p:nvPr/>
          </p:nvSpPr>
          <p:spPr>
            <a:xfrm>
              <a:off x="1138313" y="4449064"/>
              <a:ext cx="266700" cy="346710"/>
            </a:xfrm>
            <a:custGeom>
              <a:avLst/>
              <a:gdLst/>
              <a:ahLst/>
              <a:cxnLst/>
              <a:rect l="l" t="t" r="r" b="b"/>
              <a:pathLst>
                <a:path w="266700" h="346710">
                  <a:moveTo>
                    <a:pt x="0" y="346202"/>
                  </a:moveTo>
                  <a:lnTo>
                    <a:pt x="266179" y="0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14500" y="4449064"/>
              <a:ext cx="318135" cy="566420"/>
            </a:xfrm>
            <a:custGeom>
              <a:avLst/>
              <a:gdLst/>
              <a:ahLst/>
              <a:cxnLst/>
              <a:rect l="l" t="t" r="r" b="b"/>
              <a:pathLst>
                <a:path w="318135" h="566420">
                  <a:moveTo>
                    <a:pt x="0" y="0"/>
                  </a:moveTo>
                  <a:lnTo>
                    <a:pt x="317626" y="565912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4037" y="5459476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219075" y="0"/>
                  </a:moveTo>
                  <a:lnTo>
                    <a:pt x="174923" y="4558"/>
                  </a:lnTo>
                  <a:lnTo>
                    <a:pt x="133800" y="17635"/>
                  </a:lnTo>
                  <a:lnTo>
                    <a:pt x="96587" y="38329"/>
                  </a:lnTo>
                  <a:lnTo>
                    <a:pt x="64165" y="65741"/>
                  </a:lnTo>
                  <a:lnTo>
                    <a:pt x="37414" y="98970"/>
                  </a:lnTo>
                  <a:lnTo>
                    <a:pt x="17215" y="137117"/>
                  </a:lnTo>
                  <a:lnTo>
                    <a:pt x="4450" y="179280"/>
                  </a:lnTo>
                  <a:lnTo>
                    <a:pt x="0" y="224561"/>
                  </a:lnTo>
                  <a:lnTo>
                    <a:pt x="4450" y="269834"/>
                  </a:lnTo>
                  <a:lnTo>
                    <a:pt x="17215" y="312001"/>
                  </a:lnTo>
                  <a:lnTo>
                    <a:pt x="37414" y="350159"/>
                  </a:lnTo>
                  <a:lnTo>
                    <a:pt x="64165" y="383405"/>
                  </a:lnTo>
                  <a:lnTo>
                    <a:pt x="96587" y="410835"/>
                  </a:lnTo>
                  <a:lnTo>
                    <a:pt x="133800" y="431546"/>
                  </a:lnTo>
                  <a:lnTo>
                    <a:pt x="174923" y="444635"/>
                  </a:lnTo>
                  <a:lnTo>
                    <a:pt x="219075" y="449199"/>
                  </a:lnTo>
                  <a:lnTo>
                    <a:pt x="263226" y="444635"/>
                  </a:lnTo>
                  <a:lnTo>
                    <a:pt x="304349" y="431546"/>
                  </a:lnTo>
                  <a:lnTo>
                    <a:pt x="341562" y="410835"/>
                  </a:lnTo>
                  <a:lnTo>
                    <a:pt x="373984" y="383405"/>
                  </a:lnTo>
                  <a:lnTo>
                    <a:pt x="400735" y="350159"/>
                  </a:lnTo>
                  <a:lnTo>
                    <a:pt x="420934" y="312001"/>
                  </a:lnTo>
                  <a:lnTo>
                    <a:pt x="433699" y="269834"/>
                  </a:lnTo>
                  <a:lnTo>
                    <a:pt x="438150" y="224561"/>
                  </a:lnTo>
                  <a:lnTo>
                    <a:pt x="433699" y="179280"/>
                  </a:lnTo>
                  <a:lnTo>
                    <a:pt x="420934" y="137117"/>
                  </a:lnTo>
                  <a:lnTo>
                    <a:pt x="400735" y="98970"/>
                  </a:lnTo>
                  <a:lnTo>
                    <a:pt x="373984" y="65741"/>
                  </a:lnTo>
                  <a:lnTo>
                    <a:pt x="341562" y="38329"/>
                  </a:lnTo>
                  <a:lnTo>
                    <a:pt x="304349" y="17635"/>
                  </a:lnTo>
                  <a:lnTo>
                    <a:pt x="263226" y="4558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4037" y="5459476"/>
              <a:ext cx="438150" cy="449580"/>
            </a:xfrm>
            <a:custGeom>
              <a:avLst/>
              <a:gdLst/>
              <a:ahLst/>
              <a:cxnLst/>
              <a:rect l="l" t="t" r="r" b="b"/>
              <a:pathLst>
                <a:path w="438150" h="449579">
                  <a:moveTo>
                    <a:pt x="0" y="224561"/>
                  </a:moveTo>
                  <a:lnTo>
                    <a:pt x="4450" y="179280"/>
                  </a:lnTo>
                  <a:lnTo>
                    <a:pt x="17215" y="137117"/>
                  </a:lnTo>
                  <a:lnTo>
                    <a:pt x="37414" y="98970"/>
                  </a:lnTo>
                  <a:lnTo>
                    <a:pt x="64165" y="65741"/>
                  </a:lnTo>
                  <a:lnTo>
                    <a:pt x="96587" y="38329"/>
                  </a:lnTo>
                  <a:lnTo>
                    <a:pt x="133800" y="17635"/>
                  </a:lnTo>
                  <a:lnTo>
                    <a:pt x="174923" y="4558"/>
                  </a:lnTo>
                  <a:lnTo>
                    <a:pt x="219075" y="0"/>
                  </a:lnTo>
                  <a:lnTo>
                    <a:pt x="263226" y="4558"/>
                  </a:lnTo>
                  <a:lnTo>
                    <a:pt x="304349" y="17635"/>
                  </a:lnTo>
                  <a:lnTo>
                    <a:pt x="341562" y="38329"/>
                  </a:lnTo>
                  <a:lnTo>
                    <a:pt x="373984" y="65741"/>
                  </a:lnTo>
                  <a:lnTo>
                    <a:pt x="400735" y="98970"/>
                  </a:lnTo>
                  <a:lnTo>
                    <a:pt x="420934" y="137117"/>
                  </a:lnTo>
                  <a:lnTo>
                    <a:pt x="433699" y="179280"/>
                  </a:lnTo>
                  <a:lnTo>
                    <a:pt x="438150" y="224561"/>
                  </a:lnTo>
                  <a:lnTo>
                    <a:pt x="433699" y="269834"/>
                  </a:lnTo>
                  <a:lnTo>
                    <a:pt x="420934" y="312001"/>
                  </a:lnTo>
                  <a:lnTo>
                    <a:pt x="400735" y="350159"/>
                  </a:lnTo>
                  <a:lnTo>
                    <a:pt x="373984" y="383405"/>
                  </a:lnTo>
                  <a:lnTo>
                    <a:pt x="341562" y="410835"/>
                  </a:lnTo>
                  <a:lnTo>
                    <a:pt x="304349" y="431546"/>
                  </a:lnTo>
                  <a:lnTo>
                    <a:pt x="263226" y="444635"/>
                  </a:lnTo>
                  <a:lnTo>
                    <a:pt x="219075" y="449199"/>
                  </a:lnTo>
                  <a:lnTo>
                    <a:pt x="174923" y="444635"/>
                  </a:lnTo>
                  <a:lnTo>
                    <a:pt x="133800" y="431546"/>
                  </a:lnTo>
                  <a:lnTo>
                    <a:pt x="96587" y="410835"/>
                  </a:lnTo>
                  <a:lnTo>
                    <a:pt x="64165" y="383405"/>
                  </a:lnTo>
                  <a:lnTo>
                    <a:pt x="37414" y="350159"/>
                  </a:lnTo>
                  <a:lnTo>
                    <a:pt x="17215" y="312001"/>
                  </a:lnTo>
                  <a:lnTo>
                    <a:pt x="4450" y="269834"/>
                  </a:lnTo>
                  <a:lnTo>
                    <a:pt x="0" y="224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89863" y="5544108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55815" y="5159946"/>
            <a:ext cx="628015" cy="317500"/>
            <a:chOff x="755815" y="5159946"/>
            <a:chExt cx="628015" cy="317500"/>
          </a:xfrm>
        </p:grpSpPr>
        <p:sp>
          <p:nvSpPr>
            <p:cNvPr id="80" name="object 80"/>
            <p:cNvSpPr/>
            <p:nvPr/>
          </p:nvSpPr>
          <p:spPr>
            <a:xfrm>
              <a:off x="773277" y="5177409"/>
              <a:ext cx="210185" cy="282575"/>
            </a:xfrm>
            <a:custGeom>
              <a:avLst/>
              <a:gdLst/>
              <a:ahLst/>
              <a:cxnLst/>
              <a:rect l="l" t="t" r="r" b="b"/>
              <a:pathLst>
                <a:path w="210184" h="282575">
                  <a:moveTo>
                    <a:pt x="210019" y="0"/>
                  </a:moveTo>
                  <a:lnTo>
                    <a:pt x="0" y="282067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93368" y="5177409"/>
              <a:ext cx="73025" cy="251460"/>
            </a:xfrm>
            <a:custGeom>
              <a:avLst/>
              <a:gdLst/>
              <a:ahLst/>
              <a:cxnLst/>
              <a:rect l="l" t="t" r="r" b="b"/>
              <a:pathLst>
                <a:path w="73025" h="251460">
                  <a:moveTo>
                    <a:pt x="0" y="0"/>
                  </a:moveTo>
                  <a:lnTo>
                    <a:pt x="72770" y="251206"/>
                  </a:lnTo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728722" y="4463542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DFS(A)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549588" y="4727511"/>
            <a:ext cx="1028700" cy="338455"/>
            <a:chOff x="2549588" y="4727511"/>
            <a:chExt cx="1028700" cy="338455"/>
          </a:xfrm>
        </p:grpSpPr>
        <p:sp>
          <p:nvSpPr>
            <p:cNvPr id="84" name="object 84"/>
            <p:cNvSpPr/>
            <p:nvPr/>
          </p:nvSpPr>
          <p:spPr>
            <a:xfrm>
              <a:off x="2554351" y="4732273"/>
              <a:ext cx="1019175" cy="328930"/>
            </a:xfrm>
            <a:custGeom>
              <a:avLst/>
              <a:gdLst/>
              <a:ahLst/>
              <a:cxnLst/>
              <a:rect l="l" t="t" r="r" b="b"/>
              <a:pathLst>
                <a:path w="1019175" h="328929">
                  <a:moveTo>
                    <a:pt x="164211" y="0"/>
                  </a:moveTo>
                  <a:lnTo>
                    <a:pt x="0" y="164337"/>
                  </a:lnTo>
                  <a:lnTo>
                    <a:pt x="164211" y="328675"/>
                  </a:lnTo>
                  <a:lnTo>
                    <a:pt x="164211" y="246506"/>
                  </a:lnTo>
                  <a:lnTo>
                    <a:pt x="1019175" y="246506"/>
                  </a:lnTo>
                  <a:lnTo>
                    <a:pt x="1019175" y="82168"/>
                  </a:lnTo>
                  <a:lnTo>
                    <a:pt x="164211" y="82168"/>
                  </a:lnTo>
                  <a:lnTo>
                    <a:pt x="164211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54351" y="4732273"/>
              <a:ext cx="1019175" cy="328930"/>
            </a:xfrm>
            <a:custGeom>
              <a:avLst/>
              <a:gdLst/>
              <a:ahLst/>
              <a:cxnLst/>
              <a:rect l="l" t="t" r="r" b="b"/>
              <a:pathLst>
                <a:path w="1019175" h="328929">
                  <a:moveTo>
                    <a:pt x="1019175" y="246506"/>
                  </a:moveTo>
                  <a:lnTo>
                    <a:pt x="164211" y="246506"/>
                  </a:lnTo>
                  <a:lnTo>
                    <a:pt x="164211" y="328675"/>
                  </a:lnTo>
                  <a:lnTo>
                    <a:pt x="0" y="164337"/>
                  </a:lnTo>
                  <a:lnTo>
                    <a:pt x="164211" y="0"/>
                  </a:lnTo>
                  <a:lnTo>
                    <a:pt x="164211" y="82168"/>
                  </a:lnTo>
                  <a:lnTo>
                    <a:pt x="1019175" y="82168"/>
                  </a:lnTo>
                  <a:lnTo>
                    <a:pt x="1019175" y="2465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b="0">
                <a:latin typeface="Calibri"/>
                <a:cs typeface="Calibri"/>
              </a:rPr>
              <a:t>Ağırlıksız</a:t>
            </a:r>
            <a:r>
              <a:rPr sz="3600" b="0" spc="-90">
                <a:latin typeface="Calibri"/>
                <a:cs typeface="Calibri"/>
              </a:rPr>
              <a:t> </a:t>
            </a:r>
            <a:r>
              <a:rPr sz="3600" b="0">
                <a:latin typeface="Calibri"/>
                <a:cs typeface="Calibri"/>
              </a:rPr>
              <a:t>En</a:t>
            </a:r>
            <a:r>
              <a:rPr sz="3600" b="0" spc="-85">
                <a:latin typeface="Calibri"/>
                <a:cs typeface="Calibri"/>
              </a:rPr>
              <a:t> </a:t>
            </a:r>
            <a:r>
              <a:rPr sz="3600" b="0">
                <a:latin typeface="Calibri"/>
                <a:cs typeface="Calibri"/>
              </a:rPr>
              <a:t>Kısa</a:t>
            </a:r>
            <a:r>
              <a:rPr sz="3600" b="0" spc="-85">
                <a:latin typeface="Calibri"/>
                <a:cs typeface="Calibri"/>
              </a:rPr>
              <a:t> </a:t>
            </a:r>
            <a:r>
              <a:rPr sz="3600" b="0" spc="-40">
                <a:latin typeface="Calibri"/>
                <a:cs typeface="Calibri"/>
              </a:rPr>
              <a:t>Yol</a:t>
            </a:r>
            <a:r>
              <a:rPr sz="3600" b="0" spc="-85">
                <a:latin typeface="Calibri"/>
                <a:cs typeface="Calibri"/>
              </a:rPr>
              <a:t> </a:t>
            </a:r>
            <a:r>
              <a:rPr sz="3600" b="0" spc="-10">
                <a:latin typeface="Calibri"/>
                <a:cs typeface="Calibri"/>
              </a:rPr>
              <a:t>Problemi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119" y="2182114"/>
            <a:ext cx="733996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Problem: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(D,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K)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ağırlıksız</a:t>
            </a:r>
            <a:r>
              <a:rPr sz="2400" spc="-4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grafında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s</a:t>
            </a:r>
            <a:r>
              <a:rPr sz="2400" spc="-3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düğümü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veriliyor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s’den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düğümlere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giden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en</a:t>
            </a:r>
            <a:r>
              <a:rPr sz="2400" spc="-5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kısa</a:t>
            </a:r>
            <a:r>
              <a:rPr sz="2400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3399"/>
                </a:solidFill>
                <a:latin typeface="Calibri"/>
                <a:cs typeface="Calibri"/>
              </a:rPr>
              <a:t>yol</a:t>
            </a:r>
            <a:r>
              <a:rPr sz="2400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nasıl bulunur.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84463" y="3352736"/>
            <a:ext cx="4557649" cy="2224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8389" y="346875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541" y="344157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511" y="4669028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7214" y="452602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9" y="5077980"/>
            <a:ext cx="6301740" cy="9709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1130"/>
              </a:spcBef>
              <a:tabLst>
                <a:tab pos="3703954" algn="l"/>
              </a:tabLst>
            </a:pPr>
            <a:r>
              <a:rPr sz="2700" spc="-75" baseline="3086">
                <a:latin typeface="Calibri"/>
                <a:cs typeface="Calibri"/>
              </a:rPr>
              <a:t>D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C’den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düğümlere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giden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kısa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yolu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bulun?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1111" y="3581222"/>
            <a:ext cx="130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152" y="362115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6722" y="4484370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Başlangıç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55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BFS</a:t>
            </a:r>
            <a:r>
              <a:rPr sz="3600" spc="-100"/>
              <a:t> </a:t>
            </a:r>
            <a:r>
              <a:rPr sz="3600" spc="-35"/>
              <a:t>Tabanlı</a:t>
            </a:r>
            <a:r>
              <a:rPr sz="3600" spc="-95"/>
              <a:t> </a:t>
            </a:r>
            <a:r>
              <a:rPr sz="3600" spc="-20"/>
              <a:t>Çözüm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8162" y="2517711"/>
            <a:ext cx="4891151" cy="22527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78" y="263296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217" y="260730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966" y="4385513"/>
            <a:ext cx="16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95" y="3850385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1119" y="370459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904" y="43968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5029" y="274700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1058" y="2788158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9545" y="3663442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575363" y="2281237"/>
            <a:ext cx="2444750" cy="39608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754370" y="335292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5501" y="332879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3942" y="332727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6716" y="430542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4543" y="4203649"/>
            <a:ext cx="170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4168" y="5050028"/>
            <a:ext cx="1752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0"/>
              </a:spcBef>
            </a:pP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</a:pPr>
            <a:r>
              <a:rPr sz="1800" spc="-5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1869" y="1713738"/>
            <a:ext cx="566102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S’den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algoritmasını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uygula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85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452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Ağırlıklı</a:t>
            </a:r>
            <a:r>
              <a:rPr sz="3600" spc="-75"/>
              <a:t> </a:t>
            </a:r>
            <a:r>
              <a:rPr sz="3600" spc="-10"/>
              <a:t>Graflarda</a:t>
            </a:r>
            <a:r>
              <a:rPr sz="3600" spc="-85"/>
              <a:t> </a:t>
            </a:r>
            <a:r>
              <a:rPr sz="3600"/>
              <a:t>En</a:t>
            </a:r>
            <a:r>
              <a:rPr sz="3600" spc="-75"/>
              <a:t> </a:t>
            </a:r>
            <a:r>
              <a:rPr sz="3600"/>
              <a:t>Kısa</a:t>
            </a:r>
            <a:r>
              <a:rPr sz="3600" spc="-75"/>
              <a:t> </a:t>
            </a:r>
            <a:r>
              <a:rPr sz="3600" spc="-25"/>
              <a:t>Yol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1534414"/>
            <a:ext cx="17456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>
                <a:solidFill>
                  <a:srgbClr val="93C500"/>
                </a:solidFill>
                <a:latin typeface="Calibri"/>
                <a:cs typeface="Calibri"/>
              </a:rPr>
              <a:t>Problemi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2261326"/>
            <a:ext cx="5229860" cy="8731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algoritması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içinde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çalışır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mı?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0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Hayır!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9612" y="3447986"/>
            <a:ext cx="2643251" cy="22241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1583" y="356412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9785" y="353695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990" y="5292978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457" y="461962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380" y="530428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268" y="44367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0969" y="41919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8992" y="38569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5192" y="33553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5669" y="40509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7945" y="48113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7719" y="48113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0470" y="54544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75113" y="3086163"/>
            <a:ext cx="5380355" cy="2856230"/>
            <a:chOff x="3575113" y="3086163"/>
            <a:chExt cx="5380355" cy="2856230"/>
          </a:xfrm>
        </p:grpSpPr>
        <p:sp>
          <p:nvSpPr>
            <p:cNvPr id="21" name="object 21"/>
            <p:cNvSpPr/>
            <p:nvPr/>
          </p:nvSpPr>
          <p:spPr>
            <a:xfrm>
              <a:off x="3579876" y="3090926"/>
              <a:ext cx="5370830" cy="2846705"/>
            </a:xfrm>
            <a:custGeom>
              <a:avLst/>
              <a:gdLst/>
              <a:ahLst/>
              <a:cxnLst/>
              <a:rect l="l" t="t" r="r" b="b"/>
              <a:pathLst>
                <a:path w="5370830" h="2846704">
                  <a:moveTo>
                    <a:pt x="5370449" y="0"/>
                  </a:moveTo>
                  <a:lnTo>
                    <a:pt x="0" y="0"/>
                  </a:lnTo>
                  <a:lnTo>
                    <a:pt x="0" y="2846324"/>
                  </a:lnTo>
                  <a:lnTo>
                    <a:pt x="5370449" y="2846324"/>
                  </a:lnTo>
                  <a:lnTo>
                    <a:pt x="5370449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9876" y="3090926"/>
              <a:ext cx="5370830" cy="2846705"/>
            </a:xfrm>
            <a:custGeom>
              <a:avLst/>
              <a:gdLst/>
              <a:ahLst/>
              <a:cxnLst/>
              <a:rect l="l" t="t" r="r" b="b"/>
              <a:pathLst>
                <a:path w="5370830" h="2846704">
                  <a:moveTo>
                    <a:pt x="0" y="2846324"/>
                  </a:moveTo>
                  <a:lnTo>
                    <a:pt x="5370449" y="2846324"/>
                  </a:lnTo>
                  <a:lnTo>
                    <a:pt x="5370449" y="0"/>
                  </a:lnTo>
                  <a:lnTo>
                    <a:pt x="0" y="0"/>
                  </a:lnTo>
                  <a:lnTo>
                    <a:pt x="0" y="2846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59251" y="3104769"/>
            <a:ext cx="311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>
                <a:solidFill>
                  <a:srgbClr val="70685A"/>
                </a:solidFill>
                <a:latin typeface="Calibri"/>
                <a:cs typeface="Calibri"/>
              </a:rPr>
              <a:t>C</a:t>
            </a:r>
            <a:r>
              <a:rPr sz="2400" spc="-40">
                <a:solidFill>
                  <a:srgbClr val="70685A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den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solidFill>
                  <a:srgbClr val="70685A"/>
                </a:solidFill>
                <a:latin typeface="Calibri"/>
                <a:cs typeface="Calibri"/>
              </a:rPr>
              <a:t>A’ya</a:t>
            </a:r>
            <a:r>
              <a:rPr sz="2400" spc="-30">
                <a:solidFill>
                  <a:srgbClr val="70685A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kısa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yol: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6451" y="3474186"/>
            <a:ext cx="32188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299085" algn="l"/>
              </a:tabLst>
            </a:pPr>
            <a:r>
              <a:rPr sz="2000" spc="-10">
                <a:latin typeface="Calibri"/>
                <a:cs typeface="Calibri"/>
              </a:rPr>
              <a:t>C-</a:t>
            </a:r>
            <a:r>
              <a:rPr sz="2000">
                <a:latin typeface="Calibri"/>
                <a:cs typeface="Calibri"/>
              </a:rPr>
              <a:t>&gt;A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(uzunluk: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1,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maliyet: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9)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</a:tabLst>
            </a:pPr>
            <a:r>
              <a:rPr sz="2000">
                <a:latin typeface="Calibri"/>
                <a:cs typeface="Calibri"/>
              </a:rPr>
              <a:t>BFS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ile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hesaplandı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9251" y="4641342"/>
            <a:ext cx="4177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den</a:t>
            </a:r>
            <a:r>
              <a:rPr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ya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en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az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maliyetli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yol: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6451" y="5010810"/>
            <a:ext cx="390779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085" algn="l"/>
              </a:tabLst>
            </a:pPr>
            <a:r>
              <a:rPr sz="2000" spc="-10">
                <a:latin typeface="Calibri"/>
                <a:cs typeface="Calibri"/>
              </a:rPr>
              <a:t>C-&gt;E-&gt;D-</a:t>
            </a:r>
            <a:r>
              <a:rPr sz="2000">
                <a:latin typeface="Calibri"/>
                <a:cs typeface="Calibri"/>
              </a:rPr>
              <a:t>&gt;A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(uzunluk: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3,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maliyet: </a:t>
            </a:r>
            <a:r>
              <a:rPr sz="2000" spc="-25">
                <a:latin typeface="Calibri"/>
                <a:cs typeface="Calibri"/>
              </a:rPr>
              <a:t>8)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</a:tabLst>
            </a:pPr>
            <a:r>
              <a:rPr sz="2000">
                <a:latin typeface="Calibri"/>
                <a:cs typeface="Calibri"/>
              </a:rPr>
              <a:t>Peki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nasıl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hesaplayacağız?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240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Algoritmalar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1882520"/>
            <a:ext cx="6900545" cy="428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belirlemek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birçok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algoritma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geliştirilmiştir.</a:t>
            </a:r>
            <a:endParaRPr sz="1900">
              <a:latin typeface="Calibri"/>
              <a:cs typeface="Calibri"/>
            </a:endParaRPr>
          </a:p>
          <a:p>
            <a:pPr marL="309880" algn="just">
              <a:lnSpc>
                <a:spcPts val="1835"/>
              </a:lnSpc>
              <a:spcBef>
                <a:spcPts val="10"/>
              </a:spcBef>
            </a:pP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 spc="13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Kruskal’ın</a:t>
            </a:r>
            <a:r>
              <a:rPr sz="1700" b="1" spc="-3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Algoritması:</a:t>
            </a:r>
            <a:r>
              <a:rPr sz="1700" b="1" spc="-2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az maliyetli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kenarları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17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endParaRPr sz="1700">
              <a:latin typeface="Calibri"/>
              <a:cs typeface="Calibri"/>
            </a:endParaRPr>
          </a:p>
          <a:p>
            <a:pPr marL="584200" marR="72390" algn="just">
              <a:lnSpc>
                <a:spcPct val="80000"/>
              </a:lnSpc>
              <a:spcBef>
                <a:spcPts val="200"/>
              </a:spcBef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değerlendirerek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ağacını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bulmaya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çalışır.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Ara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işlemler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birden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ağaç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oluşturabilir.</a:t>
            </a:r>
            <a:endParaRPr sz="1700">
              <a:latin typeface="Calibri"/>
              <a:cs typeface="Calibri"/>
            </a:endParaRPr>
          </a:p>
          <a:p>
            <a:pPr marL="584200" marR="130175" indent="-274320" algn="just">
              <a:lnSpc>
                <a:spcPct val="80100"/>
              </a:lnSpc>
              <a:spcBef>
                <a:spcPts val="405"/>
              </a:spcBef>
            </a:pP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 spc="12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700" b="1">
                <a:solidFill>
                  <a:srgbClr val="003399"/>
                </a:solidFill>
                <a:latin typeface="Calibri"/>
                <a:cs typeface="Calibri"/>
              </a:rPr>
              <a:t>Prim’in</a:t>
            </a:r>
            <a:r>
              <a:rPr sz="1700" b="1" spc="-5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Algoritması:</a:t>
            </a:r>
            <a:r>
              <a:rPr sz="1700" b="1" spc="-3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maliyetli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kenardan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başlayıp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onun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uçlarından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maliyetle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genişleyecek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kenarın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seçilmesine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dayanır.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tane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ağaç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oluşur.</a:t>
            </a:r>
            <a:endParaRPr sz="1700">
              <a:latin typeface="Calibri"/>
              <a:cs typeface="Calibri"/>
            </a:endParaRPr>
          </a:p>
          <a:p>
            <a:pPr marL="584200" marR="5080" indent="-274320">
              <a:lnSpc>
                <a:spcPts val="1630"/>
              </a:lnSpc>
              <a:spcBef>
                <a:spcPts val="400"/>
              </a:spcBef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>
                <a:solidFill>
                  <a:srgbClr val="003399"/>
                </a:solidFill>
                <a:latin typeface="Calibri"/>
                <a:cs typeface="Calibri"/>
              </a:rPr>
              <a:t>Sollin’in</a:t>
            </a:r>
            <a:r>
              <a:rPr sz="1700" b="1" spc="-7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Algoritması:</a:t>
            </a:r>
            <a:r>
              <a:rPr sz="1700" b="1" spc="-7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Doğrudan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paralel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programlamaya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yatkındır.</a:t>
            </a:r>
            <a:r>
              <a:rPr sz="1700" spc="2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Aynı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anda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birden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çok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ağaçla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başlanır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ilerleyen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adımlarda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ağaçlar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birleşerek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ağacına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dönüşür.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5"/>
              </a:spcBef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Dijkstra</a:t>
            </a:r>
            <a:r>
              <a:rPr sz="1700" b="1" spc="-4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Algoritması:</a:t>
            </a:r>
            <a:endParaRPr sz="17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5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Ağırlıklı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yönlü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geliştirilmiştir.</a:t>
            </a:r>
            <a:endParaRPr sz="1600">
              <a:latin typeface="Calibri"/>
              <a:cs typeface="Calibri"/>
            </a:endParaRPr>
          </a:p>
          <a:p>
            <a:pPr marL="858519" marR="755650" indent="-228600">
              <a:lnSpc>
                <a:spcPts val="1540"/>
              </a:lnSpc>
              <a:spcBef>
                <a:spcPts val="370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üzerindeki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kenarların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ağırlıkları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sıfırdan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sayılar olmalıdır.</a:t>
            </a:r>
            <a:endParaRPr sz="1600">
              <a:latin typeface="Calibri"/>
              <a:cs typeface="Calibri"/>
            </a:endParaRPr>
          </a:p>
          <a:p>
            <a:pPr marL="629920">
              <a:lnSpc>
                <a:spcPts val="1920"/>
              </a:lnSpc>
              <a:spcBef>
                <a:spcPts val="10"/>
              </a:spcBef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Negatif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ağırlıklar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çalışmaz.</a:t>
            </a:r>
            <a:endParaRPr sz="1600">
              <a:latin typeface="Calibri"/>
              <a:cs typeface="Calibri"/>
            </a:endParaRPr>
          </a:p>
          <a:p>
            <a:pPr marL="309880">
              <a:lnSpc>
                <a:spcPts val="2039"/>
              </a:lnSpc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>
                <a:solidFill>
                  <a:srgbClr val="003399"/>
                </a:solidFill>
                <a:latin typeface="Calibri"/>
                <a:cs typeface="Calibri"/>
              </a:rPr>
              <a:t>Bellman</a:t>
            </a:r>
            <a:r>
              <a:rPr sz="1700" b="1" spc="-7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003399"/>
                </a:solidFill>
                <a:latin typeface="Calibri"/>
                <a:cs typeface="Calibri"/>
              </a:rPr>
              <a:t>ve</a:t>
            </a:r>
            <a:r>
              <a:rPr sz="1700" b="1" spc="-4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003399"/>
                </a:solidFill>
                <a:latin typeface="Calibri"/>
                <a:cs typeface="Calibri"/>
              </a:rPr>
              <a:t>Ford</a:t>
            </a:r>
            <a:r>
              <a:rPr sz="1700" b="1" spc="-35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Algoritması:</a:t>
            </a:r>
            <a:endParaRPr sz="1700">
              <a:latin typeface="Calibri"/>
              <a:cs typeface="Calibri"/>
            </a:endParaRPr>
          </a:p>
          <a:p>
            <a:pPr marL="629920">
              <a:lnSpc>
                <a:spcPts val="1920"/>
              </a:lnSpc>
            </a:pP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Negatif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ağırlıklı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graflar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geliştirilmiştir.</a:t>
            </a:r>
            <a:endParaRPr sz="1600">
              <a:latin typeface="Calibri"/>
              <a:cs typeface="Calibri"/>
            </a:endParaRPr>
          </a:p>
          <a:p>
            <a:pPr marL="309880">
              <a:lnSpc>
                <a:spcPts val="2039"/>
              </a:lnSpc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>
                <a:solidFill>
                  <a:srgbClr val="003399"/>
                </a:solidFill>
                <a:latin typeface="Calibri"/>
                <a:cs typeface="Calibri"/>
              </a:rPr>
              <a:t>Floyd</a:t>
            </a:r>
            <a:r>
              <a:rPr sz="1700" b="1" spc="-5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003399"/>
                </a:solidFill>
                <a:latin typeface="Calibri"/>
                <a:cs typeface="Calibri"/>
              </a:rPr>
              <a:t>Algoritması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Dijkstra</a:t>
            </a:r>
            <a:r>
              <a:rPr sz="4000" spc="-180"/>
              <a:t> </a:t>
            </a:r>
            <a:r>
              <a:rPr sz="4000" spc="-10"/>
              <a:t>Algoritması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345" y="2301366"/>
            <a:ext cx="6551930" cy="31711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175895" indent="-274955">
              <a:lnSpc>
                <a:spcPts val="2590"/>
              </a:lnSpc>
              <a:spcBef>
                <a:spcPts val="42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başlangıç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en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kısa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yolu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bilinir.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(0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dır.)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düğümlerin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maliyeti</a:t>
            </a:r>
            <a:r>
              <a:rPr sz="24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bilinene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devam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et.</a:t>
            </a:r>
            <a:endParaRPr sz="2400">
              <a:latin typeface="Calibri"/>
              <a:cs typeface="Calibri"/>
            </a:endParaRPr>
          </a:p>
          <a:p>
            <a:pPr marL="858519" marR="5080" indent="-457200">
              <a:lnSpc>
                <a:spcPts val="2380"/>
              </a:lnSpc>
              <a:spcBef>
                <a:spcPts val="585"/>
              </a:spcBef>
              <a:buClr>
                <a:srgbClr val="93C500"/>
              </a:buClr>
              <a:buSzPct val="75000"/>
              <a:buAutoNum type="arabicPeriod"/>
              <a:tabLst>
                <a:tab pos="858519" algn="l"/>
              </a:tabLst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anki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bilinen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2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içerisinden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iyi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düğümü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şeç.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(en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az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maliyetli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seç,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bu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bilinen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düğümler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kümesine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ekle)</a:t>
            </a:r>
            <a:endParaRPr sz="2200">
              <a:latin typeface="Calibri"/>
              <a:cs typeface="Calibri"/>
            </a:endParaRPr>
          </a:p>
          <a:p>
            <a:pPr marL="858519" marR="735330" indent="-457200">
              <a:lnSpc>
                <a:spcPts val="2380"/>
              </a:lnSpc>
              <a:spcBef>
                <a:spcPts val="515"/>
              </a:spcBef>
              <a:buClr>
                <a:srgbClr val="93C500"/>
              </a:buClr>
              <a:buSzPct val="75000"/>
              <a:buAutoNum type="arabicPeriod"/>
              <a:tabLst>
                <a:tab pos="858519" algn="l"/>
              </a:tabLst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Seçilen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komşularının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maliyetlerini güncelle.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2288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Güncelleme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569212"/>
            <a:ext cx="6489065" cy="3150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Adım-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seçilen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olsun.</a:t>
            </a:r>
            <a:endParaRPr sz="24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u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düğümünün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komşularının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maliyetini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güncelleme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4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s’den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v’ye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gitmek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vardır.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Kırmızı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izlenebilir.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Maliyet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11.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mavi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yol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izlenebilir.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s’den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u’ya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maliyeti</a:t>
            </a:r>
            <a:endParaRPr sz="22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  <a:spcBef>
                <a:spcPts val="5"/>
              </a:spcBef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gidilir.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(u,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v)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kenarı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üzerinden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maliyetle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v’ye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ulaşılır.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8837" y="5597525"/>
            <a:ext cx="408305" cy="370205"/>
            <a:chOff x="858837" y="5597525"/>
            <a:chExt cx="408305" cy="370205"/>
          </a:xfrm>
        </p:grpSpPr>
        <p:sp>
          <p:nvSpPr>
            <p:cNvPr id="6" name="object 6"/>
            <p:cNvSpPr/>
            <p:nvPr/>
          </p:nvSpPr>
          <p:spPr>
            <a:xfrm>
              <a:off x="863600" y="5602287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80" h="360679">
                  <a:moveTo>
                    <a:pt x="199237" y="0"/>
                  </a:moveTo>
                  <a:lnTo>
                    <a:pt x="146273" y="6436"/>
                  </a:lnTo>
                  <a:lnTo>
                    <a:pt x="98679" y="24599"/>
                  </a:lnTo>
                  <a:lnTo>
                    <a:pt x="58356" y="52773"/>
                  </a:lnTo>
                  <a:lnTo>
                    <a:pt x="27202" y="89238"/>
                  </a:lnTo>
                  <a:lnTo>
                    <a:pt x="7117" y="132278"/>
                  </a:lnTo>
                  <a:lnTo>
                    <a:pt x="0" y="180174"/>
                  </a:lnTo>
                  <a:lnTo>
                    <a:pt x="7117" y="228076"/>
                  </a:lnTo>
                  <a:lnTo>
                    <a:pt x="27202" y="271120"/>
                  </a:lnTo>
                  <a:lnTo>
                    <a:pt x="58356" y="307587"/>
                  </a:lnTo>
                  <a:lnTo>
                    <a:pt x="98679" y="335762"/>
                  </a:lnTo>
                  <a:lnTo>
                    <a:pt x="146273" y="353926"/>
                  </a:lnTo>
                  <a:lnTo>
                    <a:pt x="199237" y="360362"/>
                  </a:lnTo>
                  <a:lnTo>
                    <a:pt x="252200" y="353926"/>
                  </a:lnTo>
                  <a:lnTo>
                    <a:pt x="299791" y="335762"/>
                  </a:lnTo>
                  <a:lnTo>
                    <a:pt x="340112" y="307587"/>
                  </a:lnTo>
                  <a:lnTo>
                    <a:pt x="371263" y="271120"/>
                  </a:lnTo>
                  <a:lnTo>
                    <a:pt x="391346" y="228076"/>
                  </a:lnTo>
                  <a:lnTo>
                    <a:pt x="398462" y="180174"/>
                  </a:lnTo>
                  <a:lnTo>
                    <a:pt x="391346" y="132278"/>
                  </a:lnTo>
                  <a:lnTo>
                    <a:pt x="371263" y="89238"/>
                  </a:lnTo>
                  <a:lnTo>
                    <a:pt x="340112" y="52773"/>
                  </a:lnTo>
                  <a:lnTo>
                    <a:pt x="299791" y="24599"/>
                  </a:lnTo>
                  <a:lnTo>
                    <a:pt x="252200" y="6436"/>
                  </a:lnTo>
                  <a:lnTo>
                    <a:pt x="1992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5602287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80" h="360679">
                  <a:moveTo>
                    <a:pt x="0" y="180174"/>
                  </a:moveTo>
                  <a:lnTo>
                    <a:pt x="7117" y="132278"/>
                  </a:lnTo>
                  <a:lnTo>
                    <a:pt x="27202" y="89238"/>
                  </a:lnTo>
                  <a:lnTo>
                    <a:pt x="58356" y="52773"/>
                  </a:lnTo>
                  <a:lnTo>
                    <a:pt x="98679" y="24599"/>
                  </a:lnTo>
                  <a:lnTo>
                    <a:pt x="146273" y="6436"/>
                  </a:lnTo>
                  <a:lnTo>
                    <a:pt x="199237" y="0"/>
                  </a:lnTo>
                  <a:lnTo>
                    <a:pt x="252200" y="6436"/>
                  </a:lnTo>
                  <a:lnTo>
                    <a:pt x="299791" y="24599"/>
                  </a:lnTo>
                  <a:lnTo>
                    <a:pt x="340112" y="52773"/>
                  </a:lnTo>
                  <a:lnTo>
                    <a:pt x="371263" y="89238"/>
                  </a:lnTo>
                  <a:lnTo>
                    <a:pt x="391346" y="132278"/>
                  </a:lnTo>
                  <a:lnTo>
                    <a:pt x="398462" y="180174"/>
                  </a:lnTo>
                  <a:lnTo>
                    <a:pt x="391346" y="228076"/>
                  </a:lnTo>
                  <a:lnTo>
                    <a:pt x="371263" y="271120"/>
                  </a:lnTo>
                  <a:lnTo>
                    <a:pt x="340112" y="307587"/>
                  </a:lnTo>
                  <a:lnTo>
                    <a:pt x="299791" y="335762"/>
                  </a:lnTo>
                  <a:lnTo>
                    <a:pt x="252200" y="353926"/>
                  </a:lnTo>
                  <a:lnTo>
                    <a:pt x="199237" y="360362"/>
                  </a:lnTo>
                  <a:lnTo>
                    <a:pt x="146273" y="353926"/>
                  </a:lnTo>
                  <a:lnTo>
                    <a:pt x="98679" y="335762"/>
                  </a:lnTo>
                  <a:lnTo>
                    <a:pt x="58356" y="307587"/>
                  </a:lnTo>
                  <a:lnTo>
                    <a:pt x="27202" y="271120"/>
                  </a:lnTo>
                  <a:lnTo>
                    <a:pt x="7117" y="228076"/>
                  </a:lnTo>
                  <a:lnTo>
                    <a:pt x="0" y="1801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1252" y="562152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42" y="5397195"/>
            <a:ext cx="149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>
                <a:latin typeface="Comic Sans MS"/>
                <a:cs typeface="Comic Sans MS"/>
              </a:rPr>
              <a:t>s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25662" y="5257863"/>
            <a:ext cx="428625" cy="387350"/>
            <a:chOff x="2125662" y="5257863"/>
            <a:chExt cx="428625" cy="387350"/>
          </a:xfrm>
        </p:grpSpPr>
        <p:sp>
          <p:nvSpPr>
            <p:cNvPr id="11" name="object 11"/>
            <p:cNvSpPr/>
            <p:nvPr/>
          </p:nvSpPr>
          <p:spPr>
            <a:xfrm>
              <a:off x="2130425" y="5262626"/>
              <a:ext cx="419100" cy="377825"/>
            </a:xfrm>
            <a:custGeom>
              <a:avLst/>
              <a:gdLst/>
              <a:ahLst/>
              <a:cxnLst/>
              <a:rect l="l" t="t" r="r" b="b"/>
              <a:pathLst>
                <a:path w="419100" h="377825">
                  <a:moveTo>
                    <a:pt x="209550" y="0"/>
                  </a:moveTo>
                  <a:lnTo>
                    <a:pt x="161512" y="4982"/>
                  </a:lnTo>
                  <a:lnTo>
                    <a:pt x="117410" y="19178"/>
                  </a:lnTo>
                  <a:lnTo>
                    <a:pt x="78501" y="41457"/>
                  </a:lnTo>
                  <a:lnTo>
                    <a:pt x="46046" y="70693"/>
                  </a:lnTo>
                  <a:lnTo>
                    <a:pt x="21304" y="105756"/>
                  </a:lnTo>
                  <a:lnTo>
                    <a:pt x="5536" y="145517"/>
                  </a:lnTo>
                  <a:lnTo>
                    <a:pt x="0" y="188849"/>
                  </a:lnTo>
                  <a:lnTo>
                    <a:pt x="5536" y="232183"/>
                  </a:lnTo>
                  <a:lnTo>
                    <a:pt x="21304" y="271954"/>
                  </a:lnTo>
                  <a:lnTo>
                    <a:pt x="46046" y="307029"/>
                  </a:lnTo>
                  <a:lnTo>
                    <a:pt x="78501" y="336278"/>
                  </a:lnTo>
                  <a:lnTo>
                    <a:pt x="117410" y="358570"/>
                  </a:lnTo>
                  <a:lnTo>
                    <a:pt x="161512" y="372775"/>
                  </a:lnTo>
                  <a:lnTo>
                    <a:pt x="209550" y="377761"/>
                  </a:lnTo>
                  <a:lnTo>
                    <a:pt x="257587" y="372775"/>
                  </a:lnTo>
                  <a:lnTo>
                    <a:pt x="301689" y="358570"/>
                  </a:lnTo>
                  <a:lnTo>
                    <a:pt x="340598" y="336278"/>
                  </a:lnTo>
                  <a:lnTo>
                    <a:pt x="373053" y="307029"/>
                  </a:lnTo>
                  <a:lnTo>
                    <a:pt x="397795" y="271954"/>
                  </a:lnTo>
                  <a:lnTo>
                    <a:pt x="413563" y="232183"/>
                  </a:lnTo>
                  <a:lnTo>
                    <a:pt x="419100" y="188849"/>
                  </a:lnTo>
                  <a:lnTo>
                    <a:pt x="413563" y="145517"/>
                  </a:lnTo>
                  <a:lnTo>
                    <a:pt x="397795" y="105756"/>
                  </a:lnTo>
                  <a:lnTo>
                    <a:pt x="373053" y="70693"/>
                  </a:lnTo>
                  <a:lnTo>
                    <a:pt x="340598" y="41457"/>
                  </a:lnTo>
                  <a:lnTo>
                    <a:pt x="301689" y="19178"/>
                  </a:lnTo>
                  <a:lnTo>
                    <a:pt x="257587" y="4982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0425" y="5262626"/>
              <a:ext cx="419100" cy="377825"/>
            </a:xfrm>
            <a:custGeom>
              <a:avLst/>
              <a:gdLst/>
              <a:ahLst/>
              <a:cxnLst/>
              <a:rect l="l" t="t" r="r" b="b"/>
              <a:pathLst>
                <a:path w="419100" h="377825">
                  <a:moveTo>
                    <a:pt x="0" y="188849"/>
                  </a:moveTo>
                  <a:lnTo>
                    <a:pt x="5536" y="145517"/>
                  </a:lnTo>
                  <a:lnTo>
                    <a:pt x="21304" y="105756"/>
                  </a:lnTo>
                  <a:lnTo>
                    <a:pt x="46046" y="70693"/>
                  </a:lnTo>
                  <a:lnTo>
                    <a:pt x="78501" y="41457"/>
                  </a:lnTo>
                  <a:lnTo>
                    <a:pt x="117410" y="19178"/>
                  </a:lnTo>
                  <a:lnTo>
                    <a:pt x="161512" y="4982"/>
                  </a:lnTo>
                  <a:lnTo>
                    <a:pt x="209550" y="0"/>
                  </a:lnTo>
                  <a:lnTo>
                    <a:pt x="257587" y="4982"/>
                  </a:lnTo>
                  <a:lnTo>
                    <a:pt x="301689" y="19178"/>
                  </a:lnTo>
                  <a:lnTo>
                    <a:pt x="340598" y="41457"/>
                  </a:lnTo>
                  <a:lnTo>
                    <a:pt x="373053" y="70693"/>
                  </a:lnTo>
                  <a:lnTo>
                    <a:pt x="397795" y="105756"/>
                  </a:lnTo>
                  <a:lnTo>
                    <a:pt x="413563" y="145517"/>
                  </a:lnTo>
                  <a:lnTo>
                    <a:pt x="419100" y="188849"/>
                  </a:lnTo>
                  <a:lnTo>
                    <a:pt x="413563" y="232183"/>
                  </a:lnTo>
                  <a:lnTo>
                    <a:pt x="397795" y="271954"/>
                  </a:lnTo>
                  <a:lnTo>
                    <a:pt x="373053" y="307029"/>
                  </a:lnTo>
                  <a:lnTo>
                    <a:pt x="340598" y="336278"/>
                  </a:lnTo>
                  <a:lnTo>
                    <a:pt x="301689" y="358570"/>
                  </a:lnTo>
                  <a:lnTo>
                    <a:pt x="257587" y="372775"/>
                  </a:lnTo>
                  <a:lnTo>
                    <a:pt x="209550" y="377761"/>
                  </a:lnTo>
                  <a:lnTo>
                    <a:pt x="161512" y="372775"/>
                  </a:lnTo>
                  <a:lnTo>
                    <a:pt x="117410" y="358570"/>
                  </a:lnTo>
                  <a:lnTo>
                    <a:pt x="78501" y="336278"/>
                  </a:lnTo>
                  <a:lnTo>
                    <a:pt x="46046" y="307029"/>
                  </a:lnTo>
                  <a:lnTo>
                    <a:pt x="21304" y="271954"/>
                  </a:lnTo>
                  <a:lnTo>
                    <a:pt x="5536" y="232183"/>
                  </a:lnTo>
                  <a:lnTo>
                    <a:pt x="0" y="188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25472" y="4940012"/>
            <a:ext cx="297180" cy="6508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0">
                <a:latin typeface="Comic Sans MS"/>
                <a:cs typeface="Comic Sans MS"/>
              </a:rPr>
              <a:t>u</a:t>
            </a:r>
            <a:endParaRPr sz="2000">
              <a:latin typeface="Comic Sans MS"/>
              <a:cs typeface="Comic Sans MS"/>
            </a:endParaRPr>
          </a:p>
          <a:p>
            <a:pPr marL="144145">
              <a:lnSpc>
                <a:spcPct val="100000"/>
              </a:lnSpc>
              <a:spcBef>
                <a:spcPts val="170"/>
              </a:spcBef>
            </a:pP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3000" y="5402707"/>
            <a:ext cx="2503805" cy="859790"/>
            <a:chOff x="1043000" y="5402707"/>
            <a:chExt cx="2503805" cy="859790"/>
          </a:xfrm>
        </p:grpSpPr>
        <p:sp>
          <p:nvSpPr>
            <p:cNvPr id="15" name="object 15"/>
            <p:cNvSpPr/>
            <p:nvPr/>
          </p:nvSpPr>
          <p:spPr>
            <a:xfrm>
              <a:off x="3092449" y="5495925"/>
              <a:ext cx="449580" cy="376555"/>
            </a:xfrm>
            <a:custGeom>
              <a:avLst/>
              <a:gdLst/>
              <a:ahLst/>
              <a:cxnLst/>
              <a:rect l="l" t="t" r="r" b="b"/>
              <a:pathLst>
                <a:path w="449579" h="376554">
                  <a:moveTo>
                    <a:pt x="224662" y="0"/>
                  </a:moveTo>
                  <a:lnTo>
                    <a:pt x="173149" y="4967"/>
                  </a:lnTo>
                  <a:lnTo>
                    <a:pt x="125861" y="19116"/>
                  </a:lnTo>
                  <a:lnTo>
                    <a:pt x="84147" y="41319"/>
                  </a:lnTo>
                  <a:lnTo>
                    <a:pt x="49355" y="70449"/>
                  </a:lnTo>
                  <a:lnTo>
                    <a:pt x="22834" y="105376"/>
                  </a:lnTo>
                  <a:lnTo>
                    <a:pt x="5933" y="144973"/>
                  </a:lnTo>
                  <a:lnTo>
                    <a:pt x="0" y="188112"/>
                  </a:lnTo>
                  <a:lnTo>
                    <a:pt x="5933" y="231247"/>
                  </a:lnTo>
                  <a:lnTo>
                    <a:pt x="22834" y="270845"/>
                  </a:lnTo>
                  <a:lnTo>
                    <a:pt x="49355" y="305775"/>
                  </a:lnTo>
                  <a:lnTo>
                    <a:pt x="84147" y="334908"/>
                  </a:lnTo>
                  <a:lnTo>
                    <a:pt x="125861" y="357116"/>
                  </a:lnTo>
                  <a:lnTo>
                    <a:pt x="173149" y="371268"/>
                  </a:lnTo>
                  <a:lnTo>
                    <a:pt x="224662" y="376237"/>
                  </a:lnTo>
                  <a:lnTo>
                    <a:pt x="276176" y="371268"/>
                  </a:lnTo>
                  <a:lnTo>
                    <a:pt x="323464" y="357116"/>
                  </a:lnTo>
                  <a:lnTo>
                    <a:pt x="365178" y="334908"/>
                  </a:lnTo>
                  <a:lnTo>
                    <a:pt x="399970" y="305775"/>
                  </a:lnTo>
                  <a:lnTo>
                    <a:pt x="426491" y="270845"/>
                  </a:lnTo>
                  <a:lnTo>
                    <a:pt x="443392" y="231247"/>
                  </a:lnTo>
                  <a:lnTo>
                    <a:pt x="449325" y="188112"/>
                  </a:lnTo>
                  <a:lnTo>
                    <a:pt x="443392" y="144973"/>
                  </a:lnTo>
                  <a:lnTo>
                    <a:pt x="426491" y="105376"/>
                  </a:lnTo>
                  <a:lnTo>
                    <a:pt x="399970" y="70449"/>
                  </a:lnTo>
                  <a:lnTo>
                    <a:pt x="365178" y="41319"/>
                  </a:lnTo>
                  <a:lnTo>
                    <a:pt x="323464" y="19116"/>
                  </a:lnTo>
                  <a:lnTo>
                    <a:pt x="276176" y="4967"/>
                  </a:lnTo>
                  <a:lnTo>
                    <a:pt x="2246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2449" y="5495925"/>
              <a:ext cx="449580" cy="376555"/>
            </a:xfrm>
            <a:custGeom>
              <a:avLst/>
              <a:gdLst/>
              <a:ahLst/>
              <a:cxnLst/>
              <a:rect l="l" t="t" r="r" b="b"/>
              <a:pathLst>
                <a:path w="449579" h="376554">
                  <a:moveTo>
                    <a:pt x="0" y="188112"/>
                  </a:moveTo>
                  <a:lnTo>
                    <a:pt x="5933" y="144973"/>
                  </a:lnTo>
                  <a:lnTo>
                    <a:pt x="22834" y="105376"/>
                  </a:lnTo>
                  <a:lnTo>
                    <a:pt x="49355" y="70449"/>
                  </a:lnTo>
                  <a:lnTo>
                    <a:pt x="84147" y="41319"/>
                  </a:lnTo>
                  <a:lnTo>
                    <a:pt x="125861" y="19116"/>
                  </a:lnTo>
                  <a:lnTo>
                    <a:pt x="173149" y="4967"/>
                  </a:lnTo>
                  <a:lnTo>
                    <a:pt x="224662" y="0"/>
                  </a:lnTo>
                  <a:lnTo>
                    <a:pt x="276176" y="4967"/>
                  </a:lnTo>
                  <a:lnTo>
                    <a:pt x="323464" y="19116"/>
                  </a:lnTo>
                  <a:lnTo>
                    <a:pt x="365178" y="41319"/>
                  </a:lnTo>
                  <a:lnTo>
                    <a:pt x="399970" y="70449"/>
                  </a:lnTo>
                  <a:lnTo>
                    <a:pt x="426491" y="105376"/>
                  </a:lnTo>
                  <a:lnTo>
                    <a:pt x="443392" y="144973"/>
                  </a:lnTo>
                  <a:lnTo>
                    <a:pt x="449325" y="188112"/>
                  </a:lnTo>
                  <a:lnTo>
                    <a:pt x="443392" y="231247"/>
                  </a:lnTo>
                  <a:lnTo>
                    <a:pt x="426491" y="270845"/>
                  </a:lnTo>
                  <a:lnTo>
                    <a:pt x="399970" y="305775"/>
                  </a:lnTo>
                  <a:lnTo>
                    <a:pt x="365178" y="334908"/>
                  </a:lnTo>
                  <a:lnTo>
                    <a:pt x="323464" y="357116"/>
                  </a:lnTo>
                  <a:lnTo>
                    <a:pt x="276176" y="371268"/>
                  </a:lnTo>
                  <a:lnTo>
                    <a:pt x="224662" y="376237"/>
                  </a:lnTo>
                  <a:lnTo>
                    <a:pt x="173149" y="371268"/>
                  </a:lnTo>
                  <a:lnTo>
                    <a:pt x="125861" y="357116"/>
                  </a:lnTo>
                  <a:lnTo>
                    <a:pt x="84147" y="334908"/>
                  </a:lnTo>
                  <a:lnTo>
                    <a:pt x="49355" y="305775"/>
                  </a:lnTo>
                  <a:lnTo>
                    <a:pt x="22834" y="270845"/>
                  </a:lnTo>
                  <a:lnTo>
                    <a:pt x="5933" y="231247"/>
                  </a:lnTo>
                  <a:lnTo>
                    <a:pt x="0" y="1881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3000" y="5402706"/>
              <a:ext cx="2044700" cy="238125"/>
            </a:xfrm>
            <a:custGeom>
              <a:avLst/>
              <a:gdLst/>
              <a:ahLst/>
              <a:cxnLst/>
              <a:rect l="l" t="t" r="r" b="b"/>
              <a:pathLst>
                <a:path w="2044700" h="238125">
                  <a:moveTo>
                    <a:pt x="1084249" y="26416"/>
                  </a:moveTo>
                  <a:lnTo>
                    <a:pt x="989253" y="14351"/>
                  </a:lnTo>
                  <a:lnTo>
                    <a:pt x="998677" y="41300"/>
                  </a:lnTo>
                  <a:lnTo>
                    <a:pt x="983919" y="45339"/>
                  </a:lnTo>
                  <a:lnTo>
                    <a:pt x="934643" y="55880"/>
                  </a:lnTo>
                  <a:lnTo>
                    <a:pt x="896670" y="60833"/>
                  </a:lnTo>
                  <a:lnTo>
                    <a:pt x="853490" y="64135"/>
                  </a:lnTo>
                  <a:lnTo>
                    <a:pt x="804341" y="64897"/>
                  </a:lnTo>
                  <a:lnTo>
                    <a:pt x="791006" y="64516"/>
                  </a:lnTo>
                  <a:lnTo>
                    <a:pt x="745794" y="61087"/>
                  </a:lnTo>
                  <a:lnTo>
                    <a:pt x="675563" y="51943"/>
                  </a:lnTo>
                  <a:lnTo>
                    <a:pt x="532460" y="28575"/>
                  </a:lnTo>
                  <a:lnTo>
                    <a:pt x="475792" y="19304"/>
                  </a:lnTo>
                  <a:lnTo>
                    <a:pt x="396036" y="8128"/>
                  </a:lnTo>
                  <a:lnTo>
                    <a:pt x="340029" y="2540"/>
                  </a:lnTo>
                  <a:lnTo>
                    <a:pt x="288467" y="0"/>
                  </a:lnTo>
                  <a:lnTo>
                    <a:pt x="272592" y="127"/>
                  </a:lnTo>
                  <a:lnTo>
                    <a:pt x="229158" y="3937"/>
                  </a:lnTo>
                  <a:lnTo>
                    <a:pt x="181457" y="15621"/>
                  </a:lnTo>
                  <a:lnTo>
                    <a:pt x="140830" y="33020"/>
                  </a:lnTo>
                  <a:lnTo>
                    <a:pt x="106781" y="55245"/>
                  </a:lnTo>
                  <a:lnTo>
                    <a:pt x="78193" y="81407"/>
                  </a:lnTo>
                  <a:lnTo>
                    <a:pt x="43840" y="125857"/>
                  </a:lnTo>
                  <a:lnTo>
                    <a:pt x="16294" y="173609"/>
                  </a:lnTo>
                  <a:lnTo>
                    <a:pt x="0" y="205828"/>
                  </a:lnTo>
                  <a:lnTo>
                    <a:pt x="25501" y="218732"/>
                  </a:lnTo>
                  <a:lnTo>
                    <a:pt x="41783" y="186537"/>
                  </a:lnTo>
                  <a:lnTo>
                    <a:pt x="59055" y="155448"/>
                  </a:lnTo>
                  <a:lnTo>
                    <a:pt x="88455" y="113030"/>
                  </a:lnTo>
                  <a:lnTo>
                    <a:pt x="125222" y="77089"/>
                  </a:lnTo>
                  <a:lnTo>
                    <a:pt x="172631" y="49403"/>
                  </a:lnTo>
                  <a:lnTo>
                    <a:pt x="212255" y="36449"/>
                  </a:lnTo>
                  <a:lnTo>
                    <a:pt x="259765" y="29337"/>
                  </a:lnTo>
                  <a:lnTo>
                    <a:pt x="273862" y="28702"/>
                  </a:lnTo>
                  <a:lnTo>
                    <a:pt x="293560" y="28702"/>
                  </a:lnTo>
                  <a:lnTo>
                    <a:pt x="338124" y="30988"/>
                  </a:lnTo>
                  <a:lnTo>
                    <a:pt x="392988" y="36576"/>
                  </a:lnTo>
                  <a:lnTo>
                    <a:pt x="431723" y="41783"/>
                  </a:lnTo>
                  <a:lnTo>
                    <a:pt x="471601" y="47625"/>
                  </a:lnTo>
                  <a:lnTo>
                    <a:pt x="671245" y="80137"/>
                  </a:lnTo>
                  <a:lnTo>
                    <a:pt x="707948" y="85344"/>
                  </a:lnTo>
                  <a:lnTo>
                    <a:pt x="758875" y="91059"/>
                  </a:lnTo>
                  <a:lnTo>
                    <a:pt x="803579" y="93472"/>
                  </a:lnTo>
                  <a:lnTo>
                    <a:pt x="829741" y="93345"/>
                  </a:lnTo>
                  <a:lnTo>
                    <a:pt x="877366" y="91313"/>
                  </a:lnTo>
                  <a:lnTo>
                    <a:pt x="919530" y="86995"/>
                  </a:lnTo>
                  <a:lnTo>
                    <a:pt x="957122" y="80772"/>
                  </a:lnTo>
                  <a:lnTo>
                    <a:pt x="1006398" y="68834"/>
                  </a:lnTo>
                  <a:lnTo>
                    <a:pt x="1008113" y="68237"/>
                  </a:lnTo>
                  <a:lnTo>
                    <a:pt x="1017574" y="95250"/>
                  </a:lnTo>
                  <a:lnTo>
                    <a:pt x="1074407" y="36576"/>
                  </a:lnTo>
                  <a:lnTo>
                    <a:pt x="1084249" y="26416"/>
                  </a:lnTo>
                  <a:close/>
                </a:path>
                <a:path w="2044700" h="238125">
                  <a:moveTo>
                    <a:pt x="2044623" y="215455"/>
                  </a:moveTo>
                  <a:lnTo>
                    <a:pt x="2041867" y="213169"/>
                  </a:lnTo>
                  <a:lnTo>
                    <a:pt x="1970963" y="154305"/>
                  </a:lnTo>
                  <a:lnTo>
                    <a:pt x="1964486" y="182118"/>
                  </a:lnTo>
                  <a:lnTo>
                    <a:pt x="1536750" y="82423"/>
                  </a:lnTo>
                  <a:lnTo>
                    <a:pt x="1530273" y="110363"/>
                  </a:lnTo>
                  <a:lnTo>
                    <a:pt x="1957997" y="209956"/>
                  </a:lnTo>
                  <a:lnTo>
                    <a:pt x="1951532" y="237756"/>
                  </a:lnTo>
                  <a:lnTo>
                    <a:pt x="2044623" y="215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3053" y="5834062"/>
              <a:ext cx="2092960" cy="428625"/>
            </a:xfrm>
            <a:custGeom>
              <a:avLst/>
              <a:gdLst/>
              <a:ahLst/>
              <a:cxnLst/>
              <a:rect l="l" t="t" r="r" b="b"/>
              <a:pathLst>
                <a:path w="2092960" h="428625">
                  <a:moveTo>
                    <a:pt x="1056617" y="229527"/>
                  </a:moveTo>
                  <a:lnTo>
                    <a:pt x="936815" y="229527"/>
                  </a:lnTo>
                  <a:lnTo>
                    <a:pt x="951166" y="229743"/>
                  </a:lnTo>
                  <a:lnTo>
                    <a:pt x="965517" y="230936"/>
                  </a:lnTo>
                  <a:lnTo>
                    <a:pt x="1008570" y="240944"/>
                  </a:lnTo>
                  <a:lnTo>
                    <a:pt x="1052639" y="259105"/>
                  </a:lnTo>
                  <a:lnTo>
                    <a:pt x="1097343" y="283298"/>
                  </a:lnTo>
                  <a:lnTo>
                    <a:pt x="1190053" y="340995"/>
                  </a:lnTo>
                  <a:lnTo>
                    <a:pt x="1221676" y="360337"/>
                  </a:lnTo>
                  <a:lnTo>
                    <a:pt x="1270698" y="387210"/>
                  </a:lnTo>
                  <a:lnTo>
                    <a:pt x="1321117" y="409079"/>
                  </a:lnTo>
                  <a:lnTo>
                    <a:pt x="1373695" y="423646"/>
                  </a:lnTo>
                  <a:lnTo>
                    <a:pt x="1428305" y="428053"/>
                  </a:lnTo>
                  <a:lnTo>
                    <a:pt x="1446974" y="426783"/>
                  </a:lnTo>
                  <a:lnTo>
                    <a:pt x="1484820" y="420128"/>
                  </a:lnTo>
                  <a:lnTo>
                    <a:pt x="1522412" y="409625"/>
                  </a:lnTo>
                  <a:lnTo>
                    <a:pt x="1550860" y="399478"/>
                  </a:lnTo>
                  <a:lnTo>
                    <a:pt x="1428432" y="399478"/>
                  </a:lnTo>
                  <a:lnTo>
                    <a:pt x="1412176" y="399427"/>
                  </a:lnTo>
                  <a:lnTo>
                    <a:pt x="1363535" y="392290"/>
                  </a:lnTo>
                  <a:lnTo>
                    <a:pt x="1315529" y="376288"/>
                  </a:lnTo>
                  <a:lnTo>
                    <a:pt x="1268031" y="353695"/>
                  </a:lnTo>
                  <a:lnTo>
                    <a:pt x="1205166" y="316801"/>
                  </a:lnTo>
                  <a:lnTo>
                    <a:pt x="1142682" y="277329"/>
                  </a:lnTo>
                  <a:lnTo>
                    <a:pt x="1111567" y="258483"/>
                  </a:lnTo>
                  <a:lnTo>
                    <a:pt x="1095946" y="249554"/>
                  </a:lnTo>
                  <a:lnTo>
                    <a:pt x="1080198" y="241096"/>
                  </a:lnTo>
                  <a:lnTo>
                    <a:pt x="1064450" y="233146"/>
                  </a:lnTo>
                  <a:lnTo>
                    <a:pt x="1056617" y="229527"/>
                  </a:lnTo>
                  <a:close/>
                </a:path>
                <a:path w="2092960" h="428625">
                  <a:moveTo>
                    <a:pt x="2018330" y="44581"/>
                  </a:moveTo>
                  <a:lnTo>
                    <a:pt x="1960816" y="92887"/>
                  </a:lnTo>
                  <a:lnTo>
                    <a:pt x="1920049" y="126428"/>
                  </a:lnTo>
                  <a:lnTo>
                    <a:pt x="1879536" y="159143"/>
                  </a:lnTo>
                  <a:lnTo>
                    <a:pt x="1839277" y="190627"/>
                  </a:lnTo>
                  <a:lnTo>
                    <a:pt x="1799272" y="220827"/>
                  </a:lnTo>
                  <a:lnTo>
                    <a:pt x="1759537" y="249554"/>
                  </a:lnTo>
                  <a:lnTo>
                    <a:pt x="1720405" y="276377"/>
                  </a:lnTo>
                  <a:lnTo>
                    <a:pt x="1681543" y="301256"/>
                  </a:lnTo>
                  <a:lnTo>
                    <a:pt x="1643316" y="323900"/>
                  </a:lnTo>
                  <a:lnTo>
                    <a:pt x="1605470" y="344055"/>
                  </a:lnTo>
                  <a:lnTo>
                    <a:pt x="1568386" y="361530"/>
                  </a:lnTo>
                  <a:lnTo>
                    <a:pt x="1532064" y="376072"/>
                  </a:lnTo>
                  <a:lnTo>
                    <a:pt x="1478851" y="392163"/>
                  </a:lnTo>
                  <a:lnTo>
                    <a:pt x="1428432" y="399478"/>
                  </a:lnTo>
                  <a:lnTo>
                    <a:pt x="1550860" y="399478"/>
                  </a:lnTo>
                  <a:lnTo>
                    <a:pt x="1598739" y="379145"/>
                  </a:lnTo>
                  <a:lnTo>
                    <a:pt x="1637474" y="359689"/>
                  </a:lnTo>
                  <a:lnTo>
                    <a:pt x="1676590" y="337654"/>
                  </a:lnTo>
                  <a:lnTo>
                    <a:pt x="1735899" y="300456"/>
                  </a:lnTo>
                  <a:lnTo>
                    <a:pt x="1775904" y="273050"/>
                  </a:lnTo>
                  <a:lnTo>
                    <a:pt x="1816036" y="243992"/>
                  </a:lnTo>
                  <a:lnTo>
                    <a:pt x="1856549" y="213423"/>
                  </a:lnTo>
                  <a:lnTo>
                    <a:pt x="1897189" y="181660"/>
                  </a:lnTo>
                  <a:lnTo>
                    <a:pt x="1937956" y="148653"/>
                  </a:lnTo>
                  <a:lnTo>
                    <a:pt x="1978977" y="114947"/>
                  </a:lnTo>
                  <a:lnTo>
                    <a:pt x="2019998" y="80581"/>
                  </a:lnTo>
                  <a:lnTo>
                    <a:pt x="2036796" y="66334"/>
                  </a:lnTo>
                  <a:lnTo>
                    <a:pt x="2018330" y="44581"/>
                  </a:lnTo>
                  <a:close/>
                </a:path>
                <a:path w="2092960" h="428625">
                  <a:moveTo>
                    <a:pt x="17018" y="110832"/>
                  </a:moveTo>
                  <a:lnTo>
                    <a:pt x="58000" y="176822"/>
                  </a:lnTo>
                  <a:lnTo>
                    <a:pt x="116217" y="218884"/>
                  </a:lnTo>
                  <a:lnTo>
                    <a:pt x="174586" y="258660"/>
                  </a:lnTo>
                  <a:lnTo>
                    <a:pt x="233362" y="295059"/>
                  </a:lnTo>
                  <a:lnTo>
                    <a:pt x="292544" y="326847"/>
                  </a:lnTo>
                  <a:lnTo>
                    <a:pt x="352107" y="352882"/>
                  </a:lnTo>
                  <a:lnTo>
                    <a:pt x="412432" y="371805"/>
                  </a:lnTo>
                  <a:lnTo>
                    <a:pt x="458279" y="380733"/>
                  </a:lnTo>
                  <a:lnTo>
                    <a:pt x="489140" y="383451"/>
                  </a:lnTo>
                  <a:lnTo>
                    <a:pt x="504888" y="383374"/>
                  </a:lnTo>
                  <a:lnTo>
                    <a:pt x="551751" y="377024"/>
                  </a:lnTo>
                  <a:lnTo>
                    <a:pt x="597790" y="363347"/>
                  </a:lnTo>
                  <a:lnTo>
                    <a:pt x="619178" y="354926"/>
                  </a:lnTo>
                  <a:lnTo>
                    <a:pt x="490791" y="354926"/>
                  </a:lnTo>
                  <a:lnTo>
                    <a:pt x="476821" y="354139"/>
                  </a:lnTo>
                  <a:lnTo>
                    <a:pt x="420052" y="344284"/>
                  </a:lnTo>
                  <a:lnTo>
                    <a:pt x="362902" y="326440"/>
                  </a:lnTo>
                  <a:lnTo>
                    <a:pt x="305498" y="301421"/>
                  </a:lnTo>
                  <a:lnTo>
                    <a:pt x="248094" y="270535"/>
                  </a:lnTo>
                  <a:lnTo>
                    <a:pt x="190474" y="234911"/>
                  </a:lnTo>
                  <a:lnTo>
                    <a:pt x="132829" y="195643"/>
                  </a:lnTo>
                  <a:lnTo>
                    <a:pt x="75031" y="153885"/>
                  </a:lnTo>
                  <a:lnTo>
                    <a:pt x="17018" y="110832"/>
                  </a:lnTo>
                  <a:close/>
                </a:path>
                <a:path w="2092960" h="428625">
                  <a:moveTo>
                    <a:pt x="935291" y="201002"/>
                  </a:moveTo>
                  <a:lnTo>
                    <a:pt x="887031" y="206679"/>
                  </a:lnTo>
                  <a:lnTo>
                    <a:pt x="840168" y="219646"/>
                  </a:lnTo>
                  <a:lnTo>
                    <a:pt x="793940" y="237947"/>
                  </a:lnTo>
                  <a:lnTo>
                    <a:pt x="733996" y="266966"/>
                  </a:lnTo>
                  <a:lnTo>
                    <a:pt x="675068" y="297421"/>
                  </a:lnTo>
                  <a:lnTo>
                    <a:pt x="646112" y="311797"/>
                  </a:lnTo>
                  <a:lnTo>
                    <a:pt x="588507" y="336359"/>
                  </a:lnTo>
                  <a:lnTo>
                    <a:pt x="546163" y="348970"/>
                  </a:lnTo>
                  <a:lnTo>
                    <a:pt x="504634" y="354799"/>
                  </a:lnTo>
                  <a:lnTo>
                    <a:pt x="490791" y="354926"/>
                  </a:lnTo>
                  <a:lnTo>
                    <a:pt x="619178" y="354926"/>
                  </a:lnTo>
                  <a:lnTo>
                    <a:pt x="627824" y="351523"/>
                  </a:lnTo>
                  <a:lnTo>
                    <a:pt x="657923" y="337794"/>
                  </a:lnTo>
                  <a:lnTo>
                    <a:pt x="687768" y="323037"/>
                  </a:lnTo>
                  <a:lnTo>
                    <a:pt x="747204" y="292341"/>
                  </a:lnTo>
                  <a:lnTo>
                    <a:pt x="776668" y="277571"/>
                  </a:lnTo>
                  <a:lnTo>
                    <a:pt x="835469" y="251714"/>
                  </a:lnTo>
                  <a:lnTo>
                    <a:pt x="879030" y="237896"/>
                  </a:lnTo>
                  <a:lnTo>
                    <a:pt x="922464" y="230314"/>
                  </a:lnTo>
                  <a:lnTo>
                    <a:pt x="936815" y="229527"/>
                  </a:lnTo>
                  <a:lnTo>
                    <a:pt x="1056617" y="229527"/>
                  </a:lnTo>
                  <a:lnTo>
                    <a:pt x="1048702" y="225869"/>
                  </a:lnTo>
                  <a:lnTo>
                    <a:pt x="1000569" y="208762"/>
                  </a:lnTo>
                  <a:lnTo>
                    <a:pt x="951547" y="201168"/>
                  </a:lnTo>
                  <a:lnTo>
                    <a:pt x="935291" y="201002"/>
                  </a:lnTo>
                  <a:close/>
                </a:path>
                <a:path w="2092960" h="428625">
                  <a:moveTo>
                    <a:pt x="2077838" y="35306"/>
                  </a:moveTo>
                  <a:lnTo>
                    <a:pt x="2029269" y="35306"/>
                  </a:lnTo>
                  <a:lnTo>
                    <a:pt x="2047684" y="57099"/>
                  </a:lnTo>
                  <a:lnTo>
                    <a:pt x="2036796" y="66334"/>
                  </a:lnTo>
                  <a:lnTo>
                    <a:pt x="2055304" y="88137"/>
                  </a:lnTo>
                  <a:lnTo>
                    <a:pt x="2077838" y="35306"/>
                  </a:lnTo>
                  <a:close/>
                </a:path>
                <a:path w="2092960" h="428625">
                  <a:moveTo>
                    <a:pt x="2029269" y="35306"/>
                  </a:moveTo>
                  <a:lnTo>
                    <a:pt x="2018330" y="44581"/>
                  </a:lnTo>
                  <a:lnTo>
                    <a:pt x="2036796" y="66334"/>
                  </a:lnTo>
                  <a:lnTo>
                    <a:pt x="2047684" y="57099"/>
                  </a:lnTo>
                  <a:lnTo>
                    <a:pt x="2029269" y="35306"/>
                  </a:lnTo>
                  <a:close/>
                </a:path>
                <a:path w="2092960" h="428625">
                  <a:moveTo>
                    <a:pt x="2092896" y="0"/>
                  </a:moveTo>
                  <a:lnTo>
                    <a:pt x="1999805" y="22758"/>
                  </a:lnTo>
                  <a:lnTo>
                    <a:pt x="2018330" y="44581"/>
                  </a:lnTo>
                  <a:lnTo>
                    <a:pt x="2029269" y="35306"/>
                  </a:lnTo>
                  <a:lnTo>
                    <a:pt x="2077838" y="35306"/>
                  </a:lnTo>
                  <a:lnTo>
                    <a:pt x="209289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00020" y="5210047"/>
            <a:ext cx="76517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15315" algn="l"/>
              </a:tabLst>
            </a:pPr>
            <a:r>
              <a:rPr sz="2000" spc="-50">
                <a:latin typeface="Comic Sans MS"/>
                <a:cs typeface="Comic Sans MS"/>
              </a:rPr>
              <a:t>5</a:t>
            </a:r>
            <a:r>
              <a:rPr sz="2000">
                <a:latin typeface="Comic Sans MS"/>
                <a:cs typeface="Comic Sans MS"/>
              </a:rPr>
              <a:t>	</a:t>
            </a:r>
            <a:r>
              <a:rPr sz="3000" spc="-75" baseline="1388">
                <a:latin typeface="Comic Sans MS"/>
                <a:cs typeface="Comic Sans MS"/>
              </a:rPr>
              <a:t>v</a:t>
            </a:r>
            <a:endParaRPr sz="3000" baseline="1388">
              <a:latin typeface="Comic Sans MS"/>
              <a:cs typeface="Comic Sans MS"/>
            </a:endParaRPr>
          </a:p>
          <a:p>
            <a:pPr marR="35560" algn="r">
              <a:lnSpc>
                <a:spcPct val="100000"/>
              </a:lnSpc>
              <a:spcBef>
                <a:spcPts val="65"/>
              </a:spcBef>
            </a:pPr>
            <a:r>
              <a:rPr sz="1800" spc="-25">
                <a:latin typeface="Comic Sans MS"/>
                <a:cs typeface="Comic Sans MS"/>
              </a:rPr>
              <a:t>11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8550" y="5667375"/>
            <a:ext cx="1922780" cy="85725"/>
          </a:xfrm>
          <a:custGeom>
            <a:avLst/>
            <a:gdLst/>
            <a:ahLst/>
            <a:cxnLst/>
            <a:rect l="l" t="t" r="r" b="b"/>
            <a:pathLst>
              <a:path w="1922779" h="85725">
                <a:moveTo>
                  <a:pt x="285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8575" y="57150"/>
                </a:lnTo>
                <a:lnTo>
                  <a:pt x="28575" y="28575"/>
                </a:lnTo>
                <a:close/>
              </a:path>
              <a:path w="1922779" h="85725">
                <a:moveTo>
                  <a:pt x="85725" y="28575"/>
                </a:moveTo>
                <a:lnTo>
                  <a:pt x="57150" y="28575"/>
                </a:lnTo>
                <a:lnTo>
                  <a:pt x="5715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22779" h="85725">
                <a:moveTo>
                  <a:pt x="142875" y="28575"/>
                </a:moveTo>
                <a:lnTo>
                  <a:pt x="114300" y="28575"/>
                </a:lnTo>
                <a:lnTo>
                  <a:pt x="114300" y="57150"/>
                </a:lnTo>
                <a:lnTo>
                  <a:pt x="142875" y="57150"/>
                </a:lnTo>
                <a:lnTo>
                  <a:pt x="142875" y="28575"/>
                </a:lnTo>
                <a:close/>
              </a:path>
              <a:path w="1922779" h="85725">
                <a:moveTo>
                  <a:pt x="200025" y="28575"/>
                </a:moveTo>
                <a:lnTo>
                  <a:pt x="171450" y="28575"/>
                </a:lnTo>
                <a:lnTo>
                  <a:pt x="171450" y="57150"/>
                </a:lnTo>
                <a:lnTo>
                  <a:pt x="200025" y="57150"/>
                </a:lnTo>
                <a:lnTo>
                  <a:pt x="200025" y="28575"/>
                </a:lnTo>
                <a:close/>
              </a:path>
              <a:path w="1922779" h="85725">
                <a:moveTo>
                  <a:pt x="257175" y="28575"/>
                </a:moveTo>
                <a:lnTo>
                  <a:pt x="228600" y="28575"/>
                </a:lnTo>
                <a:lnTo>
                  <a:pt x="228600" y="57150"/>
                </a:lnTo>
                <a:lnTo>
                  <a:pt x="257175" y="57150"/>
                </a:lnTo>
                <a:lnTo>
                  <a:pt x="257175" y="28575"/>
                </a:lnTo>
                <a:close/>
              </a:path>
              <a:path w="1922779" h="85725">
                <a:moveTo>
                  <a:pt x="314325" y="28575"/>
                </a:moveTo>
                <a:lnTo>
                  <a:pt x="285750" y="28575"/>
                </a:lnTo>
                <a:lnTo>
                  <a:pt x="285750" y="57150"/>
                </a:lnTo>
                <a:lnTo>
                  <a:pt x="314325" y="57150"/>
                </a:lnTo>
                <a:lnTo>
                  <a:pt x="314325" y="28575"/>
                </a:lnTo>
                <a:close/>
              </a:path>
              <a:path w="1922779" h="85725">
                <a:moveTo>
                  <a:pt x="37147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1922779" h="85725">
                <a:moveTo>
                  <a:pt x="428625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28625" y="57150"/>
                </a:lnTo>
                <a:lnTo>
                  <a:pt x="428625" y="28575"/>
                </a:lnTo>
                <a:close/>
              </a:path>
              <a:path w="1922779" h="85725">
                <a:moveTo>
                  <a:pt x="485775" y="28575"/>
                </a:moveTo>
                <a:lnTo>
                  <a:pt x="457200" y="28575"/>
                </a:lnTo>
                <a:lnTo>
                  <a:pt x="457200" y="57150"/>
                </a:lnTo>
                <a:lnTo>
                  <a:pt x="485775" y="57150"/>
                </a:lnTo>
                <a:lnTo>
                  <a:pt x="485775" y="28575"/>
                </a:lnTo>
                <a:close/>
              </a:path>
              <a:path w="1922779" h="85725">
                <a:moveTo>
                  <a:pt x="542925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42925" y="57150"/>
                </a:lnTo>
                <a:lnTo>
                  <a:pt x="542925" y="28575"/>
                </a:lnTo>
                <a:close/>
              </a:path>
              <a:path w="1922779" h="85725">
                <a:moveTo>
                  <a:pt x="600075" y="28575"/>
                </a:moveTo>
                <a:lnTo>
                  <a:pt x="571500" y="28575"/>
                </a:lnTo>
                <a:lnTo>
                  <a:pt x="571500" y="57150"/>
                </a:lnTo>
                <a:lnTo>
                  <a:pt x="600075" y="57150"/>
                </a:lnTo>
                <a:lnTo>
                  <a:pt x="600075" y="28575"/>
                </a:lnTo>
                <a:close/>
              </a:path>
              <a:path w="1922779" h="85725">
                <a:moveTo>
                  <a:pt x="657225" y="28575"/>
                </a:moveTo>
                <a:lnTo>
                  <a:pt x="628650" y="28575"/>
                </a:lnTo>
                <a:lnTo>
                  <a:pt x="628650" y="57150"/>
                </a:lnTo>
                <a:lnTo>
                  <a:pt x="657225" y="57150"/>
                </a:lnTo>
                <a:lnTo>
                  <a:pt x="657225" y="28575"/>
                </a:lnTo>
                <a:close/>
              </a:path>
              <a:path w="1922779" h="85725">
                <a:moveTo>
                  <a:pt x="714375" y="28575"/>
                </a:moveTo>
                <a:lnTo>
                  <a:pt x="685800" y="28575"/>
                </a:lnTo>
                <a:lnTo>
                  <a:pt x="685800" y="57150"/>
                </a:lnTo>
                <a:lnTo>
                  <a:pt x="714375" y="57150"/>
                </a:lnTo>
                <a:lnTo>
                  <a:pt x="714375" y="28575"/>
                </a:lnTo>
                <a:close/>
              </a:path>
              <a:path w="1922779" h="85725">
                <a:moveTo>
                  <a:pt x="771525" y="28575"/>
                </a:moveTo>
                <a:lnTo>
                  <a:pt x="742950" y="28575"/>
                </a:lnTo>
                <a:lnTo>
                  <a:pt x="742950" y="57150"/>
                </a:lnTo>
                <a:lnTo>
                  <a:pt x="771525" y="57150"/>
                </a:lnTo>
                <a:lnTo>
                  <a:pt x="771525" y="28575"/>
                </a:lnTo>
                <a:close/>
              </a:path>
              <a:path w="1922779" h="85725">
                <a:moveTo>
                  <a:pt x="828675" y="28575"/>
                </a:moveTo>
                <a:lnTo>
                  <a:pt x="800100" y="28575"/>
                </a:lnTo>
                <a:lnTo>
                  <a:pt x="800100" y="57150"/>
                </a:lnTo>
                <a:lnTo>
                  <a:pt x="828675" y="57150"/>
                </a:lnTo>
                <a:lnTo>
                  <a:pt x="828675" y="28575"/>
                </a:lnTo>
                <a:close/>
              </a:path>
              <a:path w="1922779" h="85725">
                <a:moveTo>
                  <a:pt x="885825" y="28575"/>
                </a:moveTo>
                <a:lnTo>
                  <a:pt x="857250" y="28575"/>
                </a:lnTo>
                <a:lnTo>
                  <a:pt x="857250" y="57150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1922779" h="85725">
                <a:moveTo>
                  <a:pt x="942975" y="28575"/>
                </a:moveTo>
                <a:lnTo>
                  <a:pt x="914400" y="28575"/>
                </a:lnTo>
                <a:lnTo>
                  <a:pt x="914400" y="57150"/>
                </a:lnTo>
                <a:lnTo>
                  <a:pt x="942975" y="57150"/>
                </a:lnTo>
                <a:lnTo>
                  <a:pt x="942975" y="28575"/>
                </a:lnTo>
                <a:close/>
              </a:path>
              <a:path w="1922779" h="85725">
                <a:moveTo>
                  <a:pt x="1000125" y="28575"/>
                </a:moveTo>
                <a:lnTo>
                  <a:pt x="971550" y="28575"/>
                </a:lnTo>
                <a:lnTo>
                  <a:pt x="971550" y="57150"/>
                </a:lnTo>
                <a:lnTo>
                  <a:pt x="1000125" y="57150"/>
                </a:lnTo>
                <a:lnTo>
                  <a:pt x="1000125" y="28575"/>
                </a:lnTo>
                <a:close/>
              </a:path>
              <a:path w="1922779" h="85725">
                <a:moveTo>
                  <a:pt x="1057275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57275" y="57150"/>
                </a:lnTo>
                <a:lnTo>
                  <a:pt x="1057275" y="28575"/>
                </a:lnTo>
                <a:close/>
              </a:path>
              <a:path w="1922779" h="85725">
                <a:moveTo>
                  <a:pt x="1114425" y="28575"/>
                </a:moveTo>
                <a:lnTo>
                  <a:pt x="1085850" y="28575"/>
                </a:lnTo>
                <a:lnTo>
                  <a:pt x="1085850" y="57150"/>
                </a:lnTo>
                <a:lnTo>
                  <a:pt x="1114425" y="57150"/>
                </a:lnTo>
                <a:lnTo>
                  <a:pt x="1114425" y="28575"/>
                </a:lnTo>
                <a:close/>
              </a:path>
              <a:path w="1922779" h="85725">
                <a:moveTo>
                  <a:pt x="1171575" y="28575"/>
                </a:moveTo>
                <a:lnTo>
                  <a:pt x="1143000" y="28575"/>
                </a:lnTo>
                <a:lnTo>
                  <a:pt x="1143000" y="57150"/>
                </a:lnTo>
                <a:lnTo>
                  <a:pt x="1171575" y="57150"/>
                </a:lnTo>
                <a:lnTo>
                  <a:pt x="1171575" y="28575"/>
                </a:lnTo>
                <a:close/>
              </a:path>
              <a:path w="1922779" h="85725">
                <a:moveTo>
                  <a:pt x="1228725" y="28575"/>
                </a:moveTo>
                <a:lnTo>
                  <a:pt x="1200150" y="28575"/>
                </a:lnTo>
                <a:lnTo>
                  <a:pt x="1200150" y="57150"/>
                </a:lnTo>
                <a:lnTo>
                  <a:pt x="1228725" y="57150"/>
                </a:lnTo>
                <a:lnTo>
                  <a:pt x="1228725" y="28575"/>
                </a:lnTo>
                <a:close/>
              </a:path>
              <a:path w="1922779" h="85725">
                <a:moveTo>
                  <a:pt x="1285875" y="28575"/>
                </a:moveTo>
                <a:lnTo>
                  <a:pt x="1257300" y="28575"/>
                </a:lnTo>
                <a:lnTo>
                  <a:pt x="1257300" y="57150"/>
                </a:lnTo>
                <a:lnTo>
                  <a:pt x="1285875" y="57150"/>
                </a:lnTo>
                <a:lnTo>
                  <a:pt x="1285875" y="28575"/>
                </a:lnTo>
                <a:close/>
              </a:path>
              <a:path w="1922779" h="85725">
                <a:moveTo>
                  <a:pt x="1343025" y="28575"/>
                </a:moveTo>
                <a:lnTo>
                  <a:pt x="1314450" y="28575"/>
                </a:lnTo>
                <a:lnTo>
                  <a:pt x="1314450" y="57150"/>
                </a:lnTo>
                <a:lnTo>
                  <a:pt x="1343025" y="57150"/>
                </a:lnTo>
                <a:lnTo>
                  <a:pt x="1343025" y="28575"/>
                </a:lnTo>
                <a:close/>
              </a:path>
              <a:path w="1922779" h="85725">
                <a:moveTo>
                  <a:pt x="1400175" y="28575"/>
                </a:moveTo>
                <a:lnTo>
                  <a:pt x="1371600" y="28575"/>
                </a:lnTo>
                <a:lnTo>
                  <a:pt x="1371600" y="57150"/>
                </a:lnTo>
                <a:lnTo>
                  <a:pt x="1400175" y="57150"/>
                </a:lnTo>
                <a:lnTo>
                  <a:pt x="1400175" y="28575"/>
                </a:lnTo>
                <a:close/>
              </a:path>
              <a:path w="1922779" h="85725">
                <a:moveTo>
                  <a:pt x="1457325" y="28575"/>
                </a:moveTo>
                <a:lnTo>
                  <a:pt x="1428750" y="28575"/>
                </a:lnTo>
                <a:lnTo>
                  <a:pt x="1428750" y="57150"/>
                </a:lnTo>
                <a:lnTo>
                  <a:pt x="1457325" y="57150"/>
                </a:lnTo>
                <a:lnTo>
                  <a:pt x="1457325" y="28575"/>
                </a:lnTo>
                <a:close/>
              </a:path>
              <a:path w="1922779" h="85725">
                <a:moveTo>
                  <a:pt x="1514475" y="28575"/>
                </a:moveTo>
                <a:lnTo>
                  <a:pt x="1485900" y="28575"/>
                </a:lnTo>
                <a:lnTo>
                  <a:pt x="1485900" y="57150"/>
                </a:lnTo>
                <a:lnTo>
                  <a:pt x="1514475" y="57150"/>
                </a:lnTo>
                <a:lnTo>
                  <a:pt x="1514475" y="28575"/>
                </a:lnTo>
                <a:close/>
              </a:path>
              <a:path w="1922779" h="85725">
                <a:moveTo>
                  <a:pt x="1571625" y="28575"/>
                </a:moveTo>
                <a:lnTo>
                  <a:pt x="1543050" y="28575"/>
                </a:lnTo>
                <a:lnTo>
                  <a:pt x="1543050" y="57150"/>
                </a:lnTo>
                <a:lnTo>
                  <a:pt x="1571625" y="57150"/>
                </a:lnTo>
                <a:lnTo>
                  <a:pt x="1571625" y="28575"/>
                </a:lnTo>
                <a:close/>
              </a:path>
              <a:path w="1922779" h="85725">
                <a:moveTo>
                  <a:pt x="1628775" y="28575"/>
                </a:moveTo>
                <a:lnTo>
                  <a:pt x="1600200" y="28575"/>
                </a:lnTo>
                <a:lnTo>
                  <a:pt x="1600200" y="57150"/>
                </a:lnTo>
                <a:lnTo>
                  <a:pt x="1628775" y="57150"/>
                </a:lnTo>
                <a:lnTo>
                  <a:pt x="1628775" y="28575"/>
                </a:lnTo>
                <a:close/>
              </a:path>
              <a:path w="1922779" h="85725">
                <a:moveTo>
                  <a:pt x="1685925" y="28575"/>
                </a:moveTo>
                <a:lnTo>
                  <a:pt x="1657350" y="28575"/>
                </a:lnTo>
                <a:lnTo>
                  <a:pt x="1657350" y="57150"/>
                </a:lnTo>
                <a:lnTo>
                  <a:pt x="1685925" y="57150"/>
                </a:lnTo>
                <a:lnTo>
                  <a:pt x="1685925" y="28575"/>
                </a:lnTo>
                <a:close/>
              </a:path>
              <a:path w="1922779" h="85725">
                <a:moveTo>
                  <a:pt x="1743075" y="28575"/>
                </a:moveTo>
                <a:lnTo>
                  <a:pt x="1714500" y="28575"/>
                </a:lnTo>
                <a:lnTo>
                  <a:pt x="1714500" y="57150"/>
                </a:lnTo>
                <a:lnTo>
                  <a:pt x="1743075" y="57150"/>
                </a:lnTo>
                <a:lnTo>
                  <a:pt x="1743075" y="28575"/>
                </a:lnTo>
                <a:close/>
              </a:path>
              <a:path w="1922779" h="85725">
                <a:moveTo>
                  <a:pt x="1800225" y="28575"/>
                </a:moveTo>
                <a:lnTo>
                  <a:pt x="1771650" y="28575"/>
                </a:lnTo>
                <a:lnTo>
                  <a:pt x="1771650" y="57150"/>
                </a:lnTo>
                <a:lnTo>
                  <a:pt x="1800225" y="57150"/>
                </a:lnTo>
                <a:lnTo>
                  <a:pt x="1800225" y="28575"/>
                </a:lnTo>
                <a:close/>
              </a:path>
              <a:path w="1922779" h="85725">
                <a:moveTo>
                  <a:pt x="1836674" y="0"/>
                </a:moveTo>
                <a:lnTo>
                  <a:pt x="1836674" y="85725"/>
                </a:lnTo>
                <a:lnTo>
                  <a:pt x="1893824" y="57150"/>
                </a:lnTo>
                <a:lnTo>
                  <a:pt x="1851025" y="57150"/>
                </a:lnTo>
                <a:lnTo>
                  <a:pt x="1851025" y="28575"/>
                </a:lnTo>
                <a:lnTo>
                  <a:pt x="1893824" y="28575"/>
                </a:lnTo>
                <a:lnTo>
                  <a:pt x="1836674" y="0"/>
                </a:lnTo>
                <a:close/>
              </a:path>
              <a:path w="1922779" h="85725">
                <a:moveTo>
                  <a:pt x="1836674" y="28575"/>
                </a:moveTo>
                <a:lnTo>
                  <a:pt x="1828800" y="28575"/>
                </a:lnTo>
                <a:lnTo>
                  <a:pt x="1828800" y="57150"/>
                </a:lnTo>
                <a:lnTo>
                  <a:pt x="1836674" y="57150"/>
                </a:lnTo>
                <a:lnTo>
                  <a:pt x="1836674" y="28575"/>
                </a:lnTo>
                <a:close/>
              </a:path>
              <a:path w="1922779" h="85725">
                <a:moveTo>
                  <a:pt x="1893824" y="28575"/>
                </a:moveTo>
                <a:lnTo>
                  <a:pt x="1851025" y="28575"/>
                </a:lnTo>
                <a:lnTo>
                  <a:pt x="1851025" y="57150"/>
                </a:lnTo>
                <a:lnTo>
                  <a:pt x="1893824" y="57150"/>
                </a:lnTo>
                <a:lnTo>
                  <a:pt x="1922399" y="42862"/>
                </a:lnTo>
                <a:lnTo>
                  <a:pt x="18938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78402" y="5302122"/>
            <a:ext cx="1602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omic Sans MS"/>
                <a:cs typeface="Comic Sans MS"/>
              </a:rPr>
              <a:t>Güncelle(u,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v)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19787" y="5456237"/>
            <a:ext cx="408305" cy="370205"/>
            <a:chOff x="5919787" y="5456237"/>
            <a:chExt cx="408305" cy="370205"/>
          </a:xfrm>
        </p:grpSpPr>
        <p:sp>
          <p:nvSpPr>
            <p:cNvPr id="23" name="object 23"/>
            <p:cNvSpPr/>
            <p:nvPr/>
          </p:nvSpPr>
          <p:spPr>
            <a:xfrm>
              <a:off x="5924550" y="5461000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79" h="360679">
                  <a:moveTo>
                    <a:pt x="199262" y="0"/>
                  </a:moveTo>
                  <a:lnTo>
                    <a:pt x="146270" y="6434"/>
                  </a:lnTo>
                  <a:lnTo>
                    <a:pt x="98664" y="24594"/>
                  </a:lnTo>
                  <a:lnTo>
                    <a:pt x="58340" y="52765"/>
                  </a:lnTo>
                  <a:lnTo>
                    <a:pt x="27192" y="89231"/>
                  </a:lnTo>
                  <a:lnTo>
                    <a:pt x="7113" y="132276"/>
                  </a:lnTo>
                  <a:lnTo>
                    <a:pt x="0" y="180187"/>
                  </a:lnTo>
                  <a:lnTo>
                    <a:pt x="7113" y="228084"/>
                  </a:lnTo>
                  <a:lnTo>
                    <a:pt x="27192" y="271123"/>
                  </a:lnTo>
                  <a:lnTo>
                    <a:pt x="58340" y="307589"/>
                  </a:lnTo>
                  <a:lnTo>
                    <a:pt x="98664" y="335762"/>
                  </a:lnTo>
                  <a:lnTo>
                    <a:pt x="146270" y="353926"/>
                  </a:lnTo>
                  <a:lnTo>
                    <a:pt x="199262" y="360362"/>
                  </a:lnTo>
                  <a:lnTo>
                    <a:pt x="252211" y="353926"/>
                  </a:lnTo>
                  <a:lnTo>
                    <a:pt x="299804" y="335762"/>
                  </a:lnTo>
                  <a:lnTo>
                    <a:pt x="340137" y="307589"/>
                  </a:lnTo>
                  <a:lnTo>
                    <a:pt x="371305" y="271123"/>
                  </a:lnTo>
                  <a:lnTo>
                    <a:pt x="391403" y="228084"/>
                  </a:lnTo>
                  <a:lnTo>
                    <a:pt x="398525" y="180187"/>
                  </a:lnTo>
                  <a:lnTo>
                    <a:pt x="391403" y="132276"/>
                  </a:lnTo>
                  <a:lnTo>
                    <a:pt x="371305" y="89231"/>
                  </a:lnTo>
                  <a:lnTo>
                    <a:pt x="340137" y="52765"/>
                  </a:lnTo>
                  <a:lnTo>
                    <a:pt x="299804" y="24594"/>
                  </a:lnTo>
                  <a:lnTo>
                    <a:pt x="252211" y="6434"/>
                  </a:lnTo>
                  <a:lnTo>
                    <a:pt x="19926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4550" y="5461000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79" h="360679">
                  <a:moveTo>
                    <a:pt x="0" y="180187"/>
                  </a:moveTo>
                  <a:lnTo>
                    <a:pt x="7113" y="132276"/>
                  </a:lnTo>
                  <a:lnTo>
                    <a:pt x="27192" y="89231"/>
                  </a:lnTo>
                  <a:lnTo>
                    <a:pt x="58340" y="52765"/>
                  </a:lnTo>
                  <a:lnTo>
                    <a:pt x="98664" y="24594"/>
                  </a:lnTo>
                  <a:lnTo>
                    <a:pt x="146270" y="6434"/>
                  </a:lnTo>
                  <a:lnTo>
                    <a:pt x="199262" y="0"/>
                  </a:lnTo>
                  <a:lnTo>
                    <a:pt x="252211" y="6434"/>
                  </a:lnTo>
                  <a:lnTo>
                    <a:pt x="299804" y="24594"/>
                  </a:lnTo>
                  <a:lnTo>
                    <a:pt x="340137" y="52765"/>
                  </a:lnTo>
                  <a:lnTo>
                    <a:pt x="371305" y="89231"/>
                  </a:lnTo>
                  <a:lnTo>
                    <a:pt x="391403" y="132276"/>
                  </a:lnTo>
                  <a:lnTo>
                    <a:pt x="398525" y="180187"/>
                  </a:lnTo>
                  <a:lnTo>
                    <a:pt x="391403" y="228084"/>
                  </a:lnTo>
                  <a:lnTo>
                    <a:pt x="371305" y="271123"/>
                  </a:lnTo>
                  <a:lnTo>
                    <a:pt x="340137" y="307589"/>
                  </a:lnTo>
                  <a:lnTo>
                    <a:pt x="299804" y="335762"/>
                  </a:lnTo>
                  <a:lnTo>
                    <a:pt x="252211" y="353926"/>
                  </a:lnTo>
                  <a:lnTo>
                    <a:pt x="199262" y="360362"/>
                  </a:lnTo>
                  <a:lnTo>
                    <a:pt x="146270" y="353926"/>
                  </a:lnTo>
                  <a:lnTo>
                    <a:pt x="98664" y="335762"/>
                  </a:lnTo>
                  <a:lnTo>
                    <a:pt x="58340" y="307589"/>
                  </a:lnTo>
                  <a:lnTo>
                    <a:pt x="27192" y="271123"/>
                  </a:lnTo>
                  <a:lnTo>
                    <a:pt x="7113" y="228084"/>
                  </a:lnTo>
                  <a:lnTo>
                    <a:pt x="0" y="1801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45479" y="5256022"/>
            <a:ext cx="488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9880" algn="l"/>
              </a:tabLst>
            </a:pPr>
            <a:r>
              <a:rPr sz="2000" spc="-50">
                <a:latin typeface="Comic Sans MS"/>
                <a:cs typeface="Comic Sans MS"/>
              </a:rPr>
              <a:t>s</a:t>
            </a:r>
            <a:r>
              <a:rPr sz="2000">
                <a:latin typeface="Comic Sans MS"/>
                <a:cs typeface="Comic Sans MS"/>
              </a:rPr>
              <a:t>	</a:t>
            </a:r>
            <a:r>
              <a:rPr sz="2700" spc="-75" baseline="-47839">
                <a:latin typeface="Comic Sans MS"/>
                <a:cs typeface="Comic Sans MS"/>
              </a:rPr>
              <a:t>0</a:t>
            </a:r>
            <a:endParaRPr sz="2700" baseline="-47839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88263" y="5116512"/>
            <a:ext cx="427355" cy="387350"/>
            <a:chOff x="7188263" y="5116512"/>
            <a:chExt cx="427355" cy="387350"/>
          </a:xfrm>
        </p:grpSpPr>
        <p:sp>
          <p:nvSpPr>
            <p:cNvPr id="27" name="object 27"/>
            <p:cNvSpPr/>
            <p:nvPr/>
          </p:nvSpPr>
          <p:spPr>
            <a:xfrm>
              <a:off x="7193026" y="5121275"/>
              <a:ext cx="417830" cy="377825"/>
            </a:xfrm>
            <a:custGeom>
              <a:avLst/>
              <a:gdLst/>
              <a:ahLst/>
              <a:cxnLst/>
              <a:rect l="l" t="t" r="r" b="b"/>
              <a:pathLst>
                <a:path w="417829" h="377825">
                  <a:moveTo>
                    <a:pt x="208660" y="0"/>
                  </a:moveTo>
                  <a:lnTo>
                    <a:pt x="160793" y="4989"/>
                  </a:lnTo>
                  <a:lnTo>
                    <a:pt x="116864" y="19203"/>
                  </a:lnTo>
                  <a:lnTo>
                    <a:pt x="78122" y="41507"/>
                  </a:lnTo>
                  <a:lnTo>
                    <a:pt x="45816" y="70770"/>
                  </a:lnTo>
                  <a:lnTo>
                    <a:pt x="21195" y="105858"/>
                  </a:lnTo>
                  <a:lnTo>
                    <a:pt x="5506" y="145637"/>
                  </a:lnTo>
                  <a:lnTo>
                    <a:pt x="0" y="188975"/>
                  </a:lnTo>
                  <a:lnTo>
                    <a:pt x="5506" y="232267"/>
                  </a:lnTo>
                  <a:lnTo>
                    <a:pt x="21195" y="272013"/>
                  </a:lnTo>
                  <a:lnTo>
                    <a:pt x="45816" y="307078"/>
                  </a:lnTo>
                  <a:lnTo>
                    <a:pt x="78122" y="336327"/>
                  </a:lnTo>
                  <a:lnTo>
                    <a:pt x="116864" y="358624"/>
                  </a:lnTo>
                  <a:lnTo>
                    <a:pt x="160793" y="372835"/>
                  </a:lnTo>
                  <a:lnTo>
                    <a:pt x="208660" y="377825"/>
                  </a:lnTo>
                  <a:lnTo>
                    <a:pt x="256535" y="372835"/>
                  </a:lnTo>
                  <a:lnTo>
                    <a:pt x="300483" y="358624"/>
                  </a:lnTo>
                  <a:lnTo>
                    <a:pt x="339249" y="336327"/>
                  </a:lnTo>
                  <a:lnTo>
                    <a:pt x="371582" y="307078"/>
                  </a:lnTo>
                  <a:lnTo>
                    <a:pt x="396228" y="272013"/>
                  </a:lnTo>
                  <a:lnTo>
                    <a:pt x="411935" y="232267"/>
                  </a:lnTo>
                  <a:lnTo>
                    <a:pt x="417449" y="188975"/>
                  </a:lnTo>
                  <a:lnTo>
                    <a:pt x="411935" y="145637"/>
                  </a:lnTo>
                  <a:lnTo>
                    <a:pt x="396228" y="105858"/>
                  </a:lnTo>
                  <a:lnTo>
                    <a:pt x="371582" y="70770"/>
                  </a:lnTo>
                  <a:lnTo>
                    <a:pt x="339249" y="41507"/>
                  </a:lnTo>
                  <a:lnTo>
                    <a:pt x="300483" y="19203"/>
                  </a:lnTo>
                  <a:lnTo>
                    <a:pt x="256535" y="4989"/>
                  </a:lnTo>
                  <a:lnTo>
                    <a:pt x="20866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3026" y="5121275"/>
              <a:ext cx="417830" cy="377825"/>
            </a:xfrm>
            <a:custGeom>
              <a:avLst/>
              <a:gdLst/>
              <a:ahLst/>
              <a:cxnLst/>
              <a:rect l="l" t="t" r="r" b="b"/>
              <a:pathLst>
                <a:path w="417829" h="377825">
                  <a:moveTo>
                    <a:pt x="0" y="188975"/>
                  </a:moveTo>
                  <a:lnTo>
                    <a:pt x="5506" y="145637"/>
                  </a:lnTo>
                  <a:lnTo>
                    <a:pt x="21195" y="105858"/>
                  </a:lnTo>
                  <a:lnTo>
                    <a:pt x="45816" y="70770"/>
                  </a:lnTo>
                  <a:lnTo>
                    <a:pt x="78122" y="41507"/>
                  </a:lnTo>
                  <a:lnTo>
                    <a:pt x="116864" y="19203"/>
                  </a:lnTo>
                  <a:lnTo>
                    <a:pt x="160793" y="4989"/>
                  </a:lnTo>
                  <a:lnTo>
                    <a:pt x="208660" y="0"/>
                  </a:lnTo>
                  <a:lnTo>
                    <a:pt x="256535" y="4989"/>
                  </a:lnTo>
                  <a:lnTo>
                    <a:pt x="300483" y="19203"/>
                  </a:lnTo>
                  <a:lnTo>
                    <a:pt x="339249" y="41507"/>
                  </a:lnTo>
                  <a:lnTo>
                    <a:pt x="371582" y="70770"/>
                  </a:lnTo>
                  <a:lnTo>
                    <a:pt x="396228" y="105858"/>
                  </a:lnTo>
                  <a:lnTo>
                    <a:pt x="411935" y="145637"/>
                  </a:lnTo>
                  <a:lnTo>
                    <a:pt x="417449" y="188975"/>
                  </a:lnTo>
                  <a:lnTo>
                    <a:pt x="411935" y="232267"/>
                  </a:lnTo>
                  <a:lnTo>
                    <a:pt x="396228" y="272013"/>
                  </a:lnTo>
                  <a:lnTo>
                    <a:pt x="371582" y="307078"/>
                  </a:lnTo>
                  <a:lnTo>
                    <a:pt x="339249" y="336327"/>
                  </a:lnTo>
                  <a:lnTo>
                    <a:pt x="300483" y="358624"/>
                  </a:lnTo>
                  <a:lnTo>
                    <a:pt x="256535" y="372835"/>
                  </a:lnTo>
                  <a:lnTo>
                    <a:pt x="208660" y="377825"/>
                  </a:lnTo>
                  <a:lnTo>
                    <a:pt x="160793" y="372835"/>
                  </a:lnTo>
                  <a:lnTo>
                    <a:pt x="116864" y="358624"/>
                  </a:lnTo>
                  <a:lnTo>
                    <a:pt x="78122" y="336327"/>
                  </a:lnTo>
                  <a:lnTo>
                    <a:pt x="45816" y="307078"/>
                  </a:lnTo>
                  <a:lnTo>
                    <a:pt x="21195" y="272013"/>
                  </a:lnTo>
                  <a:lnTo>
                    <a:pt x="5506" y="232267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88200" y="4798534"/>
            <a:ext cx="297815" cy="6508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0">
                <a:latin typeface="Comic Sans MS"/>
                <a:cs typeface="Comic Sans MS"/>
              </a:rPr>
              <a:t>u</a:t>
            </a:r>
            <a:endParaRPr sz="2000">
              <a:latin typeface="Comic Sans MS"/>
              <a:cs typeface="Comic Sans MS"/>
            </a:endParaRPr>
          </a:p>
          <a:p>
            <a:pPr marL="144780">
              <a:lnSpc>
                <a:spcPct val="100000"/>
              </a:lnSpc>
              <a:spcBef>
                <a:spcPts val="170"/>
              </a:spcBef>
            </a:pP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49526" y="5349938"/>
            <a:ext cx="457834" cy="386715"/>
            <a:chOff x="8149526" y="5349938"/>
            <a:chExt cx="457834" cy="386715"/>
          </a:xfrm>
        </p:grpSpPr>
        <p:sp>
          <p:nvSpPr>
            <p:cNvPr id="31" name="object 31"/>
            <p:cNvSpPr/>
            <p:nvPr/>
          </p:nvSpPr>
          <p:spPr>
            <a:xfrm>
              <a:off x="8154289" y="5354701"/>
              <a:ext cx="448309" cy="377190"/>
            </a:xfrm>
            <a:custGeom>
              <a:avLst/>
              <a:gdLst/>
              <a:ahLst/>
              <a:cxnLst/>
              <a:rect l="l" t="t" r="r" b="b"/>
              <a:pathLst>
                <a:path w="448309" h="377189">
                  <a:moveTo>
                    <a:pt x="224154" y="0"/>
                  </a:moveTo>
                  <a:lnTo>
                    <a:pt x="172749" y="4974"/>
                  </a:lnTo>
                  <a:lnTo>
                    <a:pt x="125565" y="19147"/>
                  </a:lnTo>
                  <a:lnTo>
                    <a:pt x="83945" y="41387"/>
                  </a:lnTo>
                  <a:lnTo>
                    <a:pt x="49235" y="70569"/>
                  </a:lnTo>
                  <a:lnTo>
                    <a:pt x="22778" y="105561"/>
                  </a:lnTo>
                  <a:lnTo>
                    <a:pt x="5918" y="145237"/>
                  </a:lnTo>
                  <a:lnTo>
                    <a:pt x="0" y="188468"/>
                  </a:lnTo>
                  <a:lnTo>
                    <a:pt x="5918" y="231697"/>
                  </a:lnTo>
                  <a:lnTo>
                    <a:pt x="22778" y="271381"/>
                  </a:lnTo>
                  <a:lnTo>
                    <a:pt x="49235" y="306386"/>
                  </a:lnTo>
                  <a:lnTo>
                    <a:pt x="83945" y="335582"/>
                  </a:lnTo>
                  <a:lnTo>
                    <a:pt x="125565" y="357837"/>
                  </a:lnTo>
                  <a:lnTo>
                    <a:pt x="172749" y="372020"/>
                  </a:lnTo>
                  <a:lnTo>
                    <a:pt x="224154" y="376999"/>
                  </a:lnTo>
                  <a:lnTo>
                    <a:pt x="275560" y="372020"/>
                  </a:lnTo>
                  <a:lnTo>
                    <a:pt x="322744" y="357837"/>
                  </a:lnTo>
                  <a:lnTo>
                    <a:pt x="364364" y="335582"/>
                  </a:lnTo>
                  <a:lnTo>
                    <a:pt x="399074" y="306386"/>
                  </a:lnTo>
                  <a:lnTo>
                    <a:pt x="425531" y="271381"/>
                  </a:lnTo>
                  <a:lnTo>
                    <a:pt x="442391" y="231697"/>
                  </a:lnTo>
                  <a:lnTo>
                    <a:pt x="448309" y="188468"/>
                  </a:lnTo>
                  <a:lnTo>
                    <a:pt x="442391" y="145237"/>
                  </a:lnTo>
                  <a:lnTo>
                    <a:pt x="425531" y="105561"/>
                  </a:lnTo>
                  <a:lnTo>
                    <a:pt x="399074" y="70569"/>
                  </a:lnTo>
                  <a:lnTo>
                    <a:pt x="364364" y="41387"/>
                  </a:lnTo>
                  <a:lnTo>
                    <a:pt x="322744" y="19147"/>
                  </a:lnTo>
                  <a:lnTo>
                    <a:pt x="275560" y="4974"/>
                  </a:lnTo>
                  <a:lnTo>
                    <a:pt x="2241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54289" y="5354701"/>
              <a:ext cx="448309" cy="377190"/>
            </a:xfrm>
            <a:custGeom>
              <a:avLst/>
              <a:gdLst/>
              <a:ahLst/>
              <a:cxnLst/>
              <a:rect l="l" t="t" r="r" b="b"/>
              <a:pathLst>
                <a:path w="448309" h="377189">
                  <a:moveTo>
                    <a:pt x="0" y="188468"/>
                  </a:moveTo>
                  <a:lnTo>
                    <a:pt x="5918" y="145237"/>
                  </a:lnTo>
                  <a:lnTo>
                    <a:pt x="22778" y="105561"/>
                  </a:lnTo>
                  <a:lnTo>
                    <a:pt x="49235" y="70569"/>
                  </a:lnTo>
                  <a:lnTo>
                    <a:pt x="83945" y="41387"/>
                  </a:lnTo>
                  <a:lnTo>
                    <a:pt x="125565" y="19147"/>
                  </a:lnTo>
                  <a:lnTo>
                    <a:pt x="172749" y="4974"/>
                  </a:lnTo>
                  <a:lnTo>
                    <a:pt x="224154" y="0"/>
                  </a:lnTo>
                  <a:lnTo>
                    <a:pt x="275560" y="4974"/>
                  </a:lnTo>
                  <a:lnTo>
                    <a:pt x="322744" y="19147"/>
                  </a:lnTo>
                  <a:lnTo>
                    <a:pt x="364364" y="41387"/>
                  </a:lnTo>
                  <a:lnTo>
                    <a:pt x="399074" y="70569"/>
                  </a:lnTo>
                  <a:lnTo>
                    <a:pt x="425531" y="105561"/>
                  </a:lnTo>
                  <a:lnTo>
                    <a:pt x="442391" y="145237"/>
                  </a:lnTo>
                  <a:lnTo>
                    <a:pt x="448309" y="188468"/>
                  </a:lnTo>
                  <a:lnTo>
                    <a:pt x="442391" y="231697"/>
                  </a:lnTo>
                  <a:lnTo>
                    <a:pt x="425531" y="271381"/>
                  </a:lnTo>
                  <a:lnTo>
                    <a:pt x="399074" y="306386"/>
                  </a:lnTo>
                  <a:lnTo>
                    <a:pt x="364364" y="335582"/>
                  </a:lnTo>
                  <a:lnTo>
                    <a:pt x="322744" y="357837"/>
                  </a:lnTo>
                  <a:lnTo>
                    <a:pt x="275560" y="372020"/>
                  </a:lnTo>
                  <a:lnTo>
                    <a:pt x="224154" y="376999"/>
                  </a:lnTo>
                  <a:lnTo>
                    <a:pt x="172749" y="372020"/>
                  </a:lnTo>
                  <a:lnTo>
                    <a:pt x="125565" y="357837"/>
                  </a:lnTo>
                  <a:lnTo>
                    <a:pt x="83945" y="335582"/>
                  </a:lnTo>
                  <a:lnTo>
                    <a:pt x="49235" y="306386"/>
                  </a:lnTo>
                  <a:lnTo>
                    <a:pt x="22778" y="271381"/>
                  </a:lnTo>
                  <a:lnTo>
                    <a:pt x="5918" y="231697"/>
                  </a:lnTo>
                  <a:lnTo>
                    <a:pt x="0" y="1884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297418" y="5065014"/>
            <a:ext cx="22987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2000" spc="-50">
                <a:latin typeface="Comic Sans MS"/>
                <a:cs typeface="Comic Sans MS"/>
              </a:rPr>
              <a:t>v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>
                <a:latin typeface="Comic Sans MS"/>
                <a:cs typeface="Comic Sans MS"/>
              </a:rPr>
              <a:t>8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05525" y="5261483"/>
            <a:ext cx="2111375" cy="859790"/>
            <a:chOff x="6105525" y="5261483"/>
            <a:chExt cx="2111375" cy="859790"/>
          </a:xfrm>
        </p:grpSpPr>
        <p:sp>
          <p:nvSpPr>
            <p:cNvPr id="35" name="object 35"/>
            <p:cNvSpPr/>
            <p:nvPr/>
          </p:nvSpPr>
          <p:spPr>
            <a:xfrm>
              <a:off x="6105525" y="5261483"/>
              <a:ext cx="2044700" cy="238125"/>
            </a:xfrm>
            <a:custGeom>
              <a:avLst/>
              <a:gdLst/>
              <a:ahLst/>
              <a:cxnLst/>
              <a:rect l="l" t="t" r="r" b="b"/>
              <a:pathLst>
                <a:path w="2044700" h="238125">
                  <a:moveTo>
                    <a:pt x="1084326" y="26289"/>
                  </a:moveTo>
                  <a:lnTo>
                    <a:pt x="989203" y="14224"/>
                  </a:lnTo>
                  <a:lnTo>
                    <a:pt x="998626" y="41186"/>
                  </a:lnTo>
                  <a:lnTo>
                    <a:pt x="983996" y="45339"/>
                  </a:lnTo>
                  <a:lnTo>
                    <a:pt x="934593" y="55753"/>
                  </a:lnTo>
                  <a:lnTo>
                    <a:pt x="896747" y="60833"/>
                  </a:lnTo>
                  <a:lnTo>
                    <a:pt x="853440" y="64008"/>
                  </a:lnTo>
                  <a:lnTo>
                    <a:pt x="804418" y="64770"/>
                  </a:lnTo>
                  <a:lnTo>
                    <a:pt x="791083" y="64389"/>
                  </a:lnTo>
                  <a:lnTo>
                    <a:pt x="729107" y="59182"/>
                  </a:lnTo>
                  <a:lnTo>
                    <a:pt x="675640" y="51943"/>
                  </a:lnTo>
                  <a:lnTo>
                    <a:pt x="532980" y="28575"/>
                  </a:lnTo>
                  <a:lnTo>
                    <a:pt x="516623" y="25781"/>
                  </a:lnTo>
                  <a:lnTo>
                    <a:pt x="475742" y="19304"/>
                  </a:lnTo>
                  <a:lnTo>
                    <a:pt x="435470" y="13335"/>
                  </a:lnTo>
                  <a:lnTo>
                    <a:pt x="396113" y="8128"/>
                  </a:lnTo>
                  <a:lnTo>
                    <a:pt x="339979" y="2286"/>
                  </a:lnTo>
                  <a:lnTo>
                    <a:pt x="288544" y="0"/>
                  </a:lnTo>
                  <a:lnTo>
                    <a:pt x="272669" y="127"/>
                  </a:lnTo>
                  <a:lnTo>
                    <a:pt x="229235" y="3937"/>
                  </a:lnTo>
                  <a:lnTo>
                    <a:pt x="181483" y="15621"/>
                  </a:lnTo>
                  <a:lnTo>
                    <a:pt x="140843" y="33020"/>
                  </a:lnTo>
                  <a:lnTo>
                    <a:pt x="106807" y="55245"/>
                  </a:lnTo>
                  <a:lnTo>
                    <a:pt x="78232" y="81407"/>
                  </a:lnTo>
                  <a:lnTo>
                    <a:pt x="43815" y="125730"/>
                  </a:lnTo>
                  <a:lnTo>
                    <a:pt x="16256" y="173482"/>
                  </a:lnTo>
                  <a:lnTo>
                    <a:pt x="0" y="205867"/>
                  </a:lnTo>
                  <a:lnTo>
                    <a:pt x="25527" y="218694"/>
                  </a:lnTo>
                  <a:lnTo>
                    <a:pt x="41783" y="186436"/>
                  </a:lnTo>
                  <a:lnTo>
                    <a:pt x="59055" y="155448"/>
                  </a:lnTo>
                  <a:lnTo>
                    <a:pt x="88519" y="113030"/>
                  </a:lnTo>
                  <a:lnTo>
                    <a:pt x="125222" y="77089"/>
                  </a:lnTo>
                  <a:lnTo>
                    <a:pt x="172593" y="49403"/>
                  </a:lnTo>
                  <a:lnTo>
                    <a:pt x="212217" y="36449"/>
                  </a:lnTo>
                  <a:lnTo>
                    <a:pt x="259842" y="29337"/>
                  </a:lnTo>
                  <a:lnTo>
                    <a:pt x="273939" y="28702"/>
                  </a:lnTo>
                  <a:lnTo>
                    <a:pt x="293522" y="28702"/>
                  </a:lnTo>
                  <a:lnTo>
                    <a:pt x="338201" y="30861"/>
                  </a:lnTo>
                  <a:lnTo>
                    <a:pt x="392938" y="36576"/>
                  </a:lnTo>
                  <a:lnTo>
                    <a:pt x="431673" y="41656"/>
                  </a:lnTo>
                  <a:lnTo>
                    <a:pt x="471551" y="47625"/>
                  </a:lnTo>
                  <a:lnTo>
                    <a:pt x="593090" y="67691"/>
                  </a:lnTo>
                  <a:lnTo>
                    <a:pt x="671195" y="80137"/>
                  </a:lnTo>
                  <a:lnTo>
                    <a:pt x="725551" y="87503"/>
                  </a:lnTo>
                  <a:lnTo>
                    <a:pt x="774700" y="92202"/>
                  </a:lnTo>
                  <a:lnTo>
                    <a:pt x="803656" y="93345"/>
                  </a:lnTo>
                  <a:lnTo>
                    <a:pt x="829818" y="93218"/>
                  </a:lnTo>
                  <a:lnTo>
                    <a:pt x="877443" y="91186"/>
                  </a:lnTo>
                  <a:lnTo>
                    <a:pt x="919607" y="86868"/>
                  </a:lnTo>
                  <a:lnTo>
                    <a:pt x="974344" y="77089"/>
                  </a:lnTo>
                  <a:lnTo>
                    <a:pt x="1008075" y="68148"/>
                  </a:lnTo>
                  <a:lnTo>
                    <a:pt x="1017524" y="95123"/>
                  </a:lnTo>
                  <a:lnTo>
                    <a:pt x="1074458" y="36449"/>
                  </a:lnTo>
                  <a:lnTo>
                    <a:pt x="1084326" y="26289"/>
                  </a:lnTo>
                  <a:close/>
                </a:path>
                <a:path w="2044700" h="238125">
                  <a:moveTo>
                    <a:pt x="2044700" y="215392"/>
                  </a:moveTo>
                  <a:lnTo>
                    <a:pt x="2041931" y="213106"/>
                  </a:lnTo>
                  <a:lnTo>
                    <a:pt x="1970913" y="154305"/>
                  </a:lnTo>
                  <a:lnTo>
                    <a:pt x="1964448" y="182054"/>
                  </a:lnTo>
                  <a:lnTo>
                    <a:pt x="1535176" y="82423"/>
                  </a:lnTo>
                  <a:lnTo>
                    <a:pt x="1528699" y="110236"/>
                  </a:lnTo>
                  <a:lnTo>
                    <a:pt x="1957971" y="209867"/>
                  </a:lnTo>
                  <a:lnTo>
                    <a:pt x="1951482" y="237744"/>
                  </a:lnTo>
                  <a:lnTo>
                    <a:pt x="2044700" y="21539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25464" y="5693092"/>
              <a:ext cx="2091055" cy="427990"/>
            </a:xfrm>
            <a:custGeom>
              <a:avLst/>
              <a:gdLst/>
              <a:ahLst/>
              <a:cxnLst/>
              <a:rect l="l" t="t" r="r" b="b"/>
              <a:pathLst>
                <a:path w="2091054" h="427989">
                  <a:moveTo>
                    <a:pt x="1055602" y="229336"/>
                  </a:moveTo>
                  <a:lnTo>
                    <a:pt x="935989" y="229336"/>
                  </a:lnTo>
                  <a:lnTo>
                    <a:pt x="950340" y="229552"/>
                  </a:lnTo>
                  <a:lnTo>
                    <a:pt x="964691" y="230746"/>
                  </a:lnTo>
                  <a:lnTo>
                    <a:pt x="1007617" y="240766"/>
                  </a:lnTo>
                  <a:lnTo>
                    <a:pt x="1051560" y="258914"/>
                  </a:lnTo>
                  <a:lnTo>
                    <a:pt x="1096517" y="283184"/>
                  </a:lnTo>
                  <a:lnTo>
                    <a:pt x="1188719" y="340690"/>
                  </a:lnTo>
                  <a:lnTo>
                    <a:pt x="1220469" y="360045"/>
                  </a:lnTo>
                  <a:lnTo>
                    <a:pt x="1269491" y="386918"/>
                  </a:lnTo>
                  <a:lnTo>
                    <a:pt x="1319911" y="408800"/>
                  </a:lnTo>
                  <a:lnTo>
                    <a:pt x="1372362" y="423354"/>
                  </a:lnTo>
                  <a:lnTo>
                    <a:pt x="1426971" y="427761"/>
                  </a:lnTo>
                  <a:lnTo>
                    <a:pt x="1445514" y="426593"/>
                  </a:lnTo>
                  <a:lnTo>
                    <a:pt x="1483360" y="419836"/>
                  </a:lnTo>
                  <a:lnTo>
                    <a:pt x="1520825" y="409333"/>
                  </a:lnTo>
                  <a:lnTo>
                    <a:pt x="1549469" y="399186"/>
                  </a:lnTo>
                  <a:lnTo>
                    <a:pt x="1427226" y="399186"/>
                  </a:lnTo>
                  <a:lnTo>
                    <a:pt x="1410842" y="399148"/>
                  </a:lnTo>
                  <a:lnTo>
                    <a:pt x="1362202" y="391998"/>
                  </a:lnTo>
                  <a:lnTo>
                    <a:pt x="1314322" y="375996"/>
                  </a:lnTo>
                  <a:lnTo>
                    <a:pt x="1266825" y="353415"/>
                  </a:lnTo>
                  <a:lnTo>
                    <a:pt x="1204087" y="316534"/>
                  </a:lnTo>
                  <a:lnTo>
                    <a:pt x="1141603" y="277152"/>
                  </a:lnTo>
                  <a:lnTo>
                    <a:pt x="1110361" y="258216"/>
                  </a:lnTo>
                  <a:lnTo>
                    <a:pt x="1079245" y="240906"/>
                  </a:lnTo>
                  <a:lnTo>
                    <a:pt x="1063497" y="232956"/>
                  </a:lnTo>
                  <a:lnTo>
                    <a:pt x="1055602" y="229336"/>
                  </a:lnTo>
                  <a:close/>
                </a:path>
                <a:path w="2091054" h="427989">
                  <a:moveTo>
                    <a:pt x="2016333" y="44547"/>
                  </a:moveTo>
                  <a:lnTo>
                    <a:pt x="1958975" y="92786"/>
                  </a:lnTo>
                  <a:lnTo>
                    <a:pt x="1918208" y="126326"/>
                  </a:lnTo>
                  <a:lnTo>
                    <a:pt x="1877821" y="158965"/>
                  </a:lnTo>
                  <a:lnTo>
                    <a:pt x="1837436" y="190525"/>
                  </a:lnTo>
                  <a:lnTo>
                    <a:pt x="1797685" y="220637"/>
                  </a:lnTo>
                  <a:lnTo>
                    <a:pt x="1758061" y="249275"/>
                  </a:lnTo>
                  <a:lnTo>
                    <a:pt x="1718690" y="276110"/>
                  </a:lnTo>
                  <a:lnTo>
                    <a:pt x="1679956" y="301040"/>
                  </a:lnTo>
                  <a:lnTo>
                    <a:pt x="1641729" y="323608"/>
                  </a:lnTo>
                  <a:lnTo>
                    <a:pt x="1604010" y="343776"/>
                  </a:lnTo>
                  <a:lnTo>
                    <a:pt x="1566926" y="361251"/>
                  </a:lnTo>
                  <a:lnTo>
                    <a:pt x="1530604" y="375856"/>
                  </a:lnTo>
                  <a:lnTo>
                    <a:pt x="1477390" y="391883"/>
                  </a:lnTo>
                  <a:lnTo>
                    <a:pt x="1427226" y="399186"/>
                  </a:lnTo>
                  <a:lnTo>
                    <a:pt x="1549469" y="399186"/>
                  </a:lnTo>
                  <a:lnTo>
                    <a:pt x="1597279" y="378866"/>
                  </a:lnTo>
                  <a:lnTo>
                    <a:pt x="1635887" y="359384"/>
                  </a:lnTo>
                  <a:lnTo>
                    <a:pt x="1675003" y="337375"/>
                  </a:lnTo>
                  <a:lnTo>
                    <a:pt x="1734185" y="300151"/>
                  </a:lnTo>
                  <a:lnTo>
                    <a:pt x="1774189" y="272884"/>
                  </a:lnTo>
                  <a:lnTo>
                    <a:pt x="1814321" y="243789"/>
                  </a:lnTo>
                  <a:lnTo>
                    <a:pt x="1854708" y="213334"/>
                  </a:lnTo>
                  <a:lnTo>
                    <a:pt x="1895347" y="181457"/>
                  </a:lnTo>
                  <a:lnTo>
                    <a:pt x="1936114" y="148564"/>
                  </a:lnTo>
                  <a:lnTo>
                    <a:pt x="1977136" y="114858"/>
                  </a:lnTo>
                  <a:lnTo>
                    <a:pt x="2034769" y="66327"/>
                  </a:lnTo>
                  <a:lnTo>
                    <a:pt x="2016333" y="44547"/>
                  </a:lnTo>
                  <a:close/>
                </a:path>
                <a:path w="2091054" h="427989">
                  <a:moveTo>
                    <a:pt x="17018" y="110744"/>
                  </a:moveTo>
                  <a:lnTo>
                    <a:pt x="57912" y="176720"/>
                  </a:lnTo>
                  <a:lnTo>
                    <a:pt x="116077" y="218706"/>
                  </a:lnTo>
                  <a:lnTo>
                    <a:pt x="174498" y="258495"/>
                  </a:lnTo>
                  <a:lnTo>
                    <a:pt x="233172" y="294855"/>
                  </a:lnTo>
                  <a:lnTo>
                    <a:pt x="292226" y="326656"/>
                  </a:lnTo>
                  <a:lnTo>
                    <a:pt x="351789" y="352602"/>
                  </a:lnTo>
                  <a:lnTo>
                    <a:pt x="411988" y="371602"/>
                  </a:lnTo>
                  <a:lnTo>
                    <a:pt x="457835" y="380453"/>
                  </a:lnTo>
                  <a:lnTo>
                    <a:pt x="488695" y="383159"/>
                  </a:lnTo>
                  <a:lnTo>
                    <a:pt x="504443" y="383095"/>
                  </a:lnTo>
                  <a:lnTo>
                    <a:pt x="551180" y="376732"/>
                  </a:lnTo>
                  <a:lnTo>
                    <a:pt x="597027" y="363194"/>
                  </a:lnTo>
                  <a:lnTo>
                    <a:pt x="618630" y="354634"/>
                  </a:lnTo>
                  <a:lnTo>
                    <a:pt x="490346" y="354634"/>
                  </a:lnTo>
                  <a:lnTo>
                    <a:pt x="476377" y="353847"/>
                  </a:lnTo>
                  <a:lnTo>
                    <a:pt x="419735" y="344106"/>
                  </a:lnTo>
                  <a:lnTo>
                    <a:pt x="362585" y="326136"/>
                  </a:lnTo>
                  <a:lnTo>
                    <a:pt x="305308" y="301231"/>
                  </a:lnTo>
                  <a:lnTo>
                    <a:pt x="247776" y="270357"/>
                  </a:lnTo>
                  <a:lnTo>
                    <a:pt x="190246" y="234708"/>
                  </a:lnTo>
                  <a:lnTo>
                    <a:pt x="132714" y="195440"/>
                  </a:lnTo>
                  <a:lnTo>
                    <a:pt x="74930" y="153797"/>
                  </a:lnTo>
                  <a:lnTo>
                    <a:pt x="17018" y="110744"/>
                  </a:lnTo>
                  <a:close/>
                </a:path>
                <a:path w="2091054" h="427989">
                  <a:moveTo>
                    <a:pt x="934338" y="200812"/>
                  </a:moveTo>
                  <a:lnTo>
                    <a:pt x="886206" y="206502"/>
                  </a:lnTo>
                  <a:lnTo>
                    <a:pt x="839342" y="219456"/>
                  </a:lnTo>
                  <a:lnTo>
                    <a:pt x="793241" y="237744"/>
                  </a:lnTo>
                  <a:lnTo>
                    <a:pt x="733297" y="266788"/>
                  </a:lnTo>
                  <a:lnTo>
                    <a:pt x="713206" y="277215"/>
                  </a:lnTo>
                  <a:lnTo>
                    <a:pt x="674496" y="297154"/>
                  </a:lnTo>
                  <a:lnTo>
                    <a:pt x="616712" y="324675"/>
                  </a:lnTo>
                  <a:lnTo>
                    <a:pt x="573786" y="340918"/>
                  </a:lnTo>
                  <a:lnTo>
                    <a:pt x="531749" y="351421"/>
                  </a:lnTo>
                  <a:lnTo>
                    <a:pt x="490346" y="354634"/>
                  </a:lnTo>
                  <a:lnTo>
                    <a:pt x="618630" y="354634"/>
                  </a:lnTo>
                  <a:lnTo>
                    <a:pt x="627253" y="351218"/>
                  </a:lnTo>
                  <a:lnTo>
                    <a:pt x="657225" y="337629"/>
                  </a:lnTo>
                  <a:lnTo>
                    <a:pt x="687196" y="322732"/>
                  </a:lnTo>
                  <a:lnTo>
                    <a:pt x="746506" y="292138"/>
                  </a:lnTo>
                  <a:lnTo>
                    <a:pt x="775842" y="277368"/>
                  </a:lnTo>
                  <a:lnTo>
                    <a:pt x="834643" y="251510"/>
                  </a:lnTo>
                  <a:lnTo>
                    <a:pt x="878078" y="237718"/>
                  </a:lnTo>
                  <a:lnTo>
                    <a:pt x="921638" y="230124"/>
                  </a:lnTo>
                  <a:lnTo>
                    <a:pt x="935989" y="229336"/>
                  </a:lnTo>
                  <a:lnTo>
                    <a:pt x="1055602" y="229336"/>
                  </a:lnTo>
                  <a:lnTo>
                    <a:pt x="1047622" y="225679"/>
                  </a:lnTo>
                  <a:lnTo>
                    <a:pt x="999616" y="208584"/>
                  </a:lnTo>
                  <a:lnTo>
                    <a:pt x="950594" y="200977"/>
                  </a:lnTo>
                  <a:lnTo>
                    <a:pt x="934338" y="200812"/>
                  </a:lnTo>
                  <a:close/>
                </a:path>
                <a:path w="2091054" h="427989">
                  <a:moveTo>
                    <a:pt x="2075830" y="35267"/>
                  </a:moveTo>
                  <a:lnTo>
                    <a:pt x="2027301" y="35267"/>
                  </a:lnTo>
                  <a:lnTo>
                    <a:pt x="2045715" y="57073"/>
                  </a:lnTo>
                  <a:lnTo>
                    <a:pt x="2034769" y="66327"/>
                  </a:lnTo>
                  <a:lnTo>
                    <a:pt x="2053209" y="88112"/>
                  </a:lnTo>
                  <a:lnTo>
                    <a:pt x="2075830" y="35267"/>
                  </a:lnTo>
                  <a:close/>
                </a:path>
                <a:path w="2091054" h="427989">
                  <a:moveTo>
                    <a:pt x="2027301" y="35267"/>
                  </a:moveTo>
                  <a:lnTo>
                    <a:pt x="2016333" y="44547"/>
                  </a:lnTo>
                  <a:lnTo>
                    <a:pt x="2034769" y="66327"/>
                  </a:lnTo>
                  <a:lnTo>
                    <a:pt x="2045715" y="57073"/>
                  </a:lnTo>
                  <a:lnTo>
                    <a:pt x="2027301" y="35267"/>
                  </a:lnTo>
                  <a:close/>
                </a:path>
                <a:path w="2091054" h="427989">
                  <a:moveTo>
                    <a:pt x="2090928" y="0"/>
                  </a:moveTo>
                  <a:lnTo>
                    <a:pt x="1997837" y="22694"/>
                  </a:lnTo>
                  <a:lnTo>
                    <a:pt x="2016333" y="44547"/>
                  </a:lnTo>
                  <a:lnTo>
                    <a:pt x="2027301" y="35267"/>
                  </a:lnTo>
                  <a:lnTo>
                    <a:pt x="2075830" y="35267"/>
                  </a:lnTo>
                  <a:lnTo>
                    <a:pt x="20909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62747" y="5068570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416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Güncelleme</a:t>
            </a:r>
            <a:r>
              <a:rPr sz="3600" spc="-60"/>
              <a:t> </a:t>
            </a:r>
            <a:r>
              <a:rPr sz="3600"/>
              <a:t>-</a:t>
            </a:r>
            <a:r>
              <a:rPr sz="3600" spc="-60"/>
              <a:t> </a:t>
            </a:r>
            <a:r>
              <a:rPr sz="3600"/>
              <a:t>Kaba</a:t>
            </a:r>
            <a:r>
              <a:rPr sz="3600" spc="-60"/>
              <a:t> </a:t>
            </a:r>
            <a:r>
              <a:rPr sz="3600" spc="-25"/>
              <a:t>Kod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3262" y="3568763"/>
            <a:ext cx="7834630" cy="1786255"/>
            <a:chOff x="703262" y="3568763"/>
            <a:chExt cx="7834630" cy="1786255"/>
          </a:xfrm>
        </p:grpSpPr>
        <p:sp>
          <p:nvSpPr>
            <p:cNvPr id="6" name="object 6"/>
            <p:cNvSpPr/>
            <p:nvPr/>
          </p:nvSpPr>
          <p:spPr>
            <a:xfrm>
              <a:off x="708025" y="3573526"/>
              <a:ext cx="7825105" cy="1776730"/>
            </a:xfrm>
            <a:custGeom>
              <a:avLst/>
              <a:gdLst/>
              <a:ahLst/>
              <a:cxnLst/>
              <a:rect l="l" t="t" r="r" b="b"/>
              <a:pathLst>
                <a:path w="7825105" h="1776729">
                  <a:moveTo>
                    <a:pt x="7824851" y="0"/>
                  </a:moveTo>
                  <a:lnTo>
                    <a:pt x="0" y="0"/>
                  </a:lnTo>
                  <a:lnTo>
                    <a:pt x="0" y="1776349"/>
                  </a:lnTo>
                  <a:lnTo>
                    <a:pt x="7824851" y="1776349"/>
                  </a:lnTo>
                  <a:lnTo>
                    <a:pt x="782485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25" y="3573526"/>
              <a:ext cx="7825105" cy="1776730"/>
            </a:xfrm>
            <a:custGeom>
              <a:avLst/>
              <a:gdLst/>
              <a:ahLst/>
              <a:cxnLst/>
              <a:rect l="l" t="t" r="r" b="b"/>
              <a:pathLst>
                <a:path w="7825105" h="1776729">
                  <a:moveTo>
                    <a:pt x="0" y="1776349"/>
                  </a:moveTo>
                  <a:lnTo>
                    <a:pt x="7824851" y="1776349"/>
                  </a:lnTo>
                  <a:lnTo>
                    <a:pt x="7824851" y="0"/>
                  </a:lnTo>
                  <a:lnTo>
                    <a:pt x="0" y="0"/>
                  </a:lnTo>
                  <a:lnTo>
                    <a:pt x="0" y="1776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490" y="3543045"/>
            <a:ext cx="39477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0000FF"/>
                </a:solidFill>
                <a:latin typeface="Calibri"/>
                <a:cs typeface="Calibri"/>
              </a:rPr>
              <a:t>Guncelle(u,</a:t>
            </a:r>
            <a:r>
              <a:rPr sz="18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0000FF"/>
                </a:solidFill>
                <a:latin typeface="Calibri"/>
                <a:cs typeface="Calibri"/>
              </a:rPr>
              <a:t>v){</a:t>
            </a:r>
            <a:endParaRPr sz="1800">
              <a:latin typeface="Calibri"/>
              <a:cs typeface="Calibri"/>
            </a:endParaRPr>
          </a:p>
          <a:p>
            <a:pPr marR="60325" algn="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if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(maliyet[u]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w(u,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v)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&lt; </a:t>
            </a:r>
            <a:r>
              <a:rPr sz="1800" spc="-10">
                <a:latin typeface="Calibri"/>
                <a:cs typeface="Calibri"/>
              </a:rPr>
              <a:t>maliyet[v]){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maliyet[v]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maliyet[u]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+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w(u,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v);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509" y="3817442"/>
            <a:ext cx="2932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//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üzerinden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yol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daha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kısa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ise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//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Evet!</a:t>
            </a:r>
            <a:r>
              <a:rPr sz="1800" spc="-10">
                <a:latin typeface="Calibri"/>
                <a:cs typeface="Calibri"/>
              </a:rPr>
              <a:t> Güncelle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490" y="4366386"/>
            <a:ext cx="6167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  <a:tabLst>
                <a:tab pos="3615054" algn="l"/>
              </a:tabLst>
            </a:pPr>
            <a:r>
              <a:rPr sz="1800">
                <a:latin typeface="Calibri"/>
                <a:cs typeface="Calibri"/>
              </a:rPr>
              <a:t>pred[v]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u;</a:t>
            </a:r>
            <a:r>
              <a:rPr sz="1800">
                <a:latin typeface="Calibri"/>
                <a:cs typeface="Calibri"/>
              </a:rPr>
              <a:t>	//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u’dan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geldiğimizi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kaydet.</a:t>
            </a:r>
            <a:endParaRPr sz="18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</a:pPr>
            <a:r>
              <a:rPr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3600" y="2279586"/>
            <a:ext cx="408305" cy="370205"/>
            <a:chOff x="863600" y="2279586"/>
            <a:chExt cx="408305" cy="370205"/>
          </a:xfrm>
        </p:grpSpPr>
        <p:sp>
          <p:nvSpPr>
            <p:cNvPr id="12" name="object 12"/>
            <p:cNvSpPr/>
            <p:nvPr/>
          </p:nvSpPr>
          <p:spPr>
            <a:xfrm>
              <a:off x="868362" y="2284348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80" h="360680">
                  <a:moveTo>
                    <a:pt x="199237" y="0"/>
                  </a:moveTo>
                  <a:lnTo>
                    <a:pt x="146273" y="6443"/>
                  </a:lnTo>
                  <a:lnTo>
                    <a:pt x="98679" y="24623"/>
                  </a:lnTo>
                  <a:lnTo>
                    <a:pt x="58356" y="52816"/>
                  </a:lnTo>
                  <a:lnTo>
                    <a:pt x="27202" y="89295"/>
                  </a:lnTo>
                  <a:lnTo>
                    <a:pt x="7117" y="132335"/>
                  </a:lnTo>
                  <a:lnTo>
                    <a:pt x="0" y="180212"/>
                  </a:lnTo>
                  <a:lnTo>
                    <a:pt x="7117" y="228134"/>
                  </a:lnTo>
                  <a:lnTo>
                    <a:pt x="27202" y="271187"/>
                  </a:lnTo>
                  <a:lnTo>
                    <a:pt x="58356" y="307657"/>
                  </a:lnTo>
                  <a:lnTo>
                    <a:pt x="98679" y="335830"/>
                  </a:lnTo>
                  <a:lnTo>
                    <a:pt x="146273" y="353991"/>
                  </a:lnTo>
                  <a:lnTo>
                    <a:pt x="199237" y="360425"/>
                  </a:lnTo>
                  <a:lnTo>
                    <a:pt x="252196" y="353991"/>
                  </a:lnTo>
                  <a:lnTo>
                    <a:pt x="299786" y="335830"/>
                  </a:lnTo>
                  <a:lnTo>
                    <a:pt x="340107" y="307657"/>
                  </a:lnTo>
                  <a:lnTo>
                    <a:pt x="371260" y="271187"/>
                  </a:lnTo>
                  <a:lnTo>
                    <a:pt x="391345" y="228134"/>
                  </a:lnTo>
                  <a:lnTo>
                    <a:pt x="398462" y="180212"/>
                  </a:lnTo>
                  <a:lnTo>
                    <a:pt x="391345" y="132335"/>
                  </a:lnTo>
                  <a:lnTo>
                    <a:pt x="371260" y="89295"/>
                  </a:lnTo>
                  <a:lnTo>
                    <a:pt x="340107" y="52816"/>
                  </a:lnTo>
                  <a:lnTo>
                    <a:pt x="299786" y="24623"/>
                  </a:lnTo>
                  <a:lnTo>
                    <a:pt x="252196" y="6443"/>
                  </a:lnTo>
                  <a:lnTo>
                    <a:pt x="199237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8362" y="2284348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80" h="360680">
                  <a:moveTo>
                    <a:pt x="0" y="180212"/>
                  </a:moveTo>
                  <a:lnTo>
                    <a:pt x="7117" y="132335"/>
                  </a:lnTo>
                  <a:lnTo>
                    <a:pt x="27202" y="89295"/>
                  </a:lnTo>
                  <a:lnTo>
                    <a:pt x="58356" y="52816"/>
                  </a:lnTo>
                  <a:lnTo>
                    <a:pt x="98679" y="24623"/>
                  </a:lnTo>
                  <a:lnTo>
                    <a:pt x="146273" y="6443"/>
                  </a:lnTo>
                  <a:lnTo>
                    <a:pt x="199237" y="0"/>
                  </a:lnTo>
                  <a:lnTo>
                    <a:pt x="252196" y="6443"/>
                  </a:lnTo>
                  <a:lnTo>
                    <a:pt x="299786" y="24623"/>
                  </a:lnTo>
                  <a:lnTo>
                    <a:pt x="340107" y="52816"/>
                  </a:lnTo>
                  <a:lnTo>
                    <a:pt x="371260" y="89295"/>
                  </a:lnTo>
                  <a:lnTo>
                    <a:pt x="391345" y="132335"/>
                  </a:lnTo>
                  <a:lnTo>
                    <a:pt x="398462" y="180212"/>
                  </a:lnTo>
                  <a:lnTo>
                    <a:pt x="391345" y="228134"/>
                  </a:lnTo>
                  <a:lnTo>
                    <a:pt x="371260" y="271187"/>
                  </a:lnTo>
                  <a:lnTo>
                    <a:pt x="340107" y="307657"/>
                  </a:lnTo>
                  <a:lnTo>
                    <a:pt x="299786" y="335830"/>
                  </a:lnTo>
                  <a:lnTo>
                    <a:pt x="252196" y="353991"/>
                  </a:lnTo>
                  <a:lnTo>
                    <a:pt x="199237" y="360425"/>
                  </a:lnTo>
                  <a:lnTo>
                    <a:pt x="146273" y="353991"/>
                  </a:lnTo>
                  <a:lnTo>
                    <a:pt x="98679" y="335830"/>
                  </a:lnTo>
                  <a:lnTo>
                    <a:pt x="58356" y="307657"/>
                  </a:lnTo>
                  <a:lnTo>
                    <a:pt x="27202" y="271187"/>
                  </a:lnTo>
                  <a:lnTo>
                    <a:pt x="7117" y="228134"/>
                  </a:lnTo>
                  <a:lnTo>
                    <a:pt x="0" y="180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6129" y="2302840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419" y="2078863"/>
            <a:ext cx="149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>
                <a:latin typeface="Comic Sans MS"/>
                <a:cs typeface="Comic Sans MS"/>
              </a:rPr>
              <a:t>s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30488" y="1939988"/>
            <a:ext cx="428625" cy="387350"/>
            <a:chOff x="2130488" y="1939988"/>
            <a:chExt cx="428625" cy="387350"/>
          </a:xfrm>
        </p:grpSpPr>
        <p:sp>
          <p:nvSpPr>
            <p:cNvPr id="17" name="object 17"/>
            <p:cNvSpPr/>
            <p:nvPr/>
          </p:nvSpPr>
          <p:spPr>
            <a:xfrm>
              <a:off x="2135251" y="1944751"/>
              <a:ext cx="419100" cy="377825"/>
            </a:xfrm>
            <a:custGeom>
              <a:avLst/>
              <a:gdLst/>
              <a:ahLst/>
              <a:cxnLst/>
              <a:rect l="l" t="t" r="r" b="b"/>
              <a:pathLst>
                <a:path w="419100" h="377825">
                  <a:moveTo>
                    <a:pt x="209550" y="0"/>
                  </a:moveTo>
                  <a:lnTo>
                    <a:pt x="161472" y="4982"/>
                  </a:lnTo>
                  <a:lnTo>
                    <a:pt x="117354" y="19178"/>
                  </a:lnTo>
                  <a:lnTo>
                    <a:pt x="78448" y="41457"/>
                  </a:lnTo>
                  <a:lnTo>
                    <a:pt x="46006" y="70693"/>
                  </a:lnTo>
                  <a:lnTo>
                    <a:pt x="21282" y="105756"/>
                  </a:lnTo>
                  <a:lnTo>
                    <a:pt x="5529" y="145517"/>
                  </a:lnTo>
                  <a:lnTo>
                    <a:pt x="0" y="188849"/>
                  </a:lnTo>
                  <a:lnTo>
                    <a:pt x="5529" y="232187"/>
                  </a:lnTo>
                  <a:lnTo>
                    <a:pt x="21282" y="271966"/>
                  </a:lnTo>
                  <a:lnTo>
                    <a:pt x="46006" y="307054"/>
                  </a:lnTo>
                  <a:lnTo>
                    <a:pt x="78448" y="336317"/>
                  </a:lnTo>
                  <a:lnTo>
                    <a:pt x="117354" y="358621"/>
                  </a:lnTo>
                  <a:lnTo>
                    <a:pt x="161472" y="372835"/>
                  </a:lnTo>
                  <a:lnTo>
                    <a:pt x="209550" y="377825"/>
                  </a:lnTo>
                  <a:lnTo>
                    <a:pt x="257587" y="372835"/>
                  </a:lnTo>
                  <a:lnTo>
                    <a:pt x="301689" y="358621"/>
                  </a:lnTo>
                  <a:lnTo>
                    <a:pt x="340598" y="336317"/>
                  </a:lnTo>
                  <a:lnTo>
                    <a:pt x="373053" y="307054"/>
                  </a:lnTo>
                  <a:lnTo>
                    <a:pt x="397795" y="271966"/>
                  </a:lnTo>
                  <a:lnTo>
                    <a:pt x="413563" y="232187"/>
                  </a:lnTo>
                  <a:lnTo>
                    <a:pt x="419100" y="188849"/>
                  </a:lnTo>
                  <a:lnTo>
                    <a:pt x="413563" y="145517"/>
                  </a:lnTo>
                  <a:lnTo>
                    <a:pt x="397795" y="105756"/>
                  </a:lnTo>
                  <a:lnTo>
                    <a:pt x="373053" y="70693"/>
                  </a:lnTo>
                  <a:lnTo>
                    <a:pt x="340598" y="41457"/>
                  </a:lnTo>
                  <a:lnTo>
                    <a:pt x="301689" y="19178"/>
                  </a:lnTo>
                  <a:lnTo>
                    <a:pt x="257587" y="4982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5251" y="1944751"/>
              <a:ext cx="419100" cy="377825"/>
            </a:xfrm>
            <a:custGeom>
              <a:avLst/>
              <a:gdLst/>
              <a:ahLst/>
              <a:cxnLst/>
              <a:rect l="l" t="t" r="r" b="b"/>
              <a:pathLst>
                <a:path w="419100" h="377825">
                  <a:moveTo>
                    <a:pt x="0" y="188849"/>
                  </a:moveTo>
                  <a:lnTo>
                    <a:pt x="5529" y="145517"/>
                  </a:lnTo>
                  <a:lnTo>
                    <a:pt x="21282" y="105756"/>
                  </a:lnTo>
                  <a:lnTo>
                    <a:pt x="46006" y="70693"/>
                  </a:lnTo>
                  <a:lnTo>
                    <a:pt x="78448" y="41457"/>
                  </a:lnTo>
                  <a:lnTo>
                    <a:pt x="117354" y="19178"/>
                  </a:lnTo>
                  <a:lnTo>
                    <a:pt x="161472" y="4982"/>
                  </a:lnTo>
                  <a:lnTo>
                    <a:pt x="209550" y="0"/>
                  </a:lnTo>
                  <a:lnTo>
                    <a:pt x="257587" y="4982"/>
                  </a:lnTo>
                  <a:lnTo>
                    <a:pt x="301689" y="19178"/>
                  </a:lnTo>
                  <a:lnTo>
                    <a:pt x="340598" y="41457"/>
                  </a:lnTo>
                  <a:lnTo>
                    <a:pt x="373053" y="70693"/>
                  </a:lnTo>
                  <a:lnTo>
                    <a:pt x="397795" y="105756"/>
                  </a:lnTo>
                  <a:lnTo>
                    <a:pt x="413563" y="145517"/>
                  </a:lnTo>
                  <a:lnTo>
                    <a:pt x="419100" y="188849"/>
                  </a:lnTo>
                  <a:lnTo>
                    <a:pt x="413563" y="232187"/>
                  </a:lnTo>
                  <a:lnTo>
                    <a:pt x="397795" y="271966"/>
                  </a:lnTo>
                  <a:lnTo>
                    <a:pt x="373053" y="307054"/>
                  </a:lnTo>
                  <a:lnTo>
                    <a:pt x="340598" y="336317"/>
                  </a:lnTo>
                  <a:lnTo>
                    <a:pt x="301689" y="358621"/>
                  </a:lnTo>
                  <a:lnTo>
                    <a:pt x="257587" y="372835"/>
                  </a:lnTo>
                  <a:lnTo>
                    <a:pt x="209550" y="377825"/>
                  </a:lnTo>
                  <a:lnTo>
                    <a:pt x="161472" y="372835"/>
                  </a:lnTo>
                  <a:lnTo>
                    <a:pt x="117354" y="358621"/>
                  </a:lnTo>
                  <a:lnTo>
                    <a:pt x="78448" y="336317"/>
                  </a:lnTo>
                  <a:lnTo>
                    <a:pt x="46006" y="307054"/>
                  </a:lnTo>
                  <a:lnTo>
                    <a:pt x="21282" y="271966"/>
                  </a:lnTo>
                  <a:lnTo>
                    <a:pt x="5529" y="232187"/>
                  </a:lnTo>
                  <a:lnTo>
                    <a:pt x="0" y="188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0044" y="1621788"/>
            <a:ext cx="297180" cy="6502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0">
                <a:latin typeface="Comic Sans MS"/>
                <a:cs typeface="Comic Sans MS"/>
              </a:rPr>
              <a:t>u</a:t>
            </a:r>
            <a:endParaRPr sz="2000">
              <a:latin typeface="Comic Sans MS"/>
              <a:cs typeface="Comic Sans MS"/>
            </a:endParaRPr>
          </a:p>
          <a:p>
            <a:pPr marL="144145">
              <a:lnSpc>
                <a:spcPct val="100000"/>
              </a:lnSpc>
              <a:spcBef>
                <a:spcPts val="165"/>
              </a:spcBef>
            </a:pP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7762" y="2084958"/>
            <a:ext cx="2503805" cy="859790"/>
            <a:chOff x="1047762" y="2084958"/>
            <a:chExt cx="2503805" cy="859790"/>
          </a:xfrm>
        </p:grpSpPr>
        <p:sp>
          <p:nvSpPr>
            <p:cNvPr id="21" name="object 21"/>
            <p:cNvSpPr/>
            <p:nvPr/>
          </p:nvSpPr>
          <p:spPr>
            <a:xfrm>
              <a:off x="3097275" y="2178049"/>
              <a:ext cx="449580" cy="376555"/>
            </a:xfrm>
            <a:custGeom>
              <a:avLst/>
              <a:gdLst/>
              <a:ahLst/>
              <a:cxnLst/>
              <a:rect l="l" t="t" r="r" b="b"/>
              <a:pathLst>
                <a:path w="449579" h="376555">
                  <a:moveTo>
                    <a:pt x="224536" y="0"/>
                  </a:moveTo>
                  <a:lnTo>
                    <a:pt x="173029" y="4967"/>
                  </a:lnTo>
                  <a:lnTo>
                    <a:pt x="125759" y="19115"/>
                  </a:lnTo>
                  <a:lnTo>
                    <a:pt x="84070" y="41317"/>
                  </a:lnTo>
                  <a:lnTo>
                    <a:pt x="49305" y="70444"/>
                  </a:lnTo>
                  <a:lnTo>
                    <a:pt x="22809" y="105367"/>
                  </a:lnTo>
                  <a:lnTo>
                    <a:pt x="5926" y="144957"/>
                  </a:lnTo>
                  <a:lnTo>
                    <a:pt x="0" y="188087"/>
                  </a:lnTo>
                  <a:lnTo>
                    <a:pt x="5926" y="231216"/>
                  </a:lnTo>
                  <a:lnTo>
                    <a:pt x="22809" y="270806"/>
                  </a:lnTo>
                  <a:lnTo>
                    <a:pt x="49305" y="305729"/>
                  </a:lnTo>
                  <a:lnTo>
                    <a:pt x="84070" y="334856"/>
                  </a:lnTo>
                  <a:lnTo>
                    <a:pt x="125759" y="357058"/>
                  </a:lnTo>
                  <a:lnTo>
                    <a:pt x="173029" y="371206"/>
                  </a:lnTo>
                  <a:lnTo>
                    <a:pt x="224536" y="376174"/>
                  </a:lnTo>
                  <a:lnTo>
                    <a:pt x="276049" y="371206"/>
                  </a:lnTo>
                  <a:lnTo>
                    <a:pt x="323337" y="357058"/>
                  </a:lnTo>
                  <a:lnTo>
                    <a:pt x="365051" y="334856"/>
                  </a:lnTo>
                  <a:lnTo>
                    <a:pt x="399843" y="305729"/>
                  </a:lnTo>
                  <a:lnTo>
                    <a:pt x="426364" y="270806"/>
                  </a:lnTo>
                  <a:lnTo>
                    <a:pt x="443265" y="231216"/>
                  </a:lnTo>
                  <a:lnTo>
                    <a:pt x="449199" y="188087"/>
                  </a:lnTo>
                  <a:lnTo>
                    <a:pt x="443265" y="144957"/>
                  </a:lnTo>
                  <a:lnTo>
                    <a:pt x="426364" y="105367"/>
                  </a:lnTo>
                  <a:lnTo>
                    <a:pt x="399843" y="70444"/>
                  </a:lnTo>
                  <a:lnTo>
                    <a:pt x="365051" y="41317"/>
                  </a:lnTo>
                  <a:lnTo>
                    <a:pt x="323337" y="19115"/>
                  </a:lnTo>
                  <a:lnTo>
                    <a:pt x="276049" y="4967"/>
                  </a:lnTo>
                  <a:lnTo>
                    <a:pt x="2245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7275" y="2178049"/>
              <a:ext cx="449580" cy="376555"/>
            </a:xfrm>
            <a:custGeom>
              <a:avLst/>
              <a:gdLst/>
              <a:ahLst/>
              <a:cxnLst/>
              <a:rect l="l" t="t" r="r" b="b"/>
              <a:pathLst>
                <a:path w="449579" h="376555">
                  <a:moveTo>
                    <a:pt x="0" y="188087"/>
                  </a:moveTo>
                  <a:lnTo>
                    <a:pt x="5926" y="144957"/>
                  </a:lnTo>
                  <a:lnTo>
                    <a:pt x="22809" y="105367"/>
                  </a:lnTo>
                  <a:lnTo>
                    <a:pt x="49305" y="70444"/>
                  </a:lnTo>
                  <a:lnTo>
                    <a:pt x="84070" y="41317"/>
                  </a:lnTo>
                  <a:lnTo>
                    <a:pt x="125759" y="19115"/>
                  </a:lnTo>
                  <a:lnTo>
                    <a:pt x="173029" y="4967"/>
                  </a:lnTo>
                  <a:lnTo>
                    <a:pt x="224536" y="0"/>
                  </a:lnTo>
                  <a:lnTo>
                    <a:pt x="276049" y="4967"/>
                  </a:lnTo>
                  <a:lnTo>
                    <a:pt x="323337" y="19115"/>
                  </a:lnTo>
                  <a:lnTo>
                    <a:pt x="365051" y="41317"/>
                  </a:lnTo>
                  <a:lnTo>
                    <a:pt x="399843" y="70444"/>
                  </a:lnTo>
                  <a:lnTo>
                    <a:pt x="426364" y="105367"/>
                  </a:lnTo>
                  <a:lnTo>
                    <a:pt x="443265" y="144957"/>
                  </a:lnTo>
                  <a:lnTo>
                    <a:pt x="449199" y="188087"/>
                  </a:lnTo>
                  <a:lnTo>
                    <a:pt x="443265" y="231216"/>
                  </a:lnTo>
                  <a:lnTo>
                    <a:pt x="426364" y="270806"/>
                  </a:lnTo>
                  <a:lnTo>
                    <a:pt x="399843" y="305729"/>
                  </a:lnTo>
                  <a:lnTo>
                    <a:pt x="365051" y="334856"/>
                  </a:lnTo>
                  <a:lnTo>
                    <a:pt x="323337" y="357058"/>
                  </a:lnTo>
                  <a:lnTo>
                    <a:pt x="276049" y="371206"/>
                  </a:lnTo>
                  <a:lnTo>
                    <a:pt x="224536" y="376174"/>
                  </a:lnTo>
                  <a:lnTo>
                    <a:pt x="173029" y="371206"/>
                  </a:lnTo>
                  <a:lnTo>
                    <a:pt x="125759" y="357058"/>
                  </a:lnTo>
                  <a:lnTo>
                    <a:pt x="84070" y="334856"/>
                  </a:lnTo>
                  <a:lnTo>
                    <a:pt x="49305" y="305729"/>
                  </a:lnTo>
                  <a:lnTo>
                    <a:pt x="22809" y="270806"/>
                  </a:lnTo>
                  <a:lnTo>
                    <a:pt x="5926" y="231216"/>
                  </a:lnTo>
                  <a:lnTo>
                    <a:pt x="0" y="188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7762" y="2084958"/>
              <a:ext cx="2044700" cy="238125"/>
            </a:xfrm>
            <a:custGeom>
              <a:avLst/>
              <a:gdLst/>
              <a:ahLst/>
              <a:cxnLst/>
              <a:rect l="l" t="t" r="r" b="b"/>
              <a:pathLst>
                <a:path w="2044700" h="238125">
                  <a:moveTo>
                    <a:pt x="1084313" y="26289"/>
                  </a:moveTo>
                  <a:lnTo>
                    <a:pt x="989190" y="14097"/>
                  </a:lnTo>
                  <a:lnTo>
                    <a:pt x="998613" y="41059"/>
                  </a:lnTo>
                  <a:lnTo>
                    <a:pt x="983983" y="45212"/>
                  </a:lnTo>
                  <a:lnTo>
                    <a:pt x="934580" y="55626"/>
                  </a:lnTo>
                  <a:lnTo>
                    <a:pt x="896734" y="60833"/>
                  </a:lnTo>
                  <a:lnTo>
                    <a:pt x="853427" y="63881"/>
                  </a:lnTo>
                  <a:lnTo>
                    <a:pt x="804405" y="64770"/>
                  </a:lnTo>
                  <a:lnTo>
                    <a:pt x="791070" y="64389"/>
                  </a:lnTo>
                  <a:lnTo>
                    <a:pt x="745731" y="60960"/>
                  </a:lnTo>
                  <a:lnTo>
                    <a:pt x="675627" y="51816"/>
                  </a:lnTo>
                  <a:lnTo>
                    <a:pt x="533273" y="28575"/>
                  </a:lnTo>
                  <a:lnTo>
                    <a:pt x="435470" y="13208"/>
                  </a:lnTo>
                  <a:lnTo>
                    <a:pt x="396100" y="8001"/>
                  </a:lnTo>
                  <a:lnTo>
                    <a:pt x="339966" y="2286"/>
                  </a:lnTo>
                  <a:lnTo>
                    <a:pt x="288531" y="0"/>
                  </a:lnTo>
                  <a:lnTo>
                    <a:pt x="272656" y="127"/>
                  </a:lnTo>
                  <a:lnTo>
                    <a:pt x="229222" y="3810"/>
                  </a:lnTo>
                  <a:lnTo>
                    <a:pt x="181457" y="15494"/>
                  </a:lnTo>
                  <a:lnTo>
                    <a:pt x="140830" y="32893"/>
                  </a:lnTo>
                  <a:lnTo>
                    <a:pt x="106781" y="55118"/>
                  </a:lnTo>
                  <a:lnTo>
                    <a:pt x="78193" y="81407"/>
                  </a:lnTo>
                  <a:lnTo>
                    <a:pt x="43840" y="125730"/>
                  </a:lnTo>
                  <a:lnTo>
                    <a:pt x="16281" y="173482"/>
                  </a:lnTo>
                  <a:lnTo>
                    <a:pt x="0" y="205740"/>
                  </a:lnTo>
                  <a:lnTo>
                    <a:pt x="25501" y="218567"/>
                  </a:lnTo>
                  <a:lnTo>
                    <a:pt x="41795" y="186309"/>
                  </a:lnTo>
                  <a:lnTo>
                    <a:pt x="59042" y="155448"/>
                  </a:lnTo>
                  <a:lnTo>
                    <a:pt x="88455" y="113030"/>
                  </a:lnTo>
                  <a:lnTo>
                    <a:pt x="125222" y="76962"/>
                  </a:lnTo>
                  <a:lnTo>
                    <a:pt x="172631" y="49403"/>
                  </a:lnTo>
                  <a:lnTo>
                    <a:pt x="212255" y="36322"/>
                  </a:lnTo>
                  <a:lnTo>
                    <a:pt x="259829" y="29210"/>
                  </a:lnTo>
                  <a:lnTo>
                    <a:pt x="273926" y="28575"/>
                  </a:lnTo>
                  <a:lnTo>
                    <a:pt x="288658" y="28575"/>
                  </a:lnTo>
                  <a:lnTo>
                    <a:pt x="338188" y="30861"/>
                  </a:lnTo>
                  <a:lnTo>
                    <a:pt x="392925" y="36449"/>
                  </a:lnTo>
                  <a:lnTo>
                    <a:pt x="431660" y="41529"/>
                  </a:lnTo>
                  <a:lnTo>
                    <a:pt x="471538" y="47498"/>
                  </a:lnTo>
                  <a:lnTo>
                    <a:pt x="671182" y="80137"/>
                  </a:lnTo>
                  <a:lnTo>
                    <a:pt x="725538" y="87503"/>
                  </a:lnTo>
                  <a:lnTo>
                    <a:pt x="758812" y="90932"/>
                  </a:lnTo>
                  <a:lnTo>
                    <a:pt x="774687" y="92075"/>
                  </a:lnTo>
                  <a:lnTo>
                    <a:pt x="789546" y="92964"/>
                  </a:lnTo>
                  <a:lnTo>
                    <a:pt x="803643" y="93345"/>
                  </a:lnTo>
                  <a:lnTo>
                    <a:pt x="829805" y="93218"/>
                  </a:lnTo>
                  <a:lnTo>
                    <a:pt x="877430" y="91059"/>
                  </a:lnTo>
                  <a:lnTo>
                    <a:pt x="919594" y="86868"/>
                  </a:lnTo>
                  <a:lnTo>
                    <a:pt x="974331" y="76962"/>
                  </a:lnTo>
                  <a:lnTo>
                    <a:pt x="1008062" y="68033"/>
                  </a:lnTo>
                  <a:lnTo>
                    <a:pt x="1017511" y="94996"/>
                  </a:lnTo>
                  <a:lnTo>
                    <a:pt x="1074547" y="36322"/>
                  </a:lnTo>
                  <a:lnTo>
                    <a:pt x="1084313" y="26289"/>
                  </a:lnTo>
                  <a:close/>
                </a:path>
                <a:path w="2044700" h="238125">
                  <a:moveTo>
                    <a:pt x="2044687" y="215265"/>
                  </a:moveTo>
                  <a:lnTo>
                    <a:pt x="2041918" y="212979"/>
                  </a:lnTo>
                  <a:lnTo>
                    <a:pt x="1970900" y="154178"/>
                  </a:lnTo>
                  <a:lnTo>
                    <a:pt x="1964436" y="181927"/>
                  </a:lnTo>
                  <a:lnTo>
                    <a:pt x="1536814" y="82296"/>
                  </a:lnTo>
                  <a:lnTo>
                    <a:pt x="1530210" y="110236"/>
                  </a:lnTo>
                  <a:lnTo>
                    <a:pt x="1957959" y="209740"/>
                  </a:lnTo>
                  <a:lnTo>
                    <a:pt x="1951469" y="237617"/>
                  </a:lnTo>
                  <a:lnTo>
                    <a:pt x="2044687" y="2152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7803" y="2516250"/>
              <a:ext cx="2093595" cy="427990"/>
            </a:xfrm>
            <a:custGeom>
              <a:avLst/>
              <a:gdLst/>
              <a:ahLst/>
              <a:cxnLst/>
              <a:rect l="l" t="t" r="r" b="b"/>
              <a:pathLst>
                <a:path w="2093595" h="427989">
                  <a:moveTo>
                    <a:pt x="1056862" y="229615"/>
                  </a:moveTo>
                  <a:lnTo>
                    <a:pt x="936891" y="229615"/>
                  </a:lnTo>
                  <a:lnTo>
                    <a:pt x="951369" y="229743"/>
                  </a:lnTo>
                  <a:lnTo>
                    <a:pt x="965593" y="230886"/>
                  </a:lnTo>
                  <a:lnTo>
                    <a:pt x="1008519" y="240919"/>
                  </a:lnTo>
                  <a:lnTo>
                    <a:pt x="1052588" y="259079"/>
                  </a:lnTo>
                  <a:lnTo>
                    <a:pt x="1097419" y="283210"/>
                  </a:lnTo>
                  <a:lnTo>
                    <a:pt x="1190002" y="340868"/>
                  </a:lnTo>
                  <a:lnTo>
                    <a:pt x="1221752" y="360172"/>
                  </a:lnTo>
                  <a:lnTo>
                    <a:pt x="1270774" y="387096"/>
                  </a:lnTo>
                  <a:lnTo>
                    <a:pt x="1321193" y="409066"/>
                  </a:lnTo>
                  <a:lnTo>
                    <a:pt x="1373771" y="423672"/>
                  </a:lnTo>
                  <a:lnTo>
                    <a:pt x="1428381" y="427989"/>
                  </a:lnTo>
                  <a:lnTo>
                    <a:pt x="1446923" y="426847"/>
                  </a:lnTo>
                  <a:lnTo>
                    <a:pt x="1484769" y="420115"/>
                  </a:lnTo>
                  <a:lnTo>
                    <a:pt x="1522361" y="409575"/>
                  </a:lnTo>
                  <a:lnTo>
                    <a:pt x="1551039" y="399414"/>
                  </a:lnTo>
                  <a:lnTo>
                    <a:pt x="1412125" y="399414"/>
                  </a:lnTo>
                  <a:lnTo>
                    <a:pt x="1395869" y="398145"/>
                  </a:lnTo>
                  <a:lnTo>
                    <a:pt x="1347482" y="387858"/>
                  </a:lnTo>
                  <a:lnTo>
                    <a:pt x="1299603" y="369315"/>
                  </a:lnTo>
                  <a:lnTo>
                    <a:pt x="1236611" y="335788"/>
                  </a:lnTo>
                  <a:lnTo>
                    <a:pt x="1142758" y="277240"/>
                  </a:lnTo>
                  <a:lnTo>
                    <a:pt x="1111516" y="258445"/>
                  </a:lnTo>
                  <a:lnTo>
                    <a:pt x="1095895" y="249554"/>
                  </a:lnTo>
                  <a:lnTo>
                    <a:pt x="1080274" y="241046"/>
                  </a:lnTo>
                  <a:lnTo>
                    <a:pt x="1064526" y="233172"/>
                  </a:lnTo>
                  <a:lnTo>
                    <a:pt x="1056862" y="229615"/>
                  </a:lnTo>
                  <a:close/>
                </a:path>
                <a:path w="2093595" h="427989">
                  <a:moveTo>
                    <a:pt x="2018337" y="44532"/>
                  </a:moveTo>
                  <a:lnTo>
                    <a:pt x="1960892" y="92837"/>
                  </a:lnTo>
                  <a:lnTo>
                    <a:pt x="1920125" y="126364"/>
                  </a:lnTo>
                  <a:lnTo>
                    <a:pt x="1879612" y="159003"/>
                  </a:lnTo>
                  <a:lnTo>
                    <a:pt x="1839226" y="190626"/>
                  </a:lnTo>
                  <a:lnTo>
                    <a:pt x="1799348" y="220852"/>
                  </a:lnTo>
                  <a:lnTo>
                    <a:pt x="1759724" y="249427"/>
                  </a:lnTo>
                  <a:lnTo>
                    <a:pt x="1720481" y="276225"/>
                  </a:lnTo>
                  <a:lnTo>
                    <a:pt x="1681492" y="301244"/>
                  </a:lnTo>
                  <a:lnTo>
                    <a:pt x="1643265" y="323850"/>
                  </a:lnTo>
                  <a:lnTo>
                    <a:pt x="1605546" y="344043"/>
                  </a:lnTo>
                  <a:lnTo>
                    <a:pt x="1568462" y="361441"/>
                  </a:lnTo>
                  <a:lnTo>
                    <a:pt x="1532013" y="376047"/>
                  </a:lnTo>
                  <a:lnTo>
                    <a:pt x="1478927" y="392175"/>
                  </a:lnTo>
                  <a:lnTo>
                    <a:pt x="1428508" y="399414"/>
                  </a:lnTo>
                  <a:lnTo>
                    <a:pt x="1551039" y="399414"/>
                  </a:lnTo>
                  <a:lnTo>
                    <a:pt x="1598688" y="379095"/>
                  </a:lnTo>
                  <a:lnTo>
                    <a:pt x="1637550" y="359537"/>
                  </a:lnTo>
                  <a:lnTo>
                    <a:pt x="1676666" y="337565"/>
                  </a:lnTo>
                  <a:lnTo>
                    <a:pt x="1735848" y="300354"/>
                  </a:lnTo>
                  <a:lnTo>
                    <a:pt x="1775853" y="273050"/>
                  </a:lnTo>
                  <a:lnTo>
                    <a:pt x="1816112" y="243966"/>
                  </a:lnTo>
                  <a:lnTo>
                    <a:pt x="1856498" y="213360"/>
                  </a:lnTo>
                  <a:lnTo>
                    <a:pt x="1897138" y="181483"/>
                  </a:lnTo>
                  <a:lnTo>
                    <a:pt x="1938032" y="148589"/>
                  </a:lnTo>
                  <a:lnTo>
                    <a:pt x="1978926" y="114935"/>
                  </a:lnTo>
                  <a:lnTo>
                    <a:pt x="2020074" y="80518"/>
                  </a:lnTo>
                  <a:lnTo>
                    <a:pt x="2036792" y="66331"/>
                  </a:lnTo>
                  <a:lnTo>
                    <a:pt x="2018337" y="44532"/>
                  </a:lnTo>
                  <a:close/>
                </a:path>
                <a:path w="2093595" h="427989">
                  <a:moveTo>
                    <a:pt x="17030" y="110744"/>
                  </a:moveTo>
                  <a:lnTo>
                    <a:pt x="58013" y="176784"/>
                  </a:lnTo>
                  <a:lnTo>
                    <a:pt x="116230" y="218821"/>
                  </a:lnTo>
                  <a:lnTo>
                    <a:pt x="174599" y="258699"/>
                  </a:lnTo>
                  <a:lnTo>
                    <a:pt x="233438" y="295021"/>
                  </a:lnTo>
                  <a:lnTo>
                    <a:pt x="292493" y="326771"/>
                  </a:lnTo>
                  <a:lnTo>
                    <a:pt x="352183" y="352806"/>
                  </a:lnTo>
                  <a:lnTo>
                    <a:pt x="412381" y="371728"/>
                  </a:lnTo>
                  <a:lnTo>
                    <a:pt x="458355" y="380619"/>
                  </a:lnTo>
                  <a:lnTo>
                    <a:pt x="489216" y="383286"/>
                  </a:lnTo>
                  <a:lnTo>
                    <a:pt x="504837" y="383286"/>
                  </a:lnTo>
                  <a:lnTo>
                    <a:pt x="551700" y="376936"/>
                  </a:lnTo>
                  <a:lnTo>
                    <a:pt x="597801" y="363347"/>
                  </a:lnTo>
                  <a:lnTo>
                    <a:pt x="619485" y="354838"/>
                  </a:lnTo>
                  <a:lnTo>
                    <a:pt x="490867" y="354838"/>
                  </a:lnTo>
                  <a:lnTo>
                    <a:pt x="476897" y="353949"/>
                  </a:lnTo>
                  <a:lnTo>
                    <a:pt x="420128" y="344297"/>
                  </a:lnTo>
                  <a:lnTo>
                    <a:pt x="362851" y="326263"/>
                  </a:lnTo>
                  <a:lnTo>
                    <a:pt x="305574" y="301371"/>
                  </a:lnTo>
                  <a:lnTo>
                    <a:pt x="248043" y="270510"/>
                  </a:lnTo>
                  <a:lnTo>
                    <a:pt x="190487" y="234823"/>
                  </a:lnTo>
                  <a:lnTo>
                    <a:pt x="132842" y="195579"/>
                  </a:lnTo>
                  <a:lnTo>
                    <a:pt x="75044" y="153797"/>
                  </a:lnTo>
                  <a:lnTo>
                    <a:pt x="17030" y="110744"/>
                  </a:lnTo>
                  <a:close/>
                </a:path>
                <a:path w="2093595" h="427989">
                  <a:moveTo>
                    <a:pt x="935240" y="201040"/>
                  </a:moveTo>
                  <a:lnTo>
                    <a:pt x="887234" y="206756"/>
                  </a:lnTo>
                  <a:lnTo>
                    <a:pt x="840117" y="219583"/>
                  </a:lnTo>
                  <a:lnTo>
                    <a:pt x="794016" y="237871"/>
                  </a:lnTo>
                  <a:lnTo>
                    <a:pt x="734072" y="266953"/>
                  </a:lnTo>
                  <a:lnTo>
                    <a:pt x="675144" y="297434"/>
                  </a:lnTo>
                  <a:lnTo>
                    <a:pt x="646061" y="311785"/>
                  </a:lnTo>
                  <a:lnTo>
                    <a:pt x="588530" y="336296"/>
                  </a:lnTo>
                  <a:lnTo>
                    <a:pt x="546239" y="348869"/>
                  </a:lnTo>
                  <a:lnTo>
                    <a:pt x="504710" y="354711"/>
                  </a:lnTo>
                  <a:lnTo>
                    <a:pt x="490867" y="354838"/>
                  </a:lnTo>
                  <a:lnTo>
                    <a:pt x="619485" y="354838"/>
                  </a:lnTo>
                  <a:lnTo>
                    <a:pt x="627900" y="351536"/>
                  </a:lnTo>
                  <a:lnTo>
                    <a:pt x="657999" y="337820"/>
                  </a:lnTo>
                  <a:lnTo>
                    <a:pt x="687844" y="322961"/>
                  </a:lnTo>
                  <a:lnTo>
                    <a:pt x="747153" y="292353"/>
                  </a:lnTo>
                  <a:lnTo>
                    <a:pt x="776744" y="277495"/>
                  </a:lnTo>
                  <a:lnTo>
                    <a:pt x="835545" y="251713"/>
                  </a:lnTo>
                  <a:lnTo>
                    <a:pt x="878979" y="237871"/>
                  </a:lnTo>
                  <a:lnTo>
                    <a:pt x="922413" y="230377"/>
                  </a:lnTo>
                  <a:lnTo>
                    <a:pt x="936891" y="229615"/>
                  </a:lnTo>
                  <a:lnTo>
                    <a:pt x="1056862" y="229615"/>
                  </a:lnTo>
                  <a:lnTo>
                    <a:pt x="1048651" y="225806"/>
                  </a:lnTo>
                  <a:lnTo>
                    <a:pt x="1000645" y="208787"/>
                  </a:lnTo>
                  <a:lnTo>
                    <a:pt x="951496" y="201168"/>
                  </a:lnTo>
                  <a:lnTo>
                    <a:pt x="935240" y="201040"/>
                  </a:lnTo>
                  <a:close/>
                </a:path>
                <a:path w="2093595" h="427989">
                  <a:moveTo>
                    <a:pt x="2077863" y="35306"/>
                  </a:moveTo>
                  <a:lnTo>
                    <a:pt x="2029218" y="35306"/>
                  </a:lnTo>
                  <a:lnTo>
                    <a:pt x="2047760" y="57023"/>
                  </a:lnTo>
                  <a:lnTo>
                    <a:pt x="2036792" y="66331"/>
                  </a:lnTo>
                  <a:lnTo>
                    <a:pt x="2055253" y="88137"/>
                  </a:lnTo>
                  <a:lnTo>
                    <a:pt x="2077863" y="35306"/>
                  </a:lnTo>
                  <a:close/>
                </a:path>
                <a:path w="2093595" h="427989">
                  <a:moveTo>
                    <a:pt x="2029218" y="35306"/>
                  </a:moveTo>
                  <a:lnTo>
                    <a:pt x="2018337" y="44532"/>
                  </a:lnTo>
                  <a:lnTo>
                    <a:pt x="2036792" y="66331"/>
                  </a:lnTo>
                  <a:lnTo>
                    <a:pt x="2047760" y="57023"/>
                  </a:lnTo>
                  <a:lnTo>
                    <a:pt x="2029218" y="35306"/>
                  </a:lnTo>
                  <a:close/>
                </a:path>
                <a:path w="2093595" h="427989">
                  <a:moveTo>
                    <a:pt x="2092972" y="0"/>
                  </a:moveTo>
                  <a:lnTo>
                    <a:pt x="1999881" y="22733"/>
                  </a:lnTo>
                  <a:lnTo>
                    <a:pt x="2018337" y="44532"/>
                  </a:lnTo>
                  <a:lnTo>
                    <a:pt x="2029218" y="35306"/>
                  </a:lnTo>
                  <a:lnTo>
                    <a:pt x="2077863" y="35306"/>
                  </a:lnTo>
                  <a:lnTo>
                    <a:pt x="20929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04845" y="1891106"/>
            <a:ext cx="76581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615950" algn="l"/>
              </a:tabLst>
            </a:pPr>
            <a:r>
              <a:rPr sz="2000" spc="-50">
                <a:latin typeface="Comic Sans MS"/>
                <a:cs typeface="Comic Sans MS"/>
              </a:rPr>
              <a:t>5</a:t>
            </a:r>
            <a:r>
              <a:rPr sz="2000">
                <a:latin typeface="Comic Sans MS"/>
                <a:cs typeface="Comic Sans MS"/>
              </a:rPr>
              <a:t>	</a:t>
            </a:r>
            <a:r>
              <a:rPr sz="2000" spc="-50">
                <a:latin typeface="Comic Sans MS"/>
                <a:cs typeface="Comic Sans MS"/>
              </a:rPr>
              <a:t>v</a:t>
            </a:r>
            <a:endParaRPr sz="2000">
              <a:latin typeface="Comic Sans MS"/>
              <a:cs typeface="Comic Sans MS"/>
            </a:endParaRPr>
          </a:p>
          <a:p>
            <a:pPr marR="36195" algn="r">
              <a:lnSpc>
                <a:spcPct val="100000"/>
              </a:lnSpc>
              <a:spcBef>
                <a:spcPts val="65"/>
              </a:spcBef>
            </a:pPr>
            <a:r>
              <a:rPr sz="1800" spc="-25">
                <a:latin typeface="Comic Sans MS"/>
                <a:cs typeface="Comic Sans MS"/>
              </a:rPr>
              <a:t>11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43248" y="2349500"/>
            <a:ext cx="1922780" cy="85725"/>
          </a:xfrm>
          <a:custGeom>
            <a:avLst/>
            <a:gdLst/>
            <a:ahLst/>
            <a:cxnLst/>
            <a:rect l="l" t="t" r="r" b="b"/>
            <a:pathLst>
              <a:path w="1922779" h="85725">
                <a:moveTo>
                  <a:pt x="285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8575" y="57150"/>
                </a:lnTo>
                <a:lnTo>
                  <a:pt x="28575" y="28575"/>
                </a:lnTo>
                <a:close/>
              </a:path>
              <a:path w="1922779" h="85725">
                <a:moveTo>
                  <a:pt x="85725" y="28575"/>
                </a:moveTo>
                <a:lnTo>
                  <a:pt x="57150" y="28575"/>
                </a:lnTo>
                <a:lnTo>
                  <a:pt x="5715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22779" h="85725">
                <a:moveTo>
                  <a:pt x="142875" y="28575"/>
                </a:moveTo>
                <a:lnTo>
                  <a:pt x="114300" y="28575"/>
                </a:lnTo>
                <a:lnTo>
                  <a:pt x="114300" y="57150"/>
                </a:lnTo>
                <a:lnTo>
                  <a:pt x="142875" y="57150"/>
                </a:lnTo>
                <a:lnTo>
                  <a:pt x="142875" y="28575"/>
                </a:lnTo>
                <a:close/>
              </a:path>
              <a:path w="1922779" h="85725">
                <a:moveTo>
                  <a:pt x="200025" y="28575"/>
                </a:moveTo>
                <a:lnTo>
                  <a:pt x="171450" y="28575"/>
                </a:lnTo>
                <a:lnTo>
                  <a:pt x="171450" y="57150"/>
                </a:lnTo>
                <a:lnTo>
                  <a:pt x="200025" y="57150"/>
                </a:lnTo>
                <a:lnTo>
                  <a:pt x="200025" y="28575"/>
                </a:lnTo>
                <a:close/>
              </a:path>
              <a:path w="1922779" h="85725">
                <a:moveTo>
                  <a:pt x="257175" y="28575"/>
                </a:moveTo>
                <a:lnTo>
                  <a:pt x="228600" y="28575"/>
                </a:lnTo>
                <a:lnTo>
                  <a:pt x="228600" y="57150"/>
                </a:lnTo>
                <a:lnTo>
                  <a:pt x="257175" y="57150"/>
                </a:lnTo>
                <a:lnTo>
                  <a:pt x="257175" y="28575"/>
                </a:lnTo>
                <a:close/>
              </a:path>
              <a:path w="1922779" h="85725">
                <a:moveTo>
                  <a:pt x="314325" y="28575"/>
                </a:moveTo>
                <a:lnTo>
                  <a:pt x="285750" y="28575"/>
                </a:lnTo>
                <a:lnTo>
                  <a:pt x="285750" y="57150"/>
                </a:lnTo>
                <a:lnTo>
                  <a:pt x="314325" y="57150"/>
                </a:lnTo>
                <a:lnTo>
                  <a:pt x="314325" y="28575"/>
                </a:lnTo>
                <a:close/>
              </a:path>
              <a:path w="1922779" h="85725">
                <a:moveTo>
                  <a:pt x="371475" y="28575"/>
                </a:moveTo>
                <a:lnTo>
                  <a:pt x="342900" y="28575"/>
                </a:lnTo>
                <a:lnTo>
                  <a:pt x="34290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1922779" h="85725">
                <a:moveTo>
                  <a:pt x="428625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428625" y="57150"/>
                </a:lnTo>
                <a:lnTo>
                  <a:pt x="428625" y="28575"/>
                </a:lnTo>
                <a:close/>
              </a:path>
              <a:path w="1922779" h="85725">
                <a:moveTo>
                  <a:pt x="485775" y="28575"/>
                </a:moveTo>
                <a:lnTo>
                  <a:pt x="457200" y="28575"/>
                </a:lnTo>
                <a:lnTo>
                  <a:pt x="457200" y="57150"/>
                </a:lnTo>
                <a:lnTo>
                  <a:pt x="485775" y="57150"/>
                </a:lnTo>
                <a:lnTo>
                  <a:pt x="485775" y="28575"/>
                </a:lnTo>
                <a:close/>
              </a:path>
              <a:path w="1922779" h="85725">
                <a:moveTo>
                  <a:pt x="542925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42925" y="57150"/>
                </a:lnTo>
                <a:lnTo>
                  <a:pt x="542925" y="28575"/>
                </a:lnTo>
                <a:close/>
              </a:path>
              <a:path w="1922779" h="85725">
                <a:moveTo>
                  <a:pt x="600075" y="28575"/>
                </a:moveTo>
                <a:lnTo>
                  <a:pt x="571500" y="28575"/>
                </a:lnTo>
                <a:lnTo>
                  <a:pt x="571500" y="57150"/>
                </a:lnTo>
                <a:lnTo>
                  <a:pt x="600075" y="57150"/>
                </a:lnTo>
                <a:lnTo>
                  <a:pt x="600075" y="28575"/>
                </a:lnTo>
                <a:close/>
              </a:path>
              <a:path w="1922779" h="85725">
                <a:moveTo>
                  <a:pt x="657225" y="28575"/>
                </a:moveTo>
                <a:lnTo>
                  <a:pt x="628650" y="28575"/>
                </a:lnTo>
                <a:lnTo>
                  <a:pt x="628650" y="57150"/>
                </a:lnTo>
                <a:lnTo>
                  <a:pt x="657225" y="57150"/>
                </a:lnTo>
                <a:lnTo>
                  <a:pt x="657225" y="28575"/>
                </a:lnTo>
                <a:close/>
              </a:path>
              <a:path w="1922779" h="85725">
                <a:moveTo>
                  <a:pt x="714375" y="28575"/>
                </a:moveTo>
                <a:lnTo>
                  <a:pt x="685800" y="28575"/>
                </a:lnTo>
                <a:lnTo>
                  <a:pt x="685800" y="57150"/>
                </a:lnTo>
                <a:lnTo>
                  <a:pt x="714375" y="57150"/>
                </a:lnTo>
                <a:lnTo>
                  <a:pt x="714375" y="28575"/>
                </a:lnTo>
                <a:close/>
              </a:path>
              <a:path w="1922779" h="85725">
                <a:moveTo>
                  <a:pt x="771525" y="28575"/>
                </a:moveTo>
                <a:lnTo>
                  <a:pt x="742950" y="28575"/>
                </a:lnTo>
                <a:lnTo>
                  <a:pt x="742950" y="57150"/>
                </a:lnTo>
                <a:lnTo>
                  <a:pt x="771525" y="57150"/>
                </a:lnTo>
                <a:lnTo>
                  <a:pt x="771525" y="28575"/>
                </a:lnTo>
                <a:close/>
              </a:path>
              <a:path w="1922779" h="85725">
                <a:moveTo>
                  <a:pt x="828675" y="28575"/>
                </a:moveTo>
                <a:lnTo>
                  <a:pt x="800100" y="28575"/>
                </a:lnTo>
                <a:lnTo>
                  <a:pt x="800100" y="57150"/>
                </a:lnTo>
                <a:lnTo>
                  <a:pt x="828675" y="57150"/>
                </a:lnTo>
                <a:lnTo>
                  <a:pt x="828675" y="28575"/>
                </a:lnTo>
                <a:close/>
              </a:path>
              <a:path w="1922779" h="85725">
                <a:moveTo>
                  <a:pt x="885825" y="28575"/>
                </a:moveTo>
                <a:lnTo>
                  <a:pt x="857250" y="28575"/>
                </a:lnTo>
                <a:lnTo>
                  <a:pt x="857250" y="57150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1922779" h="85725">
                <a:moveTo>
                  <a:pt x="942975" y="28575"/>
                </a:moveTo>
                <a:lnTo>
                  <a:pt x="914400" y="28575"/>
                </a:lnTo>
                <a:lnTo>
                  <a:pt x="914400" y="57150"/>
                </a:lnTo>
                <a:lnTo>
                  <a:pt x="942975" y="57150"/>
                </a:lnTo>
                <a:lnTo>
                  <a:pt x="942975" y="28575"/>
                </a:lnTo>
                <a:close/>
              </a:path>
              <a:path w="1922779" h="85725">
                <a:moveTo>
                  <a:pt x="1000125" y="28575"/>
                </a:moveTo>
                <a:lnTo>
                  <a:pt x="971550" y="28575"/>
                </a:lnTo>
                <a:lnTo>
                  <a:pt x="971550" y="57150"/>
                </a:lnTo>
                <a:lnTo>
                  <a:pt x="1000125" y="57150"/>
                </a:lnTo>
                <a:lnTo>
                  <a:pt x="1000125" y="28575"/>
                </a:lnTo>
                <a:close/>
              </a:path>
              <a:path w="1922779" h="85725">
                <a:moveTo>
                  <a:pt x="1057275" y="28575"/>
                </a:moveTo>
                <a:lnTo>
                  <a:pt x="1028700" y="28575"/>
                </a:lnTo>
                <a:lnTo>
                  <a:pt x="1028700" y="57150"/>
                </a:lnTo>
                <a:lnTo>
                  <a:pt x="1057275" y="57150"/>
                </a:lnTo>
                <a:lnTo>
                  <a:pt x="1057275" y="28575"/>
                </a:lnTo>
                <a:close/>
              </a:path>
              <a:path w="1922779" h="85725">
                <a:moveTo>
                  <a:pt x="1114425" y="28575"/>
                </a:moveTo>
                <a:lnTo>
                  <a:pt x="1085850" y="28575"/>
                </a:lnTo>
                <a:lnTo>
                  <a:pt x="1085850" y="57150"/>
                </a:lnTo>
                <a:lnTo>
                  <a:pt x="1114425" y="57150"/>
                </a:lnTo>
                <a:lnTo>
                  <a:pt x="1114425" y="28575"/>
                </a:lnTo>
                <a:close/>
              </a:path>
              <a:path w="1922779" h="85725">
                <a:moveTo>
                  <a:pt x="1171575" y="28575"/>
                </a:moveTo>
                <a:lnTo>
                  <a:pt x="1143000" y="28575"/>
                </a:lnTo>
                <a:lnTo>
                  <a:pt x="1143000" y="57150"/>
                </a:lnTo>
                <a:lnTo>
                  <a:pt x="1171575" y="57150"/>
                </a:lnTo>
                <a:lnTo>
                  <a:pt x="1171575" y="28575"/>
                </a:lnTo>
                <a:close/>
              </a:path>
              <a:path w="1922779" h="85725">
                <a:moveTo>
                  <a:pt x="1228725" y="28575"/>
                </a:moveTo>
                <a:lnTo>
                  <a:pt x="1200150" y="28575"/>
                </a:lnTo>
                <a:lnTo>
                  <a:pt x="1200150" y="57150"/>
                </a:lnTo>
                <a:lnTo>
                  <a:pt x="1228725" y="57150"/>
                </a:lnTo>
                <a:lnTo>
                  <a:pt x="1228725" y="28575"/>
                </a:lnTo>
                <a:close/>
              </a:path>
              <a:path w="1922779" h="85725">
                <a:moveTo>
                  <a:pt x="1285875" y="28575"/>
                </a:moveTo>
                <a:lnTo>
                  <a:pt x="1257300" y="28575"/>
                </a:lnTo>
                <a:lnTo>
                  <a:pt x="1257300" y="57150"/>
                </a:lnTo>
                <a:lnTo>
                  <a:pt x="1285875" y="57150"/>
                </a:lnTo>
                <a:lnTo>
                  <a:pt x="1285875" y="28575"/>
                </a:lnTo>
                <a:close/>
              </a:path>
              <a:path w="1922779" h="85725">
                <a:moveTo>
                  <a:pt x="1343025" y="28575"/>
                </a:moveTo>
                <a:lnTo>
                  <a:pt x="1314450" y="28575"/>
                </a:lnTo>
                <a:lnTo>
                  <a:pt x="1314450" y="57150"/>
                </a:lnTo>
                <a:lnTo>
                  <a:pt x="1343025" y="57150"/>
                </a:lnTo>
                <a:lnTo>
                  <a:pt x="1343025" y="28575"/>
                </a:lnTo>
                <a:close/>
              </a:path>
              <a:path w="1922779" h="85725">
                <a:moveTo>
                  <a:pt x="1400175" y="28575"/>
                </a:moveTo>
                <a:lnTo>
                  <a:pt x="1371600" y="28575"/>
                </a:lnTo>
                <a:lnTo>
                  <a:pt x="1371600" y="57150"/>
                </a:lnTo>
                <a:lnTo>
                  <a:pt x="1400175" y="57150"/>
                </a:lnTo>
                <a:lnTo>
                  <a:pt x="1400175" y="28575"/>
                </a:lnTo>
                <a:close/>
              </a:path>
              <a:path w="1922779" h="85725">
                <a:moveTo>
                  <a:pt x="1457325" y="28575"/>
                </a:moveTo>
                <a:lnTo>
                  <a:pt x="1428750" y="28575"/>
                </a:lnTo>
                <a:lnTo>
                  <a:pt x="1428750" y="57150"/>
                </a:lnTo>
                <a:lnTo>
                  <a:pt x="1457325" y="57150"/>
                </a:lnTo>
                <a:lnTo>
                  <a:pt x="1457325" y="28575"/>
                </a:lnTo>
                <a:close/>
              </a:path>
              <a:path w="1922779" h="85725">
                <a:moveTo>
                  <a:pt x="1514475" y="28575"/>
                </a:moveTo>
                <a:lnTo>
                  <a:pt x="1485900" y="28575"/>
                </a:lnTo>
                <a:lnTo>
                  <a:pt x="1485900" y="57150"/>
                </a:lnTo>
                <a:lnTo>
                  <a:pt x="1514475" y="57150"/>
                </a:lnTo>
                <a:lnTo>
                  <a:pt x="1514475" y="28575"/>
                </a:lnTo>
                <a:close/>
              </a:path>
              <a:path w="1922779" h="85725">
                <a:moveTo>
                  <a:pt x="1571625" y="28575"/>
                </a:moveTo>
                <a:lnTo>
                  <a:pt x="1543050" y="28575"/>
                </a:lnTo>
                <a:lnTo>
                  <a:pt x="1543050" y="57150"/>
                </a:lnTo>
                <a:lnTo>
                  <a:pt x="1571625" y="57150"/>
                </a:lnTo>
                <a:lnTo>
                  <a:pt x="1571625" y="28575"/>
                </a:lnTo>
                <a:close/>
              </a:path>
              <a:path w="1922779" h="85725">
                <a:moveTo>
                  <a:pt x="1628775" y="28575"/>
                </a:moveTo>
                <a:lnTo>
                  <a:pt x="1600200" y="28575"/>
                </a:lnTo>
                <a:lnTo>
                  <a:pt x="1600200" y="57150"/>
                </a:lnTo>
                <a:lnTo>
                  <a:pt x="1628775" y="57150"/>
                </a:lnTo>
                <a:lnTo>
                  <a:pt x="1628775" y="28575"/>
                </a:lnTo>
                <a:close/>
              </a:path>
              <a:path w="1922779" h="85725">
                <a:moveTo>
                  <a:pt x="1685925" y="28575"/>
                </a:moveTo>
                <a:lnTo>
                  <a:pt x="1657350" y="28575"/>
                </a:lnTo>
                <a:lnTo>
                  <a:pt x="1657350" y="57150"/>
                </a:lnTo>
                <a:lnTo>
                  <a:pt x="1685925" y="57150"/>
                </a:lnTo>
                <a:lnTo>
                  <a:pt x="1685925" y="28575"/>
                </a:lnTo>
                <a:close/>
              </a:path>
              <a:path w="1922779" h="85725">
                <a:moveTo>
                  <a:pt x="1743075" y="28575"/>
                </a:moveTo>
                <a:lnTo>
                  <a:pt x="1714500" y="28575"/>
                </a:lnTo>
                <a:lnTo>
                  <a:pt x="1714500" y="57150"/>
                </a:lnTo>
                <a:lnTo>
                  <a:pt x="1743075" y="57150"/>
                </a:lnTo>
                <a:lnTo>
                  <a:pt x="1743075" y="28575"/>
                </a:lnTo>
                <a:close/>
              </a:path>
              <a:path w="1922779" h="85725">
                <a:moveTo>
                  <a:pt x="1800225" y="28575"/>
                </a:moveTo>
                <a:lnTo>
                  <a:pt x="1771650" y="28575"/>
                </a:lnTo>
                <a:lnTo>
                  <a:pt x="1771650" y="57150"/>
                </a:lnTo>
                <a:lnTo>
                  <a:pt x="1800225" y="57150"/>
                </a:lnTo>
                <a:lnTo>
                  <a:pt x="1800225" y="28575"/>
                </a:lnTo>
                <a:close/>
              </a:path>
              <a:path w="1922779" h="85725">
                <a:moveTo>
                  <a:pt x="1836801" y="0"/>
                </a:moveTo>
                <a:lnTo>
                  <a:pt x="1836801" y="85725"/>
                </a:lnTo>
                <a:lnTo>
                  <a:pt x="1894035" y="57150"/>
                </a:lnTo>
                <a:lnTo>
                  <a:pt x="1851025" y="57150"/>
                </a:lnTo>
                <a:lnTo>
                  <a:pt x="1851025" y="28575"/>
                </a:lnTo>
                <a:lnTo>
                  <a:pt x="1893866" y="28575"/>
                </a:lnTo>
                <a:lnTo>
                  <a:pt x="1836801" y="0"/>
                </a:lnTo>
                <a:close/>
              </a:path>
              <a:path w="1922779" h="85725">
                <a:moveTo>
                  <a:pt x="1836801" y="28575"/>
                </a:moveTo>
                <a:lnTo>
                  <a:pt x="1828800" y="28575"/>
                </a:lnTo>
                <a:lnTo>
                  <a:pt x="1828800" y="57150"/>
                </a:lnTo>
                <a:lnTo>
                  <a:pt x="1836801" y="57150"/>
                </a:lnTo>
                <a:lnTo>
                  <a:pt x="1836801" y="28575"/>
                </a:lnTo>
                <a:close/>
              </a:path>
              <a:path w="1922779" h="85725">
                <a:moveTo>
                  <a:pt x="1893866" y="28575"/>
                </a:moveTo>
                <a:lnTo>
                  <a:pt x="1851025" y="28575"/>
                </a:lnTo>
                <a:lnTo>
                  <a:pt x="1851025" y="57150"/>
                </a:lnTo>
                <a:lnTo>
                  <a:pt x="1894035" y="57150"/>
                </a:lnTo>
                <a:lnTo>
                  <a:pt x="1922526" y="42925"/>
                </a:lnTo>
                <a:lnTo>
                  <a:pt x="18938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2973" y="1983486"/>
            <a:ext cx="1602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omic Sans MS"/>
                <a:cs typeface="Comic Sans MS"/>
              </a:rPr>
              <a:t>Güncelle(u,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v)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24613" y="2138362"/>
            <a:ext cx="408305" cy="370205"/>
            <a:chOff x="5924613" y="2138362"/>
            <a:chExt cx="408305" cy="370205"/>
          </a:xfrm>
        </p:grpSpPr>
        <p:sp>
          <p:nvSpPr>
            <p:cNvPr id="29" name="object 29"/>
            <p:cNvSpPr/>
            <p:nvPr/>
          </p:nvSpPr>
          <p:spPr>
            <a:xfrm>
              <a:off x="5929376" y="2143125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79" h="360680">
                  <a:moveTo>
                    <a:pt x="199136" y="0"/>
                  </a:moveTo>
                  <a:lnTo>
                    <a:pt x="146196" y="6434"/>
                  </a:lnTo>
                  <a:lnTo>
                    <a:pt x="98627" y="24595"/>
                  </a:lnTo>
                  <a:lnTo>
                    <a:pt x="58324" y="52768"/>
                  </a:lnTo>
                  <a:lnTo>
                    <a:pt x="27187" y="89238"/>
                  </a:lnTo>
                  <a:lnTo>
                    <a:pt x="7113" y="132291"/>
                  </a:lnTo>
                  <a:lnTo>
                    <a:pt x="0" y="180212"/>
                  </a:lnTo>
                  <a:lnTo>
                    <a:pt x="7113" y="228090"/>
                  </a:lnTo>
                  <a:lnTo>
                    <a:pt x="27187" y="271130"/>
                  </a:lnTo>
                  <a:lnTo>
                    <a:pt x="58324" y="307609"/>
                  </a:lnTo>
                  <a:lnTo>
                    <a:pt x="98627" y="335802"/>
                  </a:lnTo>
                  <a:lnTo>
                    <a:pt x="146196" y="353982"/>
                  </a:lnTo>
                  <a:lnTo>
                    <a:pt x="199136" y="360425"/>
                  </a:lnTo>
                  <a:lnTo>
                    <a:pt x="252128" y="353982"/>
                  </a:lnTo>
                  <a:lnTo>
                    <a:pt x="299734" y="335802"/>
                  </a:lnTo>
                  <a:lnTo>
                    <a:pt x="340058" y="307609"/>
                  </a:lnTo>
                  <a:lnTo>
                    <a:pt x="371206" y="271130"/>
                  </a:lnTo>
                  <a:lnTo>
                    <a:pt x="391285" y="228090"/>
                  </a:lnTo>
                  <a:lnTo>
                    <a:pt x="398399" y="180212"/>
                  </a:lnTo>
                  <a:lnTo>
                    <a:pt x="391285" y="132291"/>
                  </a:lnTo>
                  <a:lnTo>
                    <a:pt x="371206" y="89238"/>
                  </a:lnTo>
                  <a:lnTo>
                    <a:pt x="340058" y="52768"/>
                  </a:lnTo>
                  <a:lnTo>
                    <a:pt x="299734" y="24595"/>
                  </a:lnTo>
                  <a:lnTo>
                    <a:pt x="252128" y="6434"/>
                  </a:lnTo>
                  <a:lnTo>
                    <a:pt x="199136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29376" y="2143125"/>
              <a:ext cx="398780" cy="360680"/>
            </a:xfrm>
            <a:custGeom>
              <a:avLst/>
              <a:gdLst/>
              <a:ahLst/>
              <a:cxnLst/>
              <a:rect l="l" t="t" r="r" b="b"/>
              <a:pathLst>
                <a:path w="398779" h="360680">
                  <a:moveTo>
                    <a:pt x="0" y="180212"/>
                  </a:moveTo>
                  <a:lnTo>
                    <a:pt x="7113" y="132291"/>
                  </a:lnTo>
                  <a:lnTo>
                    <a:pt x="27187" y="89238"/>
                  </a:lnTo>
                  <a:lnTo>
                    <a:pt x="58324" y="52768"/>
                  </a:lnTo>
                  <a:lnTo>
                    <a:pt x="98627" y="24595"/>
                  </a:lnTo>
                  <a:lnTo>
                    <a:pt x="146196" y="6434"/>
                  </a:lnTo>
                  <a:lnTo>
                    <a:pt x="199136" y="0"/>
                  </a:lnTo>
                  <a:lnTo>
                    <a:pt x="252128" y="6434"/>
                  </a:lnTo>
                  <a:lnTo>
                    <a:pt x="299734" y="24595"/>
                  </a:lnTo>
                  <a:lnTo>
                    <a:pt x="340058" y="52768"/>
                  </a:lnTo>
                  <a:lnTo>
                    <a:pt x="371206" y="89238"/>
                  </a:lnTo>
                  <a:lnTo>
                    <a:pt x="391285" y="132291"/>
                  </a:lnTo>
                  <a:lnTo>
                    <a:pt x="398399" y="180212"/>
                  </a:lnTo>
                  <a:lnTo>
                    <a:pt x="391285" y="228090"/>
                  </a:lnTo>
                  <a:lnTo>
                    <a:pt x="371206" y="271130"/>
                  </a:lnTo>
                  <a:lnTo>
                    <a:pt x="340058" y="307609"/>
                  </a:lnTo>
                  <a:lnTo>
                    <a:pt x="299734" y="335802"/>
                  </a:lnTo>
                  <a:lnTo>
                    <a:pt x="252128" y="353982"/>
                  </a:lnTo>
                  <a:lnTo>
                    <a:pt x="199136" y="360425"/>
                  </a:lnTo>
                  <a:lnTo>
                    <a:pt x="146196" y="353982"/>
                  </a:lnTo>
                  <a:lnTo>
                    <a:pt x="98627" y="335802"/>
                  </a:lnTo>
                  <a:lnTo>
                    <a:pt x="58324" y="307609"/>
                  </a:lnTo>
                  <a:lnTo>
                    <a:pt x="27187" y="271130"/>
                  </a:lnTo>
                  <a:lnTo>
                    <a:pt x="7113" y="228090"/>
                  </a:lnTo>
                  <a:lnTo>
                    <a:pt x="0" y="180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50052" y="1937385"/>
            <a:ext cx="488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09880" algn="l"/>
              </a:tabLst>
            </a:pPr>
            <a:r>
              <a:rPr sz="2000" spc="-50">
                <a:latin typeface="Comic Sans MS"/>
                <a:cs typeface="Comic Sans MS"/>
              </a:rPr>
              <a:t>s</a:t>
            </a:r>
            <a:r>
              <a:rPr sz="2000">
                <a:latin typeface="Comic Sans MS"/>
                <a:cs typeface="Comic Sans MS"/>
              </a:rPr>
              <a:t>	</a:t>
            </a:r>
            <a:r>
              <a:rPr sz="2700" spc="-75" baseline="-47839">
                <a:latin typeface="Comic Sans MS"/>
                <a:cs typeface="Comic Sans MS"/>
              </a:rPr>
              <a:t>0</a:t>
            </a:r>
            <a:endParaRPr sz="2700" baseline="-47839">
              <a:latin typeface="Comic Sans MS"/>
              <a:cs typeface="Comic Sans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92962" y="1798637"/>
            <a:ext cx="427355" cy="387350"/>
            <a:chOff x="7192962" y="1798637"/>
            <a:chExt cx="427355" cy="387350"/>
          </a:xfrm>
        </p:grpSpPr>
        <p:sp>
          <p:nvSpPr>
            <p:cNvPr id="33" name="object 33"/>
            <p:cNvSpPr/>
            <p:nvPr/>
          </p:nvSpPr>
          <p:spPr>
            <a:xfrm>
              <a:off x="7197725" y="1803400"/>
              <a:ext cx="417830" cy="377825"/>
            </a:xfrm>
            <a:custGeom>
              <a:avLst/>
              <a:gdLst/>
              <a:ahLst/>
              <a:cxnLst/>
              <a:rect l="l" t="t" r="r" b="b"/>
              <a:pathLst>
                <a:path w="417829" h="377825">
                  <a:moveTo>
                    <a:pt x="208788" y="0"/>
                  </a:moveTo>
                  <a:lnTo>
                    <a:pt x="160913" y="4989"/>
                  </a:lnTo>
                  <a:lnTo>
                    <a:pt x="116965" y="19203"/>
                  </a:lnTo>
                  <a:lnTo>
                    <a:pt x="78199" y="41507"/>
                  </a:lnTo>
                  <a:lnTo>
                    <a:pt x="45866" y="70770"/>
                  </a:lnTo>
                  <a:lnTo>
                    <a:pt x="21220" y="105858"/>
                  </a:lnTo>
                  <a:lnTo>
                    <a:pt x="5513" y="145637"/>
                  </a:lnTo>
                  <a:lnTo>
                    <a:pt x="0" y="188975"/>
                  </a:lnTo>
                  <a:lnTo>
                    <a:pt x="5513" y="232267"/>
                  </a:lnTo>
                  <a:lnTo>
                    <a:pt x="21220" y="272013"/>
                  </a:lnTo>
                  <a:lnTo>
                    <a:pt x="45866" y="307078"/>
                  </a:lnTo>
                  <a:lnTo>
                    <a:pt x="78199" y="336327"/>
                  </a:lnTo>
                  <a:lnTo>
                    <a:pt x="116965" y="358624"/>
                  </a:lnTo>
                  <a:lnTo>
                    <a:pt x="160913" y="372835"/>
                  </a:lnTo>
                  <a:lnTo>
                    <a:pt x="208788" y="377825"/>
                  </a:lnTo>
                  <a:lnTo>
                    <a:pt x="256662" y="372835"/>
                  </a:lnTo>
                  <a:lnTo>
                    <a:pt x="300610" y="358624"/>
                  </a:lnTo>
                  <a:lnTo>
                    <a:pt x="339376" y="336327"/>
                  </a:lnTo>
                  <a:lnTo>
                    <a:pt x="371709" y="307078"/>
                  </a:lnTo>
                  <a:lnTo>
                    <a:pt x="396355" y="272013"/>
                  </a:lnTo>
                  <a:lnTo>
                    <a:pt x="412062" y="232267"/>
                  </a:lnTo>
                  <a:lnTo>
                    <a:pt x="417575" y="188975"/>
                  </a:lnTo>
                  <a:lnTo>
                    <a:pt x="412062" y="145637"/>
                  </a:lnTo>
                  <a:lnTo>
                    <a:pt x="396355" y="105858"/>
                  </a:lnTo>
                  <a:lnTo>
                    <a:pt x="371709" y="70770"/>
                  </a:lnTo>
                  <a:lnTo>
                    <a:pt x="339376" y="41507"/>
                  </a:lnTo>
                  <a:lnTo>
                    <a:pt x="300610" y="19203"/>
                  </a:lnTo>
                  <a:lnTo>
                    <a:pt x="256662" y="4989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D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7725" y="1803400"/>
              <a:ext cx="417830" cy="377825"/>
            </a:xfrm>
            <a:custGeom>
              <a:avLst/>
              <a:gdLst/>
              <a:ahLst/>
              <a:cxnLst/>
              <a:rect l="l" t="t" r="r" b="b"/>
              <a:pathLst>
                <a:path w="417829" h="377825">
                  <a:moveTo>
                    <a:pt x="0" y="188975"/>
                  </a:moveTo>
                  <a:lnTo>
                    <a:pt x="5513" y="145637"/>
                  </a:lnTo>
                  <a:lnTo>
                    <a:pt x="21220" y="105858"/>
                  </a:lnTo>
                  <a:lnTo>
                    <a:pt x="45866" y="70770"/>
                  </a:lnTo>
                  <a:lnTo>
                    <a:pt x="78199" y="41507"/>
                  </a:lnTo>
                  <a:lnTo>
                    <a:pt x="116965" y="19203"/>
                  </a:lnTo>
                  <a:lnTo>
                    <a:pt x="160913" y="4989"/>
                  </a:lnTo>
                  <a:lnTo>
                    <a:pt x="208788" y="0"/>
                  </a:lnTo>
                  <a:lnTo>
                    <a:pt x="256662" y="4989"/>
                  </a:lnTo>
                  <a:lnTo>
                    <a:pt x="300610" y="19203"/>
                  </a:lnTo>
                  <a:lnTo>
                    <a:pt x="339376" y="41507"/>
                  </a:lnTo>
                  <a:lnTo>
                    <a:pt x="371709" y="70770"/>
                  </a:lnTo>
                  <a:lnTo>
                    <a:pt x="396355" y="105858"/>
                  </a:lnTo>
                  <a:lnTo>
                    <a:pt x="412062" y="145637"/>
                  </a:lnTo>
                  <a:lnTo>
                    <a:pt x="417575" y="188975"/>
                  </a:lnTo>
                  <a:lnTo>
                    <a:pt x="412062" y="232267"/>
                  </a:lnTo>
                  <a:lnTo>
                    <a:pt x="396355" y="272013"/>
                  </a:lnTo>
                  <a:lnTo>
                    <a:pt x="371709" y="307078"/>
                  </a:lnTo>
                  <a:lnTo>
                    <a:pt x="339376" y="336327"/>
                  </a:lnTo>
                  <a:lnTo>
                    <a:pt x="300610" y="358624"/>
                  </a:lnTo>
                  <a:lnTo>
                    <a:pt x="256662" y="372835"/>
                  </a:lnTo>
                  <a:lnTo>
                    <a:pt x="208788" y="377825"/>
                  </a:lnTo>
                  <a:lnTo>
                    <a:pt x="160913" y="372835"/>
                  </a:lnTo>
                  <a:lnTo>
                    <a:pt x="116965" y="358624"/>
                  </a:lnTo>
                  <a:lnTo>
                    <a:pt x="78199" y="336327"/>
                  </a:lnTo>
                  <a:lnTo>
                    <a:pt x="45866" y="307078"/>
                  </a:lnTo>
                  <a:lnTo>
                    <a:pt x="21220" y="272013"/>
                  </a:lnTo>
                  <a:lnTo>
                    <a:pt x="5513" y="232267"/>
                  </a:lnTo>
                  <a:lnTo>
                    <a:pt x="0" y="188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93026" y="1480151"/>
            <a:ext cx="297815" cy="6508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0">
                <a:latin typeface="Comic Sans MS"/>
                <a:cs typeface="Comic Sans MS"/>
              </a:rPr>
              <a:t>u</a:t>
            </a:r>
            <a:endParaRPr sz="2000">
              <a:latin typeface="Comic Sans MS"/>
              <a:cs typeface="Comic Sans MS"/>
            </a:endParaRPr>
          </a:p>
          <a:p>
            <a:pPr marL="144780">
              <a:lnSpc>
                <a:spcPct val="100000"/>
              </a:lnSpc>
              <a:spcBef>
                <a:spcPts val="170"/>
              </a:spcBef>
            </a:pP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10351" y="1943607"/>
            <a:ext cx="2501900" cy="859790"/>
            <a:chOff x="6110351" y="1943607"/>
            <a:chExt cx="2501900" cy="859790"/>
          </a:xfrm>
        </p:grpSpPr>
        <p:sp>
          <p:nvSpPr>
            <p:cNvPr id="37" name="object 37"/>
            <p:cNvSpPr/>
            <p:nvPr/>
          </p:nvSpPr>
          <p:spPr>
            <a:xfrm>
              <a:off x="8158988" y="2036825"/>
              <a:ext cx="448945" cy="377190"/>
            </a:xfrm>
            <a:custGeom>
              <a:avLst/>
              <a:gdLst/>
              <a:ahLst/>
              <a:cxnLst/>
              <a:rect l="l" t="t" r="r" b="b"/>
              <a:pathLst>
                <a:path w="448945" h="377189">
                  <a:moveTo>
                    <a:pt x="224154" y="0"/>
                  </a:moveTo>
                  <a:lnTo>
                    <a:pt x="172749" y="4974"/>
                  </a:lnTo>
                  <a:lnTo>
                    <a:pt x="125565" y="19147"/>
                  </a:lnTo>
                  <a:lnTo>
                    <a:pt x="83945" y="41387"/>
                  </a:lnTo>
                  <a:lnTo>
                    <a:pt x="49235" y="70569"/>
                  </a:lnTo>
                  <a:lnTo>
                    <a:pt x="22778" y="105561"/>
                  </a:lnTo>
                  <a:lnTo>
                    <a:pt x="5918" y="145237"/>
                  </a:lnTo>
                  <a:lnTo>
                    <a:pt x="0" y="188468"/>
                  </a:lnTo>
                  <a:lnTo>
                    <a:pt x="5918" y="231705"/>
                  </a:lnTo>
                  <a:lnTo>
                    <a:pt x="22778" y="271399"/>
                  </a:lnTo>
                  <a:lnTo>
                    <a:pt x="49235" y="306416"/>
                  </a:lnTo>
                  <a:lnTo>
                    <a:pt x="83945" y="335625"/>
                  </a:lnTo>
                  <a:lnTo>
                    <a:pt x="125565" y="357890"/>
                  </a:lnTo>
                  <a:lnTo>
                    <a:pt x="172749" y="372081"/>
                  </a:lnTo>
                  <a:lnTo>
                    <a:pt x="224154" y="377063"/>
                  </a:lnTo>
                  <a:lnTo>
                    <a:pt x="275567" y="372081"/>
                  </a:lnTo>
                  <a:lnTo>
                    <a:pt x="322769" y="357890"/>
                  </a:lnTo>
                  <a:lnTo>
                    <a:pt x="364414" y="335625"/>
                  </a:lnTo>
                  <a:lnTo>
                    <a:pt x="399151" y="306416"/>
                  </a:lnTo>
                  <a:lnTo>
                    <a:pt x="425633" y="271399"/>
                  </a:lnTo>
                  <a:lnTo>
                    <a:pt x="442511" y="231705"/>
                  </a:lnTo>
                  <a:lnTo>
                    <a:pt x="448436" y="188468"/>
                  </a:lnTo>
                  <a:lnTo>
                    <a:pt x="442511" y="145237"/>
                  </a:lnTo>
                  <a:lnTo>
                    <a:pt x="425633" y="105561"/>
                  </a:lnTo>
                  <a:lnTo>
                    <a:pt x="399151" y="70569"/>
                  </a:lnTo>
                  <a:lnTo>
                    <a:pt x="364414" y="41387"/>
                  </a:lnTo>
                  <a:lnTo>
                    <a:pt x="322769" y="19147"/>
                  </a:lnTo>
                  <a:lnTo>
                    <a:pt x="275567" y="4974"/>
                  </a:lnTo>
                  <a:lnTo>
                    <a:pt x="2241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8988" y="2036825"/>
              <a:ext cx="448945" cy="377190"/>
            </a:xfrm>
            <a:custGeom>
              <a:avLst/>
              <a:gdLst/>
              <a:ahLst/>
              <a:cxnLst/>
              <a:rect l="l" t="t" r="r" b="b"/>
              <a:pathLst>
                <a:path w="448945" h="377189">
                  <a:moveTo>
                    <a:pt x="0" y="188468"/>
                  </a:moveTo>
                  <a:lnTo>
                    <a:pt x="5918" y="145237"/>
                  </a:lnTo>
                  <a:lnTo>
                    <a:pt x="22778" y="105561"/>
                  </a:lnTo>
                  <a:lnTo>
                    <a:pt x="49235" y="70569"/>
                  </a:lnTo>
                  <a:lnTo>
                    <a:pt x="83945" y="41387"/>
                  </a:lnTo>
                  <a:lnTo>
                    <a:pt x="125565" y="19147"/>
                  </a:lnTo>
                  <a:lnTo>
                    <a:pt x="172749" y="4974"/>
                  </a:lnTo>
                  <a:lnTo>
                    <a:pt x="224154" y="0"/>
                  </a:lnTo>
                  <a:lnTo>
                    <a:pt x="275567" y="4974"/>
                  </a:lnTo>
                  <a:lnTo>
                    <a:pt x="322769" y="19147"/>
                  </a:lnTo>
                  <a:lnTo>
                    <a:pt x="364414" y="41387"/>
                  </a:lnTo>
                  <a:lnTo>
                    <a:pt x="399151" y="70569"/>
                  </a:lnTo>
                  <a:lnTo>
                    <a:pt x="425633" y="105561"/>
                  </a:lnTo>
                  <a:lnTo>
                    <a:pt x="442511" y="145237"/>
                  </a:lnTo>
                  <a:lnTo>
                    <a:pt x="448436" y="188468"/>
                  </a:lnTo>
                  <a:lnTo>
                    <a:pt x="442511" y="231705"/>
                  </a:lnTo>
                  <a:lnTo>
                    <a:pt x="425633" y="271399"/>
                  </a:lnTo>
                  <a:lnTo>
                    <a:pt x="399151" y="306416"/>
                  </a:lnTo>
                  <a:lnTo>
                    <a:pt x="364414" y="335625"/>
                  </a:lnTo>
                  <a:lnTo>
                    <a:pt x="322769" y="357890"/>
                  </a:lnTo>
                  <a:lnTo>
                    <a:pt x="275567" y="372081"/>
                  </a:lnTo>
                  <a:lnTo>
                    <a:pt x="224154" y="377063"/>
                  </a:lnTo>
                  <a:lnTo>
                    <a:pt x="172749" y="372081"/>
                  </a:lnTo>
                  <a:lnTo>
                    <a:pt x="125565" y="357890"/>
                  </a:lnTo>
                  <a:lnTo>
                    <a:pt x="83945" y="335625"/>
                  </a:lnTo>
                  <a:lnTo>
                    <a:pt x="49235" y="306416"/>
                  </a:lnTo>
                  <a:lnTo>
                    <a:pt x="22778" y="271399"/>
                  </a:lnTo>
                  <a:lnTo>
                    <a:pt x="5918" y="231705"/>
                  </a:lnTo>
                  <a:lnTo>
                    <a:pt x="0" y="1884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0351" y="1943607"/>
              <a:ext cx="2044700" cy="238125"/>
            </a:xfrm>
            <a:custGeom>
              <a:avLst/>
              <a:gdLst/>
              <a:ahLst/>
              <a:cxnLst/>
              <a:rect l="l" t="t" r="r" b="b"/>
              <a:pathLst>
                <a:path w="2044700" h="238125">
                  <a:moveTo>
                    <a:pt x="1084199" y="26289"/>
                  </a:moveTo>
                  <a:lnTo>
                    <a:pt x="989203" y="14224"/>
                  </a:lnTo>
                  <a:lnTo>
                    <a:pt x="998626" y="41186"/>
                  </a:lnTo>
                  <a:lnTo>
                    <a:pt x="983869" y="45339"/>
                  </a:lnTo>
                  <a:lnTo>
                    <a:pt x="934593" y="55753"/>
                  </a:lnTo>
                  <a:lnTo>
                    <a:pt x="896620" y="60833"/>
                  </a:lnTo>
                  <a:lnTo>
                    <a:pt x="853440" y="64008"/>
                  </a:lnTo>
                  <a:lnTo>
                    <a:pt x="804291" y="64897"/>
                  </a:lnTo>
                  <a:lnTo>
                    <a:pt x="790956" y="64516"/>
                  </a:lnTo>
                  <a:lnTo>
                    <a:pt x="729107" y="59182"/>
                  </a:lnTo>
                  <a:lnTo>
                    <a:pt x="637413" y="45974"/>
                  </a:lnTo>
                  <a:lnTo>
                    <a:pt x="532701" y="28575"/>
                  </a:lnTo>
                  <a:lnTo>
                    <a:pt x="475742" y="19304"/>
                  </a:lnTo>
                  <a:lnTo>
                    <a:pt x="435343" y="13335"/>
                  </a:lnTo>
                  <a:lnTo>
                    <a:pt x="395973" y="8128"/>
                  </a:lnTo>
                  <a:lnTo>
                    <a:pt x="339979" y="2413"/>
                  </a:lnTo>
                  <a:lnTo>
                    <a:pt x="288417" y="0"/>
                  </a:lnTo>
                  <a:lnTo>
                    <a:pt x="272542" y="127"/>
                  </a:lnTo>
                  <a:lnTo>
                    <a:pt x="229108" y="3937"/>
                  </a:lnTo>
                  <a:lnTo>
                    <a:pt x="181356" y="15494"/>
                  </a:lnTo>
                  <a:lnTo>
                    <a:pt x="140843" y="33020"/>
                  </a:lnTo>
                  <a:lnTo>
                    <a:pt x="106680" y="55245"/>
                  </a:lnTo>
                  <a:lnTo>
                    <a:pt x="78105" y="81407"/>
                  </a:lnTo>
                  <a:lnTo>
                    <a:pt x="43815" y="125730"/>
                  </a:lnTo>
                  <a:lnTo>
                    <a:pt x="16256" y="173609"/>
                  </a:lnTo>
                  <a:lnTo>
                    <a:pt x="0" y="205867"/>
                  </a:lnTo>
                  <a:lnTo>
                    <a:pt x="25400" y="218694"/>
                  </a:lnTo>
                  <a:lnTo>
                    <a:pt x="41783" y="186436"/>
                  </a:lnTo>
                  <a:lnTo>
                    <a:pt x="59055" y="155448"/>
                  </a:lnTo>
                  <a:lnTo>
                    <a:pt x="88392" y="113030"/>
                  </a:lnTo>
                  <a:lnTo>
                    <a:pt x="125222" y="77089"/>
                  </a:lnTo>
                  <a:lnTo>
                    <a:pt x="172593" y="49276"/>
                  </a:lnTo>
                  <a:lnTo>
                    <a:pt x="212090" y="36449"/>
                  </a:lnTo>
                  <a:lnTo>
                    <a:pt x="259715" y="29337"/>
                  </a:lnTo>
                  <a:lnTo>
                    <a:pt x="273812" y="28702"/>
                  </a:lnTo>
                  <a:lnTo>
                    <a:pt x="293509" y="28702"/>
                  </a:lnTo>
                  <a:lnTo>
                    <a:pt x="338074" y="30861"/>
                  </a:lnTo>
                  <a:lnTo>
                    <a:pt x="392938" y="36576"/>
                  </a:lnTo>
                  <a:lnTo>
                    <a:pt x="431673" y="41656"/>
                  </a:lnTo>
                  <a:lnTo>
                    <a:pt x="471551" y="47625"/>
                  </a:lnTo>
                  <a:lnTo>
                    <a:pt x="632714" y="74168"/>
                  </a:lnTo>
                  <a:lnTo>
                    <a:pt x="671195" y="80137"/>
                  </a:lnTo>
                  <a:lnTo>
                    <a:pt x="725424" y="87630"/>
                  </a:lnTo>
                  <a:lnTo>
                    <a:pt x="774573" y="92202"/>
                  </a:lnTo>
                  <a:lnTo>
                    <a:pt x="803529" y="93345"/>
                  </a:lnTo>
                  <a:lnTo>
                    <a:pt x="829691" y="93345"/>
                  </a:lnTo>
                  <a:lnTo>
                    <a:pt x="877316" y="91186"/>
                  </a:lnTo>
                  <a:lnTo>
                    <a:pt x="919607" y="86868"/>
                  </a:lnTo>
                  <a:lnTo>
                    <a:pt x="974344" y="77089"/>
                  </a:lnTo>
                  <a:lnTo>
                    <a:pt x="1008062" y="68122"/>
                  </a:lnTo>
                  <a:lnTo>
                    <a:pt x="1017524" y="95123"/>
                  </a:lnTo>
                  <a:lnTo>
                    <a:pt x="1074356" y="36449"/>
                  </a:lnTo>
                  <a:lnTo>
                    <a:pt x="1084199" y="26289"/>
                  </a:lnTo>
                  <a:close/>
                </a:path>
                <a:path w="2044700" h="238125">
                  <a:moveTo>
                    <a:pt x="2044573" y="215392"/>
                  </a:moveTo>
                  <a:lnTo>
                    <a:pt x="2041804" y="213106"/>
                  </a:lnTo>
                  <a:lnTo>
                    <a:pt x="1970786" y="154305"/>
                  </a:lnTo>
                  <a:lnTo>
                    <a:pt x="1964359" y="182067"/>
                  </a:lnTo>
                  <a:lnTo>
                    <a:pt x="1535049" y="82423"/>
                  </a:lnTo>
                  <a:lnTo>
                    <a:pt x="1528699" y="110236"/>
                  </a:lnTo>
                  <a:lnTo>
                    <a:pt x="1957920" y="209892"/>
                  </a:lnTo>
                  <a:lnTo>
                    <a:pt x="1951482" y="237744"/>
                  </a:lnTo>
                  <a:lnTo>
                    <a:pt x="2044573" y="21539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30290" y="2375280"/>
              <a:ext cx="2091055" cy="427990"/>
            </a:xfrm>
            <a:custGeom>
              <a:avLst/>
              <a:gdLst/>
              <a:ahLst/>
              <a:cxnLst/>
              <a:rect l="l" t="t" r="r" b="b"/>
              <a:pathLst>
                <a:path w="2091054" h="427989">
                  <a:moveTo>
                    <a:pt x="1055635" y="229362"/>
                  </a:moveTo>
                  <a:lnTo>
                    <a:pt x="935863" y="229362"/>
                  </a:lnTo>
                  <a:lnTo>
                    <a:pt x="950213" y="229489"/>
                  </a:lnTo>
                  <a:lnTo>
                    <a:pt x="964564" y="230759"/>
                  </a:lnTo>
                  <a:lnTo>
                    <a:pt x="1007617" y="240792"/>
                  </a:lnTo>
                  <a:lnTo>
                    <a:pt x="1051560" y="258826"/>
                  </a:lnTo>
                  <a:lnTo>
                    <a:pt x="1096390" y="283210"/>
                  </a:lnTo>
                  <a:lnTo>
                    <a:pt x="1188719" y="340614"/>
                  </a:lnTo>
                  <a:lnTo>
                    <a:pt x="1220469" y="360045"/>
                  </a:lnTo>
                  <a:lnTo>
                    <a:pt x="1269364" y="386842"/>
                  </a:lnTo>
                  <a:lnTo>
                    <a:pt x="1319911" y="408813"/>
                  </a:lnTo>
                  <a:lnTo>
                    <a:pt x="1372362" y="423291"/>
                  </a:lnTo>
                  <a:lnTo>
                    <a:pt x="1426971" y="427736"/>
                  </a:lnTo>
                  <a:lnTo>
                    <a:pt x="1445514" y="426593"/>
                  </a:lnTo>
                  <a:lnTo>
                    <a:pt x="1483233" y="419862"/>
                  </a:lnTo>
                  <a:lnTo>
                    <a:pt x="1520825" y="409321"/>
                  </a:lnTo>
                  <a:lnTo>
                    <a:pt x="1549273" y="399161"/>
                  </a:lnTo>
                  <a:lnTo>
                    <a:pt x="1410842" y="399161"/>
                  </a:lnTo>
                  <a:lnTo>
                    <a:pt x="1394460" y="397764"/>
                  </a:lnTo>
                  <a:lnTo>
                    <a:pt x="1346200" y="387477"/>
                  </a:lnTo>
                  <a:lnTo>
                    <a:pt x="1298320" y="369062"/>
                  </a:lnTo>
                  <a:lnTo>
                    <a:pt x="1235329" y="335661"/>
                  </a:lnTo>
                  <a:lnTo>
                    <a:pt x="1141603" y="277114"/>
                  </a:lnTo>
                  <a:lnTo>
                    <a:pt x="1110361" y="258191"/>
                  </a:lnTo>
                  <a:lnTo>
                    <a:pt x="1079118" y="240919"/>
                  </a:lnTo>
                  <a:lnTo>
                    <a:pt x="1063370" y="232918"/>
                  </a:lnTo>
                  <a:lnTo>
                    <a:pt x="1055635" y="229362"/>
                  </a:lnTo>
                  <a:close/>
                </a:path>
                <a:path w="2091054" h="427989">
                  <a:moveTo>
                    <a:pt x="2016271" y="44423"/>
                  </a:moveTo>
                  <a:lnTo>
                    <a:pt x="1958848" y="92710"/>
                  </a:lnTo>
                  <a:lnTo>
                    <a:pt x="1918081" y="126238"/>
                  </a:lnTo>
                  <a:lnTo>
                    <a:pt x="1877694" y="158877"/>
                  </a:lnTo>
                  <a:lnTo>
                    <a:pt x="1837436" y="190500"/>
                  </a:lnTo>
                  <a:lnTo>
                    <a:pt x="1797558" y="220599"/>
                  </a:lnTo>
                  <a:lnTo>
                    <a:pt x="1757934" y="249301"/>
                  </a:lnTo>
                  <a:lnTo>
                    <a:pt x="1718690" y="276098"/>
                  </a:lnTo>
                  <a:lnTo>
                    <a:pt x="1679829" y="300990"/>
                  </a:lnTo>
                  <a:lnTo>
                    <a:pt x="1641602" y="323596"/>
                  </a:lnTo>
                  <a:lnTo>
                    <a:pt x="1603883" y="343789"/>
                  </a:lnTo>
                  <a:lnTo>
                    <a:pt x="1566926" y="361188"/>
                  </a:lnTo>
                  <a:lnTo>
                    <a:pt x="1530477" y="375793"/>
                  </a:lnTo>
                  <a:lnTo>
                    <a:pt x="1477264" y="391795"/>
                  </a:lnTo>
                  <a:lnTo>
                    <a:pt x="1427099" y="399161"/>
                  </a:lnTo>
                  <a:lnTo>
                    <a:pt x="1549273" y="399161"/>
                  </a:lnTo>
                  <a:lnTo>
                    <a:pt x="1597152" y="378841"/>
                  </a:lnTo>
                  <a:lnTo>
                    <a:pt x="1635887" y="359410"/>
                  </a:lnTo>
                  <a:lnTo>
                    <a:pt x="1675003" y="337312"/>
                  </a:lnTo>
                  <a:lnTo>
                    <a:pt x="1734185" y="300101"/>
                  </a:lnTo>
                  <a:lnTo>
                    <a:pt x="1774063" y="272796"/>
                  </a:lnTo>
                  <a:lnTo>
                    <a:pt x="1814321" y="243713"/>
                  </a:lnTo>
                  <a:lnTo>
                    <a:pt x="1854708" y="213360"/>
                  </a:lnTo>
                  <a:lnTo>
                    <a:pt x="1895348" y="181483"/>
                  </a:lnTo>
                  <a:lnTo>
                    <a:pt x="1936114" y="148590"/>
                  </a:lnTo>
                  <a:lnTo>
                    <a:pt x="1977009" y="114808"/>
                  </a:lnTo>
                  <a:lnTo>
                    <a:pt x="2034711" y="66246"/>
                  </a:lnTo>
                  <a:lnTo>
                    <a:pt x="2016271" y="44423"/>
                  </a:lnTo>
                  <a:close/>
                </a:path>
                <a:path w="2091054" h="427989">
                  <a:moveTo>
                    <a:pt x="17018" y="110744"/>
                  </a:moveTo>
                  <a:lnTo>
                    <a:pt x="57912" y="176657"/>
                  </a:lnTo>
                  <a:lnTo>
                    <a:pt x="115950" y="218694"/>
                  </a:lnTo>
                  <a:lnTo>
                    <a:pt x="174371" y="258445"/>
                  </a:lnTo>
                  <a:lnTo>
                    <a:pt x="233045" y="294767"/>
                  </a:lnTo>
                  <a:lnTo>
                    <a:pt x="292100" y="326644"/>
                  </a:lnTo>
                  <a:lnTo>
                    <a:pt x="351663" y="352552"/>
                  </a:lnTo>
                  <a:lnTo>
                    <a:pt x="411861" y="371602"/>
                  </a:lnTo>
                  <a:lnTo>
                    <a:pt x="457835" y="380365"/>
                  </a:lnTo>
                  <a:lnTo>
                    <a:pt x="488695" y="383159"/>
                  </a:lnTo>
                  <a:lnTo>
                    <a:pt x="504316" y="383032"/>
                  </a:lnTo>
                  <a:lnTo>
                    <a:pt x="551053" y="376682"/>
                  </a:lnTo>
                  <a:lnTo>
                    <a:pt x="597027" y="363220"/>
                  </a:lnTo>
                  <a:lnTo>
                    <a:pt x="618571" y="354584"/>
                  </a:lnTo>
                  <a:lnTo>
                    <a:pt x="490346" y="354584"/>
                  </a:lnTo>
                  <a:lnTo>
                    <a:pt x="476377" y="353822"/>
                  </a:lnTo>
                  <a:lnTo>
                    <a:pt x="419608" y="344043"/>
                  </a:lnTo>
                  <a:lnTo>
                    <a:pt x="362458" y="326136"/>
                  </a:lnTo>
                  <a:lnTo>
                    <a:pt x="305308" y="301244"/>
                  </a:lnTo>
                  <a:lnTo>
                    <a:pt x="247776" y="270383"/>
                  </a:lnTo>
                  <a:lnTo>
                    <a:pt x="190246" y="234696"/>
                  </a:lnTo>
                  <a:lnTo>
                    <a:pt x="132587" y="195453"/>
                  </a:lnTo>
                  <a:lnTo>
                    <a:pt x="74930" y="153797"/>
                  </a:lnTo>
                  <a:lnTo>
                    <a:pt x="17018" y="110744"/>
                  </a:lnTo>
                  <a:close/>
                </a:path>
                <a:path w="2091054" h="427989">
                  <a:moveTo>
                    <a:pt x="934212" y="200787"/>
                  </a:moveTo>
                  <a:lnTo>
                    <a:pt x="886079" y="206502"/>
                  </a:lnTo>
                  <a:lnTo>
                    <a:pt x="839215" y="219456"/>
                  </a:lnTo>
                  <a:lnTo>
                    <a:pt x="793241" y="237744"/>
                  </a:lnTo>
                  <a:lnTo>
                    <a:pt x="733170" y="266700"/>
                  </a:lnTo>
                  <a:lnTo>
                    <a:pt x="674369" y="297180"/>
                  </a:lnTo>
                  <a:lnTo>
                    <a:pt x="645413" y="311531"/>
                  </a:lnTo>
                  <a:lnTo>
                    <a:pt x="587883" y="336042"/>
                  </a:lnTo>
                  <a:lnTo>
                    <a:pt x="545591" y="348615"/>
                  </a:lnTo>
                  <a:lnTo>
                    <a:pt x="504189" y="354457"/>
                  </a:lnTo>
                  <a:lnTo>
                    <a:pt x="490346" y="354584"/>
                  </a:lnTo>
                  <a:lnTo>
                    <a:pt x="618571" y="354584"/>
                  </a:lnTo>
                  <a:lnTo>
                    <a:pt x="627126" y="351155"/>
                  </a:lnTo>
                  <a:lnTo>
                    <a:pt x="657225" y="337566"/>
                  </a:lnTo>
                  <a:lnTo>
                    <a:pt x="687069" y="322707"/>
                  </a:lnTo>
                  <a:lnTo>
                    <a:pt x="746379" y="292100"/>
                  </a:lnTo>
                  <a:lnTo>
                    <a:pt x="775842" y="277368"/>
                  </a:lnTo>
                  <a:lnTo>
                    <a:pt x="834643" y="251460"/>
                  </a:lnTo>
                  <a:lnTo>
                    <a:pt x="878078" y="237744"/>
                  </a:lnTo>
                  <a:lnTo>
                    <a:pt x="921512" y="230124"/>
                  </a:lnTo>
                  <a:lnTo>
                    <a:pt x="935863" y="229362"/>
                  </a:lnTo>
                  <a:lnTo>
                    <a:pt x="1055635" y="229362"/>
                  </a:lnTo>
                  <a:lnTo>
                    <a:pt x="1047623" y="225679"/>
                  </a:lnTo>
                  <a:lnTo>
                    <a:pt x="999489" y="208534"/>
                  </a:lnTo>
                  <a:lnTo>
                    <a:pt x="950594" y="200914"/>
                  </a:lnTo>
                  <a:lnTo>
                    <a:pt x="934212" y="200787"/>
                  </a:lnTo>
                  <a:close/>
                </a:path>
                <a:path w="2091054" h="427989">
                  <a:moveTo>
                    <a:pt x="2075873" y="35179"/>
                  </a:moveTo>
                  <a:lnTo>
                    <a:pt x="2027174" y="35179"/>
                  </a:lnTo>
                  <a:lnTo>
                    <a:pt x="2045589" y="57023"/>
                  </a:lnTo>
                  <a:lnTo>
                    <a:pt x="2034711" y="66246"/>
                  </a:lnTo>
                  <a:lnTo>
                    <a:pt x="2053209" y="88138"/>
                  </a:lnTo>
                  <a:lnTo>
                    <a:pt x="2075873" y="35179"/>
                  </a:lnTo>
                  <a:close/>
                </a:path>
                <a:path w="2091054" h="427989">
                  <a:moveTo>
                    <a:pt x="2027174" y="35179"/>
                  </a:moveTo>
                  <a:lnTo>
                    <a:pt x="2016271" y="44423"/>
                  </a:lnTo>
                  <a:lnTo>
                    <a:pt x="2034711" y="66246"/>
                  </a:lnTo>
                  <a:lnTo>
                    <a:pt x="2045589" y="57023"/>
                  </a:lnTo>
                  <a:lnTo>
                    <a:pt x="2027174" y="35179"/>
                  </a:lnTo>
                  <a:close/>
                </a:path>
                <a:path w="2091054" h="427989">
                  <a:moveTo>
                    <a:pt x="2090928" y="0"/>
                  </a:moveTo>
                  <a:lnTo>
                    <a:pt x="1997837" y="22606"/>
                  </a:lnTo>
                  <a:lnTo>
                    <a:pt x="2016271" y="44423"/>
                  </a:lnTo>
                  <a:lnTo>
                    <a:pt x="2027174" y="35179"/>
                  </a:lnTo>
                  <a:lnTo>
                    <a:pt x="2075873" y="35179"/>
                  </a:lnTo>
                  <a:lnTo>
                    <a:pt x="20909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767573" y="1749932"/>
            <a:ext cx="76454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614680" algn="l"/>
              </a:tabLst>
            </a:pPr>
            <a:r>
              <a:rPr sz="2000" spc="-50">
                <a:latin typeface="Comic Sans MS"/>
                <a:cs typeface="Comic Sans MS"/>
              </a:rPr>
              <a:t>5</a:t>
            </a:r>
            <a:r>
              <a:rPr sz="2000">
                <a:latin typeface="Comic Sans MS"/>
                <a:cs typeface="Comic Sans MS"/>
              </a:rPr>
              <a:t>	</a:t>
            </a:r>
            <a:r>
              <a:rPr sz="3000" spc="-75" baseline="1388">
                <a:latin typeface="Comic Sans MS"/>
                <a:cs typeface="Comic Sans MS"/>
              </a:rPr>
              <a:t>v</a:t>
            </a:r>
            <a:endParaRPr sz="3000" baseline="1388">
              <a:latin typeface="Comic Sans MS"/>
              <a:cs typeface="Comic Sans MS"/>
            </a:endParaRPr>
          </a:p>
          <a:p>
            <a:pPr marR="69850" algn="r">
              <a:lnSpc>
                <a:spcPct val="100000"/>
              </a:lnSpc>
              <a:spcBef>
                <a:spcPts val="65"/>
              </a:spcBef>
            </a:pPr>
            <a:r>
              <a:rPr sz="1800" spc="-50">
                <a:latin typeface="Comic Sans MS"/>
                <a:cs typeface="Comic Sans MS"/>
              </a:rPr>
              <a:t>8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1069" y="1716786"/>
            <a:ext cx="6931659" cy="2844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Komşuluk</a:t>
            </a:r>
            <a:r>
              <a:rPr sz="2000" spc="-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ve</a:t>
            </a:r>
            <a:r>
              <a:rPr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Bitişiklik:</a:t>
            </a:r>
            <a:r>
              <a:rPr sz="20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grafı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komşuluk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ilişkisiyle</a:t>
            </a:r>
            <a:endParaRPr sz="20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gösteriliyorsa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dd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={(d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50" spc="172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)...},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bitişiklik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ilişkisiyle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gösteriliyorsa</a:t>
            </a:r>
            <a:endParaRPr sz="20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dk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={(d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50" spc="172" baseline="-21367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)...}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yazılır.</a:t>
            </a:r>
            <a:r>
              <a:rPr sz="2000" spc="3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dd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düğümdüğüm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baseline="-21367">
                <a:solidFill>
                  <a:srgbClr val="3D3C2C"/>
                </a:solidFill>
                <a:latin typeface="Calibri"/>
                <a:cs typeface="Calibri"/>
              </a:rPr>
              <a:t>dk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950" spc="-15" baseline="-21367">
                <a:solidFill>
                  <a:srgbClr val="3D3C2C"/>
                </a:solidFill>
                <a:latin typeface="Calibri"/>
                <a:cs typeface="Calibri"/>
              </a:rPr>
              <a:t>düğümkenar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633730" marR="222250" indent="-273050">
              <a:lnSpc>
                <a:spcPct val="100000"/>
              </a:lnSpc>
              <a:spcBef>
                <a:spcPts val="2025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Örneğin,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şekil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a)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2-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düğümlü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dd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={(d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)}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8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800" spc="-15" baseline="-20833">
                <a:solidFill>
                  <a:srgbClr val="3D3C2C"/>
                </a:solidFill>
                <a:latin typeface="Calibri"/>
                <a:cs typeface="Calibri"/>
              </a:rPr>
              <a:t>dk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={(d</a:t>
            </a:r>
            <a:r>
              <a:rPr sz="1800" spc="-15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,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)}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yazılabilir;</a:t>
            </a:r>
            <a:endParaRPr sz="1800">
              <a:latin typeface="Calibri"/>
              <a:cs typeface="Calibri"/>
            </a:endParaRPr>
          </a:p>
          <a:p>
            <a:pPr marL="633730" marR="120650" indent="-273050" algn="r">
              <a:lnSpc>
                <a:spcPct val="100000"/>
              </a:lnSpc>
              <a:spcBef>
                <a:spcPts val="216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b)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verilen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4-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düğümlü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grafta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dd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={(d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spc="-3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,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)}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dk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={(d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spc="-3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R="83820" algn="r">
              <a:lnSpc>
                <a:spcPct val="100000"/>
              </a:lnSpc>
            </a:pP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),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)¸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(d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</a:t>
            </a:r>
            <a:r>
              <a:rPr sz="1800" baseline="-20833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)}</a:t>
            </a:r>
            <a:r>
              <a:rPr sz="18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yazılır.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975" y="4797425"/>
            <a:ext cx="6791325" cy="1590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468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Dijkstra’nın</a:t>
            </a:r>
            <a:r>
              <a:rPr sz="3600" spc="-95"/>
              <a:t> </a:t>
            </a:r>
            <a:r>
              <a:rPr sz="3600" spc="-10"/>
              <a:t>Algoritması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3150" y="1886013"/>
            <a:ext cx="2649537" cy="2222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96844" y="1974596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991" y="28743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94" y="262961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9070" y="22946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6795" y="17914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747" y="24884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547" y="32473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670" y="32473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0422" y="3892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441" y="197243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5126" y="195960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4980" y="2527427"/>
            <a:ext cx="1612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466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6222" y="37110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441" y="3728973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2700" spc="-75" baseline="1543">
                <a:latin typeface="Calibri"/>
                <a:cs typeface="Calibri"/>
              </a:rPr>
              <a:t>D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800" spc="-1330">
                <a:latin typeface="Calibri"/>
                <a:cs typeface="Calibri"/>
              </a:rPr>
              <a:t>∞</a:t>
            </a:r>
            <a:r>
              <a:rPr sz="1800" spc="-4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6421" y="3740022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75">
                <a:latin typeface="Calibri"/>
                <a:cs typeface="Calibri"/>
              </a:rPr>
              <a:t>∞</a:t>
            </a:r>
            <a:r>
              <a:rPr sz="1800" spc="-3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1739" y="2001392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0">
                <a:latin typeface="Calibri"/>
                <a:cs typeface="Calibri"/>
              </a:rPr>
              <a:t>∞</a:t>
            </a:r>
            <a:r>
              <a:rPr sz="1800" spc="-3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9447" y="2097698"/>
            <a:ext cx="4127500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anki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iyi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seç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–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Bilinen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kümesine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ekle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Seçilen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tüm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komşularının </a:t>
            </a:r>
            <a:r>
              <a:rPr sz="2000">
                <a:latin typeface="Calibri"/>
                <a:cs typeface="Calibri"/>
              </a:rPr>
              <a:t>maliyetini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güncelle.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0541" y="4617821"/>
            <a:ext cx="38277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Komşu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A:</a:t>
            </a:r>
            <a:r>
              <a:rPr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0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9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∞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-10">
                <a:latin typeface="Calibri"/>
                <a:cs typeface="Calibri"/>
              </a:rPr>
              <a:t>maliyet(A)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9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Komşu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D:</a:t>
            </a:r>
            <a:r>
              <a:rPr sz="2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0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8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∞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>
                <a:latin typeface="Calibri"/>
                <a:cs typeface="Calibri"/>
              </a:rPr>
              <a:t>maliyet(D)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8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Komşu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E: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0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∞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65">
                <a:latin typeface="Times New Roman"/>
                <a:cs typeface="Times New Roman"/>
              </a:rPr>
              <a:t> </a:t>
            </a:r>
            <a:r>
              <a:rPr sz="2000" spc="-10">
                <a:latin typeface="Calibri"/>
                <a:cs typeface="Calibri"/>
              </a:rPr>
              <a:t>maliyet(E)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468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Dijkstra’nın</a:t>
            </a:r>
            <a:r>
              <a:rPr sz="3600" spc="-95"/>
              <a:t> </a:t>
            </a:r>
            <a:r>
              <a:rPr sz="3600" spc="-10"/>
              <a:t>Algoritması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81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8237" y="2060638"/>
            <a:ext cx="3092642" cy="24669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19530" y="21748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7169" y="2149221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817" y="30490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9595" y="28042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7872" y="24692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5595" y="19676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6072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9872" y="34221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217" y="34221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969" y="40667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4267" y="214706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51" y="213436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4798" y="2702052"/>
            <a:ext cx="16002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466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6547" y="3885692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5735" y="39164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4267" y="3905250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2700" spc="-75" baseline="1543">
                <a:latin typeface="Calibri"/>
                <a:cs typeface="Calibri"/>
              </a:rPr>
              <a:t>D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800" spc="-980">
                <a:latin typeface="Calibri"/>
                <a:cs typeface="Calibri"/>
              </a:rPr>
              <a:t>8</a:t>
            </a:r>
            <a:r>
              <a:rPr sz="1800" spc="-55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5602" y="2745714"/>
            <a:ext cx="4125595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</a:tabLst>
            </a:pPr>
            <a:r>
              <a:rPr sz="200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anki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iyi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seç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–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sz="2000">
                <a:latin typeface="Calibri"/>
                <a:cs typeface="Calibri"/>
              </a:rPr>
              <a:t>Bilinen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kümesine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ekle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Seçilen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tüm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komşularının </a:t>
            </a:r>
            <a:r>
              <a:rPr sz="2000">
                <a:latin typeface="Calibri"/>
                <a:cs typeface="Calibri"/>
              </a:rPr>
              <a:t>maliyetini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güncelle.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8839" y="5019547"/>
            <a:ext cx="4167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Komşu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D: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3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5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8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>
                <a:latin typeface="Calibri"/>
                <a:cs typeface="Calibri"/>
              </a:rPr>
              <a:t>maliyet(D)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468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Dijkstra’nın</a:t>
            </a:r>
            <a:r>
              <a:rPr sz="3600" spc="-95"/>
              <a:t> </a:t>
            </a:r>
            <a:r>
              <a:rPr sz="3600" spc="-10"/>
              <a:t>Algoritması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82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4167" y="2076513"/>
            <a:ext cx="3599721" cy="2494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79394" y="2165096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591" y="3064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4" y="28204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1620" y="24850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9345" y="1981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8297" y="26789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2097" y="3437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347" y="3437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2717" y="40825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042" y="216293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7676" y="215010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657" y="2718148"/>
            <a:ext cx="16129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5"/>
              </a:spcBef>
            </a:pPr>
            <a:r>
              <a:rPr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8772" y="39015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7960" y="393047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8042" y="3919473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2700" spc="-75" baseline="1543">
                <a:latin typeface="Calibri"/>
                <a:cs typeface="Calibri"/>
              </a:rPr>
              <a:t>D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43405" y="2177922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462" baseline="-3086">
                <a:latin typeface="Calibri"/>
                <a:cs typeface="Calibri"/>
              </a:rPr>
              <a:t>9</a:t>
            </a:r>
            <a:r>
              <a:rPr sz="1800" spc="-6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6848" y="2355000"/>
            <a:ext cx="4125595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anki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iyi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seç –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Bilinen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kümesine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ekle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Seçilen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tüm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komşularının </a:t>
            </a:r>
            <a:r>
              <a:rPr sz="2000">
                <a:latin typeface="Calibri"/>
                <a:cs typeface="Calibri"/>
              </a:rPr>
              <a:t>maliyetini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güncelle.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4417" y="5176520"/>
            <a:ext cx="4150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Komşu</a:t>
            </a:r>
            <a:r>
              <a:rPr sz="20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A: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5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3</a:t>
            </a:r>
            <a:r>
              <a:rPr sz="2000" spc="409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8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9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>
                <a:latin typeface="Calibri"/>
                <a:cs typeface="Calibri"/>
              </a:rPr>
              <a:t>maliyet(A)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spc="-20"/>
              <a:t>Dijkstra’nın</a:t>
            </a:r>
            <a:r>
              <a:rPr sz="4000" spc="-145"/>
              <a:t> </a:t>
            </a:r>
            <a:r>
              <a:rPr sz="4000" spc="-10"/>
              <a:t>Algoritması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83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5327" y="2134785"/>
            <a:ext cx="3795431" cy="28865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5484" y="43609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369" y="34933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1120" y="32489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144" y="29140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7122" y="24122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6073" y="310751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9873" y="38682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7870" y="38682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0622" y="45114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844" y="259334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5198" y="257898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5435" y="3149853"/>
            <a:ext cx="160655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46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844" y="4349877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2700" spc="-75" baseline="1543">
                <a:latin typeface="Calibri"/>
                <a:cs typeface="Calibri"/>
              </a:rPr>
              <a:t>D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6550" y="43319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4230" y="26083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7297" y="2574163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137" baseline="-4629">
                <a:latin typeface="Calibri"/>
                <a:cs typeface="Calibri"/>
              </a:rPr>
              <a:t>∞</a:t>
            </a:r>
            <a:r>
              <a:rPr sz="1600" spc="-35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1375" y="2769463"/>
            <a:ext cx="4126229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anki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iyi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seç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–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Bilinen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kümesine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ekle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Seçilen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tüm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komşularının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8828" y="3866515"/>
            <a:ext cx="2028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libri"/>
                <a:cs typeface="Calibri"/>
              </a:rPr>
              <a:t>maliyetini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güncelle.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3016" y="5379821"/>
            <a:ext cx="4476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Komşu</a:t>
            </a:r>
            <a:r>
              <a:rPr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FF"/>
                </a:solidFill>
                <a:latin typeface="Calibri"/>
                <a:cs typeface="Calibri"/>
              </a:rPr>
              <a:t>B:</a:t>
            </a:r>
            <a:r>
              <a:rPr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8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+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</a:t>
            </a:r>
            <a:r>
              <a:rPr sz="2000" spc="4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10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&lt;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∞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>
                <a:latin typeface="Calibri"/>
                <a:cs typeface="Calibri"/>
              </a:rPr>
              <a:t>maliyet(B) =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spc="-20"/>
              <a:t>Dijkstra’nın</a:t>
            </a:r>
            <a:r>
              <a:rPr sz="4000" spc="-150"/>
              <a:t> </a:t>
            </a:r>
            <a:r>
              <a:rPr sz="4000" spc="-10"/>
              <a:t>Algoritması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latin typeface="Times New Roman"/>
                <a:cs typeface="Times New Roman"/>
              </a:rPr>
              <a:t>84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51" y="2863379"/>
            <a:ext cx="3930744" cy="29477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6727" y="33480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1409" y="50896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4294" y="422219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7047" y="39777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5070" y="36427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3048" y="31410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0" y="38366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5800" y="45971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3669" y="45971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6420" y="524027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1719" y="332054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1233" y="3875532"/>
            <a:ext cx="1612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466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C 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1719" y="5078729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2700" spc="-75" baseline="1543">
                <a:latin typeface="Calibri"/>
                <a:cs typeface="Calibri"/>
              </a:rPr>
              <a:t>D</a:t>
            </a:r>
            <a:r>
              <a:rPr sz="2700" baseline="1543">
                <a:latin typeface="Calibri"/>
                <a:cs typeface="Calibri"/>
              </a:rPr>
              <a:t>	</a:t>
            </a:r>
            <a:r>
              <a:rPr sz="1800" spc="-5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2476" y="506069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9484" y="3312667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705" algn="l"/>
              </a:tabLst>
            </a:pPr>
            <a:r>
              <a:rPr sz="1600" spc="-25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160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700" spc="-75" baseline="1543">
                <a:latin typeface="Calibri"/>
                <a:cs typeface="Calibri"/>
              </a:rPr>
              <a:t>B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6407" y="3241010"/>
            <a:ext cx="4125595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</a:tabLst>
            </a:pPr>
            <a:r>
              <a:rPr sz="200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anki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iyi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seç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–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sz="2000">
                <a:latin typeface="Calibri"/>
                <a:cs typeface="Calibri"/>
              </a:rPr>
              <a:t>Bilinen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düğümler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kümesine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ekle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>
                <a:latin typeface="Calibri"/>
                <a:cs typeface="Calibri"/>
              </a:rPr>
              <a:t>Seçilen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düğümün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tüm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komşularının </a:t>
            </a:r>
            <a:r>
              <a:rPr sz="2000">
                <a:latin typeface="Calibri"/>
                <a:cs typeface="Calibri"/>
              </a:rPr>
              <a:t>maliyetini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güncelle.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93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/>
              <a:t>ÖDEV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58748" y="1605771"/>
            <a:ext cx="4835525" cy="6013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Programları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Java/C</a:t>
            </a:r>
            <a:r>
              <a:rPr sz="17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#</a:t>
            </a:r>
            <a:r>
              <a:rPr sz="17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programları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ile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gerçekleştiriniz.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068" y="1932177"/>
            <a:ext cx="44767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1-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10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tane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şehir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yapısı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oluşturunuz.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748" y="2139823"/>
            <a:ext cx="5008245" cy="38093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6385" marR="52069">
              <a:lnSpc>
                <a:spcPts val="1630"/>
              </a:lnSpc>
              <a:spcBef>
                <a:spcPts val="500"/>
              </a:spcBef>
            </a:pP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şehirden</a:t>
            </a:r>
            <a:r>
              <a:rPr sz="17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komşu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şehirlere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uzaklık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kenar</a:t>
            </a:r>
            <a:r>
              <a:rPr sz="17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ağırlıkları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kullanılacaktır.</a:t>
            </a:r>
            <a:r>
              <a:rPr sz="1700" spc="2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şehirden</a:t>
            </a:r>
            <a:endParaRPr sz="1700">
              <a:latin typeface="Calibri"/>
              <a:cs typeface="Calibri"/>
            </a:endParaRPr>
          </a:p>
          <a:p>
            <a:pPr marL="286385">
              <a:lnSpc>
                <a:spcPts val="1445"/>
              </a:lnSpc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başlayarak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şehirleri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dolaşmak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endParaRPr sz="1700">
              <a:latin typeface="Calibri"/>
              <a:cs typeface="Calibri"/>
            </a:endParaRPr>
          </a:p>
          <a:p>
            <a:pPr marL="286385">
              <a:lnSpc>
                <a:spcPts val="1835"/>
              </a:lnSpc>
            </a:pP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algoritmayı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grafiksel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çözümü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BFS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DFS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yapınız.</a:t>
            </a:r>
            <a:endParaRPr sz="1700">
              <a:latin typeface="Calibri"/>
              <a:cs typeface="Calibri"/>
            </a:endParaRPr>
          </a:p>
          <a:p>
            <a:pPr marL="286385" marR="584835" indent="-274320">
              <a:lnSpc>
                <a:spcPct val="80000"/>
              </a:lnSpc>
              <a:spcBef>
                <a:spcPts val="405"/>
              </a:spcBef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2-Dijkstra</a:t>
            </a:r>
            <a:r>
              <a:rPr sz="17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algoritmasını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kullanarak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en kısa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yolu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bulmak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algoritmayı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7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grafiksel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çözümü</a:t>
            </a:r>
            <a:r>
              <a:rPr sz="17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yapınız.</a:t>
            </a:r>
            <a:endParaRPr sz="1700">
              <a:latin typeface="Calibri"/>
              <a:cs typeface="Calibri"/>
            </a:endParaRPr>
          </a:p>
          <a:p>
            <a:pPr marL="286385" marR="126364" indent="-274320">
              <a:lnSpc>
                <a:spcPct val="80000"/>
              </a:lnSpc>
              <a:spcBef>
                <a:spcPts val="409"/>
              </a:spcBef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3-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Bölümünüze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ait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haftalık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ders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sınav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programının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çakışmadan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yerleşebilmesi</a:t>
            </a:r>
            <a:r>
              <a:rPr sz="17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programı yazınız.</a:t>
            </a:r>
            <a:endParaRPr sz="1700">
              <a:latin typeface="Calibri"/>
              <a:cs typeface="Calibri"/>
            </a:endParaRPr>
          </a:p>
          <a:p>
            <a:pPr marL="286385" marR="512445" indent="-274320" algn="just">
              <a:lnSpc>
                <a:spcPct val="80000"/>
              </a:lnSpc>
              <a:spcBef>
                <a:spcPts val="409"/>
              </a:spcBef>
            </a:pP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 spc="12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4-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labirent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komşulukları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belirleyip,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istenilen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konumdan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çıkışa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gitmesi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20">
                <a:solidFill>
                  <a:srgbClr val="3D3C2C"/>
                </a:solidFill>
                <a:latin typeface="Calibri"/>
                <a:cs typeface="Calibri"/>
              </a:rPr>
              <a:t>için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yolu</a:t>
            </a:r>
            <a:r>
              <a:rPr sz="17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bulan</a:t>
            </a:r>
            <a:r>
              <a:rPr sz="17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programı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yazınız.</a:t>
            </a:r>
            <a:endParaRPr sz="1700">
              <a:latin typeface="Calibri"/>
              <a:cs typeface="Calibri"/>
            </a:endParaRPr>
          </a:p>
          <a:p>
            <a:pPr marL="286385" marR="429895" indent="-274320">
              <a:lnSpc>
                <a:spcPct val="80000"/>
              </a:lnSpc>
              <a:spcBef>
                <a:spcPts val="409"/>
              </a:spcBef>
              <a:tabLst>
                <a:tab pos="286385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5-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Bölümünüze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ait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sınav</a:t>
            </a:r>
            <a:r>
              <a:rPr sz="17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programını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çakışmadan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yerleştirmek</a:t>
            </a:r>
            <a:r>
              <a:rPr sz="17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17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çizimi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gerçekleştirip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kromatik</a:t>
            </a:r>
            <a:r>
              <a:rPr sz="17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sayıyı</a:t>
            </a:r>
            <a:r>
              <a:rPr sz="17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bulunuz.</a:t>
            </a:r>
            <a:r>
              <a:rPr sz="17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Ayrıca</a:t>
            </a:r>
            <a:r>
              <a:rPr sz="17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gerekli</a:t>
            </a:r>
            <a:r>
              <a:rPr sz="17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program </a:t>
            </a:r>
            <a:r>
              <a:rPr sz="1700">
                <a:solidFill>
                  <a:srgbClr val="3D3C2C"/>
                </a:solidFill>
                <a:latin typeface="Calibri"/>
                <a:cs typeface="Calibri"/>
              </a:rPr>
              <a:t>kodlarını</a:t>
            </a:r>
            <a:r>
              <a:rPr sz="17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3D3C2C"/>
                </a:solidFill>
                <a:latin typeface="Calibri"/>
                <a:cs typeface="Calibri"/>
              </a:rPr>
              <a:t>yazınız.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37250" y="1498600"/>
            <a:ext cx="2667000" cy="3105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34182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Graflar</a:t>
            </a:r>
            <a:r>
              <a:rPr sz="3600" spc="-75"/>
              <a:t> </a:t>
            </a:r>
            <a:r>
              <a:rPr sz="3600"/>
              <a:t>–</a:t>
            </a:r>
            <a:r>
              <a:rPr sz="3600" spc="-65"/>
              <a:t> </a:t>
            </a:r>
            <a:r>
              <a:rPr sz="3600" spc="-30"/>
              <a:t>Tanımlar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3119" y="1789937"/>
            <a:ext cx="7153909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5244" indent="-273050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 spc="-10">
                <a:solidFill>
                  <a:srgbClr val="FF0000"/>
                </a:solidFill>
                <a:latin typeface="Calibri"/>
                <a:cs typeface="Calibri"/>
              </a:rPr>
              <a:t>Yönlendirilmiş</a:t>
            </a:r>
            <a:r>
              <a:rPr sz="2200" b="1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2200" b="1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(Directed</a:t>
            </a:r>
            <a:r>
              <a:rPr sz="22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Graphs):</a:t>
            </a:r>
            <a:r>
              <a:rPr sz="22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grafı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üzerindeki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kenarlar</a:t>
            </a:r>
            <a:r>
              <a:rPr sz="22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bağlantının</a:t>
            </a:r>
            <a:r>
              <a:rPr sz="22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nereden</a:t>
            </a:r>
            <a:r>
              <a:rPr sz="22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başlayıp</a:t>
            </a:r>
            <a:r>
              <a:rPr sz="2200" spc="-1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nerede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sonlandığını</a:t>
            </a:r>
            <a:endParaRPr sz="2200">
              <a:latin typeface="Calibri"/>
              <a:cs typeface="Calibri"/>
            </a:endParaRPr>
          </a:p>
          <a:p>
            <a:pPr marL="285115" marR="5080">
              <a:lnSpc>
                <a:spcPct val="1000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belirten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yön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bilgisine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sahip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yönlü-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yönlendirilmiş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graf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(directed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graf)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adlandırılır.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200">
              <a:latin typeface="Calibri"/>
              <a:cs typeface="Calibri"/>
            </a:endParaRPr>
          </a:p>
          <a:p>
            <a:pPr marL="285115" marR="204470" indent="-27305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Yönlü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graflar,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matematiksel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gösterilirken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ilişki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oval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parantezle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değil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&lt;&gt;</a:t>
            </a:r>
            <a:r>
              <a:rPr sz="2200" b="1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karakter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çiftiyle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gösterilir.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b="1" spc="-20">
                <a:solidFill>
                  <a:srgbClr val="FF0000"/>
                </a:solidFill>
                <a:latin typeface="Calibri"/>
                <a:cs typeface="Calibri"/>
              </a:rPr>
              <a:t>Yönlendirilmemiş</a:t>
            </a:r>
            <a:r>
              <a:rPr sz="2200" b="1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2200" b="1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FF0000"/>
                </a:solidFill>
                <a:latin typeface="Calibri"/>
                <a:cs typeface="Calibri"/>
              </a:rPr>
              <a:t>(Undirected</a:t>
            </a:r>
            <a:r>
              <a:rPr sz="2200" b="1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>
                <a:solidFill>
                  <a:srgbClr val="FF0000"/>
                </a:solidFill>
                <a:latin typeface="Calibri"/>
                <a:cs typeface="Calibri"/>
              </a:rPr>
              <a:t>Graphs)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Hiçbir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kenarı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yönlendirilmemiş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graftır.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3493</Words>
  <Application>Microsoft Office PowerPoint</Application>
  <PresentationFormat>Ekran Gösterisi (4:3)</PresentationFormat>
  <Paragraphs>1101</Paragraphs>
  <Slides>85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85</vt:i4>
      </vt:variant>
    </vt:vector>
  </HeadingPairs>
  <TitlesOfParts>
    <vt:vector size="96" baseType="lpstr">
      <vt:lpstr>Arial</vt:lpstr>
      <vt:lpstr>Calibri</vt:lpstr>
      <vt:lpstr>Comic Sans MS</vt:lpstr>
      <vt:lpstr>Corbel</vt:lpstr>
      <vt:lpstr>Courier New</vt:lpstr>
      <vt:lpstr>Segoe UI Symbol</vt:lpstr>
      <vt:lpstr>Symbol</vt:lpstr>
      <vt:lpstr>Times New Roman</vt:lpstr>
      <vt:lpstr>Wingdings</vt:lpstr>
      <vt:lpstr>Office Theme</vt:lpstr>
      <vt:lpstr>Office Theme</vt:lpstr>
      <vt:lpstr>BIL207 VERİ YAPILARI 13. Hafta       ÇİZGELER (GRAPHS)  </vt:lpstr>
      <vt:lpstr>GRAFLAR</vt:lpstr>
      <vt:lpstr>GRAFLAR</vt:lpstr>
      <vt:lpstr>GRAFLAR-Uygulama alanları</vt:lpstr>
      <vt:lpstr>GRAFLAR</vt:lpstr>
      <vt:lpstr>Graflar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Graflar – Tanımlar</vt:lpstr>
      <vt:lpstr>Komşuluk Matrisi</vt:lpstr>
      <vt:lpstr>Komşuluk Matrisi</vt:lpstr>
      <vt:lpstr>Graflar – Tanımlar</vt:lpstr>
      <vt:lpstr>Graflar – Tanımlar</vt:lpstr>
      <vt:lpstr>Komşuluk Listesi (Dizi Bağlantılı Liste) Gösterimi</vt:lpstr>
      <vt:lpstr>Komşuluk Listesi Gösterimi</vt:lpstr>
      <vt:lpstr>Komşuluk Listesi Gösterimi</vt:lpstr>
      <vt:lpstr>Komşu Matrisi-Komşu Listesi</vt:lpstr>
      <vt:lpstr>Grafların Bellek Üzerinde Tutulması</vt:lpstr>
      <vt:lpstr>Matris Üzerinde</vt:lpstr>
      <vt:lpstr>İki-Dizi Üzerinde</vt:lpstr>
      <vt:lpstr>Bağlantılı Liste Üzerinde</vt:lpstr>
      <vt:lpstr>Örnekler</vt:lpstr>
      <vt:lpstr>Örnekler</vt:lpstr>
      <vt:lpstr>Örnekler</vt:lpstr>
      <vt:lpstr>Örnekler</vt:lpstr>
      <vt:lpstr>Örnekler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DFS – Örnek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Graf Üzerinde Dolaşma</vt:lpstr>
      <vt:lpstr>BFS-Örnek</vt:lpstr>
      <vt:lpstr>BFS – Örnek</vt:lpstr>
      <vt:lpstr>Graf Renklendirme</vt:lpstr>
      <vt:lpstr>Graf Renklendirme</vt:lpstr>
      <vt:lpstr>Graf Renklendirme</vt:lpstr>
      <vt:lpstr>Graf Renklendirme</vt:lpstr>
      <vt:lpstr>Graf Renklendirme</vt:lpstr>
      <vt:lpstr>Graf Renklendirme</vt:lpstr>
      <vt:lpstr>Graf Renklendirme</vt:lpstr>
      <vt:lpstr>Graf Renklendirme</vt:lpstr>
      <vt:lpstr>Graf Renklendirme</vt:lpstr>
      <vt:lpstr>Graf Renklendirme</vt:lpstr>
      <vt:lpstr>En Küçük Yol Ağacı (Minimum Spanning Tree)</vt:lpstr>
      <vt:lpstr>En Kısa Yol Problemi</vt:lpstr>
      <vt:lpstr>En Küçük Yol Ağacı</vt:lpstr>
      <vt:lpstr>MST Hesaplama – Ağırlıksız Graf</vt:lpstr>
      <vt:lpstr>Ağırlıksız En Kısa Yol Problemi</vt:lpstr>
      <vt:lpstr>BFS Tabanlı Çözüm</vt:lpstr>
      <vt:lpstr>Ağırlıklı Graflarda En Kısa Yol</vt:lpstr>
      <vt:lpstr>Algoritmalar</vt:lpstr>
      <vt:lpstr>Dijkstra Algoritması</vt:lpstr>
      <vt:lpstr>Güncelleme</vt:lpstr>
      <vt:lpstr>Güncelleme - Kaba Kod</vt:lpstr>
      <vt:lpstr>Dijkstra’nın Algoritması</vt:lpstr>
      <vt:lpstr>Dijkstra’nın Algoritması</vt:lpstr>
      <vt:lpstr>Dijkstra’nın Algoritması</vt:lpstr>
      <vt:lpstr>Dijkstra’nın Algoritması</vt:lpstr>
      <vt:lpstr>Dijkstra’nın Algoritması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ÇİZGİ KÜMELERİ (GRAPHS)</dc:title>
  <dc:creator>SERCAN</dc:creator>
  <cp:lastModifiedBy>Dell</cp:lastModifiedBy>
  <cp:revision>4</cp:revision>
  <cp:lastPrinted>2023-10-02T23:01:43Z</cp:lastPrinted>
  <dcterms:created xsi:type="dcterms:W3CDTF">2023-10-02T23:01:43Z</dcterms:created>
  <dcterms:modified xsi:type="dcterms:W3CDTF">2023-12-03T13:18:44Z</dcterms:modified>
</cp:coreProperties>
</file>