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21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2817466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893AB154-B64B-49EC-BD03-1726D7575541}" type="datetimeFigureOut">
              <a:rPr lang="tr-TR" smtClean="0"/>
              <a:t>25.09.2024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27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264617"/>
            <a:ext cx="807402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69465"/>
            <a:ext cx="8074660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tr.wikipedia.org/wiki/DRA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" y="0"/>
            <a:ext cx="9144142" cy="6858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0" y="4242403"/>
            <a:ext cx="9143999" cy="382088"/>
          </a:xfrm>
          <a:solidFill>
            <a:srgbClr val="66A2CE"/>
          </a:solidFill>
        </p:spPr>
        <p:txBody>
          <a:bodyPr anchor="ctr">
            <a:no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sz="2400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415886"/>
            <a:ext cx="9143999" cy="1826516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BIL303 BİLGİSAYAR ORGANİZASYONU VE TASARIMI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12. </a:t>
            </a: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Hafta</a:t>
            </a:r>
            <a:r>
              <a:rPr lang="tr-TR" sz="2800" b="1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4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Bilgisayar Organizasyonunda Hafıza </a:t>
            </a:r>
            <a:r>
              <a:rPr lang="tr-TR" sz="24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Hiyerarşisi</a:t>
            </a:r>
            <a:endParaRPr lang="tr-TR" sz="2400" b="1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58111"/>
            <a:ext cx="8326120" cy="4361815"/>
            <a:chOff x="0" y="1658111"/>
            <a:chExt cx="8326120" cy="4361815"/>
          </a:xfrm>
        </p:grpSpPr>
        <p:sp>
          <p:nvSpPr>
            <p:cNvPr id="3" name="object 3"/>
            <p:cNvSpPr/>
            <p:nvPr/>
          </p:nvSpPr>
          <p:spPr>
            <a:xfrm>
              <a:off x="1981200" y="2116835"/>
              <a:ext cx="262890" cy="626745"/>
            </a:xfrm>
            <a:custGeom>
              <a:avLst/>
              <a:gdLst/>
              <a:ahLst/>
              <a:cxnLst/>
              <a:rect l="l" t="t" r="r" b="b"/>
              <a:pathLst>
                <a:path w="262889" h="626744">
                  <a:moveTo>
                    <a:pt x="262890" y="473964"/>
                  </a:moveTo>
                  <a:lnTo>
                    <a:pt x="228600" y="473964"/>
                  </a:lnTo>
                  <a:lnTo>
                    <a:pt x="228600" y="0"/>
                  </a:lnTo>
                  <a:lnTo>
                    <a:pt x="99060" y="0"/>
                  </a:lnTo>
                  <a:lnTo>
                    <a:pt x="99060" y="473964"/>
                  </a:lnTo>
                  <a:lnTo>
                    <a:pt x="0" y="473964"/>
                  </a:lnTo>
                  <a:lnTo>
                    <a:pt x="0" y="626364"/>
                  </a:lnTo>
                  <a:lnTo>
                    <a:pt x="262890" y="626364"/>
                  </a:lnTo>
                  <a:lnTo>
                    <a:pt x="262890" y="47396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00199" y="2285999"/>
              <a:ext cx="381000" cy="914400"/>
            </a:xfrm>
            <a:custGeom>
              <a:avLst/>
              <a:gdLst/>
              <a:ahLst/>
              <a:cxnLst/>
              <a:rect l="l" t="t" r="r" b="b"/>
              <a:pathLst>
                <a:path w="381000" h="914400">
                  <a:moveTo>
                    <a:pt x="381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81000" y="9144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2999" y="2081783"/>
              <a:ext cx="990600" cy="204470"/>
            </a:xfrm>
            <a:custGeom>
              <a:avLst/>
              <a:gdLst/>
              <a:ahLst/>
              <a:cxnLst/>
              <a:rect l="l" t="t" r="r" b="b"/>
              <a:pathLst>
                <a:path w="990600" h="204469">
                  <a:moveTo>
                    <a:pt x="990600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990600" y="204215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" y="2362199"/>
              <a:ext cx="914400" cy="1295400"/>
            </a:xfrm>
            <a:custGeom>
              <a:avLst/>
              <a:gdLst/>
              <a:ahLst/>
              <a:cxnLst/>
              <a:rect l="l" t="t" r="r" b="b"/>
              <a:pathLst>
                <a:path w="914400" h="1295400">
                  <a:moveTo>
                    <a:pt x="914400" y="0"/>
                  </a:moveTo>
                  <a:lnTo>
                    <a:pt x="152400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295400"/>
                  </a:lnTo>
                  <a:lnTo>
                    <a:pt x="152400" y="1295400"/>
                  </a:lnTo>
                  <a:lnTo>
                    <a:pt x="15240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981199"/>
              <a:ext cx="957580" cy="152400"/>
            </a:xfrm>
            <a:custGeom>
              <a:avLst/>
              <a:gdLst/>
              <a:ahLst/>
              <a:cxnLst/>
              <a:rect l="l" t="t" r="r" b="b"/>
              <a:pathLst>
                <a:path w="957580" h="152400">
                  <a:moveTo>
                    <a:pt x="957072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57072" y="152400"/>
                  </a:lnTo>
                  <a:lnTo>
                    <a:pt x="95707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36576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122931"/>
              <a:ext cx="457200" cy="2178050"/>
            </a:xfrm>
            <a:custGeom>
              <a:avLst/>
              <a:gdLst/>
              <a:ahLst/>
              <a:cxnLst/>
              <a:rect l="l" t="t" r="r" b="b"/>
              <a:pathLst>
                <a:path w="457200" h="2178050">
                  <a:moveTo>
                    <a:pt x="457200" y="1077468"/>
                  </a:moveTo>
                  <a:lnTo>
                    <a:pt x="304800" y="1077468"/>
                  </a:lnTo>
                  <a:lnTo>
                    <a:pt x="304800" y="1534668"/>
                  </a:lnTo>
                  <a:lnTo>
                    <a:pt x="152400" y="1534668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676400"/>
                  </a:lnTo>
                  <a:lnTo>
                    <a:pt x="152400" y="1676400"/>
                  </a:lnTo>
                  <a:lnTo>
                    <a:pt x="152400" y="1687068"/>
                  </a:lnTo>
                  <a:lnTo>
                    <a:pt x="304800" y="1687068"/>
                  </a:lnTo>
                  <a:lnTo>
                    <a:pt x="304800" y="2177796"/>
                  </a:lnTo>
                  <a:lnTo>
                    <a:pt x="457200" y="2177796"/>
                  </a:lnTo>
                  <a:lnTo>
                    <a:pt x="457200" y="107746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3200400"/>
              <a:ext cx="152400" cy="1089660"/>
            </a:xfrm>
            <a:custGeom>
              <a:avLst/>
              <a:gdLst/>
              <a:ahLst/>
              <a:cxnLst/>
              <a:rect l="l" t="t" r="r" b="b"/>
              <a:pathLst>
                <a:path w="152400" h="1089660">
                  <a:moveTo>
                    <a:pt x="152400" y="0"/>
                  </a:moveTo>
                  <a:lnTo>
                    <a:pt x="0" y="0"/>
                  </a:lnTo>
                  <a:lnTo>
                    <a:pt x="0" y="1089660"/>
                  </a:lnTo>
                  <a:lnTo>
                    <a:pt x="152400" y="108966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0" y="3503675"/>
              <a:ext cx="643890" cy="1066800"/>
            </a:xfrm>
            <a:custGeom>
              <a:avLst/>
              <a:gdLst/>
              <a:ahLst/>
              <a:cxnLst/>
              <a:rect l="l" t="t" r="r" b="b"/>
              <a:pathLst>
                <a:path w="643889" h="1066800">
                  <a:moveTo>
                    <a:pt x="643890" y="153924"/>
                  </a:moveTo>
                  <a:lnTo>
                    <a:pt x="457200" y="153924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457200" y="1066800"/>
                  </a:lnTo>
                  <a:lnTo>
                    <a:pt x="457200" y="306324"/>
                  </a:lnTo>
                  <a:lnTo>
                    <a:pt x="643890" y="306324"/>
                  </a:lnTo>
                  <a:lnTo>
                    <a:pt x="643890" y="153924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65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3420" y="5997702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22098"/>
                  </a:moveTo>
                  <a:lnTo>
                    <a:pt x="76200" y="22098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65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6561" y="2187701"/>
              <a:ext cx="1905000" cy="3811904"/>
            </a:xfrm>
            <a:custGeom>
              <a:avLst/>
              <a:gdLst/>
              <a:ahLst/>
              <a:cxnLst/>
              <a:rect l="l" t="t" r="r" b="b"/>
              <a:pathLst>
                <a:path w="1905000" h="3811904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  <a:path w="1905000" h="3811904">
                  <a:moveTo>
                    <a:pt x="1752600" y="3811524"/>
                  </a:moveTo>
                  <a:lnTo>
                    <a:pt x="1905000" y="3811524"/>
                  </a:lnTo>
                  <a:lnTo>
                    <a:pt x="1905000" y="1524"/>
                  </a:lnTo>
                  <a:lnTo>
                    <a:pt x="1752600" y="1524"/>
                  </a:lnTo>
                  <a:lnTo>
                    <a:pt x="1752600" y="38115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6020" y="5997702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22098"/>
                  </a:moveTo>
                  <a:lnTo>
                    <a:pt x="76200" y="22098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9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49161" y="2187701"/>
              <a:ext cx="2057400" cy="3811904"/>
            </a:xfrm>
            <a:custGeom>
              <a:avLst/>
              <a:gdLst/>
              <a:ahLst/>
              <a:cxnLst/>
              <a:rect l="l" t="t" r="r" b="b"/>
              <a:pathLst>
                <a:path w="2057400" h="3811904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  <a:path w="2057400" h="3811904">
                  <a:moveTo>
                    <a:pt x="1904999" y="3811524"/>
                  </a:moveTo>
                  <a:lnTo>
                    <a:pt x="2057399" y="3811524"/>
                  </a:lnTo>
                  <a:lnTo>
                    <a:pt x="2057399" y="1524"/>
                  </a:lnTo>
                  <a:lnTo>
                    <a:pt x="1904999" y="1524"/>
                  </a:lnTo>
                  <a:lnTo>
                    <a:pt x="1904999" y="38115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61019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4089" y="2187701"/>
              <a:ext cx="6062980" cy="3811904"/>
            </a:xfrm>
            <a:custGeom>
              <a:avLst/>
              <a:gdLst/>
              <a:ahLst/>
              <a:cxnLst/>
              <a:rect l="l" t="t" r="r" b="b"/>
              <a:pathLst>
                <a:path w="6062980" h="3811904">
                  <a:moveTo>
                    <a:pt x="5910071" y="3810000"/>
                  </a:moveTo>
                  <a:lnTo>
                    <a:pt x="6062471" y="3810000"/>
                  </a:lnTo>
                  <a:lnTo>
                    <a:pt x="6062471" y="0"/>
                  </a:lnTo>
                  <a:lnTo>
                    <a:pt x="5910071" y="0"/>
                  </a:lnTo>
                  <a:lnTo>
                    <a:pt x="5910071" y="3810000"/>
                  </a:lnTo>
                  <a:close/>
                </a:path>
                <a:path w="6062980" h="3811904">
                  <a:moveTo>
                    <a:pt x="0" y="3811524"/>
                  </a:moveTo>
                  <a:lnTo>
                    <a:pt x="152400" y="3811524"/>
                  </a:lnTo>
                  <a:lnTo>
                    <a:pt x="152400" y="1524"/>
                  </a:lnTo>
                  <a:lnTo>
                    <a:pt x="0" y="1524"/>
                  </a:lnTo>
                  <a:lnTo>
                    <a:pt x="0" y="38115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3139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86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9362" y="1658111"/>
              <a:ext cx="1905000" cy="86995"/>
            </a:xfrm>
            <a:custGeom>
              <a:avLst/>
              <a:gdLst/>
              <a:ahLst/>
              <a:cxnLst/>
              <a:rect l="l" t="t" r="r" b="b"/>
              <a:pathLst>
                <a:path w="19050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1905000" h="86994">
                  <a:moveTo>
                    <a:pt x="1818132" y="0"/>
                  </a:moveTo>
                  <a:lnTo>
                    <a:pt x="1818132" y="86867"/>
                  </a:lnTo>
                  <a:lnTo>
                    <a:pt x="1876044" y="57912"/>
                  </a:lnTo>
                  <a:lnTo>
                    <a:pt x="1832610" y="57912"/>
                  </a:lnTo>
                  <a:lnTo>
                    <a:pt x="1832610" y="28955"/>
                  </a:lnTo>
                  <a:lnTo>
                    <a:pt x="1876043" y="28955"/>
                  </a:lnTo>
                  <a:lnTo>
                    <a:pt x="1818132" y="0"/>
                  </a:lnTo>
                  <a:close/>
                </a:path>
                <a:path w="19050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1905000" h="86994">
                  <a:moveTo>
                    <a:pt x="18181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1818132" y="57912"/>
                  </a:lnTo>
                  <a:lnTo>
                    <a:pt x="1818132" y="28955"/>
                  </a:lnTo>
                  <a:close/>
                </a:path>
                <a:path w="1905000" h="86994">
                  <a:moveTo>
                    <a:pt x="1876043" y="28955"/>
                  </a:moveTo>
                  <a:lnTo>
                    <a:pt x="1832610" y="28955"/>
                  </a:lnTo>
                  <a:lnTo>
                    <a:pt x="1832610" y="57912"/>
                  </a:lnTo>
                  <a:lnTo>
                    <a:pt x="1876044" y="57912"/>
                  </a:lnTo>
                  <a:lnTo>
                    <a:pt x="1905000" y="43434"/>
                  </a:lnTo>
                  <a:lnTo>
                    <a:pt x="18760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69644" y="335026"/>
            <a:ext cx="50749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200" spc="-25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200" spc="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2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2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333399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626" y="1445513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latin typeface="Arial"/>
                <a:cs typeface="Arial"/>
              </a:rPr>
              <a:t>LW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4311"/>
            <a:ext cx="9140952" cy="4514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200" y="369874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421538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4988052"/>
            <a:ext cx="1906270" cy="120650"/>
          </a:xfrm>
          <a:custGeom>
            <a:avLst/>
            <a:gdLst/>
            <a:ahLst/>
            <a:cxnLst/>
            <a:rect l="l" t="t" r="r" b="b"/>
            <a:pathLst>
              <a:path w="1906270" h="120650">
                <a:moveTo>
                  <a:pt x="0" y="120396"/>
                </a:moveTo>
                <a:lnTo>
                  <a:pt x="1905762" y="120396"/>
                </a:lnTo>
                <a:lnTo>
                  <a:pt x="1905762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0" y="5638800"/>
            <a:ext cx="1981200" cy="152400"/>
          </a:xfrm>
          <a:custGeom>
            <a:avLst/>
            <a:gdLst/>
            <a:ahLst/>
            <a:cxnLst/>
            <a:rect l="l" t="t" r="r" b="b"/>
            <a:pathLst>
              <a:path w="1981200" h="152400">
                <a:moveTo>
                  <a:pt x="1981200" y="0"/>
                </a:moveTo>
                <a:lnTo>
                  <a:pt x="0" y="0"/>
                </a:lnTo>
                <a:lnTo>
                  <a:pt x="0" y="152400"/>
                </a:lnTo>
                <a:lnTo>
                  <a:pt x="1981200" y="152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886200"/>
            <a:ext cx="474345" cy="152400"/>
          </a:xfrm>
          <a:custGeom>
            <a:avLst/>
            <a:gdLst/>
            <a:ahLst/>
            <a:cxnLst/>
            <a:rect l="l" t="t" r="r" b="b"/>
            <a:pathLst>
              <a:path w="474344" h="152400">
                <a:moveTo>
                  <a:pt x="473963" y="0"/>
                </a:moveTo>
                <a:lnTo>
                  <a:pt x="0" y="0"/>
                </a:lnTo>
                <a:lnTo>
                  <a:pt x="0" y="152400"/>
                </a:lnTo>
                <a:lnTo>
                  <a:pt x="473963" y="152400"/>
                </a:lnTo>
                <a:lnTo>
                  <a:pt x="47396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254" y="3657600"/>
            <a:ext cx="635000" cy="2133600"/>
          </a:xfrm>
          <a:custGeom>
            <a:avLst/>
            <a:gdLst/>
            <a:ahLst/>
            <a:cxnLst/>
            <a:rect l="l" t="t" r="r" b="b"/>
            <a:pathLst>
              <a:path w="635000" h="2133600">
                <a:moveTo>
                  <a:pt x="634746" y="0"/>
                </a:moveTo>
                <a:lnTo>
                  <a:pt x="0" y="0"/>
                </a:lnTo>
                <a:lnTo>
                  <a:pt x="0" y="152400"/>
                </a:lnTo>
                <a:lnTo>
                  <a:pt x="25146" y="152400"/>
                </a:lnTo>
                <a:lnTo>
                  <a:pt x="25146" y="2133600"/>
                </a:lnTo>
                <a:lnTo>
                  <a:pt x="177546" y="2133600"/>
                </a:lnTo>
                <a:lnTo>
                  <a:pt x="177546" y="152400"/>
                </a:lnTo>
                <a:lnTo>
                  <a:pt x="634746" y="152400"/>
                </a:lnTo>
                <a:lnTo>
                  <a:pt x="63474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200" y="4718303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0"/>
                </a:lnTo>
                <a:lnTo>
                  <a:pt x="0" y="685800"/>
                </a:lnTo>
                <a:lnTo>
                  <a:pt x="304800" y="68580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1147" y="3540252"/>
            <a:ext cx="457200" cy="10668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457200" y="0"/>
                </a:moveTo>
                <a:lnTo>
                  <a:pt x="0" y="0"/>
                </a:lnTo>
                <a:lnTo>
                  <a:pt x="0" y="1066800"/>
                </a:lnTo>
                <a:lnTo>
                  <a:pt x="457200" y="1066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1658111"/>
            <a:ext cx="9141460" cy="4590415"/>
            <a:chOff x="0" y="1658111"/>
            <a:chExt cx="9141460" cy="4590415"/>
          </a:xfrm>
        </p:grpSpPr>
        <p:sp>
          <p:nvSpPr>
            <p:cNvPr id="11" name="object 11"/>
            <p:cNvSpPr/>
            <p:nvPr/>
          </p:nvSpPr>
          <p:spPr>
            <a:xfrm>
              <a:off x="0" y="1981199"/>
              <a:ext cx="2252980" cy="2589530"/>
            </a:xfrm>
            <a:custGeom>
              <a:avLst/>
              <a:gdLst/>
              <a:ahLst/>
              <a:cxnLst/>
              <a:rect l="l" t="t" r="r" b="b"/>
              <a:pathLst>
                <a:path w="2252980" h="2589529">
                  <a:moveTo>
                    <a:pt x="2090928" y="1522476"/>
                  </a:moveTo>
                  <a:lnTo>
                    <a:pt x="1633715" y="1522476"/>
                  </a:lnTo>
                  <a:lnTo>
                    <a:pt x="1633715" y="2589276"/>
                  </a:lnTo>
                  <a:lnTo>
                    <a:pt x="2090928" y="2589276"/>
                  </a:lnTo>
                  <a:lnTo>
                    <a:pt x="2090928" y="1522476"/>
                  </a:lnTo>
                  <a:close/>
                </a:path>
                <a:path w="2252980" h="2589529">
                  <a:moveTo>
                    <a:pt x="2252472" y="609600"/>
                  </a:moveTo>
                  <a:lnTo>
                    <a:pt x="2243328" y="609600"/>
                  </a:lnTo>
                  <a:lnTo>
                    <a:pt x="2243328" y="135636"/>
                  </a:lnTo>
                  <a:lnTo>
                    <a:pt x="2167128" y="135636"/>
                  </a:lnTo>
                  <a:lnTo>
                    <a:pt x="2167128" y="100584"/>
                  </a:lnTo>
                  <a:lnTo>
                    <a:pt x="2112264" y="100584"/>
                  </a:lnTo>
                  <a:lnTo>
                    <a:pt x="2112264" y="304800"/>
                  </a:lnTo>
                  <a:lnTo>
                    <a:pt x="2112264" y="609600"/>
                  </a:lnTo>
                  <a:lnTo>
                    <a:pt x="2014728" y="609600"/>
                  </a:lnTo>
                  <a:lnTo>
                    <a:pt x="2014728" y="304800"/>
                  </a:lnTo>
                  <a:lnTo>
                    <a:pt x="2112264" y="304800"/>
                  </a:lnTo>
                  <a:lnTo>
                    <a:pt x="2112264" y="100584"/>
                  </a:lnTo>
                  <a:lnTo>
                    <a:pt x="1176528" y="100584"/>
                  </a:lnTo>
                  <a:lnTo>
                    <a:pt x="1176528" y="304800"/>
                  </a:lnTo>
                  <a:lnTo>
                    <a:pt x="1633715" y="304800"/>
                  </a:lnTo>
                  <a:lnTo>
                    <a:pt x="1633715" y="381000"/>
                  </a:lnTo>
                  <a:lnTo>
                    <a:pt x="871728" y="381000"/>
                  </a:lnTo>
                  <a:lnTo>
                    <a:pt x="795528" y="381000"/>
                  </a:lnTo>
                  <a:lnTo>
                    <a:pt x="719328" y="381000"/>
                  </a:lnTo>
                  <a:lnTo>
                    <a:pt x="719328" y="1676400"/>
                  </a:lnTo>
                  <a:lnTo>
                    <a:pt x="643128" y="1676400"/>
                  </a:lnTo>
                  <a:lnTo>
                    <a:pt x="643128" y="1219200"/>
                  </a:lnTo>
                  <a:lnTo>
                    <a:pt x="490728" y="1219200"/>
                  </a:lnTo>
                  <a:lnTo>
                    <a:pt x="338328" y="1219200"/>
                  </a:lnTo>
                  <a:lnTo>
                    <a:pt x="338328" y="1676400"/>
                  </a:lnTo>
                  <a:lnTo>
                    <a:pt x="185928" y="1676400"/>
                  </a:lnTo>
                  <a:lnTo>
                    <a:pt x="185928" y="152400"/>
                  </a:lnTo>
                  <a:lnTo>
                    <a:pt x="990600" y="1524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33528" y="152400"/>
                  </a:lnTo>
                  <a:lnTo>
                    <a:pt x="33528" y="1818132"/>
                  </a:lnTo>
                  <a:lnTo>
                    <a:pt x="185928" y="1818132"/>
                  </a:lnTo>
                  <a:lnTo>
                    <a:pt x="185928" y="1828800"/>
                  </a:lnTo>
                  <a:lnTo>
                    <a:pt x="338328" y="1828800"/>
                  </a:lnTo>
                  <a:lnTo>
                    <a:pt x="338328" y="2319528"/>
                  </a:lnTo>
                  <a:lnTo>
                    <a:pt x="490728" y="2319528"/>
                  </a:lnTo>
                  <a:lnTo>
                    <a:pt x="490728" y="2308860"/>
                  </a:lnTo>
                  <a:lnTo>
                    <a:pt x="643128" y="2308860"/>
                  </a:lnTo>
                  <a:lnTo>
                    <a:pt x="643128" y="1828800"/>
                  </a:lnTo>
                  <a:lnTo>
                    <a:pt x="947928" y="1828800"/>
                  </a:lnTo>
                  <a:lnTo>
                    <a:pt x="947928" y="1676400"/>
                  </a:lnTo>
                  <a:lnTo>
                    <a:pt x="871728" y="1676400"/>
                  </a:lnTo>
                  <a:lnTo>
                    <a:pt x="871728" y="533400"/>
                  </a:lnTo>
                  <a:lnTo>
                    <a:pt x="1633715" y="533400"/>
                  </a:lnTo>
                  <a:lnTo>
                    <a:pt x="1633715" y="1219200"/>
                  </a:lnTo>
                  <a:lnTo>
                    <a:pt x="2014728" y="1219200"/>
                  </a:lnTo>
                  <a:lnTo>
                    <a:pt x="2014728" y="762000"/>
                  </a:lnTo>
                  <a:lnTo>
                    <a:pt x="2252472" y="762000"/>
                  </a:lnTo>
                  <a:lnTo>
                    <a:pt x="2252472" y="60960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4311"/>
              <a:ext cx="9140952" cy="45140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90927" y="3657600"/>
              <a:ext cx="170180" cy="152400"/>
            </a:xfrm>
            <a:custGeom>
              <a:avLst/>
              <a:gdLst/>
              <a:ahLst/>
              <a:cxnLst/>
              <a:rect l="l" t="t" r="r" b="b"/>
              <a:pathLst>
                <a:path w="170180" h="152400">
                  <a:moveTo>
                    <a:pt x="0" y="152400"/>
                  </a:moveTo>
                  <a:lnTo>
                    <a:pt x="169926" y="152400"/>
                  </a:lnTo>
                  <a:lnTo>
                    <a:pt x="16992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65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65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342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6561" y="2189225"/>
              <a:ext cx="1905000" cy="3831590"/>
            </a:xfrm>
            <a:custGeom>
              <a:avLst/>
              <a:gdLst/>
              <a:ahLst/>
              <a:cxnLst/>
              <a:rect l="l" t="t" r="r" b="b"/>
              <a:pathLst>
                <a:path w="1905000" h="3831590">
                  <a:moveTo>
                    <a:pt x="0" y="3831336"/>
                  </a:moveTo>
                  <a:lnTo>
                    <a:pt x="152400" y="3831336"/>
                  </a:lnTo>
                  <a:lnTo>
                    <a:pt x="152400" y="21336"/>
                  </a:lnTo>
                  <a:lnTo>
                    <a:pt x="0" y="21336"/>
                  </a:lnTo>
                  <a:lnTo>
                    <a:pt x="0" y="3831336"/>
                  </a:lnTo>
                  <a:close/>
                </a:path>
                <a:path w="1905000" h="3831590">
                  <a:moveTo>
                    <a:pt x="1752600" y="3810000"/>
                  </a:moveTo>
                  <a:lnTo>
                    <a:pt x="1905000" y="3810000"/>
                  </a:lnTo>
                  <a:lnTo>
                    <a:pt x="1905000" y="0"/>
                  </a:lnTo>
                  <a:lnTo>
                    <a:pt x="1752600" y="0"/>
                  </a:lnTo>
                  <a:lnTo>
                    <a:pt x="175260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6020" y="5997702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22098"/>
                  </a:moveTo>
                  <a:lnTo>
                    <a:pt x="76200" y="22098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9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9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61019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54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60854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8382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8382" y="3810000"/>
                  </a:lnTo>
                  <a:lnTo>
                    <a:pt x="8382" y="0"/>
                  </a:lnTo>
                  <a:close/>
                </a:path>
                <a:path w="152400" h="3810000">
                  <a:moveTo>
                    <a:pt x="152400" y="0"/>
                  </a:moveTo>
                  <a:lnTo>
                    <a:pt x="131826" y="0"/>
                  </a:lnTo>
                  <a:lnTo>
                    <a:pt x="131826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60854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9235" y="2209799"/>
              <a:ext cx="47625" cy="3810000"/>
            </a:xfrm>
            <a:custGeom>
              <a:avLst/>
              <a:gdLst/>
              <a:ahLst/>
              <a:cxnLst/>
              <a:rect l="l" t="t" r="r" b="b"/>
              <a:pathLst>
                <a:path w="47625" h="3810000">
                  <a:moveTo>
                    <a:pt x="0" y="3810000"/>
                  </a:moveTo>
                  <a:lnTo>
                    <a:pt x="47243" y="3810000"/>
                  </a:lnTo>
                  <a:lnTo>
                    <a:pt x="47243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16479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1710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362" y="1658111"/>
              <a:ext cx="4114800" cy="86995"/>
            </a:xfrm>
            <a:custGeom>
              <a:avLst/>
              <a:gdLst/>
              <a:ahLst/>
              <a:cxnLst/>
              <a:rect l="l" t="t" r="r" b="b"/>
              <a:pathLst>
                <a:path w="4114800" h="86994">
                  <a:moveTo>
                    <a:pt x="1905000" y="43434"/>
                  </a:moveTo>
                  <a:lnTo>
                    <a:pt x="1876031" y="28956"/>
                  </a:lnTo>
                  <a:lnTo>
                    <a:pt x="1818132" y="0"/>
                  </a:lnTo>
                  <a:lnTo>
                    <a:pt x="18181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1818132" y="57912"/>
                  </a:lnTo>
                  <a:lnTo>
                    <a:pt x="1818132" y="86868"/>
                  </a:lnTo>
                  <a:lnTo>
                    <a:pt x="1876044" y="57912"/>
                  </a:lnTo>
                  <a:lnTo>
                    <a:pt x="1905000" y="43434"/>
                  </a:lnTo>
                  <a:close/>
                </a:path>
                <a:path w="4114800" h="86994">
                  <a:moveTo>
                    <a:pt x="4114800" y="43434"/>
                  </a:moveTo>
                  <a:lnTo>
                    <a:pt x="4085831" y="28956"/>
                  </a:lnTo>
                  <a:lnTo>
                    <a:pt x="4027932" y="0"/>
                  </a:lnTo>
                  <a:lnTo>
                    <a:pt x="4027932" y="28956"/>
                  </a:lnTo>
                  <a:lnTo>
                    <a:pt x="2296668" y="28956"/>
                  </a:lnTo>
                  <a:lnTo>
                    <a:pt x="2296668" y="0"/>
                  </a:lnTo>
                  <a:lnTo>
                    <a:pt x="2209800" y="43434"/>
                  </a:lnTo>
                  <a:lnTo>
                    <a:pt x="2296668" y="86868"/>
                  </a:lnTo>
                  <a:lnTo>
                    <a:pt x="2296668" y="57912"/>
                  </a:lnTo>
                  <a:lnTo>
                    <a:pt x="4027932" y="57912"/>
                  </a:lnTo>
                  <a:lnTo>
                    <a:pt x="4027932" y="86868"/>
                  </a:lnTo>
                  <a:lnTo>
                    <a:pt x="4085844" y="57912"/>
                  </a:lnTo>
                  <a:lnTo>
                    <a:pt x="4114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989177" y="365505"/>
            <a:ext cx="592772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1780"/>
              </a:lnSpc>
              <a:tabLst>
                <a:tab pos="2232025" algn="l"/>
              </a:tabLst>
            </a:pPr>
            <a:r>
              <a:rPr sz="1600" b="1" spc="-25" dirty="0">
                <a:latin typeface="Arial"/>
                <a:cs typeface="Arial"/>
              </a:rPr>
              <a:t>SW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5" dirty="0">
                <a:latin typeface="Arial"/>
                <a:cs typeface="Arial"/>
              </a:rPr>
              <a:t>LW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7071" y="4486655"/>
            <a:ext cx="338455" cy="172720"/>
          </a:xfrm>
          <a:custGeom>
            <a:avLst/>
            <a:gdLst/>
            <a:ahLst/>
            <a:cxnLst/>
            <a:rect l="l" t="t" r="r" b="b"/>
            <a:pathLst>
              <a:path w="338454" h="172720">
                <a:moveTo>
                  <a:pt x="338327" y="0"/>
                </a:moveTo>
                <a:lnTo>
                  <a:pt x="0" y="0"/>
                </a:lnTo>
                <a:lnTo>
                  <a:pt x="0" y="172212"/>
                </a:lnTo>
                <a:lnTo>
                  <a:pt x="338327" y="172212"/>
                </a:lnTo>
                <a:lnTo>
                  <a:pt x="33832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961" y="4969764"/>
            <a:ext cx="98425" cy="152400"/>
          </a:xfrm>
          <a:custGeom>
            <a:avLst/>
            <a:gdLst/>
            <a:ahLst/>
            <a:cxnLst/>
            <a:rect l="l" t="t" r="r" b="b"/>
            <a:pathLst>
              <a:path w="98425" h="152400">
                <a:moveTo>
                  <a:pt x="0" y="152400"/>
                </a:moveTo>
                <a:lnTo>
                  <a:pt x="98298" y="152400"/>
                </a:lnTo>
                <a:lnTo>
                  <a:pt x="98298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5400" y="4162044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181356"/>
                </a:moveTo>
                <a:lnTo>
                  <a:pt x="228600" y="181356"/>
                </a:lnTo>
                <a:lnTo>
                  <a:pt x="228600" y="0"/>
                </a:lnTo>
                <a:lnTo>
                  <a:pt x="0" y="0"/>
                </a:lnTo>
                <a:lnTo>
                  <a:pt x="0" y="533400"/>
                </a:lnTo>
                <a:lnTo>
                  <a:pt x="228600" y="533400"/>
                </a:lnTo>
                <a:lnTo>
                  <a:pt x="228600" y="333756"/>
                </a:lnTo>
                <a:lnTo>
                  <a:pt x="381000" y="333756"/>
                </a:lnTo>
                <a:lnTo>
                  <a:pt x="381000" y="18135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8971" y="4495800"/>
            <a:ext cx="147955" cy="632460"/>
          </a:xfrm>
          <a:custGeom>
            <a:avLst/>
            <a:gdLst/>
            <a:ahLst/>
            <a:cxnLst/>
            <a:rect l="l" t="t" r="r" b="b"/>
            <a:pathLst>
              <a:path w="147954" h="632460">
                <a:moveTo>
                  <a:pt x="147827" y="0"/>
                </a:moveTo>
                <a:lnTo>
                  <a:pt x="0" y="0"/>
                </a:lnTo>
                <a:lnTo>
                  <a:pt x="0" y="632460"/>
                </a:lnTo>
                <a:lnTo>
                  <a:pt x="147827" y="632460"/>
                </a:lnTo>
                <a:lnTo>
                  <a:pt x="147827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3701796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914400" y="0"/>
                </a:moveTo>
                <a:lnTo>
                  <a:pt x="0" y="0"/>
                </a:lnTo>
                <a:lnTo>
                  <a:pt x="0" y="152399"/>
                </a:lnTo>
                <a:lnTo>
                  <a:pt x="914400" y="152399"/>
                </a:lnTo>
                <a:lnTo>
                  <a:pt x="9144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981199"/>
            <a:ext cx="2261235" cy="2589530"/>
          </a:xfrm>
          <a:custGeom>
            <a:avLst/>
            <a:gdLst/>
            <a:ahLst/>
            <a:cxnLst/>
            <a:rect l="l" t="t" r="r" b="b"/>
            <a:pathLst>
              <a:path w="2261235" h="2589529">
                <a:moveTo>
                  <a:pt x="2252472" y="609600"/>
                </a:moveTo>
                <a:lnTo>
                  <a:pt x="2243328" y="609600"/>
                </a:lnTo>
                <a:lnTo>
                  <a:pt x="2243328" y="135636"/>
                </a:lnTo>
                <a:lnTo>
                  <a:pt x="2167128" y="135636"/>
                </a:lnTo>
                <a:lnTo>
                  <a:pt x="2167128" y="100584"/>
                </a:lnTo>
                <a:lnTo>
                  <a:pt x="2112264" y="100584"/>
                </a:lnTo>
                <a:lnTo>
                  <a:pt x="2112264" y="304800"/>
                </a:lnTo>
                <a:lnTo>
                  <a:pt x="2112264" y="609600"/>
                </a:lnTo>
                <a:lnTo>
                  <a:pt x="2014728" y="609600"/>
                </a:lnTo>
                <a:lnTo>
                  <a:pt x="2014728" y="304800"/>
                </a:lnTo>
                <a:lnTo>
                  <a:pt x="2112264" y="304800"/>
                </a:lnTo>
                <a:lnTo>
                  <a:pt x="2112264" y="100584"/>
                </a:lnTo>
                <a:lnTo>
                  <a:pt x="1176528" y="100584"/>
                </a:lnTo>
                <a:lnTo>
                  <a:pt x="1176528" y="304800"/>
                </a:lnTo>
                <a:lnTo>
                  <a:pt x="1633715" y="304800"/>
                </a:lnTo>
                <a:lnTo>
                  <a:pt x="1633715" y="381000"/>
                </a:lnTo>
                <a:lnTo>
                  <a:pt x="871728" y="381000"/>
                </a:lnTo>
                <a:lnTo>
                  <a:pt x="795528" y="381000"/>
                </a:lnTo>
                <a:lnTo>
                  <a:pt x="719328" y="381000"/>
                </a:lnTo>
                <a:lnTo>
                  <a:pt x="719328" y="1676400"/>
                </a:lnTo>
                <a:lnTo>
                  <a:pt x="643128" y="1676400"/>
                </a:lnTo>
                <a:lnTo>
                  <a:pt x="643128" y="1219200"/>
                </a:lnTo>
                <a:lnTo>
                  <a:pt x="490728" y="1219200"/>
                </a:lnTo>
                <a:lnTo>
                  <a:pt x="338328" y="1219200"/>
                </a:lnTo>
                <a:lnTo>
                  <a:pt x="338328" y="1676400"/>
                </a:lnTo>
                <a:lnTo>
                  <a:pt x="185928" y="1676400"/>
                </a:lnTo>
                <a:lnTo>
                  <a:pt x="185928" y="152400"/>
                </a:lnTo>
                <a:lnTo>
                  <a:pt x="990600" y="152400"/>
                </a:lnTo>
                <a:lnTo>
                  <a:pt x="990600" y="0"/>
                </a:lnTo>
                <a:lnTo>
                  <a:pt x="0" y="0"/>
                </a:lnTo>
                <a:lnTo>
                  <a:pt x="0" y="152400"/>
                </a:lnTo>
                <a:lnTo>
                  <a:pt x="33528" y="152400"/>
                </a:lnTo>
                <a:lnTo>
                  <a:pt x="33528" y="1818132"/>
                </a:lnTo>
                <a:lnTo>
                  <a:pt x="185928" y="1818132"/>
                </a:lnTo>
                <a:lnTo>
                  <a:pt x="185928" y="1828800"/>
                </a:lnTo>
                <a:lnTo>
                  <a:pt x="338328" y="1828800"/>
                </a:lnTo>
                <a:lnTo>
                  <a:pt x="338328" y="2319528"/>
                </a:lnTo>
                <a:lnTo>
                  <a:pt x="490728" y="2319528"/>
                </a:lnTo>
                <a:lnTo>
                  <a:pt x="490728" y="2308860"/>
                </a:lnTo>
                <a:lnTo>
                  <a:pt x="643128" y="2308860"/>
                </a:lnTo>
                <a:lnTo>
                  <a:pt x="643128" y="1828800"/>
                </a:lnTo>
                <a:lnTo>
                  <a:pt x="947928" y="1828800"/>
                </a:lnTo>
                <a:lnTo>
                  <a:pt x="947928" y="1676400"/>
                </a:lnTo>
                <a:lnTo>
                  <a:pt x="871728" y="1676400"/>
                </a:lnTo>
                <a:lnTo>
                  <a:pt x="871728" y="533400"/>
                </a:lnTo>
                <a:lnTo>
                  <a:pt x="1633715" y="533400"/>
                </a:lnTo>
                <a:lnTo>
                  <a:pt x="1633715" y="1219200"/>
                </a:lnTo>
                <a:lnTo>
                  <a:pt x="2014728" y="1219200"/>
                </a:lnTo>
                <a:lnTo>
                  <a:pt x="2014728" y="762000"/>
                </a:lnTo>
                <a:lnTo>
                  <a:pt x="2252472" y="762000"/>
                </a:lnTo>
                <a:lnTo>
                  <a:pt x="2252472" y="609600"/>
                </a:lnTo>
                <a:close/>
              </a:path>
              <a:path w="2261235" h="2589529">
                <a:moveTo>
                  <a:pt x="2260854" y="1676400"/>
                </a:moveTo>
                <a:lnTo>
                  <a:pt x="2090928" y="1676400"/>
                </a:lnTo>
                <a:lnTo>
                  <a:pt x="2090928" y="1522476"/>
                </a:lnTo>
                <a:lnTo>
                  <a:pt x="1633715" y="1522476"/>
                </a:lnTo>
                <a:lnTo>
                  <a:pt x="1633715" y="2589276"/>
                </a:lnTo>
                <a:lnTo>
                  <a:pt x="2090928" y="2589276"/>
                </a:lnTo>
                <a:lnTo>
                  <a:pt x="2090928" y="1828800"/>
                </a:lnTo>
                <a:lnTo>
                  <a:pt x="2260854" y="1828800"/>
                </a:lnTo>
                <a:lnTo>
                  <a:pt x="2260854" y="167640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3698747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7200" y="421538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4988052"/>
            <a:ext cx="1906270" cy="120650"/>
          </a:xfrm>
          <a:custGeom>
            <a:avLst/>
            <a:gdLst/>
            <a:ahLst/>
            <a:cxnLst/>
            <a:rect l="l" t="t" r="r" b="b"/>
            <a:pathLst>
              <a:path w="1906270" h="120650">
                <a:moveTo>
                  <a:pt x="0" y="120396"/>
                </a:moveTo>
                <a:lnTo>
                  <a:pt x="1905762" y="120396"/>
                </a:lnTo>
                <a:lnTo>
                  <a:pt x="1905762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0800" y="3886200"/>
            <a:ext cx="474345" cy="152400"/>
          </a:xfrm>
          <a:custGeom>
            <a:avLst/>
            <a:gdLst/>
            <a:ahLst/>
            <a:cxnLst/>
            <a:rect l="l" t="t" r="r" b="b"/>
            <a:pathLst>
              <a:path w="474344" h="152400">
                <a:moveTo>
                  <a:pt x="473963" y="0"/>
                </a:moveTo>
                <a:lnTo>
                  <a:pt x="0" y="0"/>
                </a:lnTo>
                <a:lnTo>
                  <a:pt x="0" y="152400"/>
                </a:lnTo>
                <a:lnTo>
                  <a:pt x="473963" y="152400"/>
                </a:lnTo>
                <a:lnTo>
                  <a:pt x="473963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3254" y="3657600"/>
            <a:ext cx="635000" cy="1447800"/>
          </a:xfrm>
          <a:custGeom>
            <a:avLst/>
            <a:gdLst/>
            <a:ahLst/>
            <a:cxnLst/>
            <a:rect l="l" t="t" r="r" b="b"/>
            <a:pathLst>
              <a:path w="635000" h="1447800">
                <a:moveTo>
                  <a:pt x="634746" y="0"/>
                </a:moveTo>
                <a:lnTo>
                  <a:pt x="0" y="0"/>
                </a:lnTo>
                <a:lnTo>
                  <a:pt x="0" y="152400"/>
                </a:lnTo>
                <a:lnTo>
                  <a:pt x="25146" y="152400"/>
                </a:lnTo>
                <a:lnTo>
                  <a:pt x="25146" y="1447800"/>
                </a:lnTo>
                <a:lnTo>
                  <a:pt x="177546" y="1447800"/>
                </a:lnTo>
                <a:lnTo>
                  <a:pt x="177546" y="152400"/>
                </a:lnTo>
                <a:lnTo>
                  <a:pt x="634746" y="152400"/>
                </a:lnTo>
                <a:lnTo>
                  <a:pt x="634746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6200" y="4718303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0"/>
                </a:lnTo>
                <a:lnTo>
                  <a:pt x="0" y="685800"/>
                </a:lnTo>
                <a:lnTo>
                  <a:pt x="304800" y="6858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1147" y="3540252"/>
            <a:ext cx="457200" cy="10668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457200" y="0"/>
                </a:moveTo>
                <a:lnTo>
                  <a:pt x="0" y="0"/>
                </a:lnTo>
                <a:lnTo>
                  <a:pt x="0" y="1066800"/>
                </a:lnTo>
                <a:lnTo>
                  <a:pt x="457200" y="10668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9635" y="3540252"/>
            <a:ext cx="609600" cy="1089660"/>
          </a:xfrm>
          <a:custGeom>
            <a:avLst/>
            <a:gdLst/>
            <a:ahLst/>
            <a:cxnLst/>
            <a:rect l="l" t="t" r="r" b="b"/>
            <a:pathLst>
              <a:path w="609600" h="1089660">
                <a:moveTo>
                  <a:pt x="609600" y="0"/>
                </a:moveTo>
                <a:lnTo>
                  <a:pt x="0" y="0"/>
                </a:lnTo>
                <a:lnTo>
                  <a:pt x="0" y="1089660"/>
                </a:lnTo>
                <a:lnTo>
                  <a:pt x="609600" y="1089660"/>
                </a:lnTo>
                <a:lnTo>
                  <a:pt x="609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1658111"/>
            <a:ext cx="9141460" cy="4590415"/>
            <a:chOff x="0" y="1658111"/>
            <a:chExt cx="9141460" cy="4590415"/>
          </a:xfrm>
        </p:grpSpPr>
        <p:sp>
          <p:nvSpPr>
            <p:cNvPr id="17" name="object 17"/>
            <p:cNvSpPr/>
            <p:nvPr/>
          </p:nvSpPr>
          <p:spPr>
            <a:xfrm>
              <a:off x="4648200" y="5638800"/>
              <a:ext cx="1600200" cy="152400"/>
            </a:xfrm>
            <a:custGeom>
              <a:avLst/>
              <a:gdLst/>
              <a:ahLst/>
              <a:cxnLst/>
              <a:rect l="l" t="t" r="r" b="b"/>
              <a:pathLst>
                <a:path w="1600200" h="152400">
                  <a:moveTo>
                    <a:pt x="1600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600200" y="1524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4311"/>
              <a:ext cx="9140952" cy="45140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943600" y="4040123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01361" y="1668779"/>
              <a:ext cx="1371600" cy="86995"/>
            </a:xfrm>
            <a:custGeom>
              <a:avLst/>
              <a:gdLst/>
              <a:ahLst/>
              <a:cxnLst/>
              <a:rect l="l" t="t" r="r" b="b"/>
              <a:pathLst>
                <a:path w="1371600" h="86994">
                  <a:moveTo>
                    <a:pt x="86867" y="0"/>
                  </a:moveTo>
                  <a:lnTo>
                    <a:pt x="0" y="43434"/>
                  </a:lnTo>
                  <a:lnTo>
                    <a:pt x="86867" y="86868"/>
                  </a:lnTo>
                  <a:lnTo>
                    <a:pt x="86867" y="57912"/>
                  </a:lnTo>
                  <a:lnTo>
                    <a:pt x="72389" y="57912"/>
                  </a:lnTo>
                  <a:lnTo>
                    <a:pt x="72389" y="28956"/>
                  </a:lnTo>
                  <a:lnTo>
                    <a:pt x="86867" y="28956"/>
                  </a:lnTo>
                  <a:lnTo>
                    <a:pt x="86867" y="0"/>
                  </a:lnTo>
                  <a:close/>
                </a:path>
                <a:path w="1371600" h="86994">
                  <a:moveTo>
                    <a:pt x="1284732" y="0"/>
                  </a:moveTo>
                  <a:lnTo>
                    <a:pt x="1284732" y="86868"/>
                  </a:lnTo>
                  <a:lnTo>
                    <a:pt x="1342644" y="57912"/>
                  </a:lnTo>
                  <a:lnTo>
                    <a:pt x="1299210" y="57912"/>
                  </a:lnTo>
                  <a:lnTo>
                    <a:pt x="1299210" y="28956"/>
                  </a:lnTo>
                  <a:lnTo>
                    <a:pt x="1342644" y="28956"/>
                  </a:lnTo>
                  <a:lnTo>
                    <a:pt x="1284732" y="0"/>
                  </a:lnTo>
                  <a:close/>
                </a:path>
                <a:path w="1371600" h="86994">
                  <a:moveTo>
                    <a:pt x="86867" y="28956"/>
                  </a:moveTo>
                  <a:lnTo>
                    <a:pt x="72389" y="28956"/>
                  </a:lnTo>
                  <a:lnTo>
                    <a:pt x="72389" y="57912"/>
                  </a:lnTo>
                  <a:lnTo>
                    <a:pt x="86867" y="57912"/>
                  </a:lnTo>
                  <a:lnTo>
                    <a:pt x="86867" y="28956"/>
                  </a:lnTo>
                  <a:close/>
                </a:path>
                <a:path w="1371600" h="86994">
                  <a:moveTo>
                    <a:pt x="1284732" y="28956"/>
                  </a:moveTo>
                  <a:lnTo>
                    <a:pt x="86867" y="28956"/>
                  </a:lnTo>
                  <a:lnTo>
                    <a:pt x="86867" y="57912"/>
                  </a:lnTo>
                  <a:lnTo>
                    <a:pt x="1284732" y="57912"/>
                  </a:lnTo>
                  <a:lnTo>
                    <a:pt x="1284732" y="28956"/>
                  </a:lnTo>
                  <a:close/>
                </a:path>
                <a:path w="1371600" h="86994">
                  <a:moveTo>
                    <a:pt x="1342644" y="28956"/>
                  </a:moveTo>
                  <a:lnTo>
                    <a:pt x="1299210" y="28956"/>
                  </a:lnTo>
                  <a:lnTo>
                    <a:pt x="1299210" y="57912"/>
                  </a:lnTo>
                  <a:lnTo>
                    <a:pt x="1342644" y="57912"/>
                  </a:lnTo>
                  <a:lnTo>
                    <a:pt x="1371600" y="43434"/>
                  </a:lnTo>
                  <a:lnTo>
                    <a:pt x="13426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965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965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580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200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6561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9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49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5602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49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61019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4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60854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55626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55626" y="3810000"/>
                  </a:lnTo>
                  <a:lnTo>
                    <a:pt x="55626" y="0"/>
                  </a:lnTo>
                  <a:close/>
                </a:path>
                <a:path w="152400" h="3810000">
                  <a:moveTo>
                    <a:pt x="152400" y="0"/>
                  </a:moveTo>
                  <a:lnTo>
                    <a:pt x="131826" y="0"/>
                  </a:lnTo>
                  <a:lnTo>
                    <a:pt x="131826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60854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50948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16479" y="2193035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48661" y="2175509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9362" y="1658111"/>
              <a:ext cx="4114800" cy="86995"/>
            </a:xfrm>
            <a:custGeom>
              <a:avLst/>
              <a:gdLst/>
              <a:ahLst/>
              <a:cxnLst/>
              <a:rect l="l" t="t" r="r" b="b"/>
              <a:pathLst>
                <a:path w="4114800" h="86994">
                  <a:moveTo>
                    <a:pt x="1905000" y="43434"/>
                  </a:moveTo>
                  <a:lnTo>
                    <a:pt x="1876031" y="28956"/>
                  </a:lnTo>
                  <a:lnTo>
                    <a:pt x="1818132" y="0"/>
                  </a:lnTo>
                  <a:lnTo>
                    <a:pt x="18181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1818132" y="57912"/>
                  </a:lnTo>
                  <a:lnTo>
                    <a:pt x="1818132" y="86868"/>
                  </a:lnTo>
                  <a:lnTo>
                    <a:pt x="1876044" y="57912"/>
                  </a:lnTo>
                  <a:lnTo>
                    <a:pt x="1905000" y="43434"/>
                  </a:lnTo>
                  <a:close/>
                </a:path>
                <a:path w="4114800" h="86994">
                  <a:moveTo>
                    <a:pt x="4114800" y="43434"/>
                  </a:moveTo>
                  <a:lnTo>
                    <a:pt x="4085831" y="28956"/>
                  </a:lnTo>
                  <a:lnTo>
                    <a:pt x="4027932" y="0"/>
                  </a:lnTo>
                  <a:lnTo>
                    <a:pt x="4027932" y="28956"/>
                  </a:lnTo>
                  <a:lnTo>
                    <a:pt x="2296668" y="28956"/>
                  </a:lnTo>
                  <a:lnTo>
                    <a:pt x="2296668" y="0"/>
                  </a:lnTo>
                  <a:lnTo>
                    <a:pt x="2209800" y="43434"/>
                  </a:lnTo>
                  <a:lnTo>
                    <a:pt x="2296668" y="86868"/>
                  </a:lnTo>
                  <a:lnTo>
                    <a:pt x="2296668" y="57912"/>
                  </a:lnTo>
                  <a:lnTo>
                    <a:pt x="4027932" y="57912"/>
                  </a:lnTo>
                  <a:lnTo>
                    <a:pt x="4027932" y="86868"/>
                  </a:lnTo>
                  <a:lnTo>
                    <a:pt x="4085844" y="57912"/>
                  </a:lnTo>
                  <a:lnTo>
                    <a:pt x="41148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936752" y="365505"/>
            <a:ext cx="5903595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3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ts val="1780"/>
              </a:lnSpc>
              <a:tabLst>
                <a:tab pos="2274570" algn="l"/>
                <a:tab pos="4342130" algn="l"/>
              </a:tabLst>
            </a:pPr>
            <a:r>
              <a:rPr sz="1600" b="1" spc="-25" dirty="0">
                <a:latin typeface="Arial"/>
                <a:cs typeface="Arial"/>
              </a:rPr>
              <a:t>ADD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5" dirty="0">
                <a:latin typeface="Arial"/>
                <a:cs typeface="Arial"/>
              </a:rPr>
              <a:t>SW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5" dirty="0">
                <a:latin typeface="Arial"/>
                <a:cs typeface="Arial"/>
              </a:rPr>
              <a:t>LW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4191000"/>
            <a:ext cx="1633855" cy="914400"/>
          </a:xfrm>
          <a:custGeom>
            <a:avLst/>
            <a:gdLst/>
            <a:ahLst/>
            <a:cxnLst/>
            <a:rect l="l" t="t" r="r" b="b"/>
            <a:pathLst>
              <a:path w="1633854" h="914400">
                <a:moveTo>
                  <a:pt x="1633728" y="762000"/>
                </a:moveTo>
                <a:lnTo>
                  <a:pt x="376428" y="762000"/>
                </a:lnTo>
                <a:lnTo>
                  <a:pt x="376428" y="152400"/>
                </a:lnTo>
                <a:lnTo>
                  <a:pt x="381000" y="152400"/>
                </a:lnTo>
                <a:lnTo>
                  <a:pt x="381000" y="0"/>
                </a:ln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762000"/>
                </a:lnTo>
                <a:lnTo>
                  <a:pt x="228600" y="784860"/>
                </a:lnTo>
                <a:lnTo>
                  <a:pt x="228600" y="914400"/>
                </a:lnTo>
                <a:lnTo>
                  <a:pt x="1633728" y="914400"/>
                </a:lnTo>
                <a:lnTo>
                  <a:pt x="1633728" y="76200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81199"/>
            <a:ext cx="2211070" cy="2589530"/>
          </a:xfrm>
          <a:custGeom>
            <a:avLst/>
            <a:gdLst/>
            <a:ahLst/>
            <a:cxnLst/>
            <a:rect l="l" t="t" r="r" b="b"/>
            <a:pathLst>
              <a:path w="2211070" h="2589529">
                <a:moveTo>
                  <a:pt x="2210562" y="1676400"/>
                </a:moveTo>
                <a:lnTo>
                  <a:pt x="2052828" y="1676400"/>
                </a:lnTo>
                <a:lnTo>
                  <a:pt x="2052828" y="1522476"/>
                </a:lnTo>
                <a:lnTo>
                  <a:pt x="1595628" y="1522476"/>
                </a:lnTo>
                <a:lnTo>
                  <a:pt x="1595628" y="2589276"/>
                </a:lnTo>
                <a:lnTo>
                  <a:pt x="2052828" y="2589276"/>
                </a:lnTo>
                <a:lnTo>
                  <a:pt x="2052828" y="1828800"/>
                </a:lnTo>
                <a:lnTo>
                  <a:pt x="2210562" y="1828800"/>
                </a:lnTo>
                <a:lnTo>
                  <a:pt x="2210562" y="1676400"/>
                </a:lnTo>
                <a:close/>
              </a:path>
              <a:path w="2211070" h="2589529">
                <a:moveTo>
                  <a:pt x="2210562" y="609600"/>
                </a:moveTo>
                <a:lnTo>
                  <a:pt x="2205228" y="609600"/>
                </a:lnTo>
                <a:lnTo>
                  <a:pt x="2205228" y="135636"/>
                </a:lnTo>
                <a:lnTo>
                  <a:pt x="2129028" y="135636"/>
                </a:lnTo>
                <a:lnTo>
                  <a:pt x="2129028" y="100584"/>
                </a:lnTo>
                <a:lnTo>
                  <a:pt x="2074164" y="100584"/>
                </a:lnTo>
                <a:lnTo>
                  <a:pt x="2074164" y="304800"/>
                </a:lnTo>
                <a:lnTo>
                  <a:pt x="2074164" y="609600"/>
                </a:lnTo>
                <a:lnTo>
                  <a:pt x="1976628" y="609600"/>
                </a:lnTo>
                <a:lnTo>
                  <a:pt x="1976628" y="304800"/>
                </a:lnTo>
                <a:lnTo>
                  <a:pt x="2074164" y="304800"/>
                </a:lnTo>
                <a:lnTo>
                  <a:pt x="2074164" y="100584"/>
                </a:lnTo>
                <a:lnTo>
                  <a:pt x="1138428" y="100584"/>
                </a:lnTo>
                <a:lnTo>
                  <a:pt x="1138428" y="304800"/>
                </a:lnTo>
                <a:lnTo>
                  <a:pt x="1595628" y="304800"/>
                </a:lnTo>
                <a:lnTo>
                  <a:pt x="1595628" y="381000"/>
                </a:lnTo>
                <a:lnTo>
                  <a:pt x="833628" y="381000"/>
                </a:lnTo>
                <a:lnTo>
                  <a:pt x="757428" y="381000"/>
                </a:lnTo>
                <a:lnTo>
                  <a:pt x="681228" y="381000"/>
                </a:lnTo>
                <a:lnTo>
                  <a:pt x="681228" y="1676400"/>
                </a:lnTo>
                <a:lnTo>
                  <a:pt x="605028" y="1676400"/>
                </a:lnTo>
                <a:lnTo>
                  <a:pt x="605028" y="1219200"/>
                </a:lnTo>
                <a:lnTo>
                  <a:pt x="452628" y="1219200"/>
                </a:lnTo>
                <a:lnTo>
                  <a:pt x="300228" y="1219200"/>
                </a:lnTo>
                <a:lnTo>
                  <a:pt x="300228" y="1676400"/>
                </a:lnTo>
                <a:lnTo>
                  <a:pt x="147828" y="1676400"/>
                </a:lnTo>
                <a:lnTo>
                  <a:pt x="147828" y="152400"/>
                </a:lnTo>
                <a:lnTo>
                  <a:pt x="952500" y="152400"/>
                </a:lnTo>
                <a:lnTo>
                  <a:pt x="952500" y="0"/>
                </a:lnTo>
                <a:lnTo>
                  <a:pt x="0" y="0"/>
                </a:lnTo>
                <a:lnTo>
                  <a:pt x="0" y="141732"/>
                </a:lnTo>
                <a:lnTo>
                  <a:pt x="0" y="152400"/>
                </a:lnTo>
                <a:lnTo>
                  <a:pt x="0" y="1818132"/>
                </a:lnTo>
                <a:lnTo>
                  <a:pt x="147828" y="1818132"/>
                </a:lnTo>
                <a:lnTo>
                  <a:pt x="147828" y="1828800"/>
                </a:lnTo>
                <a:lnTo>
                  <a:pt x="300228" y="1828800"/>
                </a:lnTo>
                <a:lnTo>
                  <a:pt x="300228" y="2319528"/>
                </a:lnTo>
                <a:lnTo>
                  <a:pt x="452628" y="2319528"/>
                </a:lnTo>
                <a:lnTo>
                  <a:pt x="452628" y="2308860"/>
                </a:lnTo>
                <a:lnTo>
                  <a:pt x="605028" y="2308860"/>
                </a:lnTo>
                <a:lnTo>
                  <a:pt x="605028" y="1828800"/>
                </a:lnTo>
                <a:lnTo>
                  <a:pt x="909828" y="1828800"/>
                </a:lnTo>
                <a:lnTo>
                  <a:pt x="909828" y="1676400"/>
                </a:lnTo>
                <a:lnTo>
                  <a:pt x="833628" y="1676400"/>
                </a:lnTo>
                <a:lnTo>
                  <a:pt x="833628" y="533400"/>
                </a:lnTo>
                <a:lnTo>
                  <a:pt x="1595628" y="533400"/>
                </a:lnTo>
                <a:lnTo>
                  <a:pt x="1595628" y="1219200"/>
                </a:lnTo>
                <a:lnTo>
                  <a:pt x="1976628" y="1219200"/>
                </a:lnTo>
                <a:lnTo>
                  <a:pt x="1976628" y="762000"/>
                </a:lnTo>
                <a:lnTo>
                  <a:pt x="2210562" y="762000"/>
                </a:lnTo>
                <a:lnTo>
                  <a:pt x="2210562" y="6096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91511" y="2156460"/>
            <a:ext cx="190500" cy="3863340"/>
            <a:chOff x="2191511" y="2156460"/>
            <a:chExt cx="190500" cy="3863340"/>
          </a:xfrm>
        </p:grpSpPr>
        <p:sp>
          <p:nvSpPr>
            <p:cNvPr id="5" name="object 5"/>
            <p:cNvSpPr/>
            <p:nvPr/>
          </p:nvSpPr>
          <p:spPr>
            <a:xfrm>
              <a:off x="2212847" y="5944362"/>
              <a:ext cx="76200" cy="75565"/>
            </a:xfrm>
            <a:custGeom>
              <a:avLst/>
              <a:gdLst/>
              <a:ahLst/>
              <a:cxnLst/>
              <a:rect l="l" t="t" r="r" b="b"/>
              <a:pathLst>
                <a:path w="76200" h="75564">
                  <a:moveTo>
                    <a:pt x="0" y="75437"/>
                  </a:moveTo>
                  <a:lnTo>
                    <a:pt x="76200" y="75437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543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10561" y="2175510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767071" y="4486655"/>
            <a:ext cx="338455" cy="172720"/>
          </a:xfrm>
          <a:custGeom>
            <a:avLst/>
            <a:gdLst/>
            <a:ahLst/>
            <a:cxnLst/>
            <a:rect l="l" t="t" r="r" b="b"/>
            <a:pathLst>
              <a:path w="338454" h="172720">
                <a:moveTo>
                  <a:pt x="338327" y="0"/>
                </a:moveTo>
                <a:lnTo>
                  <a:pt x="0" y="0"/>
                </a:lnTo>
                <a:lnTo>
                  <a:pt x="0" y="172212"/>
                </a:lnTo>
                <a:lnTo>
                  <a:pt x="338327" y="172212"/>
                </a:lnTo>
                <a:lnTo>
                  <a:pt x="338327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3692652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7200" y="420776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4981955"/>
            <a:ext cx="1906270" cy="120650"/>
          </a:xfrm>
          <a:custGeom>
            <a:avLst/>
            <a:gdLst/>
            <a:ahLst/>
            <a:cxnLst/>
            <a:rect l="l" t="t" r="r" b="b"/>
            <a:pathLst>
              <a:path w="1906270" h="120650">
                <a:moveTo>
                  <a:pt x="0" y="120396"/>
                </a:moveTo>
                <a:lnTo>
                  <a:pt x="1905762" y="120396"/>
                </a:lnTo>
                <a:lnTo>
                  <a:pt x="1905762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5632703"/>
            <a:ext cx="1981200" cy="152400"/>
          </a:xfrm>
          <a:custGeom>
            <a:avLst/>
            <a:gdLst/>
            <a:ahLst/>
            <a:cxnLst/>
            <a:rect l="l" t="t" r="r" b="b"/>
            <a:pathLst>
              <a:path w="1981200" h="152400">
                <a:moveTo>
                  <a:pt x="1981200" y="0"/>
                </a:moveTo>
                <a:lnTo>
                  <a:pt x="0" y="0"/>
                </a:lnTo>
                <a:lnTo>
                  <a:pt x="0" y="152400"/>
                </a:lnTo>
                <a:lnTo>
                  <a:pt x="1981200" y="152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3880103"/>
            <a:ext cx="474345" cy="152400"/>
          </a:xfrm>
          <a:custGeom>
            <a:avLst/>
            <a:gdLst/>
            <a:ahLst/>
            <a:cxnLst/>
            <a:rect l="l" t="t" r="r" b="b"/>
            <a:pathLst>
              <a:path w="474344" h="152400">
                <a:moveTo>
                  <a:pt x="473963" y="0"/>
                </a:moveTo>
                <a:lnTo>
                  <a:pt x="0" y="0"/>
                </a:lnTo>
                <a:lnTo>
                  <a:pt x="0" y="152400"/>
                </a:lnTo>
                <a:lnTo>
                  <a:pt x="473963" y="152400"/>
                </a:lnTo>
                <a:lnTo>
                  <a:pt x="473963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200" y="3651503"/>
            <a:ext cx="685800" cy="2133600"/>
          </a:xfrm>
          <a:custGeom>
            <a:avLst/>
            <a:gdLst/>
            <a:ahLst/>
            <a:cxnLst/>
            <a:rect l="l" t="t" r="r" b="b"/>
            <a:pathLst>
              <a:path w="685800" h="2133600">
                <a:moveTo>
                  <a:pt x="685800" y="0"/>
                </a:moveTo>
                <a:lnTo>
                  <a:pt x="0" y="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2133600"/>
                </a:lnTo>
                <a:lnTo>
                  <a:pt x="228600" y="2133600"/>
                </a:lnTo>
                <a:lnTo>
                  <a:pt x="228600" y="152400"/>
                </a:lnTo>
                <a:lnTo>
                  <a:pt x="685800" y="152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200" y="4712208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0"/>
                </a:lnTo>
                <a:lnTo>
                  <a:pt x="0" y="685799"/>
                </a:lnTo>
                <a:lnTo>
                  <a:pt x="304800" y="685799"/>
                </a:lnTo>
                <a:lnTo>
                  <a:pt x="3048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1147" y="3534155"/>
            <a:ext cx="457200" cy="10668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457200" y="0"/>
                </a:moveTo>
                <a:lnTo>
                  <a:pt x="0" y="0"/>
                </a:lnTo>
                <a:lnTo>
                  <a:pt x="0" y="1066800"/>
                </a:lnTo>
                <a:lnTo>
                  <a:pt x="457200" y="1066800"/>
                </a:lnTo>
                <a:lnTo>
                  <a:pt x="4572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961" y="4969764"/>
            <a:ext cx="98425" cy="152400"/>
          </a:xfrm>
          <a:custGeom>
            <a:avLst/>
            <a:gdLst/>
            <a:ahLst/>
            <a:cxnLst/>
            <a:rect l="l" t="t" r="r" b="b"/>
            <a:pathLst>
              <a:path w="98425" h="152400">
                <a:moveTo>
                  <a:pt x="0" y="152400"/>
                </a:moveTo>
                <a:lnTo>
                  <a:pt x="98298" y="152400"/>
                </a:lnTo>
                <a:lnTo>
                  <a:pt x="98298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5400" y="3540251"/>
            <a:ext cx="974090" cy="1155700"/>
          </a:xfrm>
          <a:custGeom>
            <a:avLst/>
            <a:gdLst/>
            <a:ahLst/>
            <a:cxnLst/>
            <a:rect l="l" t="t" r="r" b="b"/>
            <a:pathLst>
              <a:path w="974089" h="1155700">
                <a:moveTo>
                  <a:pt x="973836" y="0"/>
                </a:moveTo>
                <a:lnTo>
                  <a:pt x="364236" y="0"/>
                </a:lnTo>
                <a:lnTo>
                  <a:pt x="364236" y="803148"/>
                </a:lnTo>
                <a:lnTo>
                  <a:pt x="228600" y="803148"/>
                </a:lnTo>
                <a:lnTo>
                  <a:pt x="228600" y="621792"/>
                </a:lnTo>
                <a:lnTo>
                  <a:pt x="0" y="621792"/>
                </a:lnTo>
                <a:lnTo>
                  <a:pt x="0" y="1155192"/>
                </a:lnTo>
                <a:lnTo>
                  <a:pt x="228600" y="1155192"/>
                </a:lnTo>
                <a:lnTo>
                  <a:pt x="228600" y="955548"/>
                </a:lnTo>
                <a:lnTo>
                  <a:pt x="364236" y="955548"/>
                </a:lnTo>
                <a:lnTo>
                  <a:pt x="364236" y="1089660"/>
                </a:lnTo>
                <a:lnTo>
                  <a:pt x="973836" y="1089660"/>
                </a:lnTo>
                <a:lnTo>
                  <a:pt x="973836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8971" y="4495800"/>
            <a:ext cx="147955" cy="632460"/>
          </a:xfrm>
          <a:custGeom>
            <a:avLst/>
            <a:gdLst/>
            <a:ahLst/>
            <a:cxnLst/>
            <a:rect l="l" t="t" r="r" b="b"/>
            <a:pathLst>
              <a:path w="147954" h="632460">
                <a:moveTo>
                  <a:pt x="147827" y="0"/>
                </a:moveTo>
                <a:lnTo>
                  <a:pt x="0" y="0"/>
                </a:lnTo>
                <a:lnTo>
                  <a:pt x="0" y="632460"/>
                </a:lnTo>
                <a:lnTo>
                  <a:pt x="147827" y="632460"/>
                </a:lnTo>
                <a:lnTo>
                  <a:pt x="147827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8200" y="3701796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914400" y="0"/>
                </a:moveTo>
                <a:lnTo>
                  <a:pt x="0" y="0"/>
                </a:lnTo>
                <a:lnTo>
                  <a:pt x="0" y="152399"/>
                </a:lnTo>
                <a:lnTo>
                  <a:pt x="914400" y="152399"/>
                </a:lnTo>
                <a:lnTo>
                  <a:pt x="91440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3600" y="4040123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0" y="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1468" y="4003547"/>
            <a:ext cx="372110" cy="509270"/>
          </a:xfrm>
          <a:custGeom>
            <a:avLst/>
            <a:gdLst/>
            <a:ahLst/>
            <a:cxnLst/>
            <a:rect l="l" t="t" r="r" b="b"/>
            <a:pathLst>
              <a:path w="372109" h="509270">
                <a:moveTo>
                  <a:pt x="371856" y="356616"/>
                </a:moveTo>
                <a:lnTo>
                  <a:pt x="217932" y="356616"/>
                </a:lnTo>
                <a:lnTo>
                  <a:pt x="217932" y="152400"/>
                </a:lnTo>
                <a:lnTo>
                  <a:pt x="228587" y="152400"/>
                </a:lnTo>
                <a:lnTo>
                  <a:pt x="228587" y="0"/>
                </a:lnTo>
                <a:lnTo>
                  <a:pt x="0" y="0"/>
                </a:lnTo>
                <a:lnTo>
                  <a:pt x="0" y="152400"/>
                </a:lnTo>
                <a:lnTo>
                  <a:pt x="65532" y="152400"/>
                </a:lnTo>
                <a:lnTo>
                  <a:pt x="65532" y="492252"/>
                </a:lnTo>
                <a:lnTo>
                  <a:pt x="143256" y="492252"/>
                </a:lnTo>
                <a:lnTo>
                  <a:pt x="143256" y="509016"/>
                </a:lnTo>
                <a:lnTo>
                  <a:pt x="371856" y="509016"/>
                </a:lnTo>
                <a:lnTo>
                  <a:pt x="371856" y="35661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00" y="5638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1752600" y="0"/>
                </a:moveTo>
                <a:lnTo>
                  <a:pt x="0" y="0"/>
                </a:lnTo>
                <a:lnTo>
                  <a:pt x="0" y="152400"/>
                </a:lnTo>
                <a:lnTo>
                  <a:pt x="1752600" y="152400"/>
                </a:lnTo>
                <a:lnTo>
                  <a:pt x="1752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1709927"/>
            <a:ext cx="9141460" cy="4538980"/>
            <a:chOff x="0" y="1709927"/>
            <a:chExt cx="9141460" cy="4538980"/>
          </a:xfrm>
        </p:grpSpPr>
        <p:sp>
          <p:nvSpPr>
            <p:cNvPr id="24" name="object 24"/>
            <p:cNvSpPr/>
            <p:nvPr/>
          </p:nvSpPr>
          <p:spPr>
            <a:xfrm>
              <a:off x="7467600" y="4190999"/>
              <a:ext cx="685800" cy="1066800"/>
            </a:xfrm>
            <a:custGeom>
              <a:avLst/>
              <a:gdLst/>
              <a:ahLst/>
              <a:cxnLst/>
              <a:rect l="l" t="t" r="r" b="b"/>
              <a:pathLst>
                <a:path w="685800" h="1066800">
                  <a:moveTo>
                    <a:pt x="685800" y="478536"/>
                  </a:moveTo>
                  <a:lnTo>
                    <a:pt x="533400" y="478536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533400" y="1066800"/>
                  </a:lnTo>
                  <a:lnTo>
                    <a:pt x="533400" y="630936"/>
                  </a:lnTo>
                  <a:lnTo>
                    <a:pt x="685800" y="630936"/>
                  </a:lnTo>
                  <a:lnTo>
                    <a:pt x="685800" y="47853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4311"/>
              <a:ext cx="9140952" cy="45140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965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1435" y="2210561"/>
              <a:ext cx="17780" cy="3810000"/>
            </a:xfrm>
            <a:custGeom>
              <a:avLst/>
              <a:gdLst/>
              <a:ahLst/>
              <a:cxnLst/>
              <a:rect l="l" t="t" r="r" b="b"/>
              <a:pathLst>
                <a:path w="17779" h="3810000">
                  <a:moveTo>
                    <a:pt x="0" y="3810000"/>
                  </a:moveTo>
                  <a:lnTo>
                    <a:pt x="17525" y="3810000"/>
                  </a:lnTo>
                  <a:lnTo>
                    <a:pt x="17525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96561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18503" y="2209800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49161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41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541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1019" y="2209800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4161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10561" y="21343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0561" y="21343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56020" y="223265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3961" y="1709927"/>
              <a:ext cx="1371600" cy="86995"/>
            </a:xfrm>
            <a:custGeom>
              <a:avLst/>
              <a:gdLst/>
              <a:ahLst/>
              <a:cxnLst/>
              <a:rect l="l" t="t" r="r" b="b"/>
              <a:pathLst>
                <a:path w="13716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6"/>
                  </a:lnTo>
                  <a:lnTo>
                    <a:pt x="86868" y="28956"/>
                  </a:lnTo>
                  <a:lnTo>
                    <a:pt x="86868" y="0"/>
                  </a:lnTo>
                  <a:close/>
                </a:path>
                <a:path w="1371600" h="86994">
                  <a:moveTo>
                    <a:pt x="1284732" y="0"/>
                  </a:moveTo>
                  <a:lnTo>
                    <a:pt x="1284732" y="86868"/>
                  </a:lnTo>
                  <a:lnTo>
                    <a:pt x="1342644" y="57912"/>
                  </a:lnTo>
                  <a:lnTo>
                    <a:pt x="1299210" y="57912"/>
                  </a:lnTo>
                  <a:lnTo>
                    <a:pt x="1299210" y="28956"/>
                  </a:lnTo>
                  <a:lnTo>
                    <a:pt x="1342644" y="28956"/>
                  </a:lnTo>
                  <a:lnTo>
                    <a:pt x="1284732" y="0"/>
                  </a:lnTo>
                  <a:close/>
                </a:path>
                <a:path w="1371600" h="86994">
                  <a:moveTo>
                    <a:pt x="86868" y="28956"/>
                  </a:moveTo>
                  <a:lnTo>
                    <a:pt x="72390" y="28956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6"/>
                  </a:lnTo>
                  <a:close/>
                </a:path>
                <a:path w="1371600" h="86994">
                  <a:moveTo>
                    <a:pt x="1284732" y="28956"/>
                  </a:moveTo>
                  <a:lnTo>
                    <a:pt x="86868" y="28956"/>
                  </a:lnTo>
                  <a:lnTo>
                    <a:pt x="86868" y="57912"/>
                  </a:lnTo>
                  <a:lnTo>
                    <a:pt x="1284732" y="57912"/>
                  </a:lnTo>
                  <a:lnTo>
                    <a:pt x="1284732" y="28956"/>
                  </a:lnTo>
                  <a:close/>
                </a:path>
                <a:path w="1371600" h="86994">
                  <a:moveTo>
                    <a:pt x="1342644" y="28956"/>
                  </a:moveTo>
                  <a:lnTo>
                    <a:pt x="1299210" y="28956"/>
                  </a:lnTo>
                  <a:lnTo>
                    <a:pt x="1299210" y="57912"/>
                  </a:lnTo>
                  <a:lnTo>
                    <a:pt x="1342644" y="57912"/>
                  </a:lnTo>
                  <a:lnTo>
                    <a:pt x="1371600" y="43434"/>
                  </a:lnTo>
                  <a:lnTo>
                    <a:pt x="1342644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222044" y="289305"/>
            <a:ext cx="5694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19290" y="1445513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latin typeface="Arial"/>
                <a:cs typeface="Arial"/>
              </a:rPr>
              <a:t>LW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39162" y="1658111"/>
            <a:ext cx="3733800" cy="97790"/>
          </a:xfrm>
          <a:custGeom>
            <a:avLst/>
            <a:gdLst/>
            <a:ahLst/>
            <a:cxnLst/>
            <a:rect l="l" t="t" r="r" b="b"/>
            <a:pathLst>
              <a:path w="3733800" h="97789">
                <a:moveTo>
                  <a:pt x="1905000" y="43434"/>
                </a:moveTo>
                <a:lnTo>
                  <a:pt x="1876031" y="28956"/>
                </a:lnTo>
                <a:lnTo>
                  <a:pt x="1818132" y="0"/>
                </a:lnTo>
                <a:lnTo>
                  <a:pt x="1818132" y="28956"/>
                </a:lnTo>
                <a:lnTo>
                  <a:pt x="86868" y="28956"/>
                </a:lnTo>
                <a:lnTo>
                  <a:pt x="86868" y="0"/>
                </a:ln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1818132" y="57912"/>
                </a:lnTo>
                <a:lnTo>
                  <a:pt x="1818132" y="86868"/>
                </a:lnTo>
                <a:lnTo>
                  <a:pt x="1876044" y="57912"/>
                </a:lnTo>
                <a:lnTo>
                  <a:pt x="1905000" y="43434"/>
                </a:lnTo>
                <a:close/>
              </a:path>
              <a:path w="3733800" h="97789">
                <a:moveTo>
                  <a:pt x="3733800" y="54102"/>
                </a:moveTo>
                <a:lnTo>
                  <a:pt x="3704844" y="39624"/>
                </a:lnTo>
                <a:lnTo>
                  <a:pt x="3646932" y="10668"/>
                </a:lnTo>
                <a:lnTo>
                  <a:pt x="3646932" y="39624"/>
                </a:lnTo>
                <a:lnTo>
                  <a:pt x="2449068" y="39624"/>
                </a:lnTo>
                <a:lnTo>
                  <a:pt x="2449068" y="10668"/>
                </a:lnTo>
                <a:lnTo>
                  <a:pt x="2362200" y="54102"/>
                </a:lnTo>
                <a:lnTo>
                  <a:pt x="2449068" y="97536"/>
                </a:lnTo>
                <a:lnTo>
                  <a:pt x="2449068" y="68580"/>
                </a:lnTo>
                <a:lnTo>
                  <a:pt x="3646932" y="68580"/>
                </a:lnTo>
                <a:lnTo>
                  <a:pt x="3646932" y="97536"/>
                </a:lnTo>
                <a:lnTo>
                  <a:pt x="3704844" y="68580"/>
                </a:lnTo>
                <a:lnTo>
                  <a:pt x="3733800" y="54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146805" y="1445513"/>
            <a:ext cx="2463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805" algn="l"/>
              </a:tabLst>
            </a:pPr>
            <a:r>
              <a:rPr sz="1600" b="1" spc="-25" dirty="0">
                <a:latin typeface="Arial"/>
                <a:cs typeface="Arial"/>
              </a:rPr>
              <a:t>ADD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5" dirty="0">
                <a:latin typeface="Arial"/>
                <a:cs typeface="Arial"/>
              </a:rPr>
              <a:t>SW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29361" y="1676400"/>
            <a:ext cx="6191250" cy="4363720"/>
            <a:chOff x="229361" y="1676400"/>
            <a:chExt cx="6191250" cy="4363720"/>
          </a:xfrm>
        </p:grpSpPr>
        <p:sp>
          <p:nvSpPr>
            <p:cNvPr id="44" name="object 44"/>
            <p:cNvSpPr/>
            <p:nvPr/>
          </p:nvSpPr>
          <p:spPr>
            <a:xfrm>
              <a:off x="6249161" y="2210562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95800" y="2203704"/>
              <a:ext cx="59690" cy="3810000"/>
            </a:xfrm>
            <a:custGeom>
              <a:avLst/>
              <a:gdLst/>
              <a:ahLst/>
              <a:cxnLst/>
              <a:rect l="l" t="t" r="r" b="b"/>
              <a:pathLst>
                <a:path w="59689" h="3810000">
                  <a:moveTo>
                    <a:pt x="0" y="3810000"/>
                  </a:moveTo>
                  <a:lnTo>
                    <a:pt x="59436" y="3810000"/>
                  </a:lnTo>
                  <a:lnTo>
                    <a:pt x="59436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5235" y="2209800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86000" y="2185415"/>
              <a:ext cx="106680" cy="3810000"/>
            </a:xfrm>
            <a:custGeom>
              <a:avLst/>
              <a:gdLst/>
              <a:ahLst/>
              <a:cxnLst/>
              <a:rect l="l" t="t" r="r" b="b"/>
              <a:pathLst>
                <a:path w="106680" h="3810000">
                  <a:moveTo>
                    <a:pt x="106680" y="0"/>
                  </a:moveTo>
                  <a:lnTo>
                    <a:pt x="76200" y="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3810000"/>
                  </a:lnTo>
                  <a:lnTo>
                    <a:pt x="30480" y="3810000"/>
                  </a:lnTo>
                  <a:lnTo>
                    <a:pt x="76200" y="3810000"/>
                  </a:lnTo>
                  <a:lnTo>
                    <a:pt x="106680" y="381000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09800" y="2183891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10561" y="2175509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9361" y="1676400"/>
              <a:ext cx="1905000" cy="86995"/>
            </a:xfrm>
            <a:custGeom>
              <a:avLst/>
              <a:gdLst/>
              <a:ahLst/>
              <a:cxnLst/>
              <a:rect l="l" t="t" r="r" b="b"/>
              <a:pathLst>
                <a:path w="19050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1905000" h="86994">
                  <a:moveTo>
                    <a:pt x="1818132" y="0"/>
                  </a:moveTo>
                  <a:lnTo>
                    <a:pt x="1818132" y="86867"/>
                  </a:lnTo>
                  <a:lnTo>
                    <a:pt x="1876044" y="57912"/>
                  </a:lnTo>
                  <a:lnTo>
                    <a:pt x="1832610" y="57912"/>
                  </a:lnTo>
                  <a:lnTo>
                    <a:pt x="1832610" y="28955"/>
                  </a:lnTo>
                  <a:lnTo>
                    <a:pt x="1876043" y="28955"/>
                  </a:lnTo>
                  <a:lnTo>
                    <a:pt x="1818132" y="0"/>
                  </a:lnTo>
                  <a:close/>
                </a:path>
                <a:path w="19050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1905000" h="86994">
                  <a:moveTo>
                    <a:pt x="18181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1818132" y="57912"/>
                  </a:lnTo>
                  <a:lnTo>
                    <a:pt x="1818132" y="28955"/>
                  </a:lnTo>
                  <a:close/>
                </a:path>
                <a:path w="1905000" h="86994">
                  <a:moveTo>
                    <a:pt x="1876043" y="28955"/>
                  </a:moveTo>
                  <a:lnTo>
                    <a:pt x="1832610" y="28955"/>
                  </a:lnTo>
                  <a:lnTo>
                    <a:pt x="1832610" y="57912"/>
                  </a:lnTo>
                  <a:lnTo>
                    <a:pt x="1876044" y="57912"/>
                  </a:lnTo>
                  <a:lnTo>
                    <a:pt x="1905000" y="43434"/>
                  </a:lnTo>
                  <a:lnTo>
                    <a:pt x="18760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38275" y="1464691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SUB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4981955"/>
            <a:ext cx="17145" cy="120650"/>
          </a:xfrm>
          <a:custGeom>
            <a:avLst/>
            <a:gdLst/>
            <a:ahLst/>
            <a:cxnLst/>
            <a:rect l="l" t="t" r="r" b="b"/>
            <a:pathLst>
              <a:path w="17144" h="120650">
                <a:moveTo>
                  <a:pt x="0" y="120396"/>
                </a:moveTo>
                <a:lnTo>
                  <a:pt x="16763" y="120396"/>
                </a:lnTo>
                <a:lnTo>
                  <a:pt x="16763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2364" y="4981955"/>
            <a:ext cx="1584325" cy="120650"/>
          </a:xfrm>
          <a:custGeom>
            <a:avLst/>
            <a:gdLst/>
            <a:ahLst/>
            <a:cxnLst/>
            <a:rect l="l" t="t" r="r" b="b"/>
            <a:pathLst>
              <a:path w="1584325" h="120650">
                <a:moveTo>
                  <a:pt x="0" y="120396"/>
                </a:moveTo>
                <a:lnTo>
                  <a:pt x="1584198" y="120396"/>
                </a:lnTo>
                <a:lnTo>
                  <a:pt x="1584198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3692652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7200" y="4207764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228600" y="0"/>
                </a:moveTo>
                <a:lnTo>
                  <a:pt x="0" y="0"/>
                </a:lnTo>
                <a:lnTo>
                  <a:pt x="0" y="152400"/>
                </a:lnTo>
                <a:lnTo>
                  <a:pt x="228600" y="1524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5632703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0" y="5632703"/>
            <a:ext cx="17145" cy="152400"/>
          </a:xfrm>
          <a:custGeom>
            <a:avLst/>
            <a:gdLst/>
            <a:ahLst/>
            <a:cxnLst/>
            <a:rect l="l" t="t" r="r" b="b"/>
            <a:pathLst>
              <a:path w="17144" h="152400">
                <a:moveTo>
                  <a:pt x="0" y="152400"/>
                </a:moveTo>
                <a:lnTo>
                  <a:pt x="16763" y="152400"/>
                </a:lnTo>
                <a:lnTo>
                  <a:pt x="16763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2364" y="5632703"/>
            <a:ext cx="1583690" cy="152400"/>
          </a:xfrm>
          <a:custGeom>
            <a:avLst/>
            <a:gdLst/>
            <a:ahLst/>
            <a:cxnLst/>
            <a:rect l="l" t="t" r="r" b="b"/>
            <a:pathLst>
              <a:path w="1583689" h="152400">
                <a:moveTo>
                  <a:pt x="0" y="152400"/>
                </a:moveTo>
                <a:lnTo>
                  <a:pt x="1583436" y="152400"/>
                </a:lnTo>
                <a:lnTo>
                  <a:pt x="158343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3880103"/>
            <a:ext cx="474345" cy="152400"/>
          </a:xfrm>
          <a:custGeom>
            <a:avLst/>
            <a:gdLst/>
            <a:ahLst/>
            <a:cxnLst/>
            <a:rect l="l" t="t" r="r" b="b"/>
            <a:pathLst>
              <a:path w="474344" h="152400">
                <a:moveTo>
                  <a:pt x="473963" y="0"/>
                </a:moveTo>
                <a:lnTo>
                  <a:pt x="0" y="0"/>
                </a:lnTo>
                <a:lnTo>
                  <a:pt x="0" y="152400"/>
                </a:lnTo>
                <a:lnTo>
                  <a:pt x="473963" y="152400"/>
                </a:lnTo>
                <a:lnTo>
                  <a:pt x="4739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1062" y="3651503"/>
            <a:ext cx="647065" cy="2133600"/>
          </a:xfrm>
          <a:custGeom>
            <a:avLst/>
            <a:gdLst/>
            <a:ahLst/>
            <a:cxnLst/>
            <a:rect l="l" t="t" r="r" b="b"/>
            <a:pathLst>
              <a:path w="647064" h="2133600">
                <a:moveTo>
                  <a:pt x="646938" y="0"/>
                </a:moveTo>
                <a:lnTo>
                  <a:pt x="0" y="0"/>
                </a:lnTo>
                <a:lnTo>
                  <a:pt x="0" y="152400"/>
                </a:lnTo>
                <a:lnTo>
                  <a:pt x="37338" y="152400"/>
                </a:lnTo>
                <a:lnTo>
                  <a:pt x="37338" y="2133600"/>
                </a:lnTo>
                <a:lnTo>
                  <a:pt x="189738" y="2133600"/>
                </a:lnTo>
                <a:lnTo>
                  <a:pt x="189738" y="152400"/>
                </a:lnTo>
                <a:lnTo>
                  <a:pt x="646938" y="152400"/>
                </a:lnTo>
                <a:lnTo>
                  <a:pt x="6469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6200" y="4712208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0"/>
                </a:lnTo>
                <a:lnTo>
                  <a:pt x="0" y="685799"/>
                </a:lnTo>
                <a:lnTo>
                  <a:pt x="304800" y="685799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1147" y="3534155"/>
            <a:ext cx="457200" cy="10668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457200" y="0"/>
                </a:moveTo>
                <a:lnTo>
                  <a:pt x="0" y="0"/>
                </a:lnTo>
                <a:lnTo>
                  <a:pt x="0" y="1066800"/>
                </a:lnTo>
                <a:lnTo>
                  <a:pt x="457200" y="10668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8200" y="5638800"/>
            <a:ext cx="1600200" cy="152400"/>
          </a:xfrm>
          <a:custGeom>
            <a:avLst/>
            <a:gdLst/>
            <a:ahLst/>
            <a:cxnLst/>
            <a:rect l="l" t="t" r="r" b="b"/>
            <a:pathLst>
              <a:path w="1600200" h="152400">
                <a:moveTo>
                  <a:pt x="1600200" y="0"/>
                </a:moveTo>
                <a:lnTo>
                  <a:pt x="0" y="0"/>
                </a:lnTo>
                <a:lnTo>
                  <a:pt x="0" y="152400"/>
                </a:lnTo>
                <a:lnTo>
                  <a:pt x="1600200" y="152400"/>
                </a:lnTo>
                <a:lnTo>
                  <a:pt x="16002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961" y="4191000"/>
            <a:ext cx="532765" cy="152400"/>
          </a:xfrm>
          <a:custGeom>
            <a:avLst/>
            <a:gdLst/>
            <a:ahLst/>
            <a:cxnLst/>
            <a:rect l="l" t="t" r="r" b="b"/>
            <a:pathLst>
              <a:path w="532764" h="152400">
                <a:moveTo>
                  <a:pt x="0" y="152400"/>
                </a:moveTo>
                <a:lnTo>
                  <a:pt x="532638" y="152400"/>
                </a:lnTo>
                <a:lnTo>
                  <a:pt x="532638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8962" y="3540251"/>
            <a:ext cx="1599565" cy="1155700"/>
          </a:xfrm>
          <a:custGeom>
            <a:avLst/>
            <a:gdLst/>
            <a:ahLst/>
            <a:cxnLst/>
            <a:rect l="l" t="t" r="r" b="b"/>
            <a:pathLst>
              <a:path w="1599564" h="1155700">
                <a:moveTo>
                  <a:pt x="819150" y="152400"/>
                </a:moveTo>
                <a:lnTo>
                  <a:pt x="0" y="152400"/>
                </a:lnTo>
                <a:lnTo>
                  <a:pt x="0" y="304800"/>
                </a:lnTo>
                <a:lnTo>
                  <a:pt x="819150" y="304800"/>
                </a:lnTo>
                <a:lnTo>
                  <a:pt x="819150" y="152400"/>
                </a:lnTo>
                <a:close/>
              </a:path>
              <a:path w="1599564" h="1155700">
                <a:moveTo>
                  <a:pt x="1599438" y="499872"/>
                </a:moveTo>
                <a:lnTo>
                  <a:pt x="1430274" y="499872"/>
                </a:lnTo>
                <a:lnTo>
                  <a:pt x="1430274" y="0"/>
                </a:lnTo>
                <a:lnTo>
                  <a:pt x="820674" y="0"/>
                </a:lnTo>
                <a:lnTo>
                  <a:pt x="820674" y="803148"/>
                </a:lnTo>
                <a:lnTo>
                  <a:pt x="685038" y="803148"/>
                </a:lnTo>
                <a:lnTo>
                  <a:pt x="685038" y="621792"/>
                </a:lnTo>
                <a:lnTo>
                  <a:pt x="456438" y="621792"/>
                </a:lnTo>
                <a:lnTo>
                  <a:pt x="456438" y="1155192"/>
                </a:lnTo>
                <a:lnTo>
                  <a:pt x="685038" y="1155192"/>
                </a:lnTo>
                <a:lnTo>
                  <a:pt x="685038" y="955548"/>
                </a:lnTo>
                <a:lnTo>
                  <a:pt x="820674" y="955548"/>
                </a:lnTo>
                <a:lnTo>
                  <a:pt x="820674" y="1089660"/>
                </a:lnTo>
                <a:lnTo>
                  <a:pt x="1430274" y="1089660"/>
                </a:lnTo>
                <a:lnTo>
                  <a:pt x="1430274" y="652272"/>
                </a:lnTo>
                <a:lnTo>
                  <a:pt x="1599438" y="652272"/>
                </a:lnTo>
                <a:lnTo>
                  <a:pt x="1599438" y="499872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11468" y="4003547"/>
            <a:ext cx="447040" cy="492759"/>
          </a:xfrm>
          <a:custGeom>
            <a:avLst/>
            <a:gdLst/>
            <a:ahLst/>
            <a:cxnLst/>
            <a:rect l="l" t="t" r="r" b="b"/>
            <a:pathLst>
              <a:path w="447040" h="492760">
                <a:moveTo>
                  <a:pt x="446532" y="356616"/>
                </a:moveTo>
                <a:lnTo>
                  <a:pt x="217932" y="356616"/>
                </a:lnTo>
                <a:lnTo>
                  <a:pt x="217932" y="152400"/>
                </a:lnTo>
                <a:lnTo>
                  <a:pt x="228587" y="152400"/>
                </a:lnTo>
                <a:lnTo>
                  <a:pt x="228587" y="0"/>
                </a:lnTo>
                <a:lnTo>
                  <a:pt x="0" y="0"/>
                </a:lnTo>
                <a:lnTo>
                  <a:pt x="0" y="152400"/>
                </a:lnTo>
                <a:lnTo>
                  <a:pt x="65532" y="152400"/>
                </a:lnTo>
                <a:lnTo>
                  <a:pt x="65532" y="492252"/>
                </a:lnTo>
                <a:lnTo>
                  <a:pt x="143256" y="492252"/>
                </a:lnTo>
                <a:lnTo>
                  <a:pt x="217932" y="492252"/>
                </a:lnTo>
                <a:lnTo>
                  <a:pt x="446532" y="492252"/>
                </a:lnTo>
                <a:lnTo>
                  <a:pt x="446532" y="356616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4198619"/>
            <a:ext cx="939165" cy="1066800"/>
          </a:xfrm>
          <a:custGeom>
            <a:avLst/>
            <a:gdLst/>
            <a:ahLst/>
            <a:cxnLst/>
            <a:rect l="l" t="t" r="r" b="b"/>
            <a:pathLst>
              <a:path w="939165" h="1066800">
                <a:moveTo>
                  <a:pt x="938784" y="0"/>
                </a:moveTo>
                <a:lnTo>
                  <a:pt x="405384" y="0"/>
                </a:lnTo>
                <a:lnTo>
                  <a:pt x="405384" y="737616"/>
                </a:lnTo>
                <a:lnTo>
                  <a:pt x="0" y="737616"/>
                </a:lnTo>
                <a:lnTo>
                  <a:pt x="0" y="906780"/>
                </a:lnTo>
                <a:lnTo>
                  <a:pt x="405384" y="906780"/>
                </a:lnTo>
                <a:lnTo>
                  <a:pt x="405384" y="1066800"/>
                </a:lnTo>
                <a:lnTo>
                  <a:pt x="938784" y="1066800"/>
                </a:lnTo>
                <a:lnTo>
                  <a:pt x="938784" y="0"/>
                </a:lnTo>
                <a:close/>
              </a:path>
            </a:pathLst>
          </a:custGeom>
          <a:solidFill>
            <a:srgbClr val="00E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9964" y="4378451"/>
            <a:ext cx="440690" cy="1905000"/>
          </a:xfrm>
          <a:custGeom>
            <a:avLst/>
            <a:gdLst/>
            <a:ahLst/>
            <a:cxnLst/>
            <a:rect l="l" t="t" r="r" b="b"/>
            <a:pathLst>
              <a:path w="440689" h="1905000">
                <a:moveTo>
                  <a:pt x="440436" y="24384"/>
                </a:moveTo>
                <a:lnTo>
                  <a:pt x="152400" y="24384"/>
                </a:lnTo>
                <a:lnTo>
                  <a:pt x="152400" y="0"/>
                </a:lnTo>
                <a:lnTo>
                  <a:pt x="0" y="0"/>
                </a:lnTo>
                <a:lnTo>
                  <a:pt x="0" y="1905000"/>
                </a:lnTo>
                <a:lnTo>
                  <a:pt x="152400" y="1905000"/>
                </a:lnTo>
                <a:lnTo>
                  <a:pt x="152400" y="117348"/>
                </a:lnTo>
                <a:lnTo>
                  <a:pt x="440436" y="117348"/>
                </a:lnTo>
                <a:lnTo>
                  <a:pt x="440436" y="2438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0800" y="5640323"/>
            <a:ext cx="5943600" cy="532130"/>
          </a:xfrm>
          <a:custGeom>
            <a:avLst/>
            <a:gdLst/>
            <a:ahLst/>
            <a:cxnLst/>
            <a:rect l="l" t="t" r="r" b="b"/>
            <a:pathLst>
              <a:path w="5943600" h="532129">
                <a:moveTo>
                  <a:pt x="5943600" y="0"/>
                </a:moveTo>
                <a:lnTo>
                  <a:pt x="5715762" y="0"/>
                </a:lnTo>
                <a:lnTo>
                  <a:pt x="5715762" y="150876"/>
                </a:lnTo>
                <a:lnTo>
                  <a:pt x="5791200" y="150876"/>
                </a:lnTo>
                <a:lnTo>
                  <a:pt x="5791200" y="379476"/>
                </a:lnTo>
                <a:lnTo>
                  <a:pt x="0" y="379476"/>
                </a:lnTo>
                <a:lnTo>
                  <a:pt x="0" y="496824"/>
                </a:lnTo>
                <a:lnTo>
                  <a:pt x="5791200" y="496824"/>
                </a:lnTo>
                <a:lnTo>
                  <a:pt x="5791200" y="531876"/>
                </a:lnTo>
                <a:lnTo>
                  <a:pt x="5943600" y="531876"/>
                </a:lnTo>
                <a:lnTo>
                  <a:pt x="5943600" y="150876"/>
                </a:lnTo>
                <a:lnTo>
                  <a:pt x="5943600" y="74676"/>
                </a:lnTo>
                <a:lnTo>
                  <a:pt x="59436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0" y="3564635"/>
            <a:ext cx="949960" cy="2455545"/>
          </a:xfrm>
          <a:custGeom>
            <a:avLst/>
            <a:gdLst/>
            <a:ahLst/>
            <a:cxnLst/>
            <a:rect l="l" t="t" r="r" b="b"/>
            <a:pathLst>
              <a:path w="949960" h="2455545">
                <a:moveTo>
                  <a:pt x="949452" y="0"/>
                </a:moveTo>
                <a:lnTo>
                  <a:pt x="492252" y="0"/>
                </a:lnTo>
                <a:lnTo>
                  <a:pt x="492252" y="550164"/>
                </a:lnTo>
                <a:lnTo>
                  <a:pt x="152400" y="550164"/>
                </a:lnTo>
                <a:lnTo>
                  <a:pt x="0" y="550164"/>
                </a:lnTo>
                <a:lnTo>
                  <a:pt x="0" y="702564"/>
                </a:lnTo>
                <a:lnTo>
                  <a:pt x="0" y="2455164"/>
                </a:lnTo>
                <a:lnTo>
                  <a:pt x="152400" y="2455164"/>
                </a:lnTo>
                <a:lnTo>
                  <a:pt x="152400" y="702564"/>
                </a:lnTo>
                <a:lnTo>
                  <a:pt x="492252" y="702564"/>
                </a:lnTo>
                <a:lnTo>
                  <a:pt x="492252" y="1066800"/>
                </a:lnTo>
                <a:lnTo>
                  <a:pt x="949452" y="1066800"/>
                </a:lnTo>
                <a:lnTo>
                  <a:pt x="94945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1658111"/>
            <a:ext cx="9144000" cy="4650105"/>
            <a:chOff x="0" y="1658111"/>
            <a:chExt cx="9144000" cy="4650105"/>
          </a:xfrm>
        </p:grpSpPr>
        <p:sp>
          <p:nvSpPr>
            <p:cNvPr id="22" name="object 22"/>
            <p:cNvSpPr/>
            <p:nvPr/>
          </p:nvSpPr>
          <p:spPr>
            <a:xfrm>
              <a:off x="2819400" y="4571999"/>
              <a:ext cx="6324600" cy="1736089"/>
            </a:xfrm>
            <a:custGeom>
              <a:avLst/>
              <a:gdLst/>
              <a:ahLst/>
              <a:cxnLst/>
              <a:rect l="l" t="t" r="r" b="b"/>
              <a:pathLst>
                <a:path w="6324600" h="1736089">
                  <a:moveTo>
                    <a:pt x="5902452" y="111264"/>
                  </a:moveTo>
                  <a:lnTo>
                    <a:pt x="5487162" y="111264"/>
                  </a:lnTo>
                  <a:lnTo>
                    <a:pt x="5487162" y="242316"/>
                  </a:lnTo>
                  <a:lnTo>
                    <a:pt x="5902452" y="242316"/>
                  </a:lnTo>
                  <a:lnTo>
                    <a:pt x="5902452" y="111264"/>
                  </a:lnTo>
                  <a:close/>
                </a:path>
                <a:path w="6324600" h="1736089">
                  <a:moveTo>
                    <a:pt x="6324600" y="252996"/>
                  </a:moveTo>
                  <a:lnTo>
                    <a:pt x="6147816" y="252996"/>
                  </a:lnTo>
                  <a:lnTo>
                    <a:pt x="6147816" y="0"/>
                  </a:lnTo>
                  <a:lnTo>
                    <a:pt x="5919216" y="0"/>
                  </a:lnTo>
                  <a:lnTo>
                    <a:pt x="5919216" y="609600"/>
                  </a:lnTo>
                  <a:lnTo>
                    <a:pt x="6147816" y="609600"/>
                  </a:lnTo>
                  <a:lnTo>
                    <a:pt x="6147816" y="403860"/>
                  </a:lnTo>
                  <a:lnTo>
                    <a:pt x="6207252" y="403860"/>
                  </a:lnTo>
                  <a:lnTo>
                    <a:pt x="6207252" y="1583436"/>
                  </a:lnTo>
                  <a:lnTo>
                    <a:pt x="0" y="1583436"/>
                  </a:lnTo>
                  <a:lnTo>
                    <a:pt x="0" y="1735836"/>
                  </a:lnTo>
                  <a:lnTo>
                    <a:pt x="6324600" y="1735836"/>
                  </a:lnTo>
                  <a:lnTo>
                    <a:pt x="6324600" y="1676400"/>
                  </a:lnTo>
                  <a:lnTo>
                    <a:pt x="6324600" y="1583436"/>
                  </a:lnTo>
                  <a:lnTo>
                    <a:pt x="6324600" y="403860"/>
                  </a:lnTo>
                  <a:lnTo>
                    <a:pt x="6324600" y="275844"/>
                  </a:lnTo>
                  <a:lnTo>
                    <a:pt x="6324600" y="25299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965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1708" y="2209799"/>
              <a:ext cx="48895" cy="3810000"/>
            </a:xfrm>
            <a:custGeom>
              <a:avLst/>
              <a:gdLst/>
              <a:ahLst/>
              <a:cxnLst/>
              <a:rect l="l" t="t" r="r" b="b"/>
              <a:pathLst>
                <a:path w="48895" h="3810000">
                  <a:moveTo>
                    <a:pt x="0" y="3810000"/>
                  </a:moveTo>
                  <a:lnTo>
                    <a:pt x="48767" y="3810000"/>
                  </a:lnTo>
                  <a:lnTo>
                    <a:pt x="48767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0476" y="220217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4311"/>
              <a:ext cx="9140952" cy="45140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49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49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56020" y="2209799"/>
              <a:ext cx="62865" cy="3810000"/>
            </a:xfrm>
            <a:custGeom>
              <a:avLst/>
              <a:gdLst/>
              <a:ahLst/>
              <a:cxnLst/>
              <a:rect l="l" t="t" r="r" b="b"/>
              <a:pathLst>
                <a:path w="62864" h="3810000">
                  <a:moveTo>
                    <a:pt x="0" y="3810000"/>
                  </a:moveTo>
                  <a:lnTo>
                    <a:pt x="62483" y="3810000"/>
                  </a:lnTo>
                  <a:lnTo>
                    <a:pt x="62483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12835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4161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16479" y="5985509"/>
              <a:ext cx="76200" cy="17780"/>
            </a:xfrm>
            <a:custGeom>
              <a:avLst/>
              <a:gdLst/>
              <a:ahLst/>
              <a:cxnLst/>
              <a:rect l="l" t="t" r="r" b="b"/>
              <a:pathLst>
                <a:path w="76200" h="17779">
                  <a:moveTo>
                    <a:pt x="0" y="17525"/>
                  </a:moveTo>
                  <a:lnTo>
                    <a:pt x="76200" y="17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752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8661" y="2175509"/>
              <a:ext cx="77470" cy="3810000"/>
            </a:xfrm>
            <a:custGeom>
              <a:avLst/>
              <a:gdLst/>
              <a:ahLst/>
              <a:cxnLst/>
              <a:rect l="l" t="t" r="r" b="b"/>
              <a:pathLst>
                <a:path w="77469" h="3810000">
                  <a:moveTo>
                    <a:pt x="0" y="3810000"/>
                  </a:moveTo>
                  <a:lnTo>
                    <a:pt x="76962" y="3810000"/>
                  </a:lnTo>
                  <a:lnTo>
                    <a:pt x="76962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48661" y="2175509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6561" y="1658111"/>
              <a:ext cx="762000" cy="86995"/>
            </a:xfrm>
            <a:custGeom>
              <a:avLst/>
              <a:gdLst/>
              <a:ahLst/>
              <a:cxnLst/>
              <a:rect l="l" t="t" r="r" b="b"/>
              <a:pathLst>
                <a:path w="7620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762000" h="86994">
                  <a:moveTo>
                    <a:pt x="675132" y="0"/>
                  </a:moveTo>
                  <a:lnTo>
                    <a:pt x="675132" y="86867"/>
                  </a:lnTo>
                  <a:lnTo>
                    <a:pt x="733044" y="57912"/>
                  </a:lnTo>
                  <a:lnTo>
                    <a:pt x="689610" y="57912"/>
                  </a:lnTo>
                  <a:lnTo>
                    <a:pt x="689610" y="28955"/>
                  </a:lnTo>
                  <a:lnTo>
                    <a:pt x="733043" y="28955"/>
                  </a:lnTo>
                  <a:lnTo>
                    <a:pt x="675132" y="0"/>
                  </a:lnTo>
                  <a:close/>
                </a:path>
                <a:path w="7620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762000" h="86994">
                  <a:moveTo>
                    <a:pt x="6751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675132" y="57912"/>
                  </a:lnTo>
                  <a:lnTo>
                    <a:pt x="675132" y="28955"/>
                  </a:lnTo>
                  <a:close/>
                </a:path>
                <a:path w="762000" h="86994">
                  <a:moveTo>
                    <a:pt x="733043" y="28955"/>
                  </a:moveTo>
                  <a:lnTo>
                    <a:pt x="689610" y="28955"/>
                  </a:lnTo>
                  <a:lnTo>
                    <a:pt x="689610" y="57912"/>
                  </a:lnTo>
                  <a:lnTo>
                    <a:pt x="733044" y="57912"/>
                  </a:lnTo>
                  <a:lnTo>
                    <a:pt x="762000" y="43434"/>
                  </a:lnTo>
                  <a:lnTo>
                    <a:pt x="7330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43290" y="1445513"/>
            <a:ext cx="318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70" dirty="0">
                <a:latin typeface="Arial"/>
                <a:cs typeface="Arial"/>
              </a:rPr>
              <a:t>LW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18503" y="1658111"/>
            <a:ext cx="1607185" cy="4361815"/>
            <a:chOff x="6318503" y="1658111"/>
            <a:chExt cx="1607185" cy="4361815"/>
          </a:xfrm>
        </p:grpSpPr>
        <p:sp>
          <p:nvSpPr>
            <p:cNvPr id="40" name="object 40"/>
            <p:cNvSpPr/>
            <p:nvPr/>
          </p:nvSpPr>
          <p:spPr>
            <a:xfrm>
              <a:off x="6318503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3961" y="1658111"/>
              <a:ext cx="1371600" cy="86995"/>
            </a:xfrm>
            <a:custGeom>
              <a:avLst/>
              <a:gdLst/>
              <a:ahLst/>
              <a:cxnLst/>
              <a:rect l="l" t="t" r="r" b="b"/>
              <a:pathLst>
                <a:path w="13716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1371600" h="86994">
                  <a:moveTo>
                    <a:pt x="1284732" y="0"/>
                  </a:moveTo>
                  <a:lnTo>
                    <a:pt x="1284732" y="86867"/>
                  </a:lnTo>
                  <a:lnTo>
                    <a:pt x="1342644" y="57912"/>
                  </a:lnTo>
                  <a:lnTo>
                    <a:pt x="1299210" y="57912"/>
                  </a:lnTo>
                  <a:lnTo>
                    <a:pt x="1299210" y="28955"/>
                  </a:lnTo>
                  <a:lnTo>
                    <a:pt x="1342643" y="28955"/>
                  </a:lnTo>
                  <a:lnTo>
                    <a:pt x="1284732" y="0"/>
                  </a:lnTo>
                  <a:close/>
                </a:path>
                <a:path w="13716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1371600" h="86994">
                  <a:moveTo>
                    <a:pt x="12847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1284732" y="57912"/>
                  </a:lnTo>
                  <a:lnTo>
                    <a:pt x="1284732" y="28955"/>
                  </a:lnTo>
                  <a:close/>
                </a:path>
                <a:path w="1371600" h="86994">
                  <a:moveTo>
                    <a:pt x="1342643" y="28955"/>
                  </a:moveTo>
                  <a:lnTo>
                    <a:pt x="1299210" y="28955"/>
                  </a:lnTo>
                  <a:lnTo>
                    <a:pt x="1299210" y="57912"/>
                  </a:lnTo>
                  <a:lnTo>
                    <a:pt x="1342644" y="57912"/>
                  </a:lnTo>
                  <a:lnTo>
                    <a:pt x="1371600" y="43434"/>
                  </a:lnTo>
                  <a:lnTo>
                    <a:pt x="13426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009892" y="1445513"/>
            <a:ext cx="353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SW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325623" y="1668779"/>
            <a:ext cx="4095115" cy="4348480"/>
            <a:chOff x="2325623" y="1668779"/>
            <a:chExt cx="4095115" cy="4348480"/>
          </a:xfrm>
        </p:grpSpPr>
        <p:sp>
          <p:nvSpPr>
            <p:cNvPr id="44" name="object 44"/>
            <p:cNvSpPr/>
            <p:nvPr/>
          </p:nvSpPr>
          <p:spPr>
            <a:xfrm>
              <a:off x="2325623" y="2180843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49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6362" y="1668779"/>
              <a:ext cx="3276600" cy="86995"/>
            </a:xfrm>
            <a:custGeom>
              <a:avLst/>
              <a:gdLst/>
              <a:ahLst/>
              <a:cxnLst/>
              <a:rect l="l" t="t" r="r" b="b"/>
              <a:pathLst>
                <a:path w="3276600" h="86994">
                  <a:moveTo>
                    <a:pt x="1371600" y="43434"/>
                  </a:moveTo>
                  <a:lnTo>
                    <a:pt x="1342644" y="28956"/>
                  </a:lnTo>
                  <a:lnTo>
                    <a:pt x="1284732" y="0"/>
                  </a:lnTo>
                  <a:lnTo>
                    <a:pt x="1284732" y="28956"/>
                  </a:lnTo>
                  <a:lnTo>
                    <a:pt x="86868" y="28956"/>
                  </a:lnTo>
                  <a:lnTo>
                    <a:pt x="86868" y="0"/>
                  </a:lnTo>
                  <a:lnTo>
                    <a:pt x="0" y="43434"/>
                  </a:lnTo>
                  <a:lnTo>
                    <a:pt x="86868" y="86868"/>
                  </a:lnTo>
                  <a:lnTo>
                    <a:pt x="86868" y="57912"/>
                  </a:lnTo>
                  <a:lnTo>
                    <a:pt x="1284732" y="57912"/>
                  </a:lnTo>
                  <a:lnTo>
                    <a:pt x="1284732" y="86868"/>
                  </a:lnTo>
                  <a:lnTo>
                    <a:pt x="1342644" y="57912"/>
                  </a:lnTo>
                  <a:lnTo>
                    <a:pt x="1371600" y="43434"/>
                  </a:lnTo>
                  <a:close/>
                </a:path>
                <a:path w="3276600" h="86994">
                  <a:moveTo>
                    <a:pt x="3276600" y="43434"/>
                  </a:moveTo>
                  <a:lnTo>
                    <a:pt x="3247644" y="28956"/>
                  </a:lnTo>
                  <a:lnTo>
                    <a:pt x="3189732" y="0"/>
                  </a:lnTo>
                  <a:lnTo>
                    <a:pt x="3189732" y="28956"/>
                  </a:lnTo>
                  <a:lnTo>
                    <a:pt x="1991868" y="28956"/>
                  </a:lnTo>
                  <a:lnTo>
                    <a:pt x="1991868" y="0"/>
                  </a:lnTo>
                  <a:lnTo>
                    <a:pt x="1905000" y="43434"/>
                  </a:lnTo>
                  <a:lnTo>
                    <a:pt x="1991868" y="86868"/>
                  </a:lnTo>
                  <a:lnTo>
                    <a:pt x="1991868" y="57912"/>
                  </a:lnTo>
                  <a:lnTo>
                    <a:pt x="3189732" y="57912"/>
                  </a:lnTo>
                  <a:lnTo>
                    <a:pt x="3189732" y="86868"/>
                  </a:lnTo>
                  <a:lnTo>
                    <a:pt x="3247644" y="57912"/>
                  </a:lnTo>
                  <a:lnTo>
                    <a:pt x="32766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1069644" y="365505"/>
            <a:ext cx="5694680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5</a:t>
            </a:r>
            <a:endParaRPr sz="3600">
              <a:latin typeface="Tahoma"/>
              <a:cs typeface="Tahoma"/>
            </a:endParaRPr>
          </a:p>
          <a:p>
            <a:pPr marL="2243455">
              <a:lnSpc>
                <a:spcPts val="1780"/>
              </a:lnSpc>
              <a:tabLst>
                <a:tab pos="4147185" algn="l"/>
              </a:tabLst>
            </a:pPr>
            <a:r>
              <a:rPr sz="1600" b="1" spc="-25" dirty="0">
                <a:latin typeface="Arial"/>
                <a:cs typeface="Arial"/>
              </a:rPr>
              <a:t>SUB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25" dirty="0">
                <a:latin typeface="Arial"/>
                <a:cs typeface="Arial"/>
              </a:rPr>
              <a:t>ADD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53233" y="2173985"/>
            <a:ext cx="2395855" cy="3825240"/>
          </a:xfrm>
          <a:custGeom>
            <a:avLst/>
            <a:gdLst/>
            <a:ahLst/>
            <a:cxnLst/>
            <a:rect l="l" t="t" r="r" b="b"/>
            <a:pathLst>
              <a:path w="2395854" h="3825240">
                <a:moveTo>
                  <a:pt x="0" y="3810000"/>
                </a:moveTo>
                <a:lnTo>
                  <a:pt x="152400" y="3810000"/>
                </a:lnTo>
                <a:lnTo>
                  <a:pt x="1524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  <a:path w="2395854" h="3825240">
                <a:moveTo>
                  <a:pt x="2243328" y="3825240"/>
                </a:moveTo>
                <a:lnTo>
                  <a:pt x="2395728" y="3825240"/>
                </a:lnTo>
                <a:lnTo>
                  <a:pt x="2395728" y="15239"/>
                </a:lnTo>
                <a:lnTo>
                  <a:pt x="2243328" y="15239"/>
                </a:lnTo>
                <a:lnTo>
                  <a:pt x="2243328" y="38252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5638800"/>
            <a:ext cx="1600200" cy="152400"/>
          </a:xfrm>
          <a:custGeom>
            <a:avLst/>
            <a:gdLst/>
            <a:ahLst/>
            <a:cxnLst/>
            <a:rect l="l" t="t" r="r" b="b"/>
            <a:pathLst>
              <a:path w="1600200" h="152400">
                <a:moveTo>
                  <a:pt x="1600200" y="0"/>
                </a:moveTo>
                <a:lnTo>
                  <a:pt x="0" y="0"/>
                </a:lnTo>
                <a:lnTo>
                  <a:pt x="0" y="152400"/>
                </a:lnTo>
                <a:lnTo>
                  <a:pt x="1600200" y="1524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961" y="4191000"/>
            <a:ext cx="532765" cy="152400"/>
          </a:xfrm>
          <a:custGeom>
            <a:avLst/>
            <a:gdLst/>
            <a:ahLst/>
            <a:cxnLst/>
            <a:rect l="l" t="t" r="r" b="b"/>
            <a:pathLst>
              <a:path w="532764" h="152400">
                <a:moveTo>
                  <a:pt x="0" y="152400"/>
                </a:moveTo>
                <a:lnTo>
                  <a:pt x="532638" y="152400"/>
                </a:lnTo>
                <a:lnTo>
                  <a:pt x="532638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5400" y="3540251"/>
            <a:ext cx="1143000" cy="1155700"/>
          </a:xfrm>
          <a:custGeom>
            <a:avLst/>
            <a:gdLst/>
            <a:ahLst/>
            <a:cxnLst/>
            <a:rect l="l" t="t" r="r" b="b"/>
            <a:pathLst>
              <a:path w="1143000" h="1155700">
                <a:moveTo>
                  <a:pt x="1143000" y="499872"/>
                </a:moveTo>
                <a:lnTo>
                  <a:pt x="973836" y="499872"/>
                </a:lnTo>
                <a:lnTo>
                  <a:pt x="973836" y="0"/>
                </a:lnTo>
                <a:lnTo>
                  <a:pt x="364236" y="0"/>
                </a:lnTo>
                <a:lnTo>
                  <a:pt x="364236" y="803148"/>
                </a:lnTo>
                <a:lnTo>
                  <a:pt x="228600" y="803148"/>
                </a:lnTo>
                <a:lnTo>
                  <a:pt x="228600" y="621792"/>
                </a:lnTo>
                <a:lnTo>
                  <a:pt x="0" y="621792"/>
                </a:lnTo>
                <a:lnTo>
                  <a:pt x="0" y="1155192"/>
                </a:lnTo>
                <a:lnTo>
                  <a:pt x="228600" y="1155192"/>
                </a:lnTo>
                <a:lnTo>
                  <a:pt x="228600" y="955548"/>
                </a:lnTo>
                <a:lnTo>
                  <a:pt x="364236" y="955548"/>
                </a:lnTo>
                <a:lnTo>
                  <a:pt x="364236" y="1089660"/>
                </a:lnTo>
                <a:lnTo>
                  <a:pt x="973836" y="1089660"/>
                </a:lnTo>
                <a:lnTo>
                  <a:pt x="973836" y="652272"/>
                </a:lnTo>
                <a:lnTo>
                  <a:pt x="1143000" y="652272"/>
                </a:lnTo>
                <a:lnTo>
                  <a:pt x="1143000" y="4998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5638800"/>
            <a:ext cx="1752600" cy="152400"/>
          </a:xfrm>
          <a:custGeom>
            <a:avLst/>
            <a:gdLst/>
            <a:ahLst/>
            <a:cxnLst/>
            <a:rect l="l" t="t" r="r" b="b"/>
            <a:pathLst>
              <a:path w="1752600" h="152400">
                <a:moveTo>
                  <a:pt x="1752600" y="0"/>
                </a:moveTo>
                <a:lnTo>
                  <a:pt x="0" y="0"/>
                </a:lnTo>
                <a:lnTo>
                  <a:pt x="0" y="152400"/>
                </a:lnTo>
                <a:lnTo>
                  <a:pt x="1752600" y="152400"/>
                </a:lnTo>
                <a:lnTo>
                  <a:pt x="17526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1658111"/>
            <a:ext cx="9141460" cy="4590415"/>
            <a:chOff x="0" y="1658111"/>
            <a:chExt cx="9141460" cy="4590415"/>
          </a:xfrm>
        </p:grpSpPr>
        <p:sp>
          <p:nvSpPr>
            <p:cNvPr id="7" name="object 7"/>
            <p:cNvSpPr/>
            <p:nvPr/>
          </p:nvSpPr>
          <p:spPr>
            <a:xfrm>
              <a:off x="6411468" y="4003547"/>
              <a:ext cx="1742439" cy="1635760"/>
            </a:xfrm>
            <a:custGeom>
              <a:avLst/>
              <a:gdLst/>
              <a:ahLst/>
              <a:cxnLst/>
              <a:rect l="l" t="t" r="r" b="b"/>
              <a:pathLst>
                <a:path w="1742440" h="1635760">
                  <a:moveTo>
                    <a:pt x="1741932" y="1482852"/>
                  </a:moveTo>
                  <a:lnTo>
                    <a:pt x="252984" y="1482852"/>
                  </a:lnTo>
                  <a:lnTo>
                    <a:pt x="252984" y="111252"/>
                  </a:lnTo>
                  <a:lnTo>
                    <a:pt x="228587" y="111252"/>
                  </a:lnTo>
                  <a:lnTo>
                    <a:pt x="228587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100584" y="152400"/>
                  </a:lnTo>
                  <a:lnTo>
                    <a:pt x="100584" y="1635252"/>
                  </a:lnTo>
                  <a:lnTo>
                    <a:pt x="143256" y="1635252"/>
                  </a:lnTo>
                  <a:lnTo>
                    <a:pt x="252984" y="1635252"/>
                  </a:lnTo>
                  <a:lnTo>
                    <a:pt x="1741932" y="1635252"/>
                  </a:lnTo>
                  <a:lnTo>
                    <a:pt x="1741932" y="1482852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65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5235" y="2197607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4311"/>
              <a:ext cx="9140952" cy="45140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49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9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4161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0854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60854" y="2184653"/>
              <a:ext cx="2388235" cy="3815079"/>
            </a:xfrm>
            <a:custGeom>
              <a:avLst/>
              <a:gdLst/>
              <a:ahLst/>
              <a:cxnLst/>
              <a:rect l="l" t="t" r="r" b="b"/>
              <a:pathLst>
                <a:path w="2388235" h="3815079">
                  <a:moveTo>
                    <a:pt x="0" y="3814572"/>
                  </a:moveTo>
                  <a:lnTo>
                    <a:pt x="152400" y="3814572"/>
                  </a:lnTo>
                  <a:lnTo>
                    <a:pt x="152400" y="4572"/>
                  </a:lnTo>
                  <a:lnTo>
                    <a:pt x="0" y="4572"/>
                  </a:lnTo>
                  <a:lnTo>
                    <a:pt x="0" y="3814572"/>
                  </a:lnTo>
                  <a:close/>
                </a:path>
                <a:path w="2388235" h="3815079">
                  <a:moveTo>
                    <a:pt x="2235708" y="3810000"/>
                  </a:moveTo>
                  <a:lnTo>
                    <a:pt x="2388108" y="3810000"/>
                  </a:lnTo>
                  <a:lnTo>
                    <a:pt x="2388108" y="0"/>
                  </a:lnTo>
                  <a:lnTo>
                    <a:pt x="2235708" y="0"/>
                  </a:lnTo>
                  <a:lnTo>
                    <a:pt x="2235708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06561" y="1658111"/>
              <a:ext cx="762000" cy="86995"/>
            </a:xfrm>
            <a:custGeom>
              <a:avLst/>
              <a:gdLst/>
              <a:ahLst/>
              <a:cxnLst/>
              <a:rect l="l" t="t" r="r" b="b"/>
              <a:pathLst>
                <a:path w="7620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762000" h="86994">
                  <a:moveTo>
                    <a:pt x="675132" y="0"/>
                  </a:moveTo>
                  <a:lnTo>
                    <a:pt x="675132" y="86867"/>
                  </a:lnTo>
                  <a:lnTo>
                    <a:pt x="733044" y="57912"/>
                  </a:lnTo>
                  <a:lnTo>
                    <a:pt x="689610" y="57912"/>
                  </a:lnTo>
                  <a:lnTo>
                    <a:pt x="689610" y="28955"/>
                  </a:lnTo>
                  <a:lnTo>
                    <a:pt x="733043" y="28955"/>
                  </a:lnTo>
                  <a:lnTo>
                    <a:pt x="675132" y="0"/>
                  </a:lnTo>
                  <a:close/>
                </a:path>
                <a:path w="7620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762000" h="86994">
                  <a:moveTo>
                    <a:pt x="6751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675132" y="57912"/>
                  </a:lnTo>
                  <a:lnTo>
                    <a:pt x="675132" y="28955"/>
                  </a:lnTo>
                  <a:close/>
                </a:path>
                <a:path w="762000" h="86994">
                  <a:moveTo>
                    <a:pt x="733043" y="28955"/>
                  </a:moveTo>
                  <a:lnTo>
                    <a:pt x="689610" y="28955"/>
                  </a:lnTo>
                  <a:lnTo>
                    <a:pt x="689610" y="57912"/>
                  </a:lnTo>
                  <a:lnTo>
                    <a:pt x="733044" y="57912"/>
                  </a:lnTo>
                  <a:lnTo>
                    <a:pt x="762000" y="43434"/>
                  </a:lnTo>
                  <a:lnTo>
                    <a:pt x="7330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34145" y="1445513"/>
            <a:ext cx="353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SW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24600" y="1658111"/>
            <a:ext cx="1601470" cy="4361815"/>
            <a:chOff x="6324600" y="1658111"/>
            <a:chExt cx="1601470" cy="4361815"/>
          </a:xfrm>
        </p:grpSpPr>
        <p:sp>
          <p:nvSpPr>
            <p:cNvPr id="20" name="object 20"/>
            <p:cNvSpPr/>
            <p:nvPr/>
          </p:nvSpPr>
          <p:spPr>
            <a:xfrm>
              <a:off x="6324600" y="2209799"/>
              <a:ext cx="70485" cy="3810000"/>
            </a:xfrm>
            <a:custGeom>
              <a:avLst/>
              <a:gdLst/>
              <a:ahLst/>
              <a:cxnLst/>
              <a:rect l="l" t="t" r="r" b="b"/>
              <a:pathLst>
                <a:path w="70485" h="3810000">
                  <a:moveTo>
                    <a:pt x="0" y="3810000"/>
                  </a:moveTo>
                  <a:lnTo>
                    <a:pt x="70103" y="3810000"/>
                  </a:lnTo>
                  <a:lnTo>
                    <a:pt x="70103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961" y="1658111"/>
              <a:ext cx="1371600" cy="86995"/>
            </a:xfrm>
            <a:custGeom>
              <a:avLst/>
              <a:gdLst/>
              <a:ahLst/>
              <a:cxnLst/>
              <a:rect l="l" t="t" r="r" b="b"/>
              <a:pathLst>
                <a:path w="13716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1371600" h="86994">
                  <a:moveTo>
                    <a:pt x="1284732" y="0"/>
                  </a:moveTo>
                  <a:lnTo>
                    <a:pt x="1284732" y="86867"/>
                  </a:lnTo>
                  <a:lnTo>
                    <a:pt x="1342644" y="57912"/>
                  </a:lnTo>
                  <a:lnTo>
                    <a:pt x="1299210" y="57912"/>
                  </a:lnTo>
                  <a:lnTo>
                    <a:pt x="1299210" y="28955"/>
                  </a:lnTo>
                  <a:lnTo>
                    <a:pt x="1342643" y="28955"/>
                  </a:lnTo>
                  <a:lnTo>
                    <a:pt x="1284732" y="0"/>
                  </a:lnTo>
                  <a:close/>
                </a:path>
                <a:path w="13716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1371600" h="86994">
                  <a:moveTo>
                    <a:pt x="12847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1284732" y="57912"/>
                  </a:lnTo>
                  <a:lnTo>
                    <a:pt x="1284732" y="28955"/>
                  </a:lnTo>
                  <a:close/>
                </a:path>
                <a:path w="1371600" h="86994">
                  <a:moveTo>
                    <a:pt x="1342643" y="28955"/>
                  </a:moveTo>
                  <a:lnTo>
                    <a:pt x="1299210" y="28955"/>
                  </a:lnTo>
                  <a:lnTo>
                    <a:pt x="1299210" y="57912"/>
                  </a:lnTo>
                  <a:lnTo>
                    <a:pt x="1342644" y="57912"/>
                  </a:lnTo>
                  <a:lnTo>
                    <a:pt x="1371600" y="43434"/>
                  </a:lnTo>
                  <a:lnTo>
                    <a:pt x="13426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57441" y="1445513"/>
            <a:ext cx="458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ADD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01361" y="1658111"/>
            <a:ext cx="3524250" cy="4381500"/>
            <a:chOff x="4801361" y="1658111"/>
            <a:chExt cx="3524250" cy="4381500"/>
          </a:xfrm>
        </p:grpSpPr>
        <p:sp>
          <p:nvSpPr>
            <p:cNvPr id="24" name="object 24"/>
            <p:cNvSpPr/>
            <p:nvPr/>
          </p:nvSpPr>
          <p:spPr>
            <a:xfrm>
              <a:off x="822960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40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9161" y="218770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5340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54161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01361" y="1658111"/>
              <a:ext cx="1371600" cy="86995"/>
            </a:xfrm>
            <a:custGeom>
              <a:avLst/>
              <a:gdLst/>
              <a:ahLst/>
              <a:cxnLst/>
              <a:rect l="l" t="t" r="r" b="b"/>
              <a:pathLst>
                <a:path w="1371600" h="86994">
                  <a:moveTo>
                    <a:pt x="86867" y="0"/>
                  </a:moveTo>
                  <a:lnTo>
                    <a:pt x="0" y="43434"/>
                  </a:lnTo>
                  <a:lnTo>
                    <a:pt x="86867" y="86867"/>
                  </a:lnTo>
                  <a:lnTo>
                    <a:pt x="86867" y="57912"/>
                  </a:lnTo>
                  <a:lnTo>
                    <a:pt x="72389" y="57912"/>
                  </a:lnTo>
                  <a:lnTo>
                    <a:pt x="72389" y="28955"/>
                  </a:lnTo>
                  <a:lnTo>
                    <a:pt x="86867" y="28955"/>
                  </a:lnTo>
                  <a:lnTo>
                    <a:pt x="86867" y="0"/>
                  </a:lnTo>
                  <a:close/>
                </a:path>
                <a:path w="1371600" h="86994">
                  <a:moveTo>
                    <a:pt x="1284732" y="0"/>
                  </a:moveTo>
                  <a:lnTo>
                    <a:pt x="1284732" y="86867"/>
                  </a:lnTo>
                  <a:lnTo>
                    <a:pt x="1342644" y="57912"/>
                  </a:lnTo>
                  <a:lnTo>
                    <a:pt x="1299210" y="57912"/>
                  </a:lnTo>
                  <a:lnTo>
                    <a:pt x="1299210" y="28955"/>
                  </a:lnTo>
                  <a:lnTo>
                    <a:pt x="1342643" y="28955"/>
                  </a:lnTo>
                  <a:lnTo>
                    <a:pt x="1284732" y="0"/>
                  </a:lnTo>
                  <a:close/>
                </a:path>
                <a:path w="1371600" h="86994">
                  <a:moveTo>
                    <a:pt x="86867" y="28955"/>
                  </a:moveTo>
                  <a:lnTo>
                    <a:pt x="72389" y="28955"/>
                  </a:lnTo>
                  <a:lnTo>
                    <a:pt x="72389" y="57912"/>
                  </a:lnTo>
                  <a:lnTo>
                    <a:pt x="86867" y="57912"/>
                  </a:lnTo>
                  <a:lnTo>
                    <a:pt x="86867" y="28955"/>
                  </a:lnTo>
                  <a:close/>
                </a:path>
                <a:path w="1371600" h="86994">
                  <a:moveTo>
                    <a:pt x="1284732" y="28955"/>
                  </a:moveTo>
                  <a:lnTo>
                    <a:pt x="86867" y="28955"/>
                  </a:lnTo>
                  <a:lnTo>
                    <a:pt x="86867" y="57912"/>
                  </a:lnTo>
                  <a:lnTo>
                    <a:pt x="1284732" y="57912"/>
                  </a:lnTo>
                  <a:lnTo>
                    <a:pt x="1284732" y="28955"/>
                  </a:lnTo>
                  <a:close/>
                </a:path>
                <a:path w="1371600" h="86994">
                  <a:moveTo>
                    <a:pt x="1342643" y="28955"/>
                  </a:moveTo>
                  <a:lnTo>
                    <a:pt x="1299210" y="28955"/>
                  </a:lnTo>
                  <a:lnTo>
                    <a:pt x="1299210" y="57912"/>
                  </a:lnTo>
                  <a:lnTo>
                    <a:pt x="1342644" y="57912"/>
                  </a:lnTo>
                  <a:lnTo>
                    <a:pt x="1371600" y="43434"/>
                  </a:lnTo>
                  <a:lnTo>
                    <a:pt x="13426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840739" y="365505"/>
            <a:ext cx="5694680" cy="13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6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 6</a:t>
            </a:r>
            <a:endParaRPr sz="3600">
              <a:latin typeface="Tahoma"/>
              <a:cs typeface="Tahoma"/>
            </a:endParaRPr>
          </a:p>
          <a:p>
            <a:pPr marR="880744" algn="r">
              <a:lnSpc>
                <a:spcPts val="1780"/>
              </a:lnSpc>
            </a:pPr>
            <a:r>
              <a:rPr sz="1600" b="1" spc="-25" dirty="0">
                <a:latin typeface="Arial"/>
                <a:cs typeface="Arial"/>
              </a:rPr>
              <a:t>SUB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1468" y="4003547"/>
            <a:ext cx="1742439" cy="1635760"/>
          </a:xfrm>
          <a:custGeom>
            <a:avLst/>
            <a:gdLst/>
            <a:ahLst/>
            <a:cxnLst/>
            <a:rect l="l" t="t" r="r" b="b"/>
            <a:pathLst>
              <a:path w="1742440" h="1635760">
                <a:moveTo>
                  <a:pt x="1741932" y="1482852"/>
                </a:moveTo>
                <a:lnTo>
                  <a:pt x="252984" y="1482852"/>
                </a:lnTo>
                <a:lnTo>
                  <a:pt x="252984" y="111252"/>
                </a:lnTo>
                <a:lnTo>
                  <a:pt x="228587" y="111252"/>
                </a:lnTo>
                <a:lnTo>
                  <a:pt x="228587" y="0"/>
                </a:lnTo>
                <a:lnTo>
                  <a:pt x="0" y="0"/>
                </a:lnTo>
                <a:lnTo>
                  <a:pt x="0" y="152400"/>
                </a:lnTo>
                <a:lnTo>
                  <a:pt x="100584" y="152400"/>
                </a:lnTo>
                <a:lnTo>
                  <a:pt x="100584" y="1635252"/>
                </a:lnTo>
                <a:lnTo>
                  <a:pt x="143256" y="1635252"/>
                </a:lnTo>
                <a:lnTo>
                  <a:pt x="252984" y="1635252"/>
                </a:lnTo>
                <a:lnTo>
                  <a:pt x="1741932" y="1635252"/>
                </a:lnTo>
                <a:lnTo>
                  <a:pt x="1741932" y="148285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6562" y="4953000"/>
            <a:ext cx="227965" cy="652780"/>
          </a:xfrm>
          <a:custGeom>
            <a:avLst/>
            <a:gdLst/>
            <a:ahLst/>
            <a:cxnLst/>
            <a:rect l="l" t="t" r="r" b="b"/>
            <a:pathLst>
              <a:path w="227965" h="652779">
                <a:moveTo>
                  <a:pt x="227838" y="0"/>
                </a:moveTo>
                <a:lnTo>
                  <a:pt x="75438" y="0"/>
                </a:lnTo>
                <a:lnTo>
                  <a:pt x="75438" y="501396"/>
                </a:lnTo>
                <a:lnTo>
                  <a:pt x="0" y="501396"/>
                </a:lnTo>
                <a:lnTo>
                  <a:pt x="0" y="652272"/>
                </a:lnTo>
                <a:lnTo>
                  <a:pt x="226314" y="652272"/>
                </a:lnTo>
                <a:lnTo>
                  <a:pt x="226314" y="609600"/>
                </a:lnTo>
                <a:lnTo>
                  <a:pt x="227838" y="609600"/>
                </a:lnTo>
                <a:lnTo>
                  <a:pt x="227838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9964" y="4378451"/>
            <a:ext cx="440690" cy="1905000"/>
          </a:xfrm>
          <a:custGeom>
            <a:avLst/>
            <a:gdLst/>
            <a:ahLst/>
            <a:cxnLst/>
            <a:rect l="l" t="t" r="r" b="b"/>
            <a:pathLst>
              <a:path w="440689" h="1905000">
                <a:moveTo>
                  <a:pt x="440436" y="24384"/>
                </a:moveTo>
                <a:lnTo>
                  <a:pt x="152400" y="24384"/>
                </a:lnTo>
                <a:lnTo>
                  <a:pt x="152400" y="0"/>
                </a:lnTo>
                <a:lnTo>
                  <a:pt x="0" y="0"/>
                </a:lnTo>
                <a:lnTo>
                  <a:pt x="0" y="1905000"/>
                </a:lnTo>
                <a:lnTo>
                  <a:pt x="152400" y="1905000"/>
                </a:lnTo>
                <a:lnTo>
                  <a:pt x="152400" y="117348"/>
                </a:lnTo>
                <a:lnTo>
                  <a:pt x="440436" y="117348"/>
                </a:lnTo>
                <a:lnTo>
                  <a:pt x="440436" y="24384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5640323"/>
            <a:ext cx="5943600" cy="497205"/>
          </a:xfrm>
          <a:custGeom>
            <a:avLst/>
            <a:gdLst/>
            <a:ahLst/>
            <a:cxnLst/>
            <a:rect l="l" t="t" r="r" b="b"/>
            <a:pathLst>
              <a:path w="5943600" h="497204">
                <a:moveTo>
                  <a:pt x="5943600" y="0"/>
                </a:moveTo>
                <a:lnTo>
                  <a:pt x="5715762" y="0"/>
                </a:lnTo>
                <a:lnTo>
                  <a:pt x="5715762" y="150876"/>
                </a:lnTo>
                <a:lnTo>
                  <a:pt x="5791200" y="150876"/>
                </a:lnTo>
                <a:lnTo>
                  <a:pt x="5791200" y="379476"/>
                </a:lnTo>
                <a:lnTo>
                  <a:pt x="0" y="379476"/>
                </a:lnTo>
                <a:lnTo>
                  <a:pt x="0" y="496824"/>
                </a:lnTo>
                <a:lnTo>
                  <a:pt x="5867400" y="496824"/>
                </a:lnTo>
                <a:lnTo>
                  <a:pt x="5867400" y="487680"/>
                </a:lnTo>
                <a:lnTo>
                  <a:pt x="5943600" y="487680"/>
                </a:lnTo>
                <a:lnTo>
                  <a:pt x="5943600" y="150876"/>
                </a:lnTo>
                <a:lnTo>
                  <a:pt x="5943600" y="74676"/>
                </a:lnTo>
                <a:lnTo>
                  <a:pt x="5943600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564635"/>
            <a:ext cx="949960" cy="2455545"/>
          </a:xfrm>
          <a:custGeom>
            <a:avLst/>
            <a:gdLst/>
            <a:ahLst/>
            <a:cxnLst/>
            <a:rect l="l" t="t" r="r" b="b"/>
            <a:pathLst>
              <a:path w="949960" h="2455545">
                <a:moveTo>
                  <a:pt x="949452" y="0"/>
                </a:moveTo>
                <a:lnTo>
                  <a:pt x="492252" y="0"/>
                </a:lnTo>
                <a:lnTo>
                  <a:pt x="492252" y="550164"/>
                </a:lnTo>
                <a:lnTo>
                  <a:pt x="152400" y="550164"/>
                </a:lnTo>
                <a:lnTo>
                  <a:pt x="0" y="550164"/>
                </a:lnTo>
                <a:lnTo>
                  <a:pt x="0" y="702564"/>
                </a:lnTo>
                <a:lnTo>
                  <a:pt x="0" y="2455164"/>
                </a:lnTo>
                <a:lnTo>
                  <a:pt x="152400" y="2455164"/>
                </a:lnTo>
                <a:lnTo>
                  <a:pt x="152400" y="702564"/>
                </a:lnTo>
                <a:lnTo>
                  <a:pt x="492252" y="702564"/>
                </a:lnTo>
                <a:lnTo>
                  <a:pt x="492252" y="1066800"/>
                </a:lnTo>
                <a:lnTo>
                  <a:pt x="949452" y="1066800"/>
                </a:lnTo>
                <a:lnTo>
                  <a:pt x="949452" y="0"/>
                </a:lnTo>
                <a:close/>
              </a:path>
            </a:pathLst>
          </a:custGeom>
          <a:solidFill>
            <a:srgbClr val="66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1684020"/>
            <a:ext cx="9144000" cy="4624070"/>
            <a:chOff x="0" y="1684020"/>
            <a:chExt cx="9144000" cy="4624070"/>
          </a:xfrm>
        </p:grpSpPr>
        <p:sp>
          <p:nvSpPr>
            <p:cNvPr id="8" name="object 8"/>
            <p:cNvSpPr/>
            <p:nvPr/>
          </p:nvSpPr>
          <p:spPr>
            <a:xfrm>
              <a:off x="2819400" y="4538472"/>
              <a:ext cx="6324600" cy="1769745"/>
            </a:xfrm>
            <a:custGeom>
              <a:avLst/>
              <a:gdLst/>
              <a:ahLst/>
              <a:cxnLst/>
              <a:rect l="l" t="t" r="r" b="b"/>
              <a:pathLst>
                <a:path w="6324600" h="1769745">
                  <a:moveTo>
                    <a:pt x="5902452" y="403860"/>
                  </a:moveTo>
                  <a:lnTo>
                    <a:pt x="5638800" y="403860"/>
                  </a:lnTo>
                  <a:lnTo>
                    <a:pt x="5638800" y="534924"/>
                  </a:lnTo>
                  <a:lnTo>
                    <a:pt x="5902452" y="534924"/>
                  </a:lnTo>
                  <a:lnTo>
                    <a:pt x="5902452" y="403860"/>
                  </a:lnTo>
                  <a:close/>
                </a:path>
                <a:path w="6324600" h="1769745">
                  <a:moveTo>
                    <a:pt x="6324600" y="286524"/>
                  </a:moveTo>
                  <a:lnTo>
                    <a:pt x="6149340" y="286524"/>
                  </a:lnTo>
                  <a:lnTo>
                    <a:pt x="6149340" y="0"/>
                  </a:lnTo>
                  <a:lnTo>
                    <a:pt x="5920740" y="0"/>
                  </a:lnTo>
                  <a:lnTo>
                    <a:pt x="5920740" y="609600"/>
                  </a:lnTo>
                  <a:lnTo>
                    <a:pt x="6149340" y="609600"/>
                  </a:lnTo>
                  <a:lnTo>
                    <a:pt x="6149340" y="437388"/>
                  </a:lnTo>
                  <a:lnTo>
                    <a:pt x="6207252" y="437388"/>
                  </a:lnTo>
                  <a:lnTo>
                    <a:pt x="6207252" y="1616964"/>
                  </a:lnTo>
                  <a:lnTo>
                    <a:pt x="0" y="1616964"/>
                  </a:lnTo>
                  <a:lnTo>
                    <a:pt x="0" y="1769364"/>
                  </a:lnTo>
                  <a:lnTo>
                    <a:pt x="6324600" y="1769364"/>
                  </a:lnTo>
                  <a:lnTo>
                    <a:pt x="6324600" y="1709928"/>
                  </a:lnTo>
                  <a:lnTo>
                    <a:pt x="6324600" y="1616964"/>
                  </a:lnTo>
                  <a:lnTo>
                    <a:pt x="6324600" y="437388"/>
                  </a:lnTo>
                  <a:lnTo>
                    <a:pt x="6324600" y="309372"/>
                  </a:lnTo>
                  <a:lnTo>
                    <a:pt x="6324600" y="286524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65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34312"/>
              <a:ext cx="9140952" cy="45140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96561" y="2210562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6561" y="2210562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91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91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8503" y="2209800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9161" y="2187702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41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4161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29600" y="2209800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0854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55626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55626" y="3810000"/>
                  </a:lnTo>
                  <a:lnTo>
                    <a:pt x="55626" y="0"/>
                  </a:lnTo>
                  <a:close/>
                </a:path>
                <a:path w="152400" h="3810000">
                  <a:moveTo>
                    <a:pt x="152400" y="0"/>
                  </a:moveTo>
                  <a:lnTo>
                    <a:pt x="131826" y="0"/>
                  </a:lnTo>
                  <a:lnTo>
                    <a:pt x="131826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0854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6479" y="5985510"/>
              <a:ext cx="76200" cy="17780"/>
            </a:xfrm>
            <a:custGeom>
              <a:avLst/>
              <a:gdLst/>
              <a:ahLst/>
              <a:cxnLst/>
              <a:rect l="l" t="t" r="r" b="b"/>
              <a:pathLst>
                <a:path w="76200" h="17779">
                  <a:moveTo>
                    <a:pt x="0" y="17525"/>
                  </a:moveTo>
                  <a:lnTo>
                    <a:pt x="76200" y="17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752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8661" y="2175510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48661" y="2175510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06561" y="1684020"/>
              <a:ext cx="762000" cy="86995"/>
            </a:xfrm>
            <a:custGeom>
              <a:avLst/>
              <a:gdLst/>
              <a:ahLst/>
              <a:cxnLst/>
              <a:rect l="l" t="t" r="r" b="b"/>
              <a:pathLst>
                <a:path w="762000" h="86994">
                  <a:moveTo>
                    <a:pt x="86868" y="0"/>
                  </a:moveTo>
                  <a:lnTo>
                    <a:pt x="0" y="43433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762000" h="86994">
                  <a:moveTo>
                    <a:pt x="675132" y="0"/>
                  </a:moveTo>
                  <a:lnTo>
                    <a:pt x="675132" y="86867"/>
                  </a:lnTo>
                  <a:lnTo>
                    <a:pt x="733043" y="57912"/>
                  </a:lnTo>
                  <a:lnTo>
                    <a:pt x="689610" y="57912"/>
                  </a:lnTo>
                  <a:lnTo>
                    <a:pt x="689610" y="28955"/>
                  </a:lnTo>
                  <a:lnTo>
                    <a:pt x="733044" y="28955"/>
                  </a:lnTo>
                  <a:lnTo>
                    <a:pt x="675132" y="0"/>
                  </a:lnTo>
                  <a:close/>
                </a:path>
                <a:path w="7620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762000" h="86994">
                  <a:moveTo>
                    <a:pt x="6751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675132" y="57912"/>
                  </a:lnTo>
                  <a:lnTo>
                    <a:pt x="675132" y="28955"/>
                  </a:lnTo>
                  <a:close/>
                </a:path>
                <a:path w="762000" h="86994">
                  <a:moveTo>
                    <a:pt x="733044" y="28955"/>
                  </a:moveTo>
                  <a:lnTo>
                    <a:pt x="689610" y="28955"/>
                  </a:lnTo>
                  <a:lnTo>
                    <a:pt x="689610" y="57912"/>
                  </a:lnTo>
                  <a:lnTo>
                    <a:pt x="733043" y="57912"/>
                  </a:lnTo>
                  <a:lnTo>
                    <a:pt x="762000" y="43433"/>
                  </a:lnTo>
                  <a:lnTo>
                    <a:pt x="733044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93444" y="289305"/>
            <a:ext cx="5694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7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1441" y="1420113"/>
            <a:ext cx="458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ADD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53961" y="1658111"/>
            <a:ext cx="1771650" cy="4381500"/>
            <a:chOff x="6553961" y="1658111"/>
            <a:chExt cx="1771650" cy="4381500"/>
          </a:xfrm>
        </p:grpSpPr>
        <p:sp>
          <p:nvSpPr>
            <p:cNvPr id="29" name="object 29"/>
            <p:cNvSpPr/>
            <p:nvPr/>
          </p:nvSpPr>
          <p:spPr>
            <a:xfrm>
              <a:off x="8153400" y="2209799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54161" y="221056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3961" y="1658111"/>
              <a:ext cx="1371600" cy="86995"/>
            </a:xfrm>
            <a:custGeom>
              <a:avLst/>
              <a:gdLst/>
              <a:ahLst/>
              <a:cxnLst/>
              <a:rect l="l" t="t" r="r" b="b"/>
              <a:pathLst>
                <a:path w="1371600" h="86994">
                  <a:moveTo>
                    <a:pt x="86868" y="0"/>
                  </a:moveTo>
                  <a:lnTo>
                    <a:pt x="0" y="43434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1371600" h="86994">
                  <a:moveTo>
                    <a:pt x="1284732" y="0"/>
                  </a:moveTo>
                  <a:lnTo>
                    <a:pt x="1284732" y="86867"/>
                  </a:lnTo>
                  <a:lnTo>
                    <a:pt x="1342644" y="57912"/>
                  </a:lnTo>
                  <a:lnTo>
                    <a:pt x="1299210" y="57912"/>
                  </a:lnTo>
                  <a:lnTo>
                    <a:pt x="1299210" y="28955"/>
                  </a:lnTo>
                  <a:lnTo>
                    <a:pt x="1342643" y="28955"/>
                  </a:lnTo>
                  <a:lnTo>
                    <a:pt x="1284732" y="0"/>
                  </a:lnTo>
                  <a:close/>
                </a:path>
                <a:path w="13716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1371600" h="86994">
                  <a:moveTo>
                    <a:pt x="12847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1284732" y="57912"/>
                  </a:lnTo>
                  <a:lnTo>
                    <a:pt x="1284732" y="28955"/>
                  </a:lnTo>
                  <a:close/>
                </a:path>
                <a:path w="1371600" h="86994">
                  <a:moveTo>
                    <a:pt x="1342643" y="28955"/>
                  </a:moveTo>
                  <a:lnTo>
                    <a:pt x="1299210" y="28955"/>
                  </a:lnTo>
                  <a:lnTo>
                    <a:pt x="1299210" y="57912"/>
                  </a:lnTo>
                  <a:lnTo>
                    <a:pt x="1342644" y="57912"/>
                  </a:lnTo>
                  <a:lnTo>
                    <a:pt x="1371600" y="43434"/>
                  </a:lnTo>
                  <a:lnTo>
                    <a:pt x="134264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58965" y="1445513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SUB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6562" y="4953000"/>
            <a:ext cx="227965" cy="652780"/>
          </a:xfrm>
          <a:custGeom>
            <a:avLst/>
            <a:gdLst/>
            <a:ahLst/>
            <a:cxnLst/>
            <a:rect l="l" t="t" r="r" b="b"/>
            <a:pathLst>
              <a:path w="227965" h="652779">
                <a:moveTo>
                  <a:pt x="227838" y="0"/>
                </a:moveTo>
                <a:lnTo>
                  <a:pt x="75438" y="0"/>
                </a:lnTo>
                <a:lnTo>
                  <a:pt x="75438" y="501396"/>
                </a:lnTo>
                <a:lnTo>
                  <a:pt x="0" y="501396"/>
                </a:lnTo>
                <a:lnTo>
                  <a:pt x="0" y="652272"/>
                </a:lnTo>
                <a:lnTo>
                  <a:pt x="226314" y="652272"/>
                </a:lnTo>
                <a:lnTo>
                  <a:pt x="226314" y="609600"/>
                </a:lnTo>
                <a:lnTo>
                  <a:pt x="227838" y="609600"/>
                </a:lnTo>
                <a:lnTo>
                  <a:pt x="22783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9964" y="4378451"/>
            <a:ext cx="440690" cy="1905000"/>
          </a:xfrm>
          <a:custGeom>
            <a:avLst/>
            <a:gdLst/>
            <a:ahLst/>
            <a:cxnLst/>
            <a:rect l="l" t="t" r="r" b="b"/>
            <a:pathLst>
              <a:path w="440689" h="1905000">
                <a:moveTo>
                  <a:pt x="440436" y="24384"/>
                </a:moveTo>
                <a:lnTo>
                  <a:pt x="152400" y="24384"/>
                </a:lnTo>
                <a:lnTo>
                  <a:pt x="152400" y="0"/>
                </a:lnTo>
                <a:lnTo>
                  <a:pt x="0" y="0"/>
                </a:lnTo>
                <a:lnTo>
                  <a:pt x="0" y="1905000"/>
                </a:lnTo>
                <a:lnTo>
                  <a:pt x="152400" y="1905000"/>
                </a:lnTo>
                <a:lnTo>
                  <a:pt x="152400" y="117348"/>
                </a:lnTo>
                <a:lnTo>
                  <a:pt x="440436" y="117348"/>
                </a:lnTo>
                <a:lnTo>
                  <a:pt x="440436" y="243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5640323"/>
            <a:ext cx="5943600" cy="497205"/>
          </a:xfrm>
          <a:custGeom>
            <a:avLst/>
            <a:gdLst/>
            <a:ahLst/>
            <a:cxnLst/>
            <a:rect l="l" t="t" r="r" b="b"/>
            <a:pathLst>
              <a:path w="5943600" h="497204">
                <a:moveTo>
                  <a:pt x="5943600" y="0"/>
                </a:moveTo>
                <a:lnTo>
                  <a:pt x="5715762" y="0"/>
                </a:lnTo>
                <a:lnTo>
                  <a:pt x="5715762" y="150876"/>
                </a:lnTo>
                <a:lnTo>
                  <a:pt x="5791200" y="150876"/>
                </a:lnTo>
                <a:lnTo>
                  <a:pt x="5791200" y="379476"/>
                </a:lnTo>
                <a:lnTo>
                  <a:pt x="0" y="379476"/>
                </a:lnTo>
                <a:lnTo>
                  <a:pt x="0" y="496824"/>
                </a:lnTo>
                <a:lnTo>
                  <a:pt x="5867400" y="496824"/>
                </a:lnTo>
                <a:lnTo>
                  <a:pt x="5867400" y="487680"/>
                </a:lnTo>
                <a:lnTo>
                  <a:pt x="5943600" y="487680"/>
                </a:lnTo>
                <a:lnTo>
                  <a:pt x="5943600" y="150876"/>
                </a:lnTo>
                <a:lnTo>
                  <a:pt x="5943600" y="74676"/>
                </a:lnTo>
                <a:lnTo>
                  <a:pt x="5943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3564635"/>
            <a:ext cx="949960" cy="2455545"/>
          </a:xfrm>
          <a:custGeom>
            <a:avLst/>
            <a:gdLst/>
            <a:ahLst/>
            <a:cxnLst/>
            <a:rect l="l" t="t" r="r" b="b"/>
            <a:pathLst>
              <a:path w="949960" h="2455545">
                <a:moveTo>
                  <a:pt x="949452" y="0"/>
                </a:moveTo>
                <a:lnTo>
                  <a:pt x="492252" y="0"/>
                </a:lnTo>
                <a:lnTo>
                  <a:pt x="492252" y="550164"/>
                </a:lnTo>
                <a:lnTo>
                  <a:pt x="152400" y="550164"/>
                </a:lnTo>
                <a:lnTo>
                  <a:pt x="0" y="550164"/>
                </a:lnTo>
                <a:lnTo>
                  <a:pt x="0" y="702564"/>
                </a:lnTo>
                <a:lnTo>
                  <a:pt x="0" y="2455164"/>
                </a:lnTo>
                <a:lnTo>
                  <a:pt x="152400" y="2455164"/>
                </a:lnTo>
                <a:lnTo>
                  <a:pt x="152400" y="702564"/>
                </a:lnTo>
                <a:lnTo>
                  <a:pt x="492252" y="702564"/>
                </a:lnTo>
                <a:lnTo>
                  <a:pt x="492252" y="1066800"/>
                </a:lnTo>
                <a:lnTo>
                  <a:pt x="949452" y="1066800"/>
                </a:lnTo>
                <a:lnTo>
                  <a:pt x="94945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047" y="1684020"/>
            <a:ext cx="9141460" cy="4624070"/>
            <a:chOff x="3047" y="1684020"/>
            <a:chExt cx="9141460" cy="4624070"/>
          </a:xfrm>
        </p:grpSpPr>
        <p:sp>
          <p:nvSpPr>
            <p:cNvPr id="7" name="object 7"/>
            <p:cNvSpPr/>
            <p:nvPr/>
          </p:nvSpPr>
          <p:spPr>
            <a:xfrm>
              <a:off x="2819400" y="4538472"/>
              <a:ext cx="6324600" cy="1769745"/>
            </a:xfrm>
            <a:custGeom>
              <a:avLst/>
              <a:gdLst/>
              <a:ahLst/>
              <a:cxnLst/>
              <a:rect l="l" t="t" r="r" b="b"/>
              <a:pathLst>
                <a:path w="6324600" h="1769745">
                  <a:moveTo>
                    <a:pt x="5334762" y="365760"/>
                  </a:moveTo>
                  <a:lnTo>
                    <a:pt x="5334000" y="365760"/>
                  </a:lnTo>
                  <a:lnTo>
                    <a:pt x="5334000" y="496824"/>
                  </a:lnTo>
                  <a:lnTo>
                    <a:pt x="5334762" y="496824"/>
                  </a:lnTo>
                  <a:lnTo>
                    <a:pt x="5334762" y="365760"/>
                  </a:lnTo>
                  <a:close/>
                </a:path>
                <a:path w="6324600" h="1769745">
                  <a:moveTo>
                    <a:pt x="5597652" y="365760"/>
                  </a:moveTo>
                  <a:lnTo>
                    <a:pt x="5487162" y="365760"/>
                  </a:lnTo>
                  <a:lnTo>
                    <a:pt x="5487162" y="496824"/>
                  </a:lnTo>
                  <a:lnTo>
                    <a:pt x="5597652" y="496824"/>
                  </a:lnTo>
                  <a:lnTo>
                    <a:pt x="5597652" y="365760"/>
                  </a:lnTo>
                  <a:close/>
                </a:path>
                <a:path w="6324600" h="1769745">
                  <a:moveTo>
                    <a:pt x="6324600" y="286524"/>
                  </a:moveTo>
                  <a:lnTo>
                    <a:pt x="6149340" y="286524"/>
                  </a:lnTo>
                  <a:lnTo>
                    <a:pt x="6149340" y="0"/>
                  </a:lnTo>
                  <a:lnTo>
                    <a:pt x="5920740" y="0"/>
                  </a:lnTo>
                  <a:lnTo>
                    <a:pt x="5920740" y="609600"/>
                  </a:lnTo>
                  <a:lnTo>
                    <a:pt x="6149340" y="609600"/>
                  </a:lnTo>
                  <a:lnTo>
                    <a:pt x="6149340" y="437388"/>
                  </a:lnTo>
                  <a:lnTo>
                    <a:pt x="6207252" y="437388"/>
                  </a:lnTo>
                  <a:lnTo>
                    <a:pt x="6207252" y="1616964"/>
                  </a:lnTo>
                  <a:lnTo>
                    <a:pt x="0" y="1616964"/>
                  </a:lnTo>
                  <a:lnTo>
                    <a:pt x="0" y="1769364"/>
                  </a:lnTo>
                  <a:lnTo>
                    <a:pt x="6324600" y="1769364"/>
                  </a:lnTo>
                  <a:lnTo>
                    <a:pt x="6324600" y="1709928"/>
                  </a:lnTo>
                  <a:lnTo>
                    <a:pt x="6324600" y="1616964"/>
                  </a:lnTo>
                  <a:lnTo>
                    <a:pt x="6324600" y="437388"/>
                  </a:lnTo>
                  <a:lnTo>
                    <a:pt x="6324600" y="309372"/>
                  </a:lnTo>
                  <a:lnTo>
                    <a:pt x="6324600" y="28652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6562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1734312"/>
              <a:ext cx="9140952" cy="45140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96562" y="2210562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6562" y="2210562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9162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9162" y="2187702"/>
              <a:ext cx="152400" cy="3811904"/>
            </a:xfrm>
            <a:custGeom>
              <a:avLst/>
              <a:gdLst/>
              <a:ahLst/>
              <a:cxnLst/>
              <a:rect l="l" t="t" r="r" b="b"/>
              <a:pathLst>
                <a:path w="152400" h="3811904">
                  <a:moveTo>
                    <a:pt x="0" y="3811524"/>
                  </a:moveTo>
                  <a:lnTo>
                    <a:pt x="152400" y="3811524"/>
                  </a:lnTo>
                  <a:lnTo>
                    <a:pt x="152400" y="1524"/>
                  </a:lnTo>
                  <a:lnTo>
                    <a:pt x="0" y="1524"/>
                  </a:lnTo>
                  <a:lnTo>
                    <a:pt x="0" y="3811524"/>
                  </a:lnTo>
                  <a:close/>
                </a:path>
                <a:path w="152400" h="3811904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4162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4162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9600" y="2209800"/>
              <a:ext cx="76200" cy="3810000"/>
            </a:xfrm>
            <a:custGeom>
              <a:avLst/>
              <a:gdLst/>
              <a:ahLst/>
              <a:cxnLst/>
              <a:rect l="l" t="t" r="r" b="b"/>
              <a:pathLst>
                <a:path w="76200" h="3810000">
                  <a:moveTo>
                    <a:pt x="76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6200" y="3810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0854" y="2189225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55626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55626" y="3810000"/>
                  </a:lnTo>
                  <a:lnTo>
                    <a:pt x="55626" y="0"/>
                  </a:lnTo>
                  <a:close/>
                </a:path>
                <a:path w="152400" h="3810000">
                  <a:moveTo>
                    <a:pt x="152400" y="0"/>
                  </a:moveTo>
                  <a:lnTo>
                    <a:pt x="131826" y="0"/>
                  </a:lnTo>
                  <a:lnTo>
                    <a:pt x="131826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0853" y="2189226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6480" y="5985510"/>
              <a:ext cx="76200" cy="17780"/>
            </a:xfrm>
            <a:custGeom>
              <a:avLst/>
              <a:gdLst/>
              <a:ahLst/>
              <a:cxnLst/>
              <a:rect l="l" t="t" r="r" b="b"/>
              <a:pathLst>
                <a:path w="76200" h="17779">
                  <a:moveTo>
                    <a:pt x="0" y="17525"/>
                  </a:moveTo>
                  <a:lnTo>
                    <a:pt x="76200" y="17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7525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8662" y="2175510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8662" y="2175510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06562" y="1684020"/>
              <a:ext cx="762000" cy="86995"/>
            </a:xfrm>
            <a:custGeom>
              <a:avLst/>
              <a:gdLst/>
              <a:ahLst/>
              <a:cxnLst/>
              <a:rect l="l" t="t" r="r" b="b"/>
              <a:pathLst>
                <a:path w="762000" h="86994">
                  <a:moveTo>
                    <a:pt x="86868" y="0"/>
                  </a:moveTo>
                  <a:lnTo>
                    <a:pt x="0" y="43433"/>
                  </a:lnTo>
                  <a:lnTo>
                    <a:pt x="86868" y="86867"/>
                  </a:lnTo>
                  <a:lnTo>
                    <a:pt x="86868" y="57912"/>
                  </a:lnTo>
                  <a:lnTo>
                    <a:pt x="72390" y="57912"/>
                  </a:lnTo>
                  <a:lnTo>
                    <a:pt x="72390" y="28955"/>
                  </a:lnTo>
                  <a:lnTo>
                    <a:pt x="86868" y="28955"/>
                  </a:lnTo>
                  <a:lnTo>
                    <a:pt x="86868" y="0"/>
                  </a:lnTo>
                  <a:close/>
                </a:path>
                <a:path w="762000" h="86994">
                  <a:moveTo>
                    <a:pt x="675132" y="0"/>
                  </a:moveTo>
                  <a:lnTo>
                    <a:pt x="675132" y="86867"/>
                  </a:lnTo>
                  <a:lnTo>
                    <a:pt x="733043" y="57912"/>
                  </a:lnTo>
                  <a:lnTo>
                    <a:pt x="689610" y="57912"/>
                  </a:lnTo>
                  <a:lnTo>
                    <a:pt x="689610" y="28955"/>
                  </a:lnTo>
                  <a:lnTo>
                    <a:pt x="733044" y="28955"/>
                  </a:lnTo>
                  <a:lnTo>
                    <a:pt x="675132" y="0"/>
                  </a:lnTo>
                  <a:close/>
                </a:path>
                <a:path w="762000" h="86994">
                  <a:moveTo>
                    <a:pt x="86868" y="28955"/>
                  </a:moveTo>
                  <a:lnTo>
                    <a:pt x="72390" y="28955"/>
                  </a:lnTo>
                  <a:lnTo>
                    <a:pt x="72390" y="57912"/>
                  </a:lnTo>
                  <a:lnTo>
                    <a:pt x="86868" y="57912"/>
                  </a:lnTo>
                  <a:lnTo>
                    <a:pt x="86868" y="28955"/>
                  </a:lnTo>
                  <a:close/>
                </a:path>
                <a:path w="762000" h="86994">
                  <a:moveTo>
                    <a:pt x="675132" y="28955"/>
                  </a:moveTo>
                  <a:lnTo>
                    <a:pt x="86868" y="28955"/>
                  </a:lnTo>
                  <a:lnTo>
                    <a:pt x="86868" y="57912"/>
                  </a:lnTo>
                  <a:lnTo>
                    <a:pt x="675132" y="57912"/>
                  </a:lnTo>
                  <a:lnTo>
                    <a:pt x="675132" y="28955"/>
                  </a:lnTo>
                  <a:close/>
                </a:path>
                <a:path w="762000" h="86994">
                  <a:moveTo>
                    <a:pt x="733044" y="28955"/>
                  </a:moveTo>
                  <a:lnTo>
                    <a:pt x="689610" y="28955"/>
                  </a:lnTo>
                  <a:lnTo>
                    <a:pt x="689610" y="57912"/>
                  </a:lnTo>
                  <a:lnTo>
                    <a:pt x="733043" y="57912"/>
                  </a:lnTo>
                  <a:lnTo>
                    <a:pt x="762000" y="43433"/>
                  </a:lnTo>
                  <a:lnTo>
                    <a:pt x="733044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16939" y="441705"/>
            <a:ext cx="5694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Clock-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Diagram: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Clock</a:t>
            </a:r>
            <a:r>
              <a:rPr sz="36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600" spc="-50" dirty="0">
                <a:solidFill>
                  <a:srgbClr val="333399"/>
                </a:solidFill>
                <a:latin typeface="Tahoma"/>
                <a:cs typeface="Tahoma"/>
              </a:rPr>
              <a:t> 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83345" y="1420113"/>
            <a:ext cx="453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SUB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54161" y="2172461"/>
            <a:ext cx="152400" cy="3810000"/>
          </a:xfrm>
          <a:custGeom>
            <a:avLst/>
            <a:gdLst/>
            <a:ahLst/>
            <a:cxnLst/>
            <a:rect l="l" t="t" r="r" b="b"/>
            <a:pathLst>
              <a:path w="152400" h="3810000">
                <a:moveTo>
                  <a:pt x="0" y="3810000"/>
                </a:moveTo>
                <a:lnTo>
                  <a:pt x="152400" y="3810000"/>
                </a:lnTo>
                <a:lnTo>
                  <a:pt x="1524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718947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Alternative</a:t>
            </a:r>
            <a:r>
              <a:rPr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View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50" dirty="0">
                <a:solidFill>
                  <a:srgbClr val="333399"/>
                </a:solidFill>
                <a:latin typeface="Tahoma"/>
                <a:cs typeface="Tahoma"/>
              </a:rPr>
              <a:t>–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Multiple-Clock-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8340" y="2224976"/>
            <a:ext cx="3759835" cy="694055"/>
            <a:chOff x="1708340" y="2224976"/>
            <a:chExt cx="3759835" cy="694055"/>
          </a:xfrm>
        </p:grpSpPr>
        <p:sp>
          <p:nvSpPr>
            <p:cNvPr id="4" name="object 4"/>
            <p:cNvSpPr/>
            <p:nvPr/>
          </p:nvSpPr>
          <p:spPr>
            <a:xfrm>
              <a:off x="4611623" y="2394204"/>
              <a:ext cx="181610" cy="372110"/>
            </a:xfrm>
            <a:custGeom>
              <a:avLst/>
              <a:gdLst/>
              <a:ahLst/>
              <a:cxnLst/>
              <a:rect l="l" t="t" r="r" b="b"/>
              <a:pathLst>
                <a:path w="181610" h="372110">
                  <a:moveTo>
                    <a:pt x="181355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81355" y="37185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1623" y="2394204"/>
              <a:ext cx="181610" cy="372110"/>
            </a:xfrm>
            <a:custGeom>
              <a:avLst/>
              <a:gdLst/>
              <a:ahLst/>
              <a:cxnLst/>
              <a:rect l="l" t="t" r="r" b="b"/>
              <a:pathLst>
                <a:path w="181610" h="372110">
                  <a:moveTo>
                    <a:pt x="0" y="371856"/>
                  </a:moveTo>
                  <a:lnTo>
                    <a:pt x="181355" y="371856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</a:pathLst>
            </a:custGeom>
            <a:ln w="15239">
              <a:solidFill>
                <a:srgbClr val="FF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9136" y="2394204"/>
              <a:ext cx="181610" cy="372110"/>
            </a:xfrm>
            <a:custGeom>
              <a:avLst/>
              <a:gdLst/>
              <a:ahLst/>
              <a:cxnLst/>
              <a:rect l="l" t="t" r="r" b="b"/>
              <a:pathLst>
                <a:path w="181610" h="372110">
                  <a:moveTo>
                    <a:pt x="181355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81355" y="37185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9136" y="2394204"/>
              <a:ext cx="181610" cy="372110"/>
            </a:xfrm>
            <a:custGeom>
              <a:avLst/>
              <a:gdLst/>
              <a:ahLst/>
              <a:cxnLst/>
              <a:rect l="l" t="t" r="r" b="b"/>
              <a:pathLst>
                <a:path w="181610" h="372110">
                  <a:moveTo>
                    <a:pt x="0" y="371856"/>
                  </a:moveTo>
                  <a:lnTo>
                    <a:pt x="181355" y="371856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</a:pathLst>
            </a:custGeom>
            <a:ln w="15239">
              <a:solidFill>
                <a:srgbClr val="FF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8919" y="2394204"/>
              <a:ext cx="190500" cy="372110"/>
            </a:xfrm>
            <a:custGeom>
              <a:avLst/>
              <a:gdLst/>
              <a:ahLst/>
              <a:cxnLst/>
              <a:rect l="l" t="t" r="r" b="b"/>
              <a:pathLst>
                <a:path w="190500" h="372110">
                  <a:moveTo>
                    <a:pt x="190500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190500" y="371856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8919" y="2394204"/>
              <a:ext cx="190500" cy="372110"/>
            </a:xfrm>
            <a:custGeom>
              <a:avLst/>
              <a:gdLst/>
              <a:ahLst/>
              <a:cxnLst/>
              <a:rect l="l" t="t" r="r" b="b"/>
              <a:pathLst>
                <a:path w="190500" h="372110">
                  <a:moveTo>
                    <a:pt x="0" y="371856"/>
                  </a:moveTo>
                  <a:lnTo>
                    <a:pt x="190500" y="371856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</a:pathLst>
            </a:custGeom>
            <a:ln w="15240">
              <a:solidFill>
                <a:srgbClr val="FF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90722" y="2237994"/>
              <a:ext cx="370840" cy="668020"/>
            </a:xfrm>
            <a:custGeom>
              <a:avLst/>
              <a:gdLst/>
              <a:ahLst/>
              <a:cxnLst/>
              <a:rect l="l" t="t" r="r" b="b"/>
              <a:pathLst>
                <a:path w="370839" h="668019">
                  <a:moveTo>
                    <a:pt x="0" y="0"/>
                  </a:moveTo>
                  <a:lnTo>
                    <a:pt x="0" y="263143"/>
                  </a:lnTo>
                  <a:lnTo>
                    <a:pt x="74422" y="337692"/>
                  </a:lnTo>
                  <a:lnTo>
                    <a:pt x="0" y="412241"/>
                  </a:lnTo>
                  <a:lnTo>
                    <a:pt x="0" y="667511"/>
                  </a:lnTo>
                  <a:lnTo>
                    <a:pt x="370331" y="486790"/>
                  </a:lnTo>
                  <a:lnTo>
                    <a:pt x="370331" y="190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0722" y="2237994"/>
              <a:ext cx="370840" cy="668020"/>
            </a:xfrm>
            <a:custGeom>
              <a:avLst/>
              <a:gdLst/>
              <a:ahLst/>
              <a:cxnLst/>
              <a:rect l="l" t="t" r="r" b="b"/>
              <a:pathLst>
                <a:path w="370839" h="668019">
                  <a:moveTo>
                    <a:pt x="0" y="0"/>
                  </a:moveTo>
                  <a:lnTo>
                    <a:pt x="0" y="263143"/>
                  </a:lnTo>
                  <a:lnTo>
                    <a:pt x="74422" y="337692"/>
                  </a:lnTo>
                  <a:lnTo>
                    <a:pt x="0" y="412241"/>
                  </a:lnTo>
                  <a:lnTo>
                    <a:pt x="0" y="667511"/>
                  </a:lnTo>
                  <a:lnTo>
                    <a:pt x="370331" y="486790"/>
                  </a:lnTo>
                  <a:lnTo>
                    <a:pt x="370331" y="19024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2897" y="2399538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19" h="361314">
                  <a:moveTo>
                    <a:pt x="0" y="361188"/>
                  </a:moveTo>
                  <a:lnTo>
                    <a:pt x="362712" y="361188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0259" y="2576322"/>
              <a:ext cx="535305" cy="0"/>
            </a:xfrm>
            <a:custGeom>
              <a:avLst/>
              <a:gdLst/>
              <a:ahLst/>
              <a:cxnLst/>
              <a:rect l="l" t="t" r="r" b="b"/>
              <a:pathLst>
                <a:path w="535305">
                  <a:moveTo>
                    <a:pt x="0" y="0"/>
                  </a:moveTo>
                  <a:lnTo>
                    <a:pt x="185165" y="0"/>
                  </a:lnTo>
                </a:path>
                <a:path w="535305">
                  <a:moveTo>
                    <a:pt x="325373" y="0"/>
                  </a:moveTo>
                  <a:lnTo>
                    <a:pt x="534923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1740" y="2427732"/>
              <a:ext cx="1007744" cy="299085"/>
            </a:xfrm>
            <a:custGeom>
              <a:avLst/>
              <a:gdLst/>
              <a:ahLst/>
              <a:cxnLst/>
              <a:rect l="l" t="t" r="r" b="b"/>
              <a:pathLst>
                <a:path w="1007745" h="299085">
                  <a:moveTo>
                    <a:pt x="966215" y="297179"/>
                  </a:moveTo>
                  <a:lnTo>
                    <a:pt x="816863" y="298703"/>
                  </a:lnTo>
                </a:path>
                <a:path w="1007745" h="299085">
                  <a:moveTo>
                    <a:pt x="1007363" y="0"/>
                  </a:moveTo>
                  <a:lnTo>
                    <a:pt x="816863" y="1523"/>
                  </a:lnTo>
                </a:path>
                <a:path w="1007745" h="299085">
                  <a:moveTo>
                    <a:pt x="115824" y="41147"/>
                  </a:moveTo>
                  <a:lnTo>
                    <a:pt x="0" y="42671"/>
                  </a:lnTo>
                </a:path>
                <a:path w="1007745" h="299085">
                  <a:moveTo>
                    <a:pt x="0" y="41147"/>
                  </a:moveTo>
                  <a:lnTo>
                    <a:pt x="1524" y="147827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1357" y="2399538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19" h="361314">
                  <a:moveTo>
                    <a:pt x="0" y="361188"/>
                  </a:moveTo>
                  <a:lnTo>
                    <a:pt x="362712" y="361188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91283" y="2386583"/>
            <a:ext cx="204470" cy="387350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933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35"/>
              </a:spcBef>
            </a:pPr>
            <a:r>
              <a:rPr sz="900" b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5055" y="2467736"/>
            <a:ext cx="57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3029" y="2467736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9334" y="2467736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ALU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51782" y="2399538"/>
            <a:ext cx="437515" cy="361315"/>
          </a:xfrm>
          <a:custGeom>
            <a:avLst/>
            <a:gdLst/>
            <a:ahLst/>
            <a:cxnLst/>
            <a:rect l="l" t="t" r="r" b="b"/>
            <a:pathLst>
              <a:path w="437514" h="361314">
                <a:moveTo>
                  <a:pt x="0" y="361188"/>
                </a:moveTo>
                <a:lnTo>
                  <a:pt x="437388" y="361188"/>
                </a:lnTo>
                <a:lnTo>
                  <a:pt x="437388" y="0"/>
                </a:lnTo>
                <a:lnTo>
                  <a:pt x="0" y="0"/>
                </a:lnTo>
                <a:lnTo>
                  <a:pt x="0" y="3611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75734" y="2467736"/>
            <a:ext cx="203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DM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82540" y="2386520"/>
            <a:ext cx="577850" cy="387350"/>
            <a:chOff x="5082540" y="2386520"/>
            <a:chExt cx="577850" cy="387350"/>
          </a:xfrm>
        </p:grpSpPr>
        <p:sp>
          <p:nvSpPr>
            <p:cNvPr id="23" name="object 23"/>
            <p:cNvSpPr/>
            <p:nvPr/>
          </p:nvSpPr>
          <p:spPr>
            <a:xfrm>
              <a:off x="5284470" y="2399537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20" h="361314">
                  <a:moveTo>
                    <a:pt x="0" y="361188"/>
                  </a:moveTo>
                  <a:lnTo>
                    <a:pt x="362712" y="361188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90160" y="2575559"/>
              <a:ext cx="190500" cy="1905"/>
            </a:xfrm>
            <a:custGeom>
              <a:avLst/>
              <a:gdLst/>
              <a:ahLst/>
              <a:cxnLst/>
              <a:rect l="l" t="t" r="r" b="b"/>
              <a:pathLst>
                <a:path w="190500" h="1905">
                  <a:moveTo>
                    <a:pt x="190500" y="0"/>
                  </a:moveTo>
                  <a:lnTo>
                    <a:pt x="0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5236" y="2467736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52472" y="2229611"/>
            <a:ext cx="2837815" cy="759460"/>
            <a:chOff x="2252472" y="2229611"/>
            <a:chExt cx="2837815" cy="759460"/>
          </a:xfrm>
        </p:grpSpPr>
        <p:sp>
          <p:nvSpPr>
            <p:cNvPr id="27" name="object 27"/>
            <p:cNvSpPr/>
            <p:nvPr/>
          </p:nvSpPr>
          <p:spPr>
            <a:xfrm>
              <a:off x="3861816" y="257632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20">
                  <a:moveTo>
                    <a:pt x="0" y="0"/>
                  </a:moveTo>
                  <a:lnTo>
                    <a:pt x="185166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5426" y="2242565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5" h="699769">
                  <a:moveTo>
                    <a:pt x="140207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40207" y="699515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5426" y="2242565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5" h="699769">
                  <a:moveTo>
                    <a:pt x="0" y="699515"/>
                  </a:moveTo>
                  <a:lnTo>
                    <a:pt x="140207" y="699515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70276" y="2576321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690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56966" y="2242565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5" h="699769">
                  <a:moveTo>
                    <a:pt x="140207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40207" y="699515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56966" y="2242565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5" h="699769">
                  <a:moveTo>
                    <a:pt x="0" y="699515"/>
                  </a:moveTo>
                  <a:lnTo>
                    <a:pt x="140207" y="699515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08604" y="2575559"/>
              <a:ext cx="1039494" cy="151130"/>
            </a:xfrm>
            <a:custGeom>
              <a:avLst/>
              <a:gdLst/>
              <a:ahLst/>
              <a:cxnLst/>
              <a:rect l="l" t="t" r="r" b="b"/>
              <a:pathLst>
                <a:path w="1039495" h="151130">
                  <a:moveTo>
                    <a:pt x="190500" y="149351"/>
                  </a:moveTo>
                  <a:lnTo>
                    <a:pt x="0" y="150875"/>
                  </a:lnTo>
                </a:path>
                <a:path w="1039495" h="151130">
                  <a:moveTo>
                    <a:pt x="1039368" y="0"/>
                  </a:moveTo>
                  <a:lnTo>
                    <a:pt x="890016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6982" y="2283713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5" h="692150">
                  <a:moveTo>
                    <a:pt x="140208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140208" y="691896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46982" y="2283713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5" h="692150">
                  <a:moveTo>
                    <a:pt x="0" y="691896"/>
                  </a:moveTo>
                  <a:lnTo>
                    <a:pt x="140208" y="691896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73295" y="2575559"/>
              <a:ext cx="594360" cy="297180"/>
            </a:xfrm>
            <a:custGeom>
              <a:avLst/>
              <a:gdLst/>
              <a:ahLst/>
              <a:cxnLst/>
              <a:rect l="l" t="t" r="r" b="b"/>
              <a:pathLst>
                <a:path w="594360" h="297180">
                  <a:moveTo>
                    <a:pt x="0" y="0"/>
                  </a:moveTo>
                  <a:lnTo>
                    <a:pt x="1524" y="295655"/>
                  </a:lnTo>
                </a:path>
                <a:path w="594360" h="297180">
                  <a:moveTo>
                    <a:pt x="594359" y="295655"/>
                  </a:moveTo>
                  <a:lnTo>
                    <a:pt x="0" y="29717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85360" y="2576321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0" y="0"/>
                  </a:moveTo>
                  <a:lnTo>
                    <a:pt x="153162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67655" y="2691383"/>
              <a:ext cx="1905" cy="180340"/>
            </a:xfrm>
            <a:custGeom>
              <a:avLst/>
              <a:gdLst/>
              <a:ahLst/>
              <a:cxnLst/>
              <a:rect l="l" t="t" r="r" b="b"/>
              <a:pathLst>
                <a:path w="1904" h="180339">
                  <a:moveTo>
                    <a:pt x="0" y="0"/>
                  </a:moveTo>
                  <a:lnTo>
                    <a:pt x="1524" y="179831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60036" y="2692145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486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38522" y="2283713"/>
              <a:ext cx="139065" cy="692150"/>
            </a:xfrm>
            <a:custGeom>
              <a:avLst/>
              <a:gdLst/>
              <a:ahLst/>
              <a:cxnLst/>
              <a:rect l="l" t="t" r="r" b="b"/>
              <a:pathLst>
                <a:path w="139064" h="692150">
                  <a:moveTo>
                    <a:pt x="138684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138684" y="691896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38522" y="2283713"/>
              <a:ext cx="139065" cy="692150"/>
            </a:xfrm>
            <a:custGeom>
              <a:avLst/>
              <a:gdLst/>
              <a:ahLst/>
              <a:cxnLst/>
              <a:rect l="l" t="t" r="r" b="b"/>
              <a:pathLst>
                <a:path w="139064" h="692150">
                  <a:moveTo>
                    <a:pt x="0" y="691896"/>
                  </a:moveTo>
                  <a:lnTo>
                    <a:pt x="138684" y="691896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68300" y="2461386"/>
            <a:ext cx="10267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lw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$t0,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10($t1)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8300" y="3318764"/>
            <a:ext cx="1067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sw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$t3,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20($t4)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300" y="4095115"/>
            <a:ext cx="1169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add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$t5,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$t6,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$t7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62505" y="1989835"/>
            <a:ext cx="285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19882" y="1989835"/>
            <a:ext cx="285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69385" y="1989835"/>
            <a:ext cx="285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26763" y="1989835"/>
            <a:ext cx="285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77790" y="1989835"/>
            <a:ext cx="285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09461" y="1989835"/>
            <a:ext cx="285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32829" y="1935416"/>
            <a:ext cx="2275840" cy="6007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525"/>
              </a:spcBef>
              <a:tabLst>
                <a:tab pos="1376680" algn="l"/>
              </a:tabLst>
            </a:pPr>
            <a:r>
              <a:rPr sz="900" b="1" dirty="0">
                <a:latin typeface="Arial"/>
                <a:cs typeface="Arial"/>
              </a:rPr>
              <a:t>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7</a:t>
            </a:r>
            <a:r>
              <a:rPr sz="900" b="1" dirty="0">
                <a:latin typeface="Arial"/>
                <a:cs typeface="Arial"/>
              </a:rPr>
              <a:t>	CC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axis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(Clock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Cycle)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599880" y="3073844"/>
            <a:ext cx="2835275" cy="695325"/>
            <a:chOff x="2599880" y="3073844"/>
            <a:chExt cx="2835275" cy="695325"/>
          </a:xfrm>
        </p:grpSpPr>
        <p:sp>
          <p:nvSpPr>
            <p:cNvPr id="53" name="object 53"/>
            <p:cNvSpPr/>
            <p:nvPr/>
          </p:nvSpPr>
          <p:spPr>
            <a:xfrm>
              <a:off x="5236463" y="3243072"/>
              <a:ext cx="190500" cy="372110"/>
            </a:xfrm>
            <a:custGeom>
              <a:avLst/>
              <a:gdLst/>
              <a:ahLst/>
              <a:cxnLst/>
              <a:rect l="l" t="t" r="r" b="b"/>
              <a:pathLst>
                <a:path w="190500" h="372110">
                  <a:moveTo>
                    <a:pt x="190500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90500" y="37185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36463" y="3243072"/>
              <a:ext cx="190500" cy="372110"/>
            </a:xfrm>
            <a:custGeom>
              <a:avLst/>
              <a:gdLst/>
              <a:ahLst/>
              <a:cxnLst/>
              <a:rect l="l" t="t" r="r" b="b"/>
              <a:pathLst>
                <a:path w="190500" h="372110">
                  <a:moveTo>
                    <a:pt x="0" y="371855"/>
                  </a:moveTo>
                  <a:lnTo>
                    <a:pt x="190500" y="371855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5240">
              <a:solidFill>
                <a:srgbClr val="FF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80459" y="3243072"/>
              <a:ext cx="190500" cy="372110"/>
            </a:xfrm>
            <a:custGeom>
              <a:avLst/>
              <a:gdLst/>
              <a:ahLst/>
              <a:cxnLst/>
              <a:rect l="l" t="t" r="r" b="b"/>
              <a:pathLst>
                <a:path w="190500" h="372110">
                  <a:moveTo>
                    <a:pt x="190500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190500" y="37185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80459" y="3243072"/>
              <a:ext cx="190500" cy="372110"/>
            </a:xfrm>
            <a:custGeom>
              <a:avLst/>
              <a:gdLst/>
              <a:ahLst/>
              <a:cxnLst/>
              <a:rect l="l" t="t" r="r" b="b"/>
              <a:pathLst>
                <a:path w="190500" h="372110">
                  <a:moveTo>
                    <a:pt x="0" y="371855"/>
                  </a:moveTo>
                  <a:lnTo>
                    <a:pt x="190500" y="371855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15240">
              <a:solidFill>
                <a:srgbClr val="FF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80738" y="3086862"/>
              <a:ext cx="372110" cy="669290"/>
            </a:xfrm>
            <a:custGeom>
              <a:avLst/>
              <a:gdLst/>
              <a:ahLst/>
              <a:cxnLst/>
              <a:rect l="l" t="t" r="r" b="b"/>
              <a:pathLst>
                <a:path w="372110" h="669289">
                  <a:moveTo>
                    <a:pt x="0" y="0"/>
                  </a:moveTo>
                  <a:lnTo>
                    <a:pt x="0" y="263778"/>
                  </a:lnTo>
                  <a:lnTo>
                    <a:pt x="74675" y="338454"/>
                  </a:lnTo>
                  <a:lnTo>
                    <a:pt x="0" y="413130"/>
                  </a:lnTo>
                  <a:lnTo>
                    <a:pt x="0" y="669036"/>
                  </a:lnTo>
                  <a:lnTo>
                    <a:pt x="371856" y="487934"/>
                  </a:lnTo>
                  <a:lnTo>
                    <a:pt x="371856" y="190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80738" y="3086862"/>
              <a:ext cx="372110" cy="669290"/>
            </a:xfrm>
            <a:custGeom>
              <a:avLst/>
              <a:gdLst/>
              <a:ahLst/>
              <a:cxnLst/>
              <a:rect l="l" t="t" r="r" b="b"/>
              <a:pathLst>
                <a:path w="372110" h="669289">
                  <a:moveTo>
                    <a:pt x="0" y="0"/>
                  </a:moveTo>
                  <a:lnTo>
                    <a:pt x="0" y="263778"/>
                  </a:lnTo>
                  <a:lnTo>
                    <a:pt x="74675" y="338454"/>
                  </a:lnTo>
                  <a:lnTo>
                    <a:pt x="0" y="413130"/>
                  </a:lnTo>
                  <a:lnTo>
                    <a:pt x="0" y="669036"/>
                  </a:lnTo>
                  <a:lnTo>
                    <a:pt x="371856" y="487934"/>
                  </a:lnTo>
                  <a:lnTo>
                    <a:pt x="371856" y="190753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02913" y="3248406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20" h="363220">
                  <a:moveTo>
                    <a:pt x="0" y="362711"/>
                  </a:moveTo>
                  <a:lnTo>
                    <a:pt x="362712" y="362711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70275" y="3432810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326898" y="0"/>
                  </a:moveTo>
                  <a:lnTo>
                    <a:pt x="536448" y="0"/>
                  </a:lnTo>
                </a:path>
                <a:path w="536575">
                  <a:moveTo>
                    <a:pt x="0" y="0"/>
                  </a:moveTo>
                  <a:lnTo>
                    <a:pt x="186690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83279" y="3284220"/>
              <a:ext cx="1005840" cy="299085"/>
            </a:xfrm>
            <a:custGeom>
              <a:avLst/>
              <a:gdLst/>
              <a:ahLst/>
              <a:cxnLst/>
              <a:rect l="l" t="t" r="r" b="b"/>
              <a:pathLst>
                <a:path w="1005839" h="299085">
                  <a:moveTo>
                    <a:pt x="964692" y="297179"/>
                  </a:moveTo>
                  <a:lnTo>
                    <a:pt x="815340" y="298703"/>
                  </a:lnTo>
                </a:path>
                <a:path w="1005839" h="299085">
                  <a:moveTo>
                    <a:pt x="1005840" y="0"/>
                  </a:moveTo>
                  <a:lnTo>
                    <a:pt x="815340" y="1524"/>
                  </a:lnTo>
                </a:path>
                <a:path w="1005839" h="299085">
                  <a:moveTo>
                    <a:pt x="115824" y="33527"/>
                  </a:moveTo>
                  <a:lnTo>
                    <a:pt x="0" y="35051"/>
                  </a:lnTo>
                </a:path>
                <a:path w="1005839" h="299085">
                  <a:moveTo>
                    <a:pt x="0" y="33527"/>
                  </a:moveTo>
                  <a:lnTo>
                    <a:pt x="1524" y="147827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612897" y="3248406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19" h="363220">
                  <a:moveTo>
                    <a:pt x="0" y="362711"/>
                  </a:moveTo>
                  <a:lnTo>
                    <a:pt x="362712" y="362711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781300" y="3235451"/>
            <a:ext cx="205740" cy="387350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1035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sz="900" b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35707" y="3326638"/>
            <a:ext cx="57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43680" y="3326638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59985" y="3326638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ALU</a:t>
            </a:r>
            <a:endParaRPr sz="9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243321" y="3248405"/>
            <a:ext cx="436245" cy="363220"/>
          </a:xfrm>
          <a:custGeom>
            <a:avLst/>
            <a:gdLst/>
            <a:ahLst/>
            <a:cxnLst/>
            <a:rect l="l" t="t" r="r" b="b"/>
            <a:pathLst>
              <a:path w="436245" h="363220">
                <a:moveTo>
                  <a:pt x="0" y="362711"/>
                </a:moveTo>
                <a:lnTo>
                  <a:pt x="435863" y="362711"/>
                </a:lnTo>
                <a:lnTo>
                  <a:pt x="435863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366384" y="3326638"/>
            <a:ext cx="203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DM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972555" y="3235388"/>
            <a:ext cx="538480" cy="389255"/>
            <a:chOff x="5972555" y="3235388"/>
            <a:chExt cx="538480" cy="389255"/>
          </a:xfrm>
        </p:grpSpPr>
        <p:sp>
          <p:nvSpPr>
            <p:cNvPr id="70" name="object 70"/>
            <p:cNvSpPr/>
            <p:nvPr/>
          </p:nvSpPr>
          <p:spPr>
            <a:xfrm>
              <a:off x="6134861" y="3248406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20" h="363220">
                  <a:moveTo>
                    <a:pt x="0" y="362711"/>
                  </a:moveTo>
                  <a:lnTo>
                    <a:pt x="362712" y="362711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271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80175" y="3432048"/>
              <a:ext cx="149860" cy="1905"/>
            </a:xfrm>
            <a:custGeom>
              <a:avLst/>
              <a:gdLst/>
              <a:ahLst/>
              <a:cxnLst/>
              <a:rect l="l" t="t" r="r" b="b"/>
              <a:pathLst>
                <a:path w="149860" h="1904">
                  <a:moveTo>
                    <a:pt x="149351" y="0"/>
                  </a:moveTo>
                  <a:lnTo>
                    <a:pt x="0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174740" y="3326638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143948" y="3044888"/>
            <a:ext cx="4072254" cy="1539875"/>
            <a:chOff x="3143948" y="3044888"/>
            <a:chExt cx="4072254" cy="1539875"/>
          </a:xfrm>
        </p:grpSpPr>
        <p:sp>
          <p:nvSpPr>
            <p:cNvPr id="74" name="object 74"/>
            <p:cNvSpPr/>
            <p:nvPr/>
          </p:nvSpPr>
          <p:spPr>
            <a:xfrm>
              <a:off x="4751831" y="3432810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690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56965" y="3057906"/>
              <a:ext cx="140335" cy="701040"/>
            </a:xfrm>
            <a:custGeom>
              <a:avLst/>
              <a:gdLst/>
              <a:ahLst/>
              <a:cxnLst/>
              <a:rect l="l" t="t" r="r" b="b"/>
              <a:pathLst>
                <a:path w="140335" h="701039">
                  <a:moveTo>
                    <a:pt x="140207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140207" y="701040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56965" y="3057906"/>
              <a:ext cx="140335" cy="701040"/>
            </a:xfrm>
            <a:custGeom>
              <a:avLst/>
              <a:gdLst/>
              <a:ahLst/>
              <a:cxnLst/>
              <a:rect l="l" t="t" r="r" b="b"/>
              <a:pathLst>
                <a:path w="140335" h="701039">
                  <a:moveTo>
                    <a:pt x="0" y="701040"/>
                  </a:moveTo>
                  <a:lnTo>
                    <a:pt x="140207" y="701040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7010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61815" y="3432810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20">
                  <a:moveTo>
                    <a:pt x="0" y="0"/>
                  </a:moveTo>
                  <a:lnTo>
                    <a:pt x="185166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46981" y="3099054"/>
              <a:ext cx="140335" cy="693420"/>
            </a:xfrm>
            <a:custGeom>
              <a:avLst/>
              <a:gdLst/>
              <a:ahLst/>
              <a:cxnLst/>
              <a:rect l="l" t="t" r="r" b="b"/>
              <a:pathLst>
                <a:path w="140335" h="693420">
                  <a:moveTo>
                    <a:pt x="140208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140208" y="693420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46981" y="3099054"/>
              <a:ext cx="140335" cy="693420"/>
            </a:xfrm>
            <a:custGeom>
              <a:avLst/>
              <a:gdLst/>
              <a:ahLst/>
              <a:cxnLst/>
              <a:rect l="l" t="t" r="r" b="b"/>
              <a:pathLst>
                <a:path w="140335" h="693420">
                  <a:moveTo>
                    <a:pt x="0" y="693420"/>
                  </a:moveTo>
                  <a:lnTo>
                    <a:pt x="140208" y="693420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693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98619" y="3432048"/>
              <a:ext cx="1041400" cy="151130"/>
            </a:xfrm>
            <a:custGeom>
              <a:avLst/>
              <a:gdLst/>
              <a:ahLst/>
              <a:cxnLst/>
              <a:rect l="l" t="t" r="r" b="b"/>
              <a:pathLst>
                <a:path w="1041400" h="151129">
                  <a:moveTo>
                    <a:pt x="190500" y="149351"/>
                  </a:moveTo>
                  <a:lnTo>
                    <a:pt x="0" y="150875"/>
                  </a:lnTo>
                </a:path>
                <a:path w="1041400" h="151129">
                  <a:moveTo>
                    <a:pt x="1040891" y="0"/>
                  </a:moveTo>
                  <a:lnTo>
                    <a:pt x="891539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38521" y="3099054"/>
              <a:ext cx="139065" cy="693420"/>
            </a:xfrm>
            <a:custGeom>
              <a:avLst/>
              <a:gdLst/>
              <a:ahLst/>
              <a:cxnLst/>
              <a:rect l="l" t="t" r="r" b="b"/>
              <a:pathLst>
                <a:path w="139064" h="693420">
                  <a:moveTo>
                    <a:pt x="138684" y="0"/>
                  </a:moveTo>
                  <a:lnTo>
                    <a:pt x="0" y="0"/>
                  </a:lnTo>
                  <a:lnTo>
                    <a:pt x="0" y="693420"/>
                  </a:lnTo>
                  <a:lnTo>
                    <a:pt x="138684" y="693420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38521" y="3099054"/>
              <a:ext cx="139065" cy="693420"/>
            </a:xfrm>
            <a:custGeom>
              <a:avLst/>
              <a:gdLst/>
              <a:ahLst/>
              <a:cxnLst/>
              <a:rect l="l" t="t" r="r" b="b"/>
              <a:pathLst>
                <a:path w="139064" h="693420">
                  <a:moveTo>
                    <a:pt x="0" y="693420"/>
                  </a:moveTo>
                  <a:lnTo>
                    <a:pt x="138684" y="693420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693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64835" y="3432048"/>
              <a:ext cx="593090" cy="299085"/>
            </a:xfrm>
            <a:custGeom>
              <a:avLst/>
              <a:gdLst/>
              <a:ahLst/>
              <a:cxnLst/>
              <a:rect l="l" t="t" r="r" b="b"/>
              <a:pathLst>
                <a:path w="593089" h="299085">
                  <a:moveTo>
                    <a:pt x="0" y="0"/>
                  </a:moveTo>
                  <a:lnTo>
                    <a:pt x="1524" y="297179"/>
                  </a:lnTo>
                </a:path>
                <a:path w="593089" h="299085">
                  <a:moveTo>
                    <a:pt x="592836" y="297179"/>
                  </a:moveTo>
                  <a:lnTo>
                    <a:pt x="0" y="298703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75375" y="3432810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0" y="0"/>
                  </a:moveTo>
                  <a:lnTo>
                    <a:pt x="153162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57671" y="3540252"/>
              <a:ext cx="1905" cy="189230"/>
            </a:xfrm>
            <a:custGeom>
              <a:avLst/>
              <a:gdLst/>
              <a:ahLst/>
              <a:cxnLst/>
              <a:rect l="l" t="t" r="r" b="b"/>
              <a:pathLst>
                <a:path w="1904" h="189229">
                  <a:moveTo>
                    <a:pt x="0" y="0"/>
                  </a:moveTo>
                  <a:lnTo>
                    <a:pt x="1524" y="188975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750051" y="3541014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0" y="0"/>
                  </a:moveTo>
                  <a:lnTo>
                    <a:pt x="78486" y="0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28537" y="3132582"/>
              <a:ext cx="140335" cy="701040"/>
            </a:xfrm>
            <a:custGeom>
              <a:avLst/>
              <a:gdLst/>
              <a:ahLst/>
              <a:cxnLst/>
              <a:rect l="l" t="t" r="r" b="b"/>
              <a:pathLst>
                <a:path w="140335" h="701039">
                  <a:moveTo>
                    <a:pt x="140208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40208" y="701039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828537" y="3132582"/>
              <a:ext cx="140335" cy="701040"/>
            </a:xfrm>
            <a:custGeom>
              <a:avLst/>
              <a:gdLst/>
              <a:ahLst/>
              <a:cxnLst/>
              <a:rect l="l" t="t" r="r" b="b"/>
              <a:pathLst>
                <a:path w="140335" h="701039">
                  <a:moveTo>
                    <a:pt x="0" y="701039"/>
                  </a:moveTo>
                  <a:lnTo>
                    <a:pt x="140208" y="701039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19544" y="4059936"/>
              <a:ext cx="189230" cy="370840"/>
            </a:xfrm>
            <a:custGeom>
              <a:avLst/>
              <a:gdLst/>
              <a:ahLst/>
              <a:cxnLst/>
              <a:rect l="l" t="t" r="r" b="b"/>
              <a:pathLst>
                <a:path w="189229" h="370839">
                  <a:moveTo>
                    <a:pt x="188975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188975" y="37033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19544" y="4059936"/>
              <a:ext cx="189230" cy="370840"/>
            </a:xfrm>
            <a:custGeom>
              <a:avLst/>
              <a:gdLst/>
              <a:ahLst/>
              <a:cxnLst/>
              <a:rect l="l" t="t" r="r" b="b"/>
              <a:pathLst>
                <a:path w="189229" h="370839">
                  <a:moveTo>
                    <a:pt x="0" y="370331"/>
                  </a:moveTo>
                  <a:lnTo>
                    <a:pt x="188975" y="370331"/>
                  </a:lnTo>
                  <a:lnTo>
                    <a:pt x="188975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15240">
              <a:solidFill>
                <a:srgbClr val="FF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70475" y="4059936"/>
              <a:ext cx="190500" cy="370840"/>
            </a:xfrm>
            <a:custGeom>
              <a:avLst/>
              <a:gdLst/>
              <a:ahLst/>
              <a:cxnLst/>
              <a:rect l="l" t="t" r="r" b="b"/>
              <a:pathLst>
                <a:path w="190500" h="370839">
                  <a:moveTo>
                    <a:pt x="19050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190500" y="3703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70475" y="4059936"/>
              <a:ext cx="190500" cy="370840"/>
            </a:xfrm>
            <a:custGeom>
              <a:avLst/>
              <a:gdLst/>
              <a:ahLst/>
              <a:cxnLst/>
              <a:rect l="l" t="t" r="r" b="b"/>
              <a:pathLst>
                <a:path w="190500" h="370839">
                  <a:moveTo>
                    <a:pt x="0" y="370331"/>
                  </a:moveTo>
                  <a:lnTo>
                    <a:pt x="190500" y="370331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15240">
              <a:solidFill>
                <a:srgbClr val="FF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70753" y="3903726"/>
              <a:ext cx="372110" cy="668020"/>
            </a:xfrm>
            <a:custGeom>
              <a:avLst/>
              <a:gdLst/>
              <a:ahLst/>
              <a:cxnLst/>
              <a:rect l="l" t="t" r="r" b="b"/>
              <a:pathLst>
                <a:path w="372110" h="668020">
                  <a:moveTo>
                    <a:pt x="0" y="0"/>
                  </a:moveTo>
                  <a:lnTo>
                    <a:pt x="0" y="263779"/>
                  </a:lnTo>
                  <a:lnTo>
                    <a:pt x="74675" y="338581"/>
                  </a:lnTo>
                  <a:lnTo>
                    <a:pt x="0" y="411606"/>
                  </a:lnTo>
                  <a:lnTo>
                    <a:pt x="0" y="667512"/>
                  </a:lnTo>
                  <a:lnTo>
                    <a:pt x="371856" y="486282"/>
                  </a:lnTo>
                  <a:lnTo>
                    <a:pt x="371856" y="189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70753" y="3903726"/>
              <a:ext cx="372110" cy="668020"/>
            </a:xfrm>
            <a:custGeom>
              <a:avLst/>
              <a:gdLst/>
              <a:ahLst/>
              <a:cxnLst/>
              <a:rect l="l" t="t" r="r" b="b"/>
              <a:pathLst>
                <a:path w="372110" h="668020">
                  <a:moveTo>
                    <a:pt x="0" y="0"/>
                  </a:moveTo>
                  <a:lnTo>
                    <a:pt x="0" y="263779"/>
                  </a:lnTo>
                  <a:lnTo>
                    <a:pt x="74675" y="338581"/>
                  </a:lnTo>
                  <a:lnTo>
                    <a:pt x="0" y="411606"/>
                  </a:lnTo>
                  <a:lnTo>
                    <a:pt x="0" y="667512"/>
                  </a:lnTo>
                  <a:lnTo>
                    <a:pt x="371856" y="486282"/>
                  </a:lnTo>
                  <a:lnTo>
                    <a:pt x="371856" y="1891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92929" y="4065270"/>
              <a:ext cx="364490" cy="361315"/>
            </a:xfrm>
            <a:custGeom>
              <a:avLst/>
              <a:gdLst/>
              <a:ahLst/>
              <a:cxnLst/>
              <a:rect l="l" t="t" r="r" b="b"/>
              <a:pathLst>
                <a:path w="364489" h="361314">
                  <a:moveTo>
                    <a:pt x="0" y="361187"/>
                  </a:moveTo>
                  <a:lnTo>
                    <a:pt x="364236" y="361187"/>
                  </a:lnTo>
                  <a:lnTo>
                    <a:pt x="364236" y="0"/>
                  </a:lnTo>
                  <a:lnTo>
                    <a:pt x="0" y="0"/>
                  </a:lnTo>
                  <a:lnTo>
                    <a:pt x="0" y="36118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61815" y="4251198"/>
              <a:ext cx="535305" cy="0"/>
            </a:xfrm>
            <a:custGeom>
              <a:avLst/>
              <a:gdLst/>
              <a:ahLst/>
              <a:cxnLst/>
              <a:rect l="l" t="t" r="r" b="b"/>
              <a:pathLst>
                <a:path w="535304">
                  <a:moveTo>
                    <a:pt x="0" y="0"/>
                  </a:moveTo>
                  <a:lnTo>
                    <a:pt x="185166" y="0"/>
                  </a:lnTo>
                </a:path>
                <a:path w="535304">
                  <a:moveTo>
                    <a:pt x="325374" y="0"/>
                  </a:moveTo>
                  <a:lnTo>
                    <a:pt x="534924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273295" y="4101084"/>
              <a:ext cx="1007744" cy="297180"/>
            </a:xfrm>
            <a:custGeom>
              <a:avLst/>
              <a:gdLst/>
              <a:ahLst/>
              <a:cxnLst/>
              <a:rect l="l" t="t" r="r" b="b"/>
              <a:pathLst>
                <a:path w="1007745" h="297179">
                  <a:moveTo>
                    <a:pt x="966215" y="295656"/>
                  </a:moveTo>
                  <a:lnTo>
                    <a:pt x="816863" y="297180"/>
                  </a:lnTo>
                </a:path>
                <a:path w="1007745" h="297179">
                  <a:moveTo>
                    <a:pt x="1007363" y="0"/>
                  </a:moveTo>
                  <a:lnTo>
                    <a:pt x="816863" y="1524"/>
                  </a:lnTo>
                </a:path>
                <a:path w="1007745" h="297179">
                  <a:moveTo>
                    <a:pt x="115824" y="33528"/>
                  </a:moveTo>
                  <a:lnTo>
                    <a:pt x="0" y="35052"/>
                  </a:lnTo>
                </a:path>
                <a:path w="1007745" h="297179">
                  <a:moveTo>
                    <a:pt x="0" y="33528"/>
                  </a:moveTo>
                  <a:lnTo>
                    <a:pt x="1524" y="149352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02913" y="4065270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20" h="361314">
                  <a:moveTo>
                    <a:pt x="0" y="361187"/>
                  </a:moveTo>
                  <a:lnTo>
                    <a:pt x="362712" y="361187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118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672840" y="4052315"/>
            <a:ext cx="205740" cy="386080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1028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900" b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26358" y="4142613"/>
            <a:ext cx="57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34585" y="4142613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350509" y="4142613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ALU</a:t>
            </a:r>
            <a:endParaRPr sz="9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34861" y="4058792"/>
            <a:ext cx="434340" cy="3733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760"/>
              </a:spcBef>
            </a:pPr>
            <a:r>
              <a:rPr sz="900" b="1" spc="-25" dirty="0">
                <a:latin typeface="Arial"/>
                <a:cs typeface="Arial"/>
              </a:rPr>
              <a:t>DM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862571" y="4052252"/>
            <a:ext cx="538480" cy="387350"/>
            <a:chOff x="6862571" y="4052252"/>
            <a:chExt cx="538480" cy="387350"/>
          </a:xfrm>
        </p:grpSpPr>
        <p:sp>
          <p:nvSpPr>
            <p:cNvPr id="105" name="object 105"/>
            <p:cNvSpPr/>
            <p:nvPr/>
          </p:nvSpPr>
          <p:spPr>
            <a:xfrm>
              <a:off x="7024877" y="4065270"/>
              <a:ext cx="363220" cy="361315"/>
            </a:xfrm>
            <a:custGeom>
              <a:avLst/>
              <a:gdLst/>
              <a:ahLst/>
              <a:cxnLst/>
              <a:rect l="l" t="t" r="r" b="b"/>
              <a:pathLst>
                <a:path w="363220" h="361314">
                  <a:moveTo>
                    <a:pt x="0" y="361187"/>
                  </a:moveTo>
                  <a:lnTo>
                    <a:pt x="362711" y="361187"/>
                  </a:lnTo>
                  <a:lnTo>
                    <a:pt x="362711" y="0"/>
                  </a:lnTo>
                  <a:lnTo>
                    <a:pt x="0" y="0"/>
                  </a:lnTo>
                  <a:lnTo>
                    <a:pt x="0" y="361187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70191" y="4250436"/>
              <a:ext cx="149860" cy="1905"/>
            </a:xfrm>
            <a:custGeom>
              <a:avLst/>
              <a:gdLst/>
              <a:ahLst/>
              <a:cxnLst/>
              <a:rect l="l" t="t" r="r" b="b"/>
              <a:pathLst>
                <a:path w="149859" h="1904">
                  <a:moveTo>
                    <a:pt x="149351" y="0"/>
                  </a:moveTo>
                  <a:lnTo>
                    <a:pt x="0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065391" y="4142613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033964" y="3863276"/>
            <a:ext cx="2837815" cy="1537970"/>
            <a:chOff x="4033964" y="3863276"/>
            <a:chExt cx="2837815" cy="1537970"/>
          </a:xfrm>
        </p:grpSpPr>
        <p:sp>
          <p:nvSpPr>
            <p:cNvPr id="109" name="object 109"/>
            <p:cNvSpPr/>
            <p:nvPr/>
          </p:nvSpPr>
          <p:spPr>
            <a:xfrm>
              <a:off x="5641848" y="4251198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69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046982" y="3876294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5" h="699770">
                  <a:moveTo>
                    <a:pt x="14020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40208" y="69951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46982" y="3876294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5" h="699770">
                  <a:moveTo>
                    <a:pt x="0" y="699515"/>
                  </a:moveTo>
                  <a:lnTo>
                    <a:pt x="140208" y="699515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751832" y="4251198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69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38522" y="3917442"/>
              <a:ext cx="139065" cy="692150"/>
            </a:xfrm>
            <a:custGeom>
              <a:avLst/>
              <a:gdLst/>
              <a:ahLst/>
              <a:cxnLst/>
              <a:rect l="l" t="t" r="r" b="b"/>
              <a:pathLst>
                <a:path w="139064" h="692150">
                  <a:moveTo>
                    <a:pt x="138684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138684" y="691895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38522" y="3917442"/>
              <a:ext cx="139065" cy="692150"/>
            </a:xfrm>
            <a:custGeom>
              <a:avLst/>
              <a:gdLst/>
              <a:ahLst/>
              <a:cxnLst/>
              <a:rect l="l" t="t" r="r" b="b"/>
              <a:pathLst>
                <a:path w="139064" h="692150">
                  <a:moveTo>
                    <a:pt x="0" y="691895"/>
                  </a:moveTo>
                  <a:lnTo>
                    <a:pt x="138684" y="691895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69189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90160" y="4250436"/>
              <a:ext cx="1039494" cy="147955"/>
            </a:xfrm>
            <a:custGeom>
              <a:avLst/>
              <a:gdLst/>
              <a:ahLst/>
              <a:cxnLst/>
              <a:rect l="l" t="t" r="r" b="b"/>
              <a:pathLst>
                <a:path w="1039495" h="147954">
                  <a:moveTo>
                    <a:pt x="190500" y="146303"/>
                  </a:moveTo>
                  <a:lnTo>
                    <a:pt x="0" y="147827"/>
                  </a:lnTo>
                </a:path>
                <a:path w="1039495" h="147954">
                  <a:moveTo>
                    <a:pt x="1039367" y="0"/>
                  </a:moveTo>
                  <a:lnTo>
                    <a:pt x="890015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828538" y="3917442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5" h="692150">
                  <a:moveTo>
                    <a:pt x="140208" y="0"/>
                  </a:moveTo>
                  <a:lnTo>
                    <a:pt x="0" y="0"/>
                  </a:lnTo>
                  <a:lnTo>
                    <a:pt x="0" y="691895"/>
                  </a:lnTo>
                  <a:lnTo>
                    <a:pt x="140208" y="691895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28538" y="3917442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5" h="692150">
                  <a:moveTo>
                    <a:pt x="0" y="691895"/>
                  </a:moveTo>
                  <a:lnTo>
                    <a:pt x="140208" y="691895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69189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054852" y="4250436"/>
              <a:ext cx="594360" cy="297180"/>
            </a:xfrm>
            <a:custGeom>
              <a:avLst/>
              <a:gdLst/>
              <a:ahLst/>
              <a:cxnLst/>
              <a:rect l="l" t="t" r="r" b="b"/>
              <a:pathLst>
                <a:path w="594359" h="297179">
                  <a:moveTo>
                    <a:pt x="0" y="0"/>
                  </a:moveTo>
                  <a:lnTo>
                    <a:pt x="1524" y="295656"/>
                  </a:lnTo>
                </a:path>
                <a:path w="594359" h="297179">
                  <a:moveTo>
                    <a:pt x="594359" y="295656"/>
                  </a:moveTo>
                  <a:lnTo>
                    <a:pt x="0" y="29718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566916" y="4251198"/>
              <a:ext cx="151765" cy="0"/>
            </a:xfrm>
            <a:custGeom>
              <a:avLst/>
              <a:gdLst/>
              <a:ahLst/>
              <a:cxnLst/>
              <a:rect l="l" t="t" r="r" b="b"/>
              <a:pathLst>
                <a:path w="151765">
                  <a:moveTo>
                    <a:pt x="0" y="0"/>
                  </a:moveTo>
                  <a:lnTo>
                    <a:pt x="151638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649212" y="4355592"/>
              <a:ext cx="1905" cy="190500"/>
            </a:xfrm>
            <a:custGeom>
              <a:avLst/>
              <a:gdLst/>
              <a:ahLst/>
              <a:cxnLst/>
              <a:rect l="l" t="t" r="r" b="b"/>
              <a:pathLst>
                <a:path w="1904" h="190500">
                  <a:moveTo>
                    <a:pt x="0" y="0"/>
                  </a:moveTo>
                  <a:lnTo>
                    <a:pt x="1524" y="19049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641592" y="4356354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70">
                  <a:moveTo>
                    <a:pt x="0" y="0"/>
                  </a:moveTo>
                  <a:lnTo>
                    <a:pt x="76962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718554" y="3949446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4" h="699770">
                  <a:moveTo>
                    <a:pt x="140207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40207" y="699515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718554" y="3949446"/>
              <a:ext cx="140335" cy="699770"/>
            </a:xfrm>
            <a:custGeom>
              <a:avLst/>
              <a:gdLst/>
              <a:ahLst/>
              <a:cxnLst/>
              <a:rect l="l" t="t" r="r" b="b"/>
              <a:pathLst>
                <a:path w="140334" h="699770">
                  <a:moveTo>
                    <a:pt x="0" y="699515"/>
                  </a:moveTo>
                  <a:lnTo>
                    <a:pt x="140207" y="699515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60492" y="4875276"/>
              <a:ext cx="190500" cy="373380"/>
            </a:xfrm>
            <a:custGeom>
              <a:avLst/>
              <a:gdLst/>
              <a:ahLst/>
              <a:cxnLst/>
              <a:rect l="l" t="t" r="r" b="b"/>
              <a:pathLst>
                <a:path w="190500" h="373379">
                  <a:moveTo>
                    <a:pt x="19050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190500" y="37338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60492" y="4875276"/>
              <a:ext cx="190500" cy="373380"/>
            </a:xfrm>
            <a:custGeom>
              <a:avLst/>
              <a:gdLst/>
              <a:ahLst/>
              <a:cxnLst/>
              <a:rect l="l" t="t" r="r" b="b"/>
              <a:pathLst>
                <a:path w="190500" h="373379">
                  <a:moveTo>
                    <a:pt x="0" y="373380"/>
                  </a:moveTo>
                  <a:lnTo>
                    <a:pt x="190500" y="373380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15240">
              <a:solidFill>
                <a:srgbClr val="FF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62294" y="4720590"/>
              <a:ext cx="370840" cy="668020"/>
            </a:xfrm>
            <a:custGeom>
              <a:avLst/>
              <a:gdLst/>
              <a:ahLst/>
              <a:cxnLst/>
              <a:rect l="l" t="t" r="r" b="b"/>
              <a:pathLst>
                <a:path w="370840" h="668020">
                  <a:moveTo>
                    <a:pt x="0" y="0"/>
                  </a:moveTo>
                  <a:lnTo>
                    <a:pt x="0" y="263144"/>
                  </a:lnTo>
                  <a:lnTo>
                    <a:pt x="74421" y="337693"/>
                  </a:lnTo>
                  <a:lnTo>
                    <a:pt x="0" y="412242"/>
                  </a:lnTo>
                  <a:lnTo>
                    <a:pt x="0" y="667512"/>
                  </a:lnTo>
                  <a:lnTo>
                    <a:pt x="370331" y="485140"/>
                  </a:lnTo>
                  <a:lnTo>
                    <a:pt x="370331" y="188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162294" y="4720590"/>
              <a:ext cx="370840" cy="668020"/>
            </a:xfrm>
            <a:custGeom>
              <a:avLst/>
              <a:gdLst/>
              <a:ahLst/>
              <a:cxnLst/>
              <a:rect l="l" t="t" r="r" b="b"/>
              <a:pathLst>
                <a:path w="370840" h="668020">
                  <a:moveTo>
                    <a:pt x="0" y="0"/>
                  </a:moveTo>
                  <a:lnTo>
                    <a:pt x="0" y="263144"/>
                  </a:lnTo>
                  <a:lnTo>
                    <a:pt x="74421" y="337693"/>
                  </a:lnTo>
                  <a:lnTo>
                    <a:pt x="0" y="412242"/>
                  </a:lnTo>
                  <a:lnTo>
                    <a:pt x="0" y="667512"/>
                  </a:lnTo>
                  <a:lnTo>
                    <a:pt x="370331" y="485140"/>
                  </a:lnTo>
                  <a:lnTo>
                    <a:pt x="370331" y="188722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84470" y="4880610"/>
              <a:ext cx="363220" cy="364490"/>
            </a:xfrm>
            <a:custGeom>
              <a:avLst/>
              <a:gdLst/>
              <a:ahLst/>
              <a:cxnLst/>
              <a:rect l="l" t="t" r="r" b="b"/>
              <a:pathLst>
                <a:path w="363220" h="364489">
                  <a:moveTo>
                    <a:pt x="0" y="364235"/>
                  </a:moveTo>
                  <a:lnTo>
                    <a:pt x="362712" y="364235"/>
                  </a:lnTo>
                  <a:lnTo>
                    <a:pt x="362712" y="0"/>
                  </a:lnTo>
                  <a:lnTo>
                    <a:pt x="0" y="0"/>
                  </a:lnTo>
                  <a:lnTo>
                    <a:pt x="0" y="3642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751832" y="5066538"/>
              <a:ext cx="536575" cy="0"/>
            </a:xfrm>
            <a:custGeom>
              <a:avLst/>
              <a:gdLst/>
              <a:ahLst/>
              <a:cxnLst/>
              <a:rect l="l" t="t" r="r" b="b"/>
              <a:pathLst>
                <a:path w="536575">
                  <a:moveTo>
                    <a:pt x="0" y="0"/>
                  </a:moveTo>
                  <a:lnTo>
                    <a:pt x="186690" y="0"/>
                  </a:lnTo>
                </a:path>
                <a:path w="536575">
                  <a:moveTo>
                    <a:pt x="325374" y="0"/>
                  </a:moveTo>
                  <a:lnTo>
                    <a:pt x="536448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64836" y="4917948"/>
              <a:ext cx="1005840" cy="299085"/>
            </a:xfrm>
            <a:custGeom>
              <a:avLst/>
              <a:gdLst/>
              <a:ahLst/>
              <a:cxnLst/>
              <a:rect l="l" t="t" r="r" b="b"/>
              <a:pathLst>
                <a:path w="1005839" h="299085">
                  <a:moveTo>
                    <a:pt x="964691" y="297179"/>
                  </a:moveTo>
                  <a:lnTo>
                    <a:pt x="815339" y="298703"/>
                  </a:lnTo>
                </a:path>
                <a:path w="1005839" h="299085">
                  <a:moveTo>
                    <a:pt x="1005839" y="0"/>
                  </a:moveTo>
                  <a:lnTo>
                    <a:pt x="815339" y="1524"/>
                  </a:lnTo>
                </a:path>
                <a:path w="1005839" h="299085">
                  <a:moveTo>
                    <a:pt x="115824" y="32003"/>
                  </a:moveTo>
                  <a:lnTo>
                    <a:pt x="0" y="33527"/>
                  </a:lnTo>
                </a:path>
                <a:path w="1005839" h="299085">
                  <a:moveTo>
                    <a:pt x="0" y="32003"/>
                  </a:moveTo>
                  <a:lnTo>
                    <a:pt x="1524" y="147827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392930" y="4880610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0" y="364235"/>
                  </a:moveTo>
                  <a:lnTo>
                    <a:pt x="364236" y="364235"/>
                  </a:lnTo>
                  <a:lnTo>
                    <a:pt x="364236" y="0"/>
                  </a:lnTo>
                  <a:lnTo>
                    <a:pt x="0" y="0"/>
                  </a:lnTo>
                  <a:lnTo>
                    <a:pt x="0" y="3642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368300" y="4911344"/>
            <a:ext cx="1254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sub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$t8,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$t9,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$t10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562855" y="4867655"/>
            <a:ext cx="205740" cy="388620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1035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sz="900" b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517263" y="4958842"/>
            <a:ext cx="57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325236" y="4958842"/>
            <a:ext cx="273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241541" y="4958842"/>
            <a:ext cx="25907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ALU</a:t>
            </a:r>
            <a:endParaRPr sz="9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024878" y="4874133"/>
            <a:ext cx="436245" cy="37655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65"/>
              </a:spcBef>
            </a:pPr>
            <a:r>
              <a:rPr sz="900" b="1" spc="-25" dirty="0">
                <a:latin typeface="Arial"/>
                <a:cs typeface="Arial"/>
              </a:rPr>
              <a:t>DM</a:t>
            </a:r>
            <a:endParaRPr sz="9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916418" y="4880609"/>
            <a:ext cx="361315" cy="364490"/>
          </a:xfrm>
          <a:custGeom>
            <a:avLst/>
            <a:gdLst/>
            <a:ahLst/>
            <a:cxnLst/>
            <a:rect l="l" t="t" r="r" b="b"/>
            <a:pathLst>
              <a:path w="361315" h="364489">
                <a:moveTo>
                  <a:pt x="0" y="364235"/>
                </a:moveTo>
                <a:lnTo>
                  <a:pt x="361188" y="364235"/>
                </a:lnTo>
                <a:lnTo>
                  <a:pt x="361188" y="0"/>
                </a:lnTo>
                <a:lnTo>
                  <a:pt x="0" y="0"/>
                </a:lnTo>
                <a:lnTo>
                  <a:pt x="0" y="36423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761731" y="5065776"/>
            <a:ext cx="149860" cy="1905"/>
          </a:xfrm>
          <a:custGeom>
            <a:avLst/>
            <a:gdLst/>
            <a:ahLst/>
            <a:cxnLst/>
            <a:rect l="l" t="t" r="r" b="b"/>
            <a:pathLst>
              <a:path w="149859" h="1904">
                <a:moveTo>
                  <a:pt x="149351" y="0"/>
                </a:moveTo>
                <a:lnTo>
                  <a:pt x="0" y="1524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7903464" y="4874133"/>
            <a:ext cx="318770" cy="37655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9715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765"/>
              </a:spcBef>
            </a:pPr>
            <a:r>
              <a:rPr sz="900" b="1" spc="-25" dirty="0">
                <a:latin typeface="Arial"/>
                <a:cs typeface="Arial"/>
              </a:rPr>
              <a:t>REG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4925567" y="4678679"/>
            <a:ext cx="2836545" cy="800100"/>
            <a:chOff x="4925567" y="4678679"/>
            <a:chExt cx="2836545" cy="800100"/>
          </a:xfrm>
        </p:grpSpPr>
        <p:sp>
          <p:nvSpPr>
            <p:cNvPr id="142" name="object 142"/>
            <p:cNvSpPr/>
            <p:nvPr/>
          </p:nvSpPr>
          <p:spPr>
            <a:xfrm>
              <a:off x="6533387" y="5066537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20">
                  <a:moveTo>
                    <a:pt x="0" y="0"/>
                  </a:moveTo>
                  <a:lnTo>
                    <a:pt x="185166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938521" y="4691633"/>
              <a:ext cx="139065" cy="701040"/>
            </a:xfrm>
            <a:custGeom>
              <a:avLst/>
              <a:gdLst/>
              <a:ahLst/>
              <a:cxnLst/>
              <a:rect l="l" t="t" r="r" b="b"/>
              <a:pathLst>
                <a:path w="139064" h="701039">
                  <a:moveTo>
                    <a:pt x="138684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38684" y="701039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938521" y="4691633"/>
              <a:ext cx="139065" cy="701040"/>
            </a:xfrm>
            <a:custGeom>
              <a:avLst/>
              <a:gdLst/>
              <a:ahLst/>
              <a:cxnLst/>
              <a:rect l="l" t="t" r="r" b="b"/>
              <a:pathLst>
                <a:path w="139064" h="701039">
                  <a:moveTo>
                    <a:pt x="0" y="701039"/>
                  </a:moveTo>
                  <a:lnTo>
                    <a:pt x="138684" y="701039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641847" y="5066537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89">
                  <a:moveTo>
                    <a:pt x="0" y="0"/>
                  </a:moveTo>
                  <a:lnTo>
                    <a:pt x="186690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28537" y="4732781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5" h="692150">
                  <a:moveTo>
                    <a:pt x="140208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140208" y="691896"/>
                  </a:lnTo>
                  <a:lnTo>
                    <a:pt x="140208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8537" y="4732781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5" h="692150">
                  <a:moveTo>
                    <a:pt x="0" y="691896"/>
                  </a:moveTo>
                  <a:lnTo>
                    <a:pt x="140208" y="691896"/>
                  </a:lnTo>
                  <a:lnTo>
                    <a:pt x="140208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80175" y="5065775"/>
              <a:ext cx="1039494" cy="151130"/>
            </a:xfrm>
            <a:custGeom>
              <a:avLst/>
              <a:gdLst/>
              <a:ahLst/>
              <a:cxnLst/>
              <a:rect l="l" t="t" r="r" b="b"/>
              <a:pathLst>
                <a:path w="1039495" h="151129">
                  <a:moveTo>
                    <a:pt x="190500" y="149351"/>
                  </a:moveTo>
                  <a:lnTo>
                    <a:pt x="0" y="150875"/>
                  </a:lnTo>
                </a:path>
                <a:path w="1039495" h="151129">
                  <a:moveTo>
                    <a:pt x="1039368" y="0"/>
                  </a:moveTo>
                  <a:lnTo>
                    <a:pt x="890016" y="152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718553" y="4732781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4" h="692150">
                  <a:moveTo>
                    <a:pt x="140207" y="0"/>
                  </a:moveTo>
                  <a:lnTo>
                    <a:pt x="0" y="0"/>
                  </a:lnTo>
                  <a:lnTo>
                    <a:pt x="0" y="691896"/>
                  </a:lnTo>
                  <a:lnTo>
                    <a:pt x="140207" y="691896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718553" y="4732781"/>
              <a:ext cx="140335" cy="692150"/>
            </a:xfrm>
            <a:custGeom>
              <a:avLst/>
              <a:gdLst/>
              <a:ahLst/>
              <a:cxnLst/>
              <a:rect l="l" t="t" r="r" b="b"/>
              <a:pathLst>
                <a:path w="140334" h="692150">
                  <a:moveTo>
                    <a:pt x="0" y="691896"/>
                  </a:moveTo>
                  <a:lnTo>
                    <a:pt x="140207" y="691896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6918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944867" y="5065775"/>
              <a:ext cx="594360" cy="299085"/>
            </a:xfrm>
            <a:custGeom>
              <a:avLst/>
              <a:gdLst/>
              <a:ahLst/>
              <a:cxnLst/>
              <a:rect l="l" t="t" r="r" b="b"/>
              <a:pathLst>
                <a:path w="594359" h="299085">
                  <a:moveTo>
                    <a:pt x="0" y="0"/>
                  </a:moveTo>
                  <a:lnTo>
                    <a:pt x="1524" y="297180"/>
                  </a:lnTo>
                </a:path>
                <a:path w="594359" h="299085">
                  <a:moveTo>
                    <a:pt x="594359" y="297180"/>
                  </a:moveTo>
                  <a:lnTo>
                    <a:pt x="0" y="298704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456932" y="5066537"/>
              <a:ext cx="153670" cy="0"/>
            </a:xfrm>
            <a:custGeom>
              <a:avLst/>
              <a:gdLst/>
              <a:ahLst/>
              <a:cxnLst/>
              <a:rect l="l" t="t" r="r" b="b"/>
              <a:pathLst>
                <a:path w="153670">
                  <a:moveTo>
                    <a:pt x="0" y="0"/>
                  </a:moveTo>
                  <a:lnTo>
                    <a:pt x="153162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539227" y="5173979"/>
              <a:ext cx="1905" cy="189230"/>
            </a:xfrm>
            <a:custGeom>
              <a:avLst/>
              <a:gdLst/>
              <a:ahLst/>
              <a:cxnLst/>
              <a:rect l="l" t="t" r="r" b="b"/>
              <a:pathLst>
                <a:path w="1904" h="189229">
                  <a:moveTo>
                    <a:pt x="0" y="0"/>
                  </a:moveTo>
                  <a:lnTo>
                    <a:pt x="1524" y="188976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531607" y="51747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486" y="0"/>
                  </a:lnTo>
                </a:path>
              </a:pathLst>
            </a:custGeom>
            <a:ln w="16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10094" y="4766309"/>
              <a:ext cx="139065" cy="699770"/>
            </a:xfrm>
            <a:custGeom>
              <a:avLst/>
              <a:gdLst/>
              <a:ahLst/>
              <a:cxnLst/>
              <a:rect l="l" t="t" r="r" b="b"/>
              <a:pathLst>
                <a:path w="139065" h="699770">
                  <a:moveTo>
                    <a:pt x="138683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38683" y="699515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610094" y="4766309"/>
              <a:ext cx="139065" cy="699770"/>
            </a:xfrm>
            <a:custGeom>
              <a:avLst/>
              <a:gdLst/>
              <a:ahLst/>
              <a:cxnLst/>
              <a:rect l="l" t="t" r="r" b="b"/>
              <a:pathLst>
                <a:path w="139065" h="699770">
                  <a:moveTo>
                    <a:pt x="0" y="699515"/>
                  </a:moveTo>
                  <a:lnTo>
                    <a:pt x="138683" y="699515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69951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/>
          <p:nvPr/>
        </p:nvSpPr>
        <p:spPr>
          <a:xfrm>
            <a:off x="7696200" y="22479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19226"/>
            <a:ext cx="10877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333399"/>
                </a:solidFill>
                <a:latin typeface="Tahoma"/>
                <a:cs typeface="Tahoma"/>
              </a:rPr>
              <a:t>Not: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0470"/>
            <a:ext cx="7851775" cy="40170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5462270" algn="l"/>
              </a:tabLst>
            </a:pPr>
            <a:r>
              <a:rPr sz="2000" dirty="0">
                <a:latin typeface="Tahoma"/>
                <a:cs typeface="Tahoma"/>
              </a:rPr>
              <a:t>Bir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R-tipi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komutunun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yürütülmesi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sürecinde;</a:t>
            </a:r>
            <a:r>
              <a:rPr sz="2000" dirty="0">
                <a:latin typeface="Tahoma"/>
                <a:cs typeface="Tahoma"/>
              </a:rPr>
              <a:t>	Multicycle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pipeline </a:t>
            </a:r>
            <a:r>
              <a:rPr sz="2000" dirty="0">
                <a:latin typeface="Tahoma"/>
                <a:cs typeface="Tahoma"/>
              </a:rPr>
              <a:t>gerçekleştirmeler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arasında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önemli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fark: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Clr>
                <a:srgbClr val="3333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756285" marR="83185" lvl="1" indent="-287020">
              <a:lnSpc>
                <a:spcPts val="1939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4313555" algn="l"/>
              </a:tabLst>
            </a:pPr>
            <a:r>
              <a:rPr sz="1800" dirty="0">
                <a:latin typeface="Tahoma"/>
                <a:cs typeface="Tahoma"/>
              </a:rPr>
              <a:t>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tipi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komutta,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registere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write-</a:t>
            </a:r>
            <a:r>
              <a:rPr sz="1800" dirty="0">
                <a:latin typeface="Tahoma"/>
                <a:cs typeface="Tahoma"/>
              </a:rPr>
              <a:t>back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işlemi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5.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pipeline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kesimindedir </a:t>
            </a:r>
            <a:r>
              <a:rPr sz="1800" dirty="0">
                <a:latin typeface="Tahoma"/>
                <a:cs typeface="Tahoma"/>
              </a:rPr>
              <a:t>(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last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write-</a:t>
            </a:r>
            <a:r>
              <a:rPr sz="1800" dirty="0">
                <a:latin typeface="Tahoma"/>
                <a:cs typeface="Tahoma"/>
              </a:rPr>
              <a:t>back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segmentindedir).</a:t>
            </a:r>
            <a:r>
              <a:rPr sz="1800" dirty="0">
                <a:latin typeface="Tahoma"/>
                <a:cs typeface="Tahoma"/>
              </a:rPr>
              <a:t>	Oysa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multicycle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gerçekleştirmede </a:t>
            </a:r>
            <a:r>
              <a:rPr sz="1800" dirty="0">
                <a:latin typeface="Tahoma"/>
                <a:cs typeface="Tahoma"/>
              </a:rPr>
              <a:t>ise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4.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durumda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gerçekleşir.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Niyen?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Reg.file’a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yazarken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yapısal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tehlikelerden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dolayı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olabilir.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Wingdings"/>
              <a:buChar char=""/>
            </a:pPr>
            <a:endParaRPr sz="1800">
              <a:latin typeface="Tahoma"/>
              <a:cs typeface="Tahoma"/>
            </a:endParaRPr>
          </a:p>
          <a:p>
            <a:pPr marL="355600" marR="783590" indent="-342900">
              <a:lnSpc>
                <a:spcPts val="2400"/>
              </a:lnSpc>
              <a:buClr>
                <a:srgbClr val="3333CC"/>
              </a:buClr>
              <a:buSzPct val="57142"/>
              <a:buFont typeface="Wingdings"/>
              <a:buChar char=""/>
              <a:tabLst>
                <a:tab pos="355600" algn="l"/>
              </a:tabLst>
            </a:pPr>
            <a:r>
              <a:rPr sz="2100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Tekrar</a:t>
            </a:r>
            <a:r>
              <a:rPr sz="2100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100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etmeye</a:t>
            </a:r>
            <a:r>
              <a:rPr sz="2100"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100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değer:</a:t>
            </a:r>
            <a:r>
              <a:rPr sz="2100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Boru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hattı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multicycle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uygulamalar </a:t>
            </a:r>
            <a:r>
              <a:rPr sz="2000" dirty="0">
                <a:latin typeface="Tahoma"/>
                <a:cs typeface="Tahoma"/>
              </a:rPr>
              <a:t>arasındaki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temel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fark,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durumu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biribirinden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ayrıştırmak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için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register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yerleştirilmesidir.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İdeal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10" dirty="0">
                <a:latin typeface="Tahoma"/>
                <a:cs typeface="Tahoma"/>
              </a:rPr>
              <a:t> (Duraksama-</a:t>
            </a:r>
            <a:r>
              <a:rPr sz="2000" dirty="0">
                <a:latin typeface="Tahoma"/>
                <a:cs typeface="Tahoma"/>
              </a:rPr>
              <a:t>gecikme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yosa)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için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CPI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‘dir.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Niye?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02107"/>
            <a:ext cx="86080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87675" algn="l"/>
              </a:tabLst>
            </a:pPr>
            <a:r>
              <a:rPr sz="3200" dirty="0" smtClean="0">
                <a:solidFill>
                  <a:srgbClr val="333399"/>
                </a:solidFill>
                <a:latin typeface="Tahoma"/>
                <a:cs typeface="Tahoma"/>
              </a:rPr>
              <a:t>Pipeline</a:t>
            </a:r>
            <a:r>
              <a:rPr sz="3200" spc="-100" dirty="0" smtClean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lang="tr-TR" sz="3200" spc="-10" dirty="0" smtClean="0">
                <a:solidFill>
                  <a:srgbClr val="333399"/>
                </a:solidFill>
                <a:latin typeface="Tahoma"/>
                <a:cs typeface="Tahoma"/>
              </a:rPr>
              <a:t>Ç</a:t>
            </a:r>
            <a:r>
              <a:rPr sz="3200" spc="-10" dirty="0" err="1" smtClean="0">
                <a:solidFill>
                  <a:srgbClr val="333399"/>
                </a:solidFill>
                <a:latin typeface="Tahoma"/>
                <a:cs typeface="Tahoma"/>
              </a:rPr>
              <a:t>alışan</a:t>
            </a:r>
            <a:r>
              <a:rPr lang="tr-TR" sz="3200" dirty="0" smtClean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 err="1" smtClean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  <a:r>
              <a:rPr lang="tr-TR" sz="3200" spc="-10" dirty="0" smtClean="0">
                <a:solidFill>
                  <a:srgbClr val="333399"/>
                </a:solidFill>
                <a:latin typeface="Tahoma"/>
                <a:cs typeface="Tahoma"/>
              </a:rPr>
              <a:t> (</a:t>
            </a:r>
            <a:r>
              <a:rPr lang="tr-TR" sz="2800" i="1" spc="-10" dirty="0" smtClean="0">
                <a:solidFill>
                  <a:srgbClr val="FF0000"/>
                </a:solidFill>
                <a:latin typeface="Tahoma"/>
                <a:cs typeface="Tahoma"/>
              </a:rPr>
              <a:t>12. Hafta Başlangıcı</a:t>
            </a:r>
            <a:r>
              <a:rPr lang="tr-TR" sz="3200" spc="-10" dirty="0" smtClean="0">
                <a:solidFill>
                  <a:srgbClr val="333399"/>
                </a:solidFill>
                <a:latin typeface="Tahoma"/>
                <a:cs typeface="Tahoma"/>
              </a:rPr>
              <a:t>)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718817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190599"/>
            <a:ext cx="76314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Şimdi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datapath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yapısını</a:t>
            </a:r>
            <a:r>
              <a:rPr sz="2000" spc="-10" dirty="0">
                <a:latin typeface="Tahoma"/>
                <a:cs typeface="Tahoma"/>
              </a:rPr>
              <a:t> açıklayabiliriz.</a:t>
            </a:r>
            <a:endParaRPr sz="20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ahoma"/>
                <a:cs typeface="Tahoma"/>
              </a:rPr>
              <a:t>İlk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önce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bir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tamamlanmasındaki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adımı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hatırlayalım.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444623"/>
            <a:ext cx="132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1.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194" y="2287651"/>
            <a:ext cx="43395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Instruction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Fetch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&amp;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PC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Increment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(IF) </a:t>
            </a:r>
            <a:r>
              <a:rPr sz="1800" dirty="0">
                <a:latin typeface="Tahoma"/>
                <a:cs typeface="Tahoma"/>
              </a:rPr>
              <a:t>Instruction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Decode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Register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Read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(ID) </a:t>
            </a:r>
            <a:r>
              <a:rPr sz="1800" dirty="0">
                <a:latin typeface="Tahoma"/>
                <a:cs typeface="Tahoma"/>
              </a:rPr>
              <a:t>Execution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calculate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address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(EX) </a:t>
            </a:r>
            <a:r>
              <a:rPr sz="1800" dirty="0">
                <a:latin typeface="Tahoma"/>
                <a:cs typeface="Tahoma"/>
              </a:rPr>
              <a:t>Memory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access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(MEM)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ahoma"/>
                <a:cs typeface="Tahoma"/>
              </a:rPr>
              <a:t>Write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result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into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register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(WB)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2773806"/>
            <a:ext cx="132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2.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102991"/>
            <a:ext cx="132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3.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3432175"/>
            <a:ext cx="132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4.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3761613"/>
            <a:ext cx="132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785740"/>
            <a:ext cx="120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5114925"/>
            <a:ext cx="1200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544291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40" y="6067755"/>
            <a:ext cx="1054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40" y="4263565"/>
            <a:ext cx="8366759" cy="1972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1665" algn="l"/>
              </a:tabLst>
            </a:pPr>
            <a:r>
              <a:rPr sz="2000" dirty="0">
                <a:latin typeface="Tahoma"/>
                <a:cs typeface="Tahoma"/>
              </a:rPr>
              <a:t>Hatırlatma: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single-</a:t>
            </a:r>
            <a:r>
              <a:rPr sz="2000" dirty="0">
                <a:latin typeface="Tahoma"/>
                <a:cs typeface="Tahoma"/>
              </a:rPr>
              <a:t>cycle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işlemci</a:t>
            </a:r>
            <a:r>
              <a:rPr sz="2000" spc="-20" dirty="0">
                <a:latin typeface="Tahoma"/>
                <a:cs typeface="Tahoma"/>
              </a:rPr>
              <a:t> için</a:t>
            </a:r>
            <a:endParaRPr sz="2000">
              <a:latin typeface="Tahoma"/>
              <a:cs typeface="Tahoma"/>
            </a:endParaRPr>
          </a:p>
          <a:p>
            <a:pPr marL="10033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Tahoma"/>
                <a:cs typeface="Tahoma"/>
              </a:rPr>
              <a:t>5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adımın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hepsi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birden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single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clock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cycle’ında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yapılır.</a:t>
            </a:r>
            <a:endParaRPr sz="1800">
              <a:latin typeface="Tahoma"/>
              <a:cs typeface="Tahoma"/>
            </a:endParaRPr>
          </a:p>
          <a:p>
            <a:pPr marL="622300" marR="5080" indent="381000">
              <a:lnSpc>
                <a:spcPct val="109900"/>
              </a:lnSpc>
              <a:spcBef>
                <a:spcPts val="220"/>
              </a:spcBef>
            </a:pPr>
            <a:r>
              <a:rPr sz="1800" dirty="0">
                <a:latin typeface="Tahoma"/>
                <a:cs typeface="Tahoma"/>
              </a:rPr>
              <a:t>Herbir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adım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için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atanmış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donanıma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(fonsiyonel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yapıya)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ihtiyaç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vardır.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Biz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2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cyle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datapath</a:t>
            </a:r>
            <a:r>
              <a:rPr sz="20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donanımını</a:t>
            </a:r>
            <a:r>
              <a:rPr sz="20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değiştirmeden,</a:t>
            </a:r>
            <a:r>
              <a:rPr sz="20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bir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komutun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işlenmesini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birden</a:t>
            </a:r>
            <a:r>
              <a:rPr sz="2000" i="1" spc="4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fazla</a:t>
            </a:r>
            <a:r>
              <a:rPr sz="2000" i="1" spc="4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cycle’da</a:t>
            </a:r>
            <a:r>
              <a:rPr sz="2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gerçekleşecek</a:t>
            </a:r>
            <a:r>
              <a:rPr sz="20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şekilde</a:t>
            </a:r>
            <a:r>
              <a:rPr sz="20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parçalasaydık</a:t>
            </a:r>
            <a:r>
              <a:rPr sz="20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neler</a:t>
            </a:r>
            <a:r>
              <a:rPr sz="2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oluşurdu?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360"/>
              </a:spcBef>
            </a:pPr>
            <a:r>
              <a:rPr sz="1400" i="1" dirty="0">
                <a:latin typeface="Times New Roman"/>
                <a:cs typeface="Times New Roman"/>
              </a:rPr>
              <a:t>What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happens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if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we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break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the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execution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into</a:t>
            </a:r>
            <a:r>
              <a:rPr sz="1400" i="1" spc="-4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multiple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cycles,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but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keep</a:t>
            </a:r>
            <a:r>
              <a:rPr sz="1400" i="1" spc="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the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extra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hardware?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695515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Simple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Example:</a:t>
            </a:r>
            <a:r>
              <a:rPr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Comparing 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2041906"/>
            <a:ext cx="6993890" cy="3839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i="1" dirty="0">
                <a:latin typeface="Times New Roman"/>
                <a:cs typeface="Times New Roman"/>
              </a:rPr>
              <a:t>Compare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performance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single-cycle,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multicycle,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pipelined </a:t>
            </a:r>
            <a:r>
              <a:rPr sz="2000" i="1" dirty="0">
                <a:latin typeface="Times New Roman"/>
                <a:cs typeface="Times New Roman"/>
              </a:rPr>
              <a:t>datapaths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using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gcc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instruction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mix</a:t>
            </a:r>
            <a:endParaRPr sz="2000">
              <a:latin typeface="Times New Roman"/>
              <a:cs typeface="Times New Roman"/>
            </a:endParaRPr>
          </a:p>
          <a:p>
            <a:pPr marL="756285" marR="13335" lvl="1" indent="-287020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assume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memory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access,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ALU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operation,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ns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register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read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write</a:t>
            </a:r>
            <a:endParaRPr sz="1800">
              <a:latin typeface="Tahoma"/>
              <a:cs typeface="Tahoma"/>
            </a:endParaRPr>
          </a:p>
          <a:p>
            <a:pPr marL="756285" marR="45529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assume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gcc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instruction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mix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23%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loads,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13%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stores,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19% </a:t>
            </a:r>
            <a:r>
              <a:rPr sz="1800" dirty="0">
                <a:latin typeface="Tahoma"/>
                <a:cs typeface="Tahoma"/>
              </a:rPr>
              <a:t>branches,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2%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jumps,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43%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ALU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for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pipelined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execution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assume</a:t>
            </a:r>
            <a:endParaRPr sz="1800">
              <a:latin typeface="Tahoma"/>
              <a:cs typeface="Tahom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600" dirty="0">
                <a:latin typeface="Tahoma"/>
                <a:cs typeface="Tahoma"/>
              </a:rPr>
              <a:t>50%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loads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are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followed immediately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by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an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instruction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that </a:t>
            </a:r>
            <a:r>
              <a:rPr sz="1600" dirty="0">
                <a:latin typeface="Tahoma"/>
                <a:cs typeface="Tahoma"/>
              </a:rPr>
              <a:t>uses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result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load</a:t>
            </a:r>
            <a:endParaRPr sz="16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1600" dirty="0">
                <a:latin typeface="Tahoma"/>
                <a:cs typeface="Tahoma"/>
              </a:rPr>
              <a:t>25%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branches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are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mispredicted</a:t>
            </a:r>
            <a:endParaRPr sz="16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1600" dirty="0">
                <a:latin typeface="Tahoma"/>
                <a:cs typeface="Tahoma"/>
              </a:rPr>
              <a:t>branch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delay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misprediction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1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clock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cycle</a:t>
            </a:r>
            <a:endParaRPr sz="1600">
              <a:latin typeface="Tahoma"/>
              <a:cs typeface="Tahoma"/>
            </a:endParaRPr>
          </a:p>
          <a:p>
            <a:pPr marL="1155065" lvl="2" indent="-227965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1600" dirty="0">
                <a:latin typeface="Tahoma"/>
                <a:cs typeface="Tahoma"/>
              </a:rPr>
              <a:t>jumps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always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incur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1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clock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cycle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delay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so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their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average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time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is</a:t>
            </a:r>
            <a:r>
              <a:rPr sz="1600" spc="-40" dirty="0">
                <a:latin typeface="Tahoma"/>
                <a:cs typeface="Tahoma"/>
              </a:rPr>
              <a:t> </a:t>
            </a:r>
            <a:r>
              <a:rPr sz="1600" spc="-50" dirty="0"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</a:pPr>
            <a:r>
              <a:rPr sz="1600" dirty="0">
                <a:latin typeface="Tahoma"/>
                <a:cs typeface="Tahoma"/>
              </a:rPr>
              <a:t>clock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cycles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358266"/>
            <a:ext cx="695515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Simple</a:t>
            </a:r>
            <a:r>
              <a:rPr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Example:</a:t>
            </a:r>
            <a:r>
              <a:rPr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Comparing 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2005281"/>
            <a:ext cx="7584440" cy="4168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4965" algn="l"/>
              </a:tabLst>
            </a:pPr>
            <a:r>
              <a:rPr sz="2100" spc="-55" dirty="0">
                <a:latin typeface="Tahoma"/>
                <a:cs typeface="Tahoma"/>
              </a:rPr>
              <a:t>Single-</a:t>
            </a:r>
            <a:r>
              <a:rPr sz="2100" spc="-30" dirty="0">
                <a:latin typeface="Tahoma"/>
                <a:cs typeface="Tahoma"/>
              </a:rPr>
              <a:t>cycle</a:t>
            </a:r>
            <a:r>
              <a:rPr sz="21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(p.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373):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average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instruction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time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8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ns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4965" algn="l"/>
              </a:tabLst>
            </a:pPr>
            <a:r>
              <a:rPr sz="2100" spc="-40" dirty="0">
                <a:latin typeface="Tahoma"/>
                <a:cs typeface="Tahoma"/>
              </a:rPr>
              <a:t>Multicycle </a:t>
            </a:r>
            <a:r>
              <a:rPr sz="2000" dirty="0">
                <a:latin typeface="Tahoma"/>
                <a:cs typeface="Tahoma"/>
              </a:rPr>
              <a:t>(p.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397):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average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instruction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time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8.04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ns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2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4965" algn="l"/>
              </a:tabLst>
            </a:pPr>
            <a:r>
              <a:rPr sz="2100" spc="-10" dirty="0">
                <a:latin typeface="Tahoma"/>
                <a:cs typeface="Tahoma"/>
              </a:rPr>
              <a:t>Pipelined</a:t>
            </a:r>
            <a:r>
              <a:rPr sz="2000" spc="-1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ts val="1939"/>
              </a:lnSpc>
              <a:spcBef>
                <a:spcPts val="44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loads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(clock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cycle)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when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load-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dependency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cc </a:t>
            </a:r>
            <a:r>
              <a:rPr sz="1800" dirty="0">
                <a:latin typeface="Tahoma"/>
                <a:cs typeface="Tahoma"/>
              </a:rPr>
              <a:t>when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there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dependency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given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50%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loads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followed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by </a:t>
            </a:r>
            <a:r>
              <a:rPr sz="1800" dirty="0">
                <a:latin typeface="Tahoma"/>
                <a:cs typeface="Tahoma"/>
              </a:rPr>
              <a:t>dependency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average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per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load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1.5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stores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each</a:t>
            </a:r>
            <a:endParaRPr sz="1800">
              <a:latin typeface="Tahoma"/>
              <a:cs typeface="Tahoma"/>
            </a:endParaRPr>
          </a:p>
          <a:p>
            <a:pPr marL="756285" marR="316230" lvl="1" indent="-287020">
              <a:lnSpc>
                <a:spcPts val="1939"/>
              </a:lnSpc>
              <a:spcBef>
                <a:spcPts val="46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branches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when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predicted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correctly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when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– </a:t>
            </a:r>
            <a:r>
              <a:rPr sz="1800" dirty="0">
                <a:latin typeface="Tahoma"/>
                <a:cs typeface="Tahoma"/>
              </a:rPr>
              <a:t>given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25%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misprediction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average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per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branch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1.25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jumps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20" dirty="0">
                <a:latin typeface="Tahoma"/>
                <a:cs typeface="Tahoma"/>
              </a:rPr>
              <a:t> each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ALU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instructions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cc</a:t>
            </a:r>
            <a:r>
              <a:rPr sz="1800" spc="-20" dirty="0">
                <a:latin typeface="Tahoma"/>
                <a:cs typeface="Tahoma"/>
              </a:rPr>
              <a:t> each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therefore,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average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CPI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1800" dirty="0">
                <a:latin typeface="Tahoma"/>
                <a:cs typeface="Tahoma"/>
              </a:rPr>
              <a:t>1.5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23%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13% +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1.25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19%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2%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43%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1.18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therefore,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average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instruction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1.18 </a:t>
            </a:r>
            <a:r>
              <a:rPr sz="1800" dirty="0">
                <a:latin typeface="Symbol"/>
                <a:cs typeface="Symbol"/>
              </a:rPr>
              <a:t>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ahoma"/>
                <a:cs typeface="Tahoma"/>
              </a:rPr>
              <a:t>2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=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2.36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982" y="259791"/>
            <a:ext cx="2139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Vektör</a:t>
            </a:r>
            <a:r>
              <a:rPr sz="24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İşlemleri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793750"/>
            <a:ext cx="796607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ahoma"/>
                <a:cs typeface="Tahoma"/>
              </a:rPr>
              <a:t>Birçok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yazılım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uygulaması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(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Görüntü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işleme,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insan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genetiği,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Sismik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veri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analizi </a:t>
            </a:r>
            <a:r>
              <a:rPr sz="1400" b="1" dirty="0">
                <a:latin typeface="Tahoma"/>
                <a:cs typeface="Tahoma"/>
              </a:rPr>
              <a:t>v.b),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büyük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sayı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dizileri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üzerinde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çok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büyük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sayıda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aritmetik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işlem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yapmayı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gerektirir.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Bu </a:t>
            </a:r>
            <a:r>
              <a:rPr sz="1400" b="1" dirty="0">
                <a:latin typeface="Tahoma"/>
                <a:cs typeface="Tahoma"/>
              </a:rPr>
              <a:t>sayılar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çoğu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zaman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Floating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Point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sayı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düzlemindeki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tek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boyutlu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veya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çok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boyutlu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diziler </a:t>
            </a:r>
            <a:r>
              <a:rPr sz="1400" b="1" dirty="0">
                <a:latin typeface="Tahoma"/>
                <a:cs typeface="Tahoma"/>
              </a:rPr>
              <a:t>şeklinde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toplanmışlardır.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.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Sıradan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bilgisayarlar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bu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çalışmaları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çok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uzun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sürede </a:t>
            </a:r>
            <a:r>
              <a:rPr sz="1400" b="1" dirty="0">
                <a:latin typeface="Tahoma"/>
                <a:cs typeface="Tahoma"/>
              </a:rPr>
              <a:t>sonlandırabilir.</a:t>
            </a:r>
            <a:r>
              <a:rPr sz="1400" b="1" spc="3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Sayılan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işlemlerin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yapılabilmesi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için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iyi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kaliteli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(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vektör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paralel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işleme </a:t>
            </a:r>
            <a:r>
              <a:rPr sz="1400" b="1" dirty="0">
                <a:latin typeface="Tahoma"/>
                <a:cs typeface="Tahoma"/>
              </a:rPr>
              <a:t>özelliği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olan)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bilgisayarlara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gerek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vardır.</a:t>
            </a:r>
            <a:endParaRPr sz="1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Vektör: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Tek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Boyutlu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veri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dizisidir.</a:t>
            </a:r>
            <a:endParaRPr sz="1400">
              <a:latin typeface="Tahoma"/>
              <a:cs typeface="Tahoma"/>
            </a:endParaRPr>
          </a:p>
          <a:p>
            <a:pPr marL="12700" marR="79375">
              <a:lnSpc>
                <a:spcPct val="100000"/>
              </a:lnSpc>
              <a:tabLst>
                <a:tab pos="4973320" algn="l"/>
              </a:tabLst>
            </a:pPr>
            <a:r>
              <a:rPr sz="1400" b="1" dirty="0">
                <a:latin typeface="Tahoma"/>
                <a:cs typeface="Tahoma"/>
              </a:rPr>
              <a:t>Satır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veya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sütün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vektörleri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şeklinde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ifade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edilebilirler.</a:t>
            </a:r>
            <a:r>
              <a:rPr sz="1400" b="1" dirty="0">
                <a:latin typeface="Tahoma"/>
                <a:cs typeface="Tahoma"/>
              </a:rPr>
              <a:t>	V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=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[V1</a:t>
            </a:r>
            <a:r>
              <a:rPr sz="1400" b="1" spc="39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V2</a:t>
            </a:r>
            <a:r>
              <a:rPr sz="1400" b="1" spc="39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V3……….Vn]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. </a:t>
            </a:r>
            <a:r>
              <a:rPr sz="1400" b="1" dirty="0">
                <a:latin typeface="Tahoma"/>
                <a:cs typeface="Tahoma"/>
              </a:rPr>
              <a:t>Elemanları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olan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bir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satır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vektörü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V(I)</a:t>
            </a:r>
            <a:r>
              <a:rPr sz="1400" b="1" spc="35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şeklinde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indisi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ile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gösterilir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bir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hafızada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dizi </a:t>
            </a:r>
            <a:r>
              <a:rPr sz="1400" b="1" dirty="0">
                <a:latin typeface="Tahoma"/>
                <a:cs typeface="Tahoma"/>
              </a:rPr>
              <a:t>şeklinde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saklanır.</a:t>
            </a:r>
            <a:endParaRPr sz="1400">
              <a:latin typeface="Tahoma"/>
              <a:cs typeface="Tahoma"/>
            </a:endParaRPr>
          </a:p>
          <a:p>
            <a:pPr marL="12700" marR="401320" indent="914400">
              <a:lnSpc>
                <a:spcPct val="100000"/>
              </a:lnSpc>
            </a:pPr>
            <a:r>
              <a:rPr sz="1400" b="1" dirty="0">
                <a:latin typeface="Tahoma"/>
                <a:cs typeface="Tahoma"/>
              </a:rPr>
              <a:t>Bir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vektör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olmayan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işlemci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ile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vektör</a:t>
            </a:r>
            <a:r>
              <a:rPr sz="1400" b="1" spc="36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işlemci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arasındaki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farkı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anlamak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için </a:t>
            </a:r>
            <a:r>
              <a:rPr sz="1400" b="1" dirty="0">
                <a:latin typeface="Tahoma"/>
                <a:cs typeface="Tahoma"/>
              </a:rPr>
              <a:t>aşağıdaki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döngüyü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göz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önüne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alalım.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09" y="3819547"/>
            <a:ext cx="3504870" cy="25530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794" y="1415959"/>
            <a:ext cx="6228585" cy="445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36441" y="2088845"/>
            <a:ext cx="22218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Vektör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işlemci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için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komut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formatı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608" y="2686072"/>
            <a:ext cx="5420431" cy="31249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69614" y="6204915"/>
            <a:ext cx="2060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İç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çarpım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hesabı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için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PİPELiNE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2481452"/>
            <a:ext cx="4142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HAFIZA</a:t>
            </a:r>
            <a:r>
              <a:rPr spc="-70" dirty="0"/>
              <a:t> </a:t>
            </a:r>
            <a:r>
              <a:rPr spc="-10" dirty="0"/>
              <a:t>Hiyerarşisi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Bilgisayar</a:t>
            </a:r>
            <a:r>
              <a:rPr sz="2400" spc="285" dirty="0"/>
              <a:t>  </a:t>
            </a:r>
            <a:r>
              <a:rPr sz="2400" dirty="0"/>
              <a:t>organizasyonu</a:t>
            </a:r>
            <a:r>
              <a:rPr sz="2400" spc="285" dirty="0"/>
              <a:t>  </a:t>
            </a:r>
            <a:r>
              <a:rPr sz="2400" dirty="0"/>
              <a:t>dersinde,</a:t>
            </a:r>
            <a:r>
              <a:rPr sz="2400" spc="275" dirty="0"/>
              <a:t>  </a:t>
            </a:r>
            <a:r>
              <a:rPr sz="2400" dirty="0"/>
              <a:t>işlemcilerin</a:t>
            </a:r>
            <a:r>
              <a:rPr sz="2400" spc="285" dirty="0"/>
              <a:t>  </a:t>
            </a:r>
            <a:r>
              <a:rPr sz="2400" spc="-10" dirty="0"/>
              <a:t>(Mikroişlemi- </a:t>
            </a:r>
            <a:r>
              <a:rPr sz="2400" dirty="0"/>
              <a:t>Mıcroprocessor)</a:t>
            </a:r>
            <a:r>
              <a:rPr sz="2400" spc="90" dirty="0"/>
              <a:t>  </a:t>
            </a:r>
            <a:r>
              <a:rPr sz="2400" dirty="0"/>
              <a:t>çalışma</a:t>
            </a:r>
            <a:r>
              <a:rPr sz="2400" spc="90" dirty="0"/>
              <a:t>  </a:t>
            </a:r>
            <a:r>
              <a:rPr sz="2400" dirty="0"/>
              <a:t>prensiplerini</a:t>
            </a:r>
            <a:r>
              <a:rPr sz="2400" spc="85" dirty="0"/>
              <a:t>  </a:t>
            </a:r>
            <a:r>
              <a:rPr sz="2400" dirty="0"/>
              <a:t>Fonksiyonel</a:t>
            </a:r>
            <a:r>
              <a:rPr sz="2400" spc="85" dirty="0"/>
              <a:t>  </a:t>
            </a:r>
            <a:r>
              <a:rPr sz="2400" dirty="0"/>
              <a:t>blok</a:t>
            </a:r>
            <a:r>
              <a:rPr sz="2400" spc="85" dirty="0"/>
              <a:t>  </a:t>
            </a:r>
            <a:r>
              <a:rPr sz="2400" spc="-10" dirty="0"/>
              <a:t>yapısı </a:t>
            </a:r>
            <a:r>
              <a:rPr sz="2400" dirty="0"/>
              <a:t>yaklaşımıyla</a:t>
            </a:r>
            <a:r>
              <a:rPr sz="2400" spc="-95" dirty="0"/>
              <a:t> </a:t>
            </a:r>
            <a:r>
              <a:rPr sz="2400" spc="-10" dirty="0"/>
              <a:t>anlatmaya</a:t>
            </a:r>
            <a:r>
              <a:rPr sz="2400" spc="-80" dirty="0"/>
              <a:t> </a:t>
            </a:r>
            <a:r>
              <a:rPr sz="2400" spc="-10" dirty="0"/>
              <a:t>çalıştık.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476755" y="2060448"/>
            <a:ext cx="6049010" cy="4537075"/>
            <a:chOff x="1476755" y="2060448"/>
            <a:chExt cx="6049010" cy="4537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755" y="2133600"/>
              <a:ext cx="5917691" cy="3936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755" y="2060448"/>
              <a:ext cx="6048756" cy="4536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04546"/>
            <a:ext cx="830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06085" algn="l"/>
              </a:tabLst>
            </a:pPr>
            <a:r>
              <a:rPr sz="2400" spc="-10" dirty="0"/>
              <a:t>Bilgisayarların</a:t>
            </a:r>
            <a:r>
              <a:rPr sz="2400" spc="-85" dirty="0"/>
              <a:t> </a:t>
            </a:r>
            <a:r>
              <a:rPr sz="2400" dirty="0"/>
              <a:t>önemli</a:t>
            </a:r>
            <a:r>
              <a:rPr sz="2400" spc="-40" dirty="0"/>
              <a:t> </a:t>
            </a:r>
            <a:r>
              <a:rPr sz="2400" dirty="0"/>
              <a:t>ünitelerinden</a:t>
            </a:r>
            <a:r>
              <a:rPr sz="2400" spc="-65" dirty="0"/>
              <a:t> </a:t>
            </a:r>
            <a:r>
              <a:rPr sz="2400" spc="-10" dirty="0"/>
              <a:t>biriside</a:t>
            </a:r>
            <a:r>
              <a:rPr sz="2400" dirty="0"/>
              <a:t>	</a:t>
            </a:r>
            <a:r>
              <a:rPr sz="2400" spc="-10" dirty="0"/>
              <a:t>Hafızalar</a:t>
            </a:r>
            <a:r>
              <a:rPr sz="2400" spc="-55" dirty="0"/>
              <a:t> </a:t>
            </a:r>
            <a:r>
              <a:rPr sz="2400" spc="-10" dirty="0"/>
              <a:t>(Memory)dır.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0" y="691895"/>
            <a:ext cx="9144000" cy="6166485"/>
            <a:chOff x="0" y="691895"/>
            <a:chExt cx="9144000" cy="6166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8164" y="981456"/>
              <a:ext cx="5545835" cy="3803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8667" y="691895"/>
              <a:ext cx="6085331" cy="39608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324354"/>
              <a:ext cx="3877055" cy="55336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217" y="281432"/>
            <a:ext cx="3141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C0000"/>
                </a:solidFill>
                <a:latin typeface="Arial MT"/>
                <a:cs typeface="Arial MT"/>
              </a:rPr>
              <a:t>Hafıza</a:t>
            </a:r>
            <a:r>
              <a:rPr sz="3200" spc="-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3200" spc="-140" dirty="0">
                <a:solidFill>
                  <a:srgbClr val="CC0000"/>
                </a:solidFill>
                <a:latin typeface="Arial MT"/>
                <a:cs typeface="Arial MT"/>
              </a:rPr>
              <a:t>hiyerarşisi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078229"/>
            <a:ext cx="79413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27835" algn="l"/>
              </a:tabLst>
            </a:pPr>
            <a:r>
              <a:rPr sz="2400" spc="-114" dirty="0">
                <a:latin typeface="Arial MT"/>
                <a:cs typeface="Arial MT"/>
              </a:rPr>
              <a:t>Hiyerarşinin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altında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mekanik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parçaları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olan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kalıcı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(ikincil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Yardımcı)</a:t>
            </a:r>
            <a:r>
              <a:rPr sz="2400" dirty="0">
                <a:latin typeface="Arial MT"/>
                <a:cs typeface="Arial MT"/>
              </a:rPr>
              <a:t>	HD,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Manyetik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teyp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v.b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hafızalar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bulunur.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Bunlar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birimi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olarak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kayıt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tutarlar.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715" y="2924555"/>
            <a:ext cx="1143000" cy="914400"/>
          </a:xfrm>
          <a:prstGeom prst="rect">
            <a:avLst/>
          </a:prstGeom>
          <a:solidFill>
            <a:srgbClr val="4F81BC"/>
          </a:solidFill>
          <a:ln w="9143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 marR="80645" algn="ctr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Arial MT"/>
                <a:cs typeface="Arial MT"/>
              </a:rPr>
              <a:t>Registers </a:t>
            </a:r>
            <a:r>
              <a:rPr sz="1800" spc="-25" dirty="0">
                <a:latin typeface="Arial MT"/>
                <a:cs typeface="Arial MT"/>
              </a:rPr>
              <a:t>1KB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1 </a:t>
            </a:r>
            <a:r>
              <a:rPr sz="1800" spc="-10" dirty="0">
                <a:latin typeface="Arial MT"/>
                <a:cs typeface="Arial MT"/>
              </a:rPr>
              <a:t>cycle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0011" y="2708148"/>
            <a:ext cx="1295400" cy="14478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6364" marR="119380" indent="1270" algn="ctr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Arial MT"/>
                <a:cs typeface="Arial MT"/>
              </a:rPr>
              <a:t>L1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or </a:t>
            </a:r>
            <a:r>
              <a:rPr sz="1800" spc="-10" dirty="0">
                <a:latin typeface="Arial MT"/>
                <a:cs typeface="Arial MT"/>
              </a:rPr>
              <a:t>instruction Cache </a:t>
            </a:r>
            <a:r>
              <a:rPr sz="1800" spc="-20" dirty="0">
                <a:latin typeface="Arial MT"/>
                <a:cs typeface="Arial MT"/>
              </a:rPr>
              <a:t>32KB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2</a:t>
            </a:r>
            <a:r>
              <a:rPr sz="1800" spc="-10" dirty="0">
                <a:latin typeface="Arial MT"/>
                <a:cs typeface="Arial MT"/>
              </a:rPr>
              <a:t> 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667" y="2421635"/>
            <a:ext cx="1676400" cy="19050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imes New Roman"/>
              <a:cs typeface="Times New Roman"/>
            </a:endParaRPr>
          </a:p>
          <a:p>
            <a:pPr marL="375920" marR="366395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L2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cache </a:t>
            </a:r>
            <a:r>
              <a:rPr sz="1800" spc="-25" dirty="0">
                <a:latin typeface="Arial MT"/>
                <a:cs typeface="Arial MT"/>
              </a:rPr>
              <a:t>2MB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15</a:t>
            </a:r>
            <a:r>
              <a:rPr sz="1800" spc="-10" dirty="0">
                <a:latin typeface="Arial MT"/>
                <a:cs typeface="Arial MT"/>
              </a:rPr>
              <a:t> 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0035" y="2205227"/>
            <a:ext cx="1828800" cy="25908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800">
              <a:latin typeface="Times New Roman"/>
              <a:cs typeface="Times New Roman"/>
            </a:endParaRPr>
          </a:p>
          <a:p>
            <a:pPr marL="502920" marR="492759" algn="ctr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Memory </a:t>
            </a:r>
            <a:r>
              <a:rPr sz="1800" spc="-25" dirty="0">
                <a:latin typeface="Arial MT"/>
                <a:cs typeface="Arial MT"/>
              </a:rPr>
              <a:t>1GB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300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4764" y="2133600"/>
            <a:ext cx="1905000" cy="3657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8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800" spc="-20" dirty="0">
                <a:latin typeface="Arial MT"/>
                <a:cs typeface="Arial MT"/>
              </a:rPr>
              <a:t>Disk</a:t>
            </a:r>
            <a:endParaRPr sz="1800">
              <a:latin typeface="Arial MT"/>
              <a:cs typeface="Arial MT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80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GB</a:t>
            </a:r>
            <a:endParaRPr sz="1800">
              <a:latin typeface="Arial MT"/>
              <a:cs typeface="Arial MT"/>
            </a:endParaRPr>
          </a:p>
          <a:p>
            <a:pPr marL="3175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10M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42" y="4104513"/>
            <a:ext cx="17125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Hierarchy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Listesi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spc="-10" dirty="0">
                <a:latin typeface="Arial MT"/>
                <a:cs typeface="Arial MT"/>
              </a:rPr>
              <a:t>Registers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dirty="0">
                <a:latin typeface="Arial MT"/>
                <a:cs typeface="Arial MT"/>
              </a:rPr>
              <a:t>L1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Cache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dirty="0">
                <a:latin typeface="Arial MT"/>
                <a:cs typeface="Arial MT"/>
              </a:rPr>
              <a:t>L2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Cache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dirty="0">
                <a:latin typeface="Arial MT"/>
                <a:cs typeface="Arial MT"/>
              </a:rPr>
              <a:t>Main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dirty="0">
                <a:latin typeface="Arial MT"/>
                <a:cs typeface="Arial MT"/>
              </a:rPr>
              <a:t>Disk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cache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spc="-20" dirty="0">
                <a:latin typeface="Arial MT"/>
                <a:cs typeface="Arial MT"/>
              </a:rPr>
              <a:t>Disk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spc="-10" dirty="0">
                <a:latin typeface="Arial MT"/>
                <a:cs typeface="Arial MT"/>
              </a:rPr>
              <a:t>Optical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buSzPct val="94444"/>
              <a:buChar char="•"/>
              <a:tabLst>
                <a:tab pos="92710" algn="l"/>
              </a:tabLst>
            </a:pPr>
            <a:r>
              <a:rPr sz="1800" spc="-20" dirty="0">
                <a:latin typeface="Arial MT"/>
                <a:cs typeface="Arial MT"/>
              </a:rPr>
              <a:t>Tape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622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alibri"/>
                <a:cs typeface="Calibri"/>
              </a:rPr>
              <a:t>Yarıiletken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Hafıza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çeşitleri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(Ana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hafıza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Cache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hafızalar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yarı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iletken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hafızalardır)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235" y="1963347"/>
            <a:ext cx="7276446" cy="401130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221" y="135077"/>
            <a:ext cx="6370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Yarı</a:t>
            </a:r>
            <a:r>
              <a:rPr spc="-120" dirty="0"/>
              <a:t> </a:t>
            </a:r>
            <a:r>
              <a:rPr dirty="0"/>
              <a:t>İletken</a:t>
            </a:r>
            <a:r>
              <a:rPr spc="-125" dirty="0"/>
              <a:t> </a:t>
            </a:r>
            <a:r>
              <a:rPr dirty="0"/>
              <a:t>Bellek</a:t>
            </a:r>
            <a:r>
              <a:rPr spc="-140" dirty="0"/>
              <a:t> </a:t>
            </a:r>
            <a:r>
              <a:rPr spc="-10" dirty="0"/>
              <a:t>Özellikleri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981455"/>
            <a:ext cx="6489399" cy="52579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024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Hatırlatma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-</a:t>
            </a:r>
            <a:r>
              <a:rPr sz="32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333399"/>
                </a:solidFill>
                <a:latin typeface="Tahoma"/>
                <a:cs typeface="Tahoma"/>
              </a:rPr>
              <a:t>Single-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Cycle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  <a:r>
              <a:rPr sz="32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“Steps”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4744" y="3713797"/>
            <a:ext cx="1641475" cy="1399540"/>
            <a:chOff x="2654744" y="3713797"/>
            <a:chExt cx="1641475" cy="1399540"/>
          </a:xfrm>
        </p:grpSpPr>
        <p:sp>
          <p:nvSpPr>
            <p:cNvPr id="4" name="object 4"/>
            <p:cNvSpPr/>
            <p:nvPr/>
          </p:nvSpPr>
          <p:spPr>
            <a:xfrm>
              <a:off x="2902458" y="4025645"/>
              <a:ext cx="1381125" cy="1074420"/>
            </a:xfrm>
            <a:custGeom>
              <a:avLst/>
              <a:gdLst/>
              <a:ahLst/>
              <a:cxnLst/>
              <a:rect l="l" t="t" r="r" b="b"/>
              <a:pathLst>
                <a:path w="1381125" h="1074420">
                  <a:moveTo>
                    <a:pt x="0" y="1074420"/>
                  </a:moveTo>
                  <a:lnTo>
                    <a:pt x="1380744" y="1074420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5872" y="450646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762" y="4559045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39" h="1904">
                  <a:moveTo>
                    <a:pt x="179831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9920" y="3925823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3" y="0"/>
                  </a:moveTo>
                  <a:lnTo>
                    <a:pt x="0" y="0"/>
                  </a:lnTo>
                  <a:lnTo>
                    <a:pt x="42672" y="103631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3354" y="3722369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5" h="273050">
                  <a:moveTo>
                    <a:pt x="0" y="0"/>
                  </a:moveTo>
                  <a:lnTo>
                    <a:pt x="1523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3968" y="3925823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4" y="0"/>
                  </a:moveTo>
                  <a:lnTo>
                    <a:pt x="0" y="0"/>
                  </a:lnTo>
                  <a:lnTo>
                    <a:pt x="41910" y="103631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5878" y="3722369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0682" y="382447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43833" y="380123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4729" y="382447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6358" y="380123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7638" y="40987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0154" y="3768090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5383" y="4004655"/>
            <a:ext cx="1283970" cy="8280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35"/>
              </a:spcBef>
              <a:tabLst>
                <a:tab pos="548640" algn="l"/>
                <a:tab pos="932815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ts val="910"/>
              </a:lnSpc>
              <a:spcBef>
                <a:spcPts val="135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  <a:p>
            <a:pPr marL="149225">
              <a:lnSpc>
                <a:spcPts val="1270"/>
              </a:lnSpc>
            </a:pPr>
            <a:r>
              <a:rPr sz="1200" b="1" dirty="0">
                <a:latin typeface="Arial"/>
                <a:cs typeface="Arial"/>
              </a:rPr>
              <a:t>Register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39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5612" y="4009580"/>
            <a:ext cx="2252980" cy="1115695"/>
            <a:chOff x="4265612" y="4009580"/>
            <a:chExt cx="2252980" cy="1115695"/>
          </a:xfrm>
        </p:grpSpPr>
        <p:sp>
          <p:nvSpPr>
            <p:cNvPr id="19" name="object 19"/>
            <p:cNvSpPr/>
            <p:nvPr/>
          </p:nvSpPr>
          <p:spPr>
            <a:xfrm>
              <a:off x="5473446" y="4022597"/>
              <a:ext cx="477520" cy="1089660"/>
            </a:xfrm>
            <a:custGeom>
              <a:avLst/>
              <a:gdLst/>
              <a:ahLst/>
              <a:cxnLst/>
              <a:rect l="l" t="t" r="r" b="b"/>
              <a:pathLst>
                <a:path w="477520" h="1089660">
                  <a:moveTo>
                    <a:pt x="0" y="0"/>
                  </a:moveTo>
                  <a:lnTo>
                    <a:pt x="0" y="460247"/>
                  </a:lnTo>
                  <a:lnTo>
                    <a:pt x="76200" y="536447"/>
                  </a:lnTo>
                  <a:lnTo>
                    <a:pt x="0" y="612647"/>
                  </a:lnTo>
                  <a:lnTo>
                    <a:pt x="0" y="1072895"/>
                  </a:lnTo>
                  <a:lnTo>
                    <a:pt x="460248" y="842771"/>
                  </a:lnTo>
                  <a:lnTo>
                    <a:pt x="460248" y="230124"/>
                  </a:lnTo>
                  <a:lnTo>
                    <a:pt x="0" y="0"/>
                  </a:lnTo>
                  <a:close/>
                </a:path>
                <a:path w="477520" h="1089660">
                  <a:moveTo>
                    <a:pt x="16763" y="15239"/>
                  </a:moveTo>
                  <a:lnTo>
                    <a:pt x="16763" y="475488"/>
                  </a:lnTo>
                  <a:lnTo>
                    <a:pt x="92963" y="553212"/>
                  </a:lnTo>
                  <a:lnTo>
                    <a:pt x="16763" y="629412"/>
                  </a:lnTo>
                  <a:lnTo>
                    <a:pt x="16763" y="1089659"/>
                  </a:lnTo>
                  <a:lnTo>
                    <a:pt x="477012" y="859535"/>
                  </a:lnTo>
                  <a:lnTo>
                    <a:pt x="477012" y="245363"/>
                  </a:lnTo>
                  <a:lnTo>
                    <a:pt x="16763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1432" y="4198619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8629" y="4252721"/>
              <a:ext cx="2226945" cy="307975"/>
            </a:xfrm>
            <a:custGeom>
              <a:avLst/>
              <a:gdLst/>
              <a:ahLst/>
              <a:cxnLst/>
              <a:rect l="l" t="t" r="r" b="b"/>
              <a:pathLst>
                <a:path w="2226945" h="307975">
                  <a:moveTo>
                    <a:pt x="1143000" y="0"/>
                  </a:moveTo>
                  <a:lnTo>
                    <a:pt x="0" y="1523"/>
                  </a:lnTo>
                </a:path>
                <a:path w="2226945" h="307975">
                  <a:moveTo>
                    <a:pt x="2226564" y="306323"/>
                  </a:moveTo>
                  <a:lnTo>
                    <a:pt x="1655064" y="30784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28564" y="4269740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07044" y="3505136"/>
            <a:ext cx="7087234" cy="3020695"/>
            <a:chOff x="2007044" y="3505136"/>
            <a:chExt cx="7087234" cy="3020695"/>
          </a:xfrm>
        </p:grpSpPr>
        <p:sp>
          <p:nvSpPr>
            <p:cNvPr id="24" name="object 24"/>
            <p:cNvSpPr/>
            <p:nvPr/>
          </p:nvSpPr>
          <p:spPr>
            <a:xfrm>
              <a:off x="2667762" y="4559045"/>
              <a:ext cx="6413500" cy="1953895"/>
            </a:xfrm>
            <a:custGeom>
              <a:avLst/>
              <a:gdLst/>
              <a:ahLst/>
              <a:cxnLst/>
              <a:rect l="l" t="t" r="r" b="b"/>
              <a:pathLst>
                <a:path w="6413500" h="1953895">
                  <a:moveTo>
                    <a:pt x="6411468" y="1952243"/>
                  </a:moveTo>
                  <a:lnTo>
                    <a:pt x="0" y="1953767"/>
                  </a:lnTo>
                </a:path>
                <a:path w="6413500" h="1953895">
                  <a:moveTo>
                    <a:pt x="6411468" y="801623"/>
                  </a:moveTo>
                  <a:lnTo>
                    <a:pt x="6412992" y="1952243"/>
                  </a:lnTo>
                </a:path>
                <a:path w="6413500" h="1953895">
                  <a:moveTo>
                    <a:pt x="0" y="0"/>
                  </a:moveTo>
                  <a:lnTo>
                    <a:pt x="1524" y="19522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0062" y="3713225"/>
              <a:ext cx="1952625" cy="3175"/>
            </a:xfrm>
            <a:custGeom>
              <a:avLst/>
              <a:gdLst/>
              <a:ahLst/>
              <a:cxnLst/>
              <a:rect l="l" t="t" r="r" b="b"/>
              <a:pathLst>
                <a:path w="1952625" h="3175">
                  <a:moveTo>
                    <a:pt x="1952243" y="0"/>
                  </a:moveTo>
                  <a:lnTo>
                    <a:pt x="0" y="3048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8908" y="4693919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78630" y="4746497"/>
              <a:ext cx="759460" cy="1905"/>
            </a:xfrm>
            <a:custGeom>
              <a:avLst/>
              <a:gdLst/>
              <a:ahLst/>
              <a:cxnLst/>
              <a:rect l="l" t="t" r="r" b="b"/>
              <a:pathLst>
                <a:path w="759460" h="1904">
                  <a:moveTo>
                    <a:pt x="75895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78908" y="5000243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5626" y="3518153"/>
              <a:ext cx="1172210" cy="2350135"/>
            </a:xfrm>
            <a:custGeom>
              <a:avLst/>
              <a:gdLst/>
              <a:ahLst/>
              <a:cxnLst/>
              <a:rect l="l" t="t" r="r" b="b"/>
              <a:pathLst>
                <a:path w="1172210" h="2350135">
                  <a:moveTo>
                    <a:pt x="1171956" y="1536192"/>
                  </a:moveTo>
                  <a:lnTo>
                    <a:pt x="873251" y="1537716"/>
                  </a:lnTo>
                </a:path>
                <a:path w="1172210" h="2350135">
                  <a:moveTo>
                    <a:pt x="873251" y="0"/>
                  </a:moveTo>
                  <a:lnTo>
                    <a:pt x="874776" y="1996440"/>
                  </a:lnTo>
                </a:path>
                <a:path w="1172210" h="2350135">
                  <a:moveTo>
                    <a:pt x="0" y="1789938"/>
                  </a:moveTo>
                  <a:lnTo>
                    <a:pt x="6723" y="1748284"/>
                  </a:lnTo>
                  <a:lnTo>
                    <a:pt x="25444" y="1712098"/>
                  </a:lnTo>
                  <a:lnTo>
                    <a:pt x="53986" y="1683556"/>
                  </a:lnTo>
                  <a:lnTo>
                    <a:pt x="90172" y="1664835"/>
                  </a:lnTo>
                  <a:lnTo>
                    <a:pt x="131825" y="1658112"/>
                  </a:lnTo>
                  <a:lnTo>
                    <a:pt x="173479" y="1664835"/>
                  </a:lnTo>
                  <a:lnTo>
                    <a:pt x="209665" y="1683556"/>
                  </a:lnTo>
                  <a:lnTo>
                    <a:pt x="238207" y="1712098"/>
                  </a:lnTo>
                  <a:lnTo>
                    <a:pt x="256928" y="1748284"/>
                  </a:lnTo>
                  <a:lnTo>
                    <a:pt x="263651" y="1789938"/>
                  </a:lnTo>
                  <a:lnTo>
                    <a:pt x="263651" y="2218182"/>
                  </a:lnTo>
                  <a:lnTo>
                    <a:pt x="256928" y="2259850"/>
                  </a:lnTo>
                  <a:lnTo>
                    <a:pt x="238207" y="2296038"/>
                  </a:lnTo>
                  <a:lnTo>
                    <a:pt x="209665" y="2324574"/>
                  </a:lnTo>
                  <a:lnTo>
                    <a:pt x="173479" y="2343287"/>
                  </a:lnTo>
                  <a:lnTo>
                    <a:pt x="131825" y="2350008"/>
                  </a:lnTo>
                  <a:lnTo>
                    <a:pt x="90172" y="2343287"/>
                  </a:lnTo>
                  <a:lnTo>
                    <a:pt x="53986" y="2324574"/>
                  </a:lnTo>
                  <a:lnTo>
                    <a:pt x="25444" y="2296038"/>
                  </a:lnTo>
                  <a:lnTo>
                    <a:pt x="6723" y="2259850"/>
                  </a:lnTo>
                  <a:lnTo>
                    <a:pt x="0" y="2218182"/>
                  </a:lnTo>
                  <a:lnTo>
                    <a:pt x="0" y="178993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50334" y="5190871"/>
            <a:ext cx="107950" cy="673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algn="just">
              <a:lnSpc>
                <a:spcPct val="93200"/>
              </a:lnSpc>
              <a:spcBef>
                <a:spcPts val="170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X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88258" y="54795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83685" y="5336794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67292" y="5460491"/>
            <a:ext cx="1815464" cy="104139"/>
            <a:chOff x="2467292" y="5460491"/>
            <a:chExt cx="1815464" cy="104139"/>
          </a:xfrm>
        </p:grpSpPr>
        <p:sp>
          <p:nvSpPr>
            <p:cNvPr id="34" name="object 34"/>
            <p:cNvSpPr/>
            <p:nvPr/>
          </p:nvSpPr>
          <p:spPr>
            <a:xfrm>
              <a:off x="3749039" y="5460491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2"/>
                  </a:lnTo>
                  <a:lnTo>
                    <a:pt x="120396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80309" y="5514593"/>
              <a:ext cx="1330960" cy="1905"/>
            </a:xfrm>
            <a:custGeom>
              <a:avLst/>
              <a:gdLst/>
              <a:ahLst/>
              <a:cxnLst/>
              <a:rect l="l" t="t" r="r" b="b"/>
              <a:pathLst>
                <a:path w="1330960" h="1904">
                  <a:moveTo>
                    <a:pt x="1330452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02429" y="547954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64584" y="5336794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67292" y="3700208"/>
            <a:ext cx="6624955" cy="2060575"/>
            <a:chOff x="2467292" y="3700208"/>
            <a:chExt cx="6624955" cy="2060575"/>
          </a:xfrm>
        </p:grpSpPr>
        <p:sp>
          <p:nvSpPr>
            <p:cNvPr id="39" name="object 39"/>
            <p:cNvSpPr/>
            <p:nvPr/>
          </p:nvSpPr>
          <p:spPr>
            <a:xfrm>
              <a:off x="4124705" y="5514594"/>
              <a:ext cx="614680" cy="1905"/>
            </a:xfrm>
            <a:custGeom>
              <a:avLst/>
              <a:gdLst/>
              <a:ahLst/>
              <a:cxnLst/>
              <a:rect l="l" t="t" r="r" b="b"/>
              <a:pathLst>
                <a:path w="614679" h="1904">
                  <a:moveTo>
                    <a:pt x="614172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80309" y="3713226"/>
              <a:ext cx="1905" cy="1801495"/>
            </a:xfrm>
            <a:custGeom>
              <a:avLst/>
              <a:gdLst/>
              <a:ahLst/>
              <a:cxnLst/>
              <a:rect l="l" t="t" r="r" b="b"/>
              <a:pathLst>
                <a:path w="1905" h="1801495">
                  <a:moveTo>
                    <a:pt x="0" y="0"/>
                  </a:moveTo>
                  <a:lnTo>
                    <a:pt x="1523" y="1801368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39889" y="4673346"/>
              <a:ext cx="1150620" cy="1074420"/>
            </a:xfrm>
            <a:custGeom>
              <a:avLst/>
              <a:gdLst/>
              <a:ahLst/>
              <a:cxnLst/>
              <a:rect l="l" t="t" r="r" b="b"/>
              <a:pathLst>
                <a:path w="1150620" h="1074420">
                  <a:moveTo>
                    <a:pt x="0" y="1074419"/>
                  </a:moveTo>
                  <a:lnTo>
                    <a:pt x="1150620" y="1074419"/>
                  </a:lnTo>
                  <a:lnTo>
                    <a:pt x="1150620" y="0"/>
                  </a:lnTo>
                  <a:lnTo>
                    <a:pt x="0" y="0"/>
                  </a:lnTo>
                  <a:lnTo>
                    <a:pt x="0" y="107441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849105" y="5360670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4" h="1904">
                  <a:moveTo>
                    <a:pt x="230124" y="0"/>
                  </a:moveTo>
                  <a:lnTo>
                    <a:pt x="0" y="152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660893" y="5130546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82816" y="5403596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87667" y="4995417"/>
            <a:ext cx="610235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8745">
              <a:lnSpc>
                <a:spcPts val="1210"/>
              </a:lnSpc>
              <a:spcBef>
                <a:spcPts val="330"/>
              </a:spcBef>
            </a:pPr>
            <a:r>
              <a:rPr sz="1200" b="1" spc="-20" dirty="0">
                <a:latin typeface="Arial"/>
                <a:cs typeface="Arial"/>
              </a:rPr>
              <a:t>Data </a:t>
            </a: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33444" y="3820667"/>
            <a:ext cx="2809240" cy="2210435"/>
            <a:chOff x="3933444" y="3820667"/>
            <a:chExt cx="2809240" cy="2210435"/>
          </a:xfrm>
        </p:grpSpPr>
        <p:sp>
          <p:nvSpPr>
            <p:cNvPr id="47" name="object 47"/>
            <p:cNvSpPr/>
            <p:nvPr/>
          </p:nvSpPr>
          <p:spPr>
            <a:xfrm>
              <a:off x="6623304" y="484784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05194" y="4559045"/>
              <a:ext cx="178435" cy="1458595"/>
            </a:xfrm>
            <a:custGeom>
              <a:avLst/>
              <a:gdLst/>
              <a:ahLst/>
              <a:cxnLst/>
              <a:rect l="l" t="t" r="r" b="b"/>
              <a:pathLst>
                <a:path w="178434" h="1458595">
                  <a:moveTo>
                    <a:pt x="178307" y="341375"/>
                  </a:moveTo>
                  <a:lnTo>
                    <a:pt x="0" y="342899"/>
                  </a:lnTo>
                </a:path>
                <a:path w="178434" h="1458595">
                  <a:moveTo>
                    <a:pt x="0" y="0"/>
                  </a:moveTo>
                  <a:lnTo>
                    <a:pt x="1524" y="145846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37254" y="3824477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782816" y="4823841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10659" y="380123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36491" y="3713797"/>
            <a:ext cx="1544320" cy="1236345"/>
            <a:chOff x="3936491" y="3713797"/>
            <a:chExt cx="1544320" cy="1236345"/>
          </a:xfrm>
        </p:grpSpPr>
        <p:sp>
          <p:nvSpPr>
            <p:cNvPr id="53" name="object 53"/>
            <p:cNvSpPr/>
            <p:nvPr/>
          </p:nvSpPr>
          <p:spPr>
            <a:xfrm>
              <a:off x="3936491" y="3925823"/>
              <a:ext cx="86995" cy="104139"/>
            </a:xfrm>
            <a:custGeom>
              <a:avLst/>
              <a:gdLst/>
              <a:ahLst/>
              <a:cxnLst/>
              <a:rect l="l" t="t" r="r" b="b"/>
              <a:pathLst>
                <a:path w="86995" h="104139">
                  <a:moveTo>
                    <a:pt x="86868" y="0"/>
                  </a:moveTo>
                  <a:lnTo>
                    <a:pt x="0" y="0"/>
                  </a:lnTo>
                  <a:lnTo>
                    <a:pt x="43434" y="103631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79925" y="3722369"/>
              <a:ext cx="3175" cy="273050"/>
            </a:xfrm>
            <a:custGeom>
              <a:avLst/>
              <a:gdLst/>
              <a:ahLst/>
              <a:cxnLst/>
              <a:rect l="l" t="t" r="r" b="b"/>
              <a:pathLst>
                <a:path w="3175" h="273050">
                  <a:moveTo>
                    <a:pt x="0" y="0"/>
                  </a:moveTo>
                  <a:lnTo>
                    <a:pt x="3048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61431" y="484784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78373" y="4900421"/>
              <a:ext cx="143510" cy="1905"/>
            </a:xfrm>
            <a:custGeom>
              <a:avLst/>
              <a:gdLst/>
              <a:ahLst/>
              <a:cxnLst/>
              <a:rect l="l" t="t" r="r" b="b"/>
              <a:pathLst>
                <a:path w="143510" h="1904">
                  <a:moveTo>
                    <a:pt x="143255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72333" y="3555619"/>
            <a:ext cx="784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40000"/>
                </a:solidFill>
                <a:latin typeface="Arial"/>
                <a:cs typeface="Arial"/>
              </a:rPr>
              <a:t>Instruction</a:t>
            </a:r>
            <a:r>
              <a:rPr sz="900" b="1" spc="484" dirty="0">
                <a:solidFill>
                  <a:srgbClr val="44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40000"/>
                </a:solidFill>
                <a:latin typeface="Courier New"/>
                <a:cs typeface="Courier New"/>
              </a:rPr>
              <a:t>I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53589" y="367055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77724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049907" y="3725036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80253" y="4635246"/>
            <a:ext cx="170815" cy="553720"/>
          </a:xfrm>
          <a:custGeom>
            <a:avLst/>
            <a:gdLst/>
            <a:ahLst/>
            <a:cxnLst/>
            <a:rect l="l" t="t" r="r" b="b"/>
            <a:pathLst>
              <a:path w="170814" h="553720">
                <a:moveTo>
                  <a:pt x="0" y="0"/>
                </a:moveTo>
                <a:lnTo>
                  <a:pt x="0" y="537971"/>
                </a:lnTo>
                <a:lnTo>
                  <a:pt x="153924" y="426846"/>
                </a:lnTo>
                <a:lnTo>
                  <a:pt x="153924" y="120649"/>
                </a:lnTo>
                <a:lnTo>
                  <a:pt x="0" y="0"/>
                </a:lnTo>
                <a:close/>
              </a:path>
              <a:path w="170814" h="553720">
                <a:moveTo>
                  <a:pt x="18287" y="16763"/>
                </a:moveTo>
                <a:lnTo>
                  <a:pt x="18287" y="553211"/>
                </a:lnTo>
                <a:lnTo>
                  <a:pt x="170687" y="443737"/>
                </a:lnTo>
                <a:lnTo>
                  <a:pt x="170687" y="135762"/>
                </a:lnTo>
                <a:lnTo>
                  <a:pt x="18287" y="1676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18861" y="4749165"/>
            <a:ext cx="99060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30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824920" y="3354260"/>
            <a:ext cx="3879215" cy="2677795"/>
            <a:chOff x="4824920" y="3354260"/>
            <a:chExt cx="3879215" cy="2677795"/>
          </a:xfrm>
        </p:grpSpPr>
        <p:sp>
          <p:nvSpPr>
            <p:cNvPr id="63" name="object 63"/>
            <p:cNvSpPr/>
            <p:nvPr/>
          </p:nvSpPr>
          <p:spPr>
            <a:xfrm>
              <a:off x="8542020" y="515416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85938" y="5206745"/>
              <a:ext cx="716280" cy="1905"/>
            </a:xfrm>
            <a:custGeom>
              <a:avLst/>
              <a:gdLst/>
              <a:ahLst/>
              <a:cxnLst/>
              <a:rect l="l" t="t" r="r" b="b"/>
              <a:pathLst>
                <a:path w="716279" h="1904">
                  <a:moveTo>
                    <a:pt x="716279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84692" y="542696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46186" y="5479541"/>
              <a:ext cx="299085" cy="1905"/>
            </a:xfrm>
            <a:custGeom>
              <a:avLst/>
              <a:gdLst/>
              <a:ahLst/>
              <a:cxnLst/>
              <a:rect l="l" t="t" r="r" b="b"/>
              <a:pathLst>
                <a:path w="299084" h="1904">
                  <a:moveTo>
                    <a:pt x="298704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23304" y="5426963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59274" y="4746497"/>
              <a:ext cx="1824355" cy="734695"/>
            </a:xfrm>
            <a:custGeom>
              <a:avLst/>
              <a:gdLst/>
              <a:ahLst/>
              <a:cxnLst/>
              <a:rect l="l" t="t" r="r" b="b"/>
              <a:pathLst>
                <a:path w="1824354" h="734695">
                  <a:moveTo>
                    <a:pt x="1824227" y="733043"/>
                  </a:moveTo>
                  <a:lnTo>
                    <a:pt x="0" y="734567"/>
                  </a:lnTo>
                </a:path>
                <a:path w="1824354" h="734695">
                  <a:moveTo>
                    <a:pt x="0" y="0"/>
                  </a:moveTo>
                  <a:lnTo>
                    <a:pt x="1524" y="7330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37938" y="4732781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6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2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6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37938" y="4732781"/>
              <a:ext cx="3510279" cy="1286510"/>
            </a:xfrm>
            <a:custGeom>
              <a:avLst/>
              <a:gdLst/>
              <a:ahLst/>
              <a:cxnLst/>
              <a:rect l="l" t="t" r="r" b="b"/>
              <a:pathLst>
                <a:path w="3510279" h="1286510">
                  <a:moveTo>
                    <a:pt x="0" y="17526"/>
                  </a:moveTo>
                  <a:lnTo>
                    <a:pt x="1672" y="10715"/>
                  </a:lnTo>
                  <a:lnTo>
                    <a:pt x="6238" y="5143"/>
                  </a:lnTo>
                  <a:lnTo>
                    <a:pt x="13019" y="1381"/>
                  </a:lnTo>
                  <a:lnTo>
                    <a:pt x="21336" y="0"/>
                  </a:lnTo>
                  <a:lnTo>
                    <a:pt x="29652" y="1381"/>
                  </a:lnTo>
                  <a:lnTo>
                    <a:pt x="36433" y="5143"/>
                  </a:lnTo>
                  <a:lnTo>
                    <a:pt x="40999" y="10715"/>
                  </a:lnTo>
                  <a:lnTo>
                    <a:pt x="42672" y="17526"/>
                  </a:lnTo>
                  <a:lnTo>
                    <a:pt x="40999" y="24336"/>
                  </a:lnTo>
                  <a:lnTo>
                    <a:pt x="36433" y="29908"/>
                  </a:lnTo>
                  <a:lnTo>
                    <a:pt x="29652" y="33670"/>
                  </a:lnTo>
                  <a:lnTo>
                    <a:pt x="21336" y="35052"/>
                  </a:lnTo>
                  <a:lnTo>
                    <a:pt x="13019" y="33670"/>
                  </a:lnTo>
                  <a:lnTo>
                    <a:pt x="6238" y="29908"/>
                  </a:lnTo>
                  <a:lnTo>
                    <a:pt x="1672" y="24336"/>
                  </a:lnTo>
                  <a:lnTo>
                    <a:pt x="0" y="17526"/>
                  </a:lnTo>
                  <a:close/>
                </a:path>
                <a:path w="3510279" h="1286510">
                  <a:moveTo>
                    <a:pt x="3508247" y="1284732"/>
                  </a:moveTo>
                  <a:lnTo>
                    <a:pt x="1667256" y="1286256"/>
                  </a:lnTo>
                </a:path>
                <a:path w="3510279" h="1286510">
                  <a:moveTo>
                    <a:pt x="3508247" y="746760"/>
                  </a:moveTo>
                  <a:lnTo>
                    <a:pt x="3509771" y="128473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48884" y="3465575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2"/>
                  </a:lnTo>
                  <a:lnTo>
                    <a:pt x="120395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75098" y="3367277"/>
              <a:ext cx="634365" cy="307975"/>
            </a:xfrm>
            <a:custGeom>
              <a:avLst/>
              <a:gdLst/>
              <a:ahLst/>
              <a:cxnLst/>
              <a:rect l="l" t="t" r="r" b="b"/>
              <a:pathLst>
                <a:path w="634364" h="307975">
                  <a:moveTo>
                    <a:pt x="633984" y="150875"/>
                  </a:moveTo>
                  <a:lnTo>
                    <a:pt x="379475" y="152400"/>
                  </a:lnTo>
                </a:path>
                <a:path w="634364" h="307975">
                  <a:moveTo>
                    <a:pt x="0" y="142112"/>
                  </a:moveTo>
                  <a:lnTo>
                    <a:pt x="7245" y="97194"/>
                  </a:lnTo>
                  <a:lnTo>
                    <a:pt x="27419" y="58183"/>
                  </a:lnTo>
                  <a:lnTo>
                    <a:pt x="58183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241935" y="0"/>
                  </a:lnTo>
                  <a:lnTo>
                    <a:pt x="286853" y="7245"/>
                  </a:lnTo>
                  <a:lnTo>
                    <a:pt x="325864" y="27419"/>
                  </a:lnTo>
                  <a:lnTo>
                    <a:pt x="356628" y="58183"/>
                  </a:lnTo>
                  <a:lnTo>
                    <a:pt x="376802" y="97194"/>
                  </a:lnTo>
                  <a:lnTo>
                    <a:pt x="384048" y="142112"/>
                  </a:lnTo>
                  <a:lnTo>
                    <a:pt x="384048" y="165735"/>
                  </a:lnTo>
                  <a:lnTo>
                    <a:pt x="376802" y="210653"/>
                  </a:lnTo>
                  <a:lnTo>
                    <a:pt x="356628" y="249664"/>
                  </a:lnTo>
                  <a:lnTo>
                    <a:pt x="325864" y="280428"/>
                  </a:lnTo>
                  <a:lnTo>
                    <a:pt x="286853" y="300602"/>
                  </a:lnTo>
                  <a:lnTo>
                    <a:pt x="241935" y="307848"/>
                  </a:lnTo>
                  <a:lnTo>
                    <a:pt x="142112" y="307848"/>
                  </a:lnTo>
                  <a:lnTo>
                    <a:pt x="97194" y="300602"/>
                  </a:lnTo>
                  <a:lnTo>
                    <a:pt x="58183" y="280428"/>
                  </a:lnTo>
                  <a:lnTo>
                    <a:pt x="27419" y="249664"/>
                  </a:lnTo>
                  <a:lnTo>
                    <a:pt x="7245" y="210653"/>
                  </a:lnTo>
                  <a:lnTo>
                    <a:pt x="0" y="165735"/>
                  </a:lnTo>
                  <a:lnTo>
                    <a:pt x="0" y="14211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982336" y="3396437"/>
            <a:ext cx="2997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94524" y="2929127"/>
            <a:ext cx="4775200" cy="1647825"/>
            <a:chOff x="894524" y="2929127"/>
            <a:chExt cx="4775200" cy="1647825"/>
          </a:xfrm>
        </p:grpSpPr>
        <p:sp>
          <p:nvSpPr>
            <p:cNvPr id="75" name="object 75"/>
            <p:cNvSpPr/>
            <p:nvPr/>
          </p:nvSpPr>
          <p:spPr>
            <a:xfrm>
              <a:off x="5548883" y="2929127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42337" y="2980181"/>
              <a:ext cx="3667125" cy="1905"/>
            </a:xfrm>
            <a:custGeom>
              <a:avLst/>
              <a:gdLst/>
              <a:ahLst/>
              <a:cxnLst/>
              <a:rect l="l" t="t" r="r" b="b"/>
              <a:pathLst>
                <a:path w="3667125" h="1905">
                  <a:moveTo>
                    <a:pt x="3666744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07541" y="3489197"/>
              <a:ext cx="1115695" cy="1074420"/>
            </a:xfrm>
            <a:custGeom>
              <a:avLst/>
              <a:gdLst/>
              <a:ahLst/>
              <a:cxnLst/>
              <a:rect l="l" t="t" r="r" b="b"/>
              <a:pathLst>
                <a:path w="1115695" h="1074420">
                  <a:moveTo>
                    <a:pt x="0" y="1074420"/>
                  </a:moveTo>
                  <a:lnTo>
                    <a:pt x="1115568" y="1074420"/>
                  </a:lnTo>
                  <a:lnTo>
                    <a:pt x="1115568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792604" y="3637915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51052" y="3808933"/>
            <a:ext cx="814069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Instruction</a:t>
            </a:r>
            <a:endParaRPr sz="1200">
              <a:latin typeface="Arial"/>
              <a:cs typeface="Arial"/>
            </a:endParaRPr>
          </a:p>
          <a:p>
            <a:pPr marL="1905" algn="ctr">
              <a:lnSpc>
                <a:spcPts val="1325"/>
              </a:lnSpc>
            </a:pP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49553" y="3637915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5656" y="3662171"/>
            <a:ext cx="864235" cy="102235"/>
            <a:chOff x="45656" y="3662171"/>
            <a:chExt cx="864235" cy="102235"/>
          </a:xfrm>
        </p:grpSpPr>
        <p:sp>
          <p:nvSpPr>
            <p:cNvPr id="82" name="object 82"/>
            <p:cNvSpPr/>
            <p:nvPr/>
          </p:nvSpPr>
          <p:spPr>
            <a:xfrm>
              <a:off x="178307" y="366217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8674" y="3713225"/>
              <a:ext cx="178435" cy="3175"/>
            </a:xfrm>
            <a:custGeom>
              <a:avLst/>
              <a:gdLst/>
              <a:ahLst/>
              <a:cxnLst/>
              <a:rect l="l" t="t" r="r" b="b"/>
              <a:pathLst>
                <a:path w="178435" h="3175">
                  <a:moveTo>
                    <a:pt x="178308" y="0"/>
                  </a:moveTo>
                  <a:lnTo>
                    <a:pt x="0" y="30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0956" y="366217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96645" y="3713225"/>
              <a:ext cx="254635" cy="3175"/>
            </a:xfrm>
            <a:custGeom>
              <a:avLst/>
              <a:gdLst/>
              <a:ahLst/>
              <a:cxnLst/>
              <a:rect l="l" t="t" r="r" b="b"/>
              <a:pathLst>
                <a:path w="254634" h="3175">
                  <a:moveTo>
                    <a:pt x="254508" y="0"/>
                  </a:moveTo>
                  <a:lnTo>
                    <a:pt x="0" y="30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93370" y="3179826"/>
            <a:ext cx="306705" cy="107632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02500" y="2395664"/>
            <a:ext cx="1270000" cy="965200"/>
            <a:chOff x="702500" y="2395664"/>
            <a:chExt cx="1270000" cy="965200"/>
          </a:xfrm>
        </p:grpSpPr>
        <p:sp>
          <p:nvSpPr>
            <p:cNvPr id="88" name="object 88"/>
            <p:cNvSpPr/>
            <p:nvPr/>
          </p:nvSpPr>
          <p:spPr>
            <a:xfrm>
              <a:off x="1447800" y="2545079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5517" y="2596133"/>
              <a:ext cx="792480" cy="1905"/>
            </a:xfrm>
            <a:custGeom>
              <a:avLst/>
              <a:gdLst/>
              <a:ahLst/>
              <a:cxnLst/>
              <a:rect l="l" t="t" r="r" b="b"/>
              <a:pathLst>
                <a:path w="792480" h="1905">
                  <a:moveTo>
                    <a:pt x="792479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447800" y="308305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75765" y="3134105"/>
              <a:ext cx="332740" cy="1905"/>
            </a:xfrm>
            <a:custGeom>
              <a:avLst/>
              <a:gdLst/>
              <a:ahLst/>
              <a:cxnLst/>
              <a:rect l="l" t="t" r="r" b="b"/>
              <a:pathLst>
                <a:path w="332740" h="1905">
                  <a:moveTo>
                    <a:pt x="3322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559813" y="2408681"/>
              <a:ext cx="382905" cy="920750"/>
            </a:xfrm>
            <a:custGeom>
              <a:avLst/>
              <a:gdLst/>
              <a:ahLst/>
              <a:cxnLst/>
              <a:rect l="l" t="t" r="r" b="b"/>
              <a:pathLst>
                <a:path w="382905" h="920750">
                  <a:moveTo>
                    <a:pt x="0" y="0"/>
                  </a:moveTo>
                  <a:lnTo>
                    <a:pt x="0" y="384047"/>
                  </a:lnTo>
                  <a:lnTo>
                    <a:pt x="76200" y="460247"/>
                  </a:lnTo>
                  <a:lnTo>
                    <a:pt x="0" y="537971"/>
                  </a:lnTo>
                  <a:lnTo>
                    <a:pt x="0" y="920495"/>
                  </a:lnTo>
                  <a:lnTo>
                    <a:pt x="382524" y="690371"/>
                  </a:lnTo>
                  <a:lnTo>
                    <a:pt x="382524" y="230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559813" y="2408681"/>
              <a:ext cx="399415" cy="939165"/>
            </a:xfrm>
            <a:custGeom>
              <a:avLst/>
              <a:gdLst/>
              <a:ahLst/>
              <a:cxnLst/>
              <a:rect l="l" t="t" r="r" b="b"/>
              <a:pathLst>
                <a:path w="399414" h="939164">
                  <a:moveTo>
                    <a:pt x="0" y="0"/>
                  </a:moveTo>
                  <a:lnTo>
                    <a:pt x="0" y="384047"/>
                  </a:lnTo>
                  <a:lnTo>
                    <a:pt x="76200" y="460247"/>
                  </a:lnTo>
                  <a:lnTo>
                    <a:pt x="0" y="537971"/>
                  </a:lnTo>
                  <a:lnTo>
                    <a:pt x="0" y="920495"/>
                  </a:lnTo>
                  <a:lnTo>
                    <a:pt x="382524" y="690371"/>
                  </a:lnTo>
                  <a:lnTo>
                    <a:pt x="382524" y="230123"/>
                  </a:lnTo>
                  <a:lnTo>
                    <a:pt x="0" y="0"/>
                  </a:lnTo>
                  <a:close/>
                </a:path>
                <a:path w="399414" h="939164">
                  <a:moveTo>
                    <a:pt x="15240" y="18287"/>
                  </a:moveTo>
                  <a:lnTo>
                    <a:pt x="15240" y="402335"/>
                  </a:lnTo>
                  <a:lnTo>
                    <a:pt x="92963" y="478535"/>
                  </a:lnTo>
                  <a:lnTo>
                    <a:pt x="15240" y="554735"/>
                  </a:lnTo>
                  <a:lnTo>
                    <a:pt x="15240" y="938783"/>
                  </a:lnTo>
                  <a:lnTo>
                    <a:pt x="399288" y="708659"/>
                  </a:lnTo>
                  <a:lnTo>
                    <a:pt x="399288" y="248412"/>
                  </a:lnTo>
                  <a:lnTo>
                    <a:pt x="15240" y="1828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025753" y="305028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05152" y="2623184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8673" y="2102357"/>
            <a:ext cx="6446520" cy="1629410"/>
          </a:xfrm>
          <a:custGeom>
            <a:avLst/>
            <a:gdLst/>
            <a:ahLst/>
            <a:cxnLst/>
            <a:rect l="l" t="t" r="r" b="b"/>
            <a:pathLst>
              <a:path w="6446520" h="1629410">
                <a:moveTo>
                  <a:pt x="656844" y="493775"/>
                </a:moveTo>
                <a:lnTo>
                  <a:pt x="658368" y="1610867"/>
                </a:lnTo>
              </a:path>
              <a:path w="6446520" h="1629410">
                <a:moveTo>
                  <a:pt x="0" y="111251"/>
                </a:moveTo>
                <a:lnTo>
                  <a:pt x="1524" y="1610867"/>
                </a:lnTo>
              </a:path>
              <a:path w="6446520" h="1629410">
                <a:moveTo>
                  <a:pt x="6446520" y="0"/>
                </a:moveTo>
                <a:lnTo>
                  <a:pt x="1040891" y="1524"/>
                </a:lnTo>
              </a:path>
              <a:path w="6446520" h="1629410">
                <a:moveTo>
                  <a:pt x="5602224" y="690371"/>
                </a:moveTo>
                <a:lnTo>
                  <a:pt x="5602224" y="1074419"/>
                </a:lnTo>
                <a:lnTo>
                  <a:pt x="5679948" y="1150619"/>
                </a:lnTo>
                <a:lnTo>
                  <a:pt x="5602224" y="1226819"/>
                </a:lnTo>
                <a:lnTo>
                  <a:pt x="5602224" y="1610867"/>
                </a:lnTo>
                <a:lnTo>
                  <a:pt x="5986272" y="1380743"/>
                </a:lnTo>
                <a:lnTo>
                  <a:pt x="5986272" y="920495"/>
                </a:lnTo>
                <a:lnTo>
                  <a:pt x="5602224" y="690371"/>
                </a:lnTo>
                <a:close/>
              </a:path>
              <a:path w="6446520" h="1629410">
                <a:moveTo>
                  <a:pt x="5618988" y="708659"/>
                </a:moveTo>
                <a:lnTo>
                  <a:pt x="5618988" y="1091183"/>
                </a:lnTo>
                <a:lnTo>
                  <a:pt x="5695188" y="1168907"/>
                </a:lnTo>
                <a:lnTo>
                  <a:pt x="5618988" y="1245107"/>
                </a:lnTo>
                <a:lnTo>
                  <a:pt x="5618988" y="1629155"/>
                </a:lnTo>
                <a:lnTo>
                  <a:pt x="6003036" y="1399031"/>
                </a:lnTo>
                <a:lnTo>
                  <a:pt x="6003036" y="938783"/>
                </a:lnTo>
                <a:lnTo>
                  <a:pt x="5618988" y="70865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707760" y="3007614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87561" y="5054346"/>
            <a:ext cx="169545" cy="553720"/>
          </a:xfrm>
          <a:custGeom>
            <a:avLst/>
            <a:gdLst/>
            <a:ahLst/>
            <a:cxnLst/>
            <a:rect l="l" t="t" r="r" b="b"/>
            <a:pathLst>
              <a:path w="169545" h="553720">
                <a:moveTo>
                  <a:pt x="0" y="0"/>
                </a:moveTo>
                <a:lnTo>
                  <a:pt x="0" y="536447"/>
                </a:lnTo>
                <a:lnTo>
                  <a:pt x="153924" y="425322"/>
                </a:lnTo>
                <a:lnTo>
                  <a:pt x="153924" y="118998"/>
                </a:lnTo>
                <a:lnTo>
                  <a:pt x="0" y="0"/>
                </a:lnTo>
                <a:close/>
              </a:path>
              <a:path w="169545" h="553720">
                <a:moveTo>
                  <a:pt x="16764" y="15239"/>
                </a:moveTo>
                <a:lnTo>
                  <a:pt x="16764" y="553211"/>
                </a:lnTo>
                <a:lnTo>
                  <a:pt x="169164" y="442086"/>
                </a:lnTo>
                <a:lnTo>
                  <a:pt x="169164" y="134238"/>
                </a:lnTo>
                <a:lnTo>
                  <a:pt x="16764" y="15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726169" y="5166740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26169" y="5268595"/>
            <a:ext cx="895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735694" y="5371591"/>
            <a:ext cx="84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5656" y="1935416"/>
            <a:ext cx="6474460" cy="3152140"/>
            <a:chOff x="45656" y="1935416"/>
            <a:chExt cx="6474460" cy="3152140"/>
          </a:xfrm>
        </p:grpSpPr>
        <p:sp>
          <p:nvSpPr>
            <p:cNvPr id="103" name="object 103"/>
            <p:cNvSpPr/>
            <p:nvPr/>
          </p:nvSpPr>
          <p:spPr>
            <a:xfrm>
              <a:off x="4824984" y="3465576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738878" y="3518154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726685" y="50391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177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17526"/>
                  </a:lnTo>
                  <a:lnTo>
                    <a:pt x="0" y="27178"/>
                  </a:lnTo>
                  <a:lnTo>
                    <a:pt x="7874" y="35052"/>
                  </a:lnTo>
                  <a:lnTo>
                    <a:pt x="27177" y="35052"/>
                  </a:lnTo>
                  <a:lnTo>
                    <a:pt x="35051" y="27178"/>
                  </a:lnTo>
                  <a:lnTo>
                    <a:pt x="35051" y="7874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38021" y="1948434"/>
              <a:ext cx="5567680" cy="3126105"/>
            </a:xfrm>
            <a:custGeom>
              <a:avLst/>
              <a:gdLst/>
              <a:ahLst/>
              <a:cxnLst/>
              <a:rect l="l" t="t" r="r" b="b"/>
              <a:pathLst>
                <a:path w="5567680" h="3126104">
                  <a:moveTo>
                    <a:pt x="3788664" y="3108197"/>
                  </a:moveTo>
                  <a:lnTo>
                    <a:pt x="3788664" y="3098546"/>
                  </a:lnTo>
                  <a:lnTo>
                    <a:pt x="3796538" y="3090672"/>
                  </a:lnTo>
                  <a:lnTo>
                    <a:pt x="3806190" y="3090672"/>
                  </a:lnTo>
                  <a:lnTo>
                    <a:pt x="3815841" y="3090672"/>
                  </a:lnTo>
                  <a:lnTo>
                    <a:pt x="3823716" y="3098546"/>
                  </a:lnTo>
                  <a:lnTo>
                    <a:pt x="3823716" y="3108197"/>
                  </a:lnTo>
                  <a:lnTo>
                    <a:pt x="3823716" y="3117849"/>
                  </a:lnTo>
                  <a:lnTo>
                    <a:pt x="3815841" y="3125723"/>
                  </a:lnTo>
                  <a:lnTo>
                    <a:pt x="3806190" y="3125723"/>
                  </a:lnTo>
                  <a:lnTo>
                    <a:pt x="3796538" y="3125723"/>
                  </a:lnTo>
                  <a:lnTo>
                    <a:pt x="3788664" y="3117849"/>
                  </a:lnTo>
                  <a:lnTo>
                    <a:pt x="3788664" y="3108197"/>
                  </a:lnTo>
                  <a:close/>
                </a:path>
                <a:path w="5567680" h="3126104">
                  <a:moveTo>
                    <a:pt x="5567172" y="1304543"/>
                  </a:moveTo>
                  <a:lnTo>
                    <a:pt x="5106924" y="1306067"/>
                  </a:lnTo>
                </a:path>
                <a:path w="5567680" h="3126104">
                  <a:moveTo>
                    <a:pt x="152400" y="0"/>
                  </a:moveTo>
                  <a:lnTo>
                    <a:pt x="152400" y="537971"/>
                  </a:lnTo>
                  <a:lnTo>
                    <a:pt x="0" y="426846"/>
                  </a:lnTo>
                  <a:lnTo>
                    <a:pt x="0" y="118999"/>
                  </a:lnTo>
                  <a:lnTo>
                    <a:pt x="152400" y="0"/>
                  </a:lnTo>
                  <a:close/>
                </a:path>
                <a:path w="5567680" h="3126104">
                  <a:moveTo>
                    <a:pt x="169164" y="18287"/>
                  </a:moveTo>
                  <a:lnTo>
                    <a:pt x="169164" y="554736"/>
                  </a:lnTo>
                  <a:lnTo>
                    <a:pt x="15240" y="443611"/>
                  </a:lnTo>
                  <a:lnTo>
                    <a:pt x="15240" y="137287"/>
                  </a:lnTo>
                  <a:lnTo>
                    <a:pt x="169164" y="1828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" y="2084832"/>
              <a:ext cx="272796" cy="30632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58674" y="2213610"/>
              <a:ext cx="2039620" cy="767080"/>
            </a:xfrm>
            <a:custGeom>
              <a:avLst/>
              <a:gdLst/>
              <a:ahLst/>
              <a:cxnLst/>
              <a:rect l="l" t="t" r="r" b="b"/>
              <a:pathLst>
                <a:path w="2039620" h="767080">
                  <a:moveTo>
                    <a:pt x="2037588" y="118872"/>
                  </a:moveTo>
                  <a:lnTo>
                    <a:pt x="1040891" y="120395"/>
                  </a:lnTo>
                </a:path>
                <a:path w="2039620" h="767080">
                  <a:moveTo>
                    <a:pt x="844295" y="0"/>
                  </a:moveTo>
                  <a:lnTo>
                    <a:pt x="0" y="1524"/>
                  </a:lnTo>
                </a:path>
                <a:path w="2039620" h="767080">
                  <a:moveTo>
                    <a:pt x="2037588" y="118872"/>
                  </a:moveTo>
                  <a:lnTo>
                    <a:pt x="2039112" y="7665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74926" y="2967990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22098" y="0"/>
                  </a:moveTo>
                  <a:lnTo>
                    <a:pt x="13501" y="1381"/>
                  </a:lnTo>
                  <a:lnTo>
                    <a:pt x="6476" y="5143"/>
                  </a:lnTo>
                  <a:lnTo>
                    <a:pt x="1738" y="10715"/>
                  </a:lnTo>
                  <a:lnTo>
                    <a:pt x="0" y="17525"/>
                  </a:lnTo>
                  <a:lnTo>
                    <a:pt x="1738" y="24336"/>
                  </a:lnTo>
                  <a:lnTo>
                    <a:pt x="6477" y="29908"/>
                  </a:lnTo>
                  <a:lnTo>
                    <a:pt x="13501" y="33670"/>
                  </a:lnTo>
                  <a:lnTo>
                    <a:pt x="22098" y="35051"/>
                  </a:lnTo>
                  <a:lnTo>
                    <a:pt x="30694" y="33670"/>
                  </a:lnTo>
                  <a:lnTo>
                    <a:pt x="37719" y="29908"/>
                  </a:lnTo>
                  <a:lnTo>
                    <a:pt x="42457" y="24336"/>
                  </a:lnTo>
                  <a:lnTo>
                    <a:pt x="44196" y="17525"/>
                  </a:lnTo>
                  <a:lnTo>
                    <a:pt x="42457" y="10715"/>
                  </a:lnTo>
                  <a:lnTo>
                    <a:pt x="37718" y="5143"/>
                  </a:lnTo>
                  <a:lnTo>
                    <a:pt x="30694" y="1381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74926" y="2102358"/>
              <a:ext cx="4432300" cy="2798445"/>
            </a:xfrm>
            <a:custGeom>
              <a:avLst/>
              <a:gdLst/>
              <a:ahLst/>
              <a:cxnLst/>
              <a:rect l="l" t="t" r="r" b="b"/>
              <a:pathLst>
                <a:path w="4432300" h="2798445">
                  <a:moveTo>
                    <a:pt x="0" y="883157"/>
                  </a:moveTo>
                  <a:lnTo>
                    <a:pt x="1738" y="876347"/>
                  </a:lnTo>
                  <a:lnTo>
                    <a:pt x="6476" y="870775"/>
                  </a:lnTo>
                  <a:lnTo>
                    <a:pt x="13501" y="867013"/>
                  </a:lnTo>
                  <a:lnTo>
                    <a:pt x="22098" y="865631"/>
                  </a:lnTo>
                  <a:lnTo>
                    <a:pt x="30694" y="867013"/>
                  </a:lnTo>
                  <a:lnTo>
                    <a:pt x="37718" y="870775"/>
                  </a:lnTo>
                  <a:lnTo>
                    <a:pt x="42457" y="876347"/>
                  </a:lnTo>
                  <a:lnTo>
                    <a:pt x="44196" y="883157"/>
                  </a:lnTo>
                  <a:lnTo>
                    <a:pt x="42457" y="889968"/>
                  </a:lnTo>
                  <a:lnTo>
                    <a:pt x="37719" y="895540"/>
                  </a:lnTo>
                  <a:lnTo>
                    <a:pt x="30694" y="899302"/>
                  </a:lnTo>
                  <a:lnTo>
                    <a:pt x="22098" y="900683"/>
                  </a:lnTo>
                  <a:lnTo>
                    <a:pt x="13501" y="899302"/>
                  </a:lnTo>
                  <a:lnTo>
                    <a:pt x="6477" y="895540"/>
                  </a:lnTo>
                  <a:lnTo>
                    <a:pt x="1738" y="889968"/>
                  </a:lnTo>
                  <a:lnTo>
                    <a:pt x="0" y="883157"/>
                  </a:lnTo>
                  <a:close/>
                </a:path>
                <a:path w="4432300" h="2798445">
                  <a:moveTo>
                    <a:pt x="4430268" y="0"/>
                  </a:moveTo>
                  <a:lnTo>
                    <a:pt x="4431792" y="1150619"/>
                  </a:lnTo>
                </a:path>
                <a:path w="4432300" h="2798445">
                  <a:moveTo>
                    <a:pt x="4430268" y="2456687"/>
                  </a:moveTo>
                  <a:lnTo>
                    <a:pt x="4431792" y="279806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821686" y="3670554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2816732" y="3725036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2272157" y="2043557"/>
            <a:ext cx="5820410" cy="4829810"/>
            <a:chOff x="2272157" y="2043557"/>
            <a:chExt cx="5820410" cy="4829810"/>
          </a:xfrm>
        </p:grpSpPr>
        <p:sp>
          <p:nvSpPr>
            <p:cNvPr id="114" name="object 114"/>
            <p:cNvSpPr/>
            <p:nvPr/>
          </p:nvSpPr>
          <p:spPr>
            <a:xfrm>
              <a:off x="2286762" y="2058162"/>
              <a:ext cx="0" cy="4800600"/>
            </a:xfrm>
            <a:custGeom>
              <a:avLst/>
              <a:gdLst/>
              <a:ahLst/>
              <a:cxnLst/>
              <a:rect l="l" t="t" r="r" b="b"/>
              <a:pathLst>
                <a:path h="4800600">
                  <a:moveTo>
                    <a:pt x="0" y="0"/>
                  </a:moveTo>
                  <a:lnTo>
                    <a:pt x="0" y="4800599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19422" y="2058162"/>
              <a:ext cx="1729739" cy="4800600"/>
            </a:xfrm>
            <a:custGeom>
              <a:avLst/>
              <a:gdLst/>
              <a:ahLst/>
              <a:cxnLst/>
              <a:rect l="l" t="t" r="r" b="b"/>
              <a:pathLst>
                <a:path w="1729739" h="4800600">
                  <a:moveTo>
                    <a:pt x="0" y="0"/>
                  </a:moveTo>
                  <a:lnTo>
                    <a:pt x="0" y="4800599"/>
                  </a:lnTo>
                </a:path>
                <a:path w="1729739" h="4800600">
                  <a:moveTo>
                    <a:pt x="1729739" y="0"/>
                  </a:moveTo>
                  <a:lnTo>
                    <a:pt x="1729739" y="4800599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077961" y="2058162"/>
              <a:ext cx="0" cy="4800600"/>
            </a:xfrm>
            <a:custGeom>
              <a:avLst/>
              <a:gdLst/>
              <a:ahLst/>
              <a:cxnLst/>
              <a:rect l="l" t="t" r="r" b="b"/>
              <a:pathLst>
                <a:path h="4800600">
                  <a:moveTo>
                    <a:pt x="0" y="0"/>
                  </a:moveTo>
                  <a:lnTo>
                    <a:pt x="0" y="4800599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1050137" y="6251549"/>
            <a:ext cx="240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6925" y="6493865"/>
            <a:ext cx="134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Instruction</a:t>
            </a:r>
            <a:r>
              <a:rPr sz="12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Fetch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834132" y="6251549"/>
            <a:ext cx="149352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14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Tahoma"/>
                <a:cs typeface="Tahoma"/>
              </a:rPr>
              <a:t>ID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435"/>
              </a:lnSpc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Instruction</a:t>
            </a:r>
            <a:r>
              <a:rPr sz="12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Decode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240273" y="6246672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495038" y="6488988"/>
            <a:ext cx="1788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Execute/</a:t>
            </a:r>
            <a:r>
              <a:rPr sz="12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Address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Calc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547866" y="6251549"/>
            <a:ext cx="1200785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14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Tahoma"/>
                <a:cs typeface="Tahoma"/>
              </a:rPr>
              <a:t>MEM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435"/>
              </a:lnSpc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Memory</a:t>
            </a:r>
            <a:r>
              <a:rPr sz="12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Access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119618" y="6251549"/>
            <a:ext cx="86233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14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0000"/>
                </a:solidFill>
                <a:latin typeface="Tahoma"/>
                <a:cs typeface="Tahoma"/>
              </a:rPr>
              <a:t>WB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ts val="1435"/>
              </a:lnSpc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Write</a:t>
            </a:r>
            <a:r>
              <a:rPr sz="12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Back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944361" y="4305300"/>
            <a:ext cx="609600" cy="78105"/>
          </a:xfrm>
          <a:custGeom>
            <a:avLst/>
            <a:gdLst/>
            <a:ahLst/>
            <a:cxnLst/>
            <a:rect l="l" t="t" r="r" b="b"/>
            <a:pathLst>
              <a:path w="609600" h="78104">
                <a:moveTo>
                  <a:pt x="531876" y="0"/>
                </a:moveTo>
                <a:lnTo>
                  <a:pt x="531876" y="77724"/>
                </a:lnTo>
                <a:lnTo>
                  <a:pt x="583691" y="51816"/>
                </a:lnTo>
                <a:lnTo>
                  <a:pt x="544829" y="51816"/>
                </a:lnTo>
                <a:lnTo>
                  <a:pt x="544829" y="25907"/>
                </a:lnTo>
                <a:lnTo>
                  <a:pt x="583691" y="25907"/>
                </a:lnTo>
                <a:lnTo>
                  <a:pt x="531876" y="0"/>
                </a:lnTo>
                <a:close/>
              </a:path>
              <a:path w="609600" h="78104">
                <a:moveTo>
                  <a:pt x="531876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531876" y="51816"/>
                </a:lnTo>
                <a:lnTo>
                  <a:pt x="531876" y="25907"/>
                </a:lnTo>
                <a:close/>
              </a:path>
              <a:path w="609600" h="78104">
                <a:moveTo>
                  <a:pt x="583691" y="25907"/>
                </a:moveTo>
                <a:lnTo>
                  <a:pt x="544829" y="25907"/>
                </a:lnTo>
                <a:lnTo>
                  <a:pt x="544829" y="51816"/>
                </a:lnTo>
                <a:lnTo>
                  <a:pt x="583691" y="51816"/>
                </a:lnTo>
                <a:lnTo>
                  <a:pt x="609599" y="38862"/>
                </a:lnTo>
                <a:lnTo>
                  <a:pt x="583691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6594729" y="4221860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Zero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705" y="207009"/>
            <a:ext cx="7863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Bellek</a:t>
            </a:r>
            <a:r>
              <a:rPr spc="-45" dirty="0"/>
              <a:t> </a:t>
            </a:r>
            <a:r>
              <a:rPr dirty="0"/>
              <a:t>(Hafıza</a:t>
            </a:r>
            <a:r>
              <a:rPr spc="-3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Memory)</a:t>
            </a:r>
            <a:r>
              <a:rPr spc="-45" dirty="0"/>
              <a:t> </a:t>
            </a:r>
            <a:r>
              <a:rPr spc="-35" dirty="0"/>
              <a:t>Terimleri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351" y="1272832"/>
            <a:ext cx="8232536" cy="506378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" y="477012"/>
            <a:ext cx="8972550" cy="1018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9" y="1667255"/>
            <a:ext cx="8449049" cy="1381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75" y="3357371"/>
            <a:ext cx="8953500" cy="9052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774" y="4464946"/>
            <a:ext cx="8382727" cy="142911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0013" y="62941"/>
            <a:ext cx="43649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Register</a:t>
            </a:r>
            <a:r>
              <a:rPr spc="-125" dirty="0"/>
              <a:t> </a:t>
            </a:r>
            <a:r>
              <a:rPr dirty="0"/>
              <a:t>blok</a:t>
            </a:r>
            <a:r>
              <a:rPr spc="-90" dirty="0"/>
              <a:t> </a:t>
            </a:r>
            <a:r>
              <a:rPr spc="-10" dirty="0"/>
              <a:t>yapısı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3237146"/>
            <a:ext cx="3477767" cy="3044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008" y="1080179"/>
            <a:ext cx="7401879" cy="18954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5979" y="3405003"/>
            <a:ext cx="2495902" cy="292454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661" y="237489"/>
            <a:ext cx="3124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RAM-SRAM-</a:t>
            </a:r>
            <a:r>
              <a:rPr sz="3200" spc="-20" dirty="0"/>
              <a:t>DRAM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5676" y="2829305"/>
          <a:ext cx="7963532" cy="166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7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Tran.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bit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Access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5907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Persist?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Sensitive?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Cost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Applications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SRAM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1X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pos="1188085" algn="l"/>
                        </a:tabLst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100x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	cache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memories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DRAM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10X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8085" marR="196215" indent="-915035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pos="1188085" algn="l"/>
                        </a:tabLst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	Main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memories,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frame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buffers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7217" y="738378"/>
            <a:ext cx="79108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</a:tabLst>
            </a:pPr>
            <a:r>
              <a:rPr sz="1800" dirty="0">
                <a:latin typeface="Arial MT"/>
                <a:cs typeface="Arial MT"/>
              </a:rPr>
              <a:t>Bizim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ilgileneceğimiz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hafızalar,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Cache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hafıza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birimleridir.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Bunlar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yarıiletken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yapılarıdır.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SRAM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genellikle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Cache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DRAM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hafıza </a:t>
            </a:r>
            <a:r>
              <a:rPr sz="1800" dirty="0">
                <a:latin typeface="Arial MT"/>
                <a:cs typeface="Arial MT"/>
              </a:rPr>
              <a:t>birimlerinde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kullanılır.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bitlik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memory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Cell’lerin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birleştirilmesiyle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oluşurlar.</a:t>
            </a:r>
            <a:endParaRPr sz="1800">
              <a:latin typeface="Arial MT"/>
              <a:cs typeface="Arial MT"/>
            </a:endParaRPr>
          </a:p>
          <a:p>
            <a:pPr marL="12700" marR="476250">
              <a:lnSpc>
                <a:spcPct val="100000"/>
              </a:lnSpc>
            </a:pPr>
            <a:r>
              <a:rPr sz="1800" spc="-125" dirty="0">
                <a:latin typeface="Arial MT"/>
                <a:cs typeface="Arial MT"/>
              </a:rPr>
              <a:t>Durağan</a:t>
            </a:r>
            <a:r>
              <a:rPr sz="1800" dirty="0">
                <a:latin typeface="Arial MT"/>
                <a:cs typeface="Arial MT"/>
              </a:rPr>
              <a:t> (“static”)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kelimesi,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sürekli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tazelenmesi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gereken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devingen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RAM’in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DRAM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aksine,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belleğe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güç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verildiği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sürece </a:t>
            </a:r>
            <a:r>
              <a:rPr sz="1800" spc="-110" dirty="0">
                <a:latin typeface="Arial MT"/>
                <a:cs typeface="Arial MT"/>
              </a:rPr>
              <a:t>belleğin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içeriğini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koruduğunu </a:t>
            </a:r>
            <a:r>
              <a:rPr sz="1800" spc="-10" dirty="0">
                <a:latin typeface="Arial MT"/>
                <a:cs typeface="Arial MT"/>
              </a:rPr>
              <a:t>belirtir.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459" dirty="0">
                <a:latin typeface="Arial MT"/>
                <a:cs typeface="Arial MT"/>
              </a:rPr>
              <a:t>İki</a:t>
            </a:r>
            <a:r>
              <a:rPr sz="1800" dirty="0">
                <a:latin typeface="Arial MT"/>
                <a:cs typeface="Arial MT"/>
              </a:rPr>
              <a:t> duruma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sahip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toplam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Mosfetten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60" dirty="0">
                <a:latin typeface="Arial MT"/>
                <a:cs typeface="Arial MT"/>
              </a:rPr>
              <a:t>oluşur.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(4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okuma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yazma </a:t>
            </a:r>
            <a:r>
              <a:rPr sz="1800" dirty="0">
                <a:latin typeface="Arial MT"/>
                <a:cs typeface="Arial MT"/>
              </a:rPr>
              <a:t>için)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DRAM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transistör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kondansatörden </a:t>
            </a:r>
            <a:r>
              <a:rPr sz="1800" spc="-10" dirty="0">
                <a:latin typeface="Arial MT"/>
                <a:cs typeface="Arial MT"/>
              </a:rPr>
              <a:t>oluşur.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2272" y="4555207"/>
            <a:ext cx="4308833" cy="212454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554" y="131826"/>
            <a:ext cx="332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Cache</a:t>
            </a:r>
            <a:r>
              <a:rPr sz="3600" spc="-90" dirty="0"/>
              <a:t> </a:t>
            </a:r>
            <a:r>
              <a:rPr sz="3600" dirty="0"/>
              <a:t>(Ön-</a:t>
            </a:r>
            <a:r>
              <a:rPr sz="3600" spc="-10" dirty="0"/>
              <a:t>bellek)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29590" y="790701"/>
            <a:ext cx="836739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  <a:tabLst>
                <a:tab pos="146304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Cache</a:t>
            </a:r>
            <a:r>
              <a:rPr sz="2000" u="sng" spc="-6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(Ön)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Bellek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95" dirty="0">
                <a:latin typeface="Arial MT"/>
                <a:cs typeface="Arial MT"/>
              </a:rPr>
              <a:t>belleğinden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(Ana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hafızadan)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gelen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veriler </a:t>
            </a:r>
            <a:r>
              <a:rPr sz="2000" spc="-100" dirty="0">
                <a:latin typeface="Arial MT"/>
                <a:cs typeface="Arial MT"/>
              </a:rPr>
              <a:t>çoğunlukla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54" dirty="0">
                <a:latin typeface="Arial MT"/>
                <a:cs typeface="Arial MT"/>
              </a:rPr>
              <a:t>İşlemcinin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(CPU)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hızına </a:t>
            </a:r>
            <a:r>
              <a:rPr sz="2000" spc="-90" dirty="0">
                <a:latin typeface="Arial MT"/>
                <a:cs typeface="Arial MT"/>
              </a:rPr>
              <a:t>yetişemezler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.Bu problemi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çözmek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için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içinde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yüksek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hızlı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hafızalar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bulunur.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499109" indent="157480">
              <a:lnSpc>
                <a:spcPct val="100000"/>
              </a:lnSpc>
              <a:buSzPct val="97500"/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Ön-bellek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çalışmakta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komutların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verilerin</a:t>
            </a:r>
            <a:r>
              <a:rPr sz="2000" spc="-10" dirty="0">
                <a:latin typeface="Arial MT"/>
                <a:cs typeface="Arial MT"/>
              </a:rPr>
              <a:t> geçici </a:t>
            </a:r>
            <a:r>
              <a:rPr sz="2000" dirty="0">
                <a:latin typeface="Arial MT"/>
                <a:cs typeface="Arial MT"/>
              </a:rPr>
              <a:t>olarak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saklandığı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yüksek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hızlı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hafızalardır.</a:t>
            </a:r>
            <a:endParaRPr sz="2000">
              <a:latin typeface="Arial MT"/>
              <a:cs typeface="Arial MT"/>
            </a:endParaRPr>
          </a:p>
          <a:p>
            <a:pPr marL="100330" indent="-100330">
              <a:lnSpc>
                <a:spcPct val="100000"/>
              </a:lnSpc>
              <a:buSzPct val="97500"/>
              <a:buChar char="•"/>
              <a:tabLst>
                <a:tab pos="100330" algn="l"/>
              </a:tabLst>
            </a:pPr>
            <a:r>
              <a:rPr sz="2000" spc="-310" dirty="0">
                <a:latin typeface="Arial MT"/>
                <a:cs typeface="Arial MT"/>
              </a:rPr>
              <a:t>İşlemci,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ön-bellekte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bulunan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komut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verilere,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Bellekte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bulunan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komut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verilere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göre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çok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daha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hızlı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60" dirty="0">
                <a:latin typeface="Arial MT"/>
                <a:cs typeface="Arial MT"/>
              </a:rPr>
              <a:t>şekilde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ulaşabilir.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00330" indent="-100330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100330" algn="l"/>
              </a:tabLst>
            </a:pPr>
            <a:r>
              <a:rPr sz="2000" dirty="0">
                <a:latin typeface="Arial MT"/>
                <a:cs typeface="Arial MT"/>
              </a:rPr>
              <a:t>Cache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bellekler,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verilerin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90" dirty="0">
                <a:latin typeface="Arial MT"/>
                <a:cs typeface="Arial MT"/>
              </a:rPr>
              <a:t>yoğun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kullanılan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kısımlarını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tutar.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Cache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bellekler,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birincil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ön-bellek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(Level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L1)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ikincil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ön-bellek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(Level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2,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L2)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olarak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üçüncül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ön-bellek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(Level3,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L3)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olarak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ayrılırlar.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00330" indent="-100330">
              <a:lnSpc>
                <a:spcPct val="100000"/>
              </a:lnSpc>
              <a:buSzPct val="97500"/>
              <a:buChar char="•"/>
              <a:tabLst>
                <a:tab pos="100330" algn="l"/>
              </a:tabLst>
            </a:pPr>
            <a:r>
              <a:rPr sz="2000" spc="-254" dirty="0">
                <a:latin typeface="Arial MT"/>
                <a:cs typeface="Arial MT"/>
              </a:rPr>
              <a:t>İşlemcinin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Cache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0" dirty="0">
                <a:latin typeface="Arial MT"/>
                <a:cs typeface="Arial MT"/>
              </a:rPr>
              <a:t>belleğe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0" dirty="0">
                <a:latin typeface="Arial MT"/>
                <a:cs typeface="Arial MT"/>
              </a:rPr>
              <a:t>belleğe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doğrudan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75" dirty="0">
                <a:latin typeface="Arial MT"/>
                <a:cs typeface="Arial MT"/>
              </a:rPr>
              <a:t>erişim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yolu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vardır.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00330" indent="-100330">
              <a:lnSpc>
                <a:spcPct val="100000"/>
              </a:lnSpc>
              <a:buSzPct val="97500"/>
              <a:buChar char="•"/>
              <a:tabLst>
                <a:tab pos="100330" algn="l"/>
              </a:tabLst>
            </a:pPr>
            <a:r>
              <a:rPr sz="2000" spc="-355" dirty="0">
                <a:latin typeface="Arial MT"/>
                <a:cs typeface="Arial MT"/>
              </a:rPr>
              <a:t>İşlemci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tarafından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kullanılmayan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büyük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verilerin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tutulduğu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ikincil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(yardımcı) belleklere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işlemcinin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25" dirty="0">
                <a:latin typeface="Arial MT"/>
                <a:cs typeface="Arial MT"/>
              </a:rPr>
              <a:t>doğrudan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95" dirty="0">
                <a:latin typeface="Arial MT"/>
                <a:cs typeface="Arial MT"/>
              </a:rPr>
              <a:t>bağlantısı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yoktur.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574928"/>
            <a:ext cx="777430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105"/>
              </a:spcBef>
              <a:buSzPct val="97500"/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Harici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ön-bellekler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işlemcinin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dışındadır.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2700" marR="5080" indent="157480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Dahili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ön-</a:t>
            </a:r>
            <a:r>
              <a:rPr sz="2000" dirty="0">
                <a:latin typeface="Arial MT"/>
                <a:cs typeface="Arial MT"/>
              </a:rPr>
              <a:t>bellekler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işlemcinin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içindedir.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Dahili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bellek,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CPU’nun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en </a:t>
            </a:r>
            <a:r>
              <a:rPr sz="2000" dirty="0">
                <a:latin typeface="Arial MT"/>
                <a:cs typeface="Arial MT"/>
              </a:rPr>
              <a:t>son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0" dirty="0">
                <a:latin typeface="Arial MT"/>
                <a:cs typeface="Arial MT"/>
              </a:rPr>
              <a:t>işlediği</a:t>
            </a:r>
            <a:r>
              <a:rPr sz="2000" dirty="0">
                <a:latin typeface="Arial MT"/>
                <a:cs typeface="Arial MT"/>
              </a:rPr>
              <a:t> verilerin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kopyasını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saklar.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56210" indent="-143510">
              <a:lnSpc>
                <a:spcPct val="100000"/>
              </a:lnSpc>
              <a:buSzPct val="97500"/>
              <a:buChar char="•"/>
              <a:tabLst>
                <a:tab pos="156210" algn="l"/>
              </a:tabLst>
            </a:pPr>
            <a:r>
              <a:rPr sz="2000" dirty="0">
                <a:latin typeface="Arial MT"/>
                <a:cs typeface="Arial MT"/>
              </a:rPr>
              <a:t>Aranan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dahili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bellekte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bulunamazsa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harici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50" dirty="0">
                <a:latin typeface="Arial MT"/>
                <a:cs typeface="Arial MT"/>
              </a:rPr>
              <a:t>belleğe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bakılır.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2700" marR="1423035" indent="-12700">
              <a:lnSpc>
                <a:spcPct val="100000"/>
              </a:lnSpc>
              <a:buSzPct val="97500"/>
              <a:buChar char="•"/>
              <a:tabLst>
                <a:tab pos="100330" algn="l"/>
              </a:tabLst>
            </a:pPr>
            <a:r>
              <a:rPr sz="2000" dirty="0">
                <a:latin typeface="Arial MT"/>
                <a:cs typeface="Arial MT"/>
              </a:rPr>
              <a:t>	Harici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ön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bellekte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bulunamayan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veriler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bellekten </a:t>
            </a:r>
            <a:r>
              <a:rPr sz="2000" spc="-60" dirty="0">
                <a:latin typeface="Arial MT"/>
                <a:cs typeface="Arial MT"/>
              </a:rPr>
              <a:t>alınır.Bu,önbelleğe</a:t>
            </a:r>
            <a:r>
              <a:rPr sz="2000" dirty="0">
                <a:latin typeface="Arial MT"/>
                <a:cs typeface="Arial MT"/>
              </a:rPr>
              <a:t> göre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daha </a:t>
            </a:r>
            <a:r>
              <a:rPr sz="2000" spc="-204" dirty="0">
                <a:latin typeface="Arial MT"/>
                <a:cs typeface="Arial MT"/>
              </a:rPr>
              <a:t>yavaş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süreçtir.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2700" marR="639445" indent="-12700">
              <a:lnSpc>
                <a:spcPct val="100000"/>
              </a:lnSpc>
              <a:spcBef>
                <a:spcPts val="5"/>
              </a:spcBef>
              <a:buSzPct val="97500"/>
              <a:buChar char="•"/>
              <a:tabLst>
                <a:tab pos="100330" algn="l"/>
              </a:tabLst>
            </a:pPr>
            <a:r>
              <a:rPr sz="2000" u="sng" spc="-3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İşlemci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cache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ile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word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bazında,</a:t>
            </a:r>
            <a:r>
              <a:rPr sz="2000" u="sng" spc="-1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Ana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hafıza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Cache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ile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blok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olarak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254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alış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2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veriş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yapar.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9535" y="4628779"/>
            <a:ext cx="5485640" cy="161006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598" y="448396"/>
            <a:ext cx="2545206" cy="1866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142" y="4588675"/>
            <a:ext cx="3584626" cy="20561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0875" y="4493878"/>
            <a:ext cx="2277648" cy="2350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742" y="576453"/>
            <a:ext cx="8634730" cy="515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1305" marR="740410" indent="63500">
              <a:lnSpc>
                <a:spcPct val="100000"/>
              </a:lnSpc>
              <a:spcBef>
                <a:spcPts val="100"/>
              </a:spcBef>
              <a:tabLst>
                <a:tab pos="7188834" algn="l"/>
              </a:tabLst>
            </a:pPr>
            <a:r>
              <a:rPr sz="1800" dirty="0">
                <a:latin typeface="Arial MT"/>
                <a:cs typeface="Arial MT"/>
              </a:rPr>
              <a:t>L1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Cache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bellekler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işlemcinin</a:t>
            </a:r>
            <a:r>
              <a:rPr sz="1800" dirty="0">
                <a:latin typeface="Arial MT"/>
                <a:cs typeface="Arial MT"/>
              </a:rPr>
              <a:t> içinde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olup,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486DX </a:t>
            </a:r>
            <a:r>
              <a:rPr sz="1800" spc="-70" dirty="0">
                <a:latin typeface="Arial MT"/>
                <a:cs typeface="Arial MT"/>
              </a:rPr>
              <a:t>işlemcilerden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yana</a:t>
            </a:r>
            <a:r>
              <a:rPr sz="1800" spc="-10" dirty="0">
                <a:latin typeface="Arial MT"/>
                <a:cs typeface="Arial MT"/>
              </a:rPr>
              <a:t> kullanılıyor.</a:t>
            </a:r>
            <a:endParaRPr sz="1800">
              <a:latin typeface="Arial MT"/>
              <a:cs typeface="Arial MT"/>
            </a:endParaRPr>
          </a:p>
          <a:p>
            <a:pPr marL="2821305" marR="462280">
              <a:lnSpc>
                <a:spcPct val="100000"/>
              </a:lnSpc>
            </a:pPr>
            <a:r>
              <a:rPr sz="1800" spc="-315" dirty="0">
                <a:latin typeface="Arial MT"/>
                <a:cs typeface="Arial MT"/>
              </a:rPr>
              <a:t>Şu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için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AMD </a:t>
            </a:r>
            <a:r>
              <a:rPr sz="1800" spc="-100" dirty="0">
                <a:latin typeface="Arial MT"/>
                <a:cs typeface="Arial MT"/>
              </a:rPr>
              <a:t>işlemciler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çekirdek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başına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standart </a:t>
            </a:r>
            <a:r>
              <a:rPr sz="1800" dirty="0">
                <a:latin typeface="Arial MT"/>
                <a:cs typeface="Arial MT"/>
              </a:rPr>
              <a:t>olarak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64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KB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L1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önbelleklerle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gelirken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işlemciler </a:t>
            </a:r>
            <a:r>
              <a:rPr sz="1800" dirty="0">
                <a:latin typeface="Arial MT"/>
                <a:cs typeface="Arial MT"/>
              </a:rPr>
              <a:t>32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KB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komut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Cache’lere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sahipler</a:t>
            </a:r>
            <a:r>
              <a:rPr sz="1800" b="1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800">
              <a:latin typeface="Arial"/>
              <a:cs typeface="Arial"/>
            </a:endParaRPr>
          </a:p>
          <a:p>
            <a:pPr marL="12700" marR="1492250">
              <a:lnSpc>
                <a:spcPct val="100000"/>
              </a:lnSpc>
            </a:pPr>
            <a:r>
              <a:rPr sz="1800" spc="-235" dirty="0">
                <a:latin typeface="Arial MT"/>
                <a:cs typeface="Arial MT"/>
              </a:rPr>
              <a:t>İkinci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seviye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önbellekler (L2)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Pentium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III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işlemcilerden</a:t>
            </a:r>
            <a:r>
              <a:rPr sz="1800" dirty="0">
                <a:latin typeface="Arial MT"/>
                <a:cs typeface="Arial MT"/>
              </a:rPr>
              <a:t> sonra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genel </a:t>
            </a:r>
            <a:r>
              <a:rPr sz="1800" dirty="0">
                <a:latin typeface="Arial MT"/>
                <a:cs typeface="Arial MT"/>
              </a:rPr>
              <a:t>olarak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kullanılmaya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başladılar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(Daha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Pentium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önbellek </a:t>
            </a:r>
            <a:r>
              <a:rPr sz="1800" dirty="0">
                <a:latin typeface="Arial MT"/>
                <a:cs typeface="Arial MT"/>
              </a:rPr>
              <a:t>vardı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ancak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çekirdeğin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içinde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değildi.Dolayısıyla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çekirdek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hızı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ile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çalışmıyordu).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180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üretim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sürecinin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geliştirilmesiyle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L2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önbellekler 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sonunda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Arial MT"/>
                <a:cs typeface="Arial MT"/>
              </a:rPr>
              <a:t>çekirdeğin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içine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girdiler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aynı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hızda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çalışmaya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başladılar.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Arial MT"/>
              <a:cs typeface="Arial MT"/>
            </a:endParaRPr>
          </a:p>
          <a:p>
            <a:pPr marL="613283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Günümüzde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işlemciler </a:t>
            </a:r>
            <a:r>
              <a:rPr sz="1800" spc="-100" dirty="0">
                <a:latin typeface="Arial MT"/>
                <a:cs typeface="Arial MT"/>
              </a:rPr>
              <a:t>çekirdeğe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tümleşik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MB </a:t>
            </a:r>
            <a:r>
              <a:rPr sz="1800" dirty="0">
                <a:latin typeface="Arial MT"/>
                <a:cs typeface="Arial MT"/>
              </a:rPr>
              <a:t>L2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önbelleğe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sahip </a:t>
            </a:r>
            <a:r>
              <a:rPr sz="1800" dirty="0">
                <a:latin typeface="Arial MT"/>
                <a:cs typeface="Arial MT"/>
              </a:rPr>
              <a:t>olarak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geliyorlar.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691895"/>
            <a:ext cx="4203505" cy="22969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989" y="3509395"/>
            <a:ext cx="4154417" cy="26567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80001" y="792226"/>
            <a:ext cx="4257675" cy="544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4375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Intel’in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işlemcilerinde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bu </a:t>
            </a:r>
            <a:r>
              <a:rPr sz="1800" dirty="0">
                <a:latin typeface="Arial MT"/>
                <a:cs typeface="Arial MT"/>
              </a:rPr>
              <a:t>önbellek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çekirdekler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tarafından</a:t>
            </a:r>
            <a:endParaRPr sz="1800">
              <a:latin typeface="Arial MT"/>
              <a:cs typeface="Arial MT"/>
            </a:endParaRPr>
          </a:p>
          <a:p>
            <a:pPr marL="155575" marR="5080">
              <a:lnSpc>
                <a:spcPct val="100000"/>
              </a:lnSpc>
            </a:pPr>
            <a:r>
              <a:rPr sz="1800" spc="-100" dirty="0">
                <a:latin typeface="Arial MT"/>
                <a:cs typeface="Arial MT"/>
              </a:rPr>
              <a:t>paylaşımlı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olarak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kullanılıyor.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Genellikle </a:t>
            </a:r>
            <a:r>
              <a:rPr sz="1800" dirty="0">
                <a:latin typeface="Arial MT"/>
                <a:cs typeface="Arial MT"/>
              </a:rPr>
              <a:t>L2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önbellek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çekirdek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başına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512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KB </a:t>
            </a:r>
            <a:r>
              <a:rPr sz="1800" dirty="0">
                <a:latin typeface="Arial MT"/>
                <a:cs typeface="Arial MT"/>
              </a:rPr>
              <a:t>veya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MB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büyüklüğe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sahip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oluyor.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L2 </a:t>
            </a:r>
            <a:r>
              <a:rPr sz="1800" spc="-100" dirty="0">
                <a:latin typeface="Arial MT"/>
                <a:cs typeface="Arial MT"/>
              </a:rPr>
              <a:t>önbelleği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95" dirty="0">
                <a:latin typeface="Arial MT"/>
                <a:cs typeface="Arial MT"/>
              </a:rPr>
              <a:t>düşük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olan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işlemciler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daha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çok </a:t>
            </a:r>
            <a:r>
              <a:rPr sz="1800" spc="-195" dirty="0">
                <a:latin typeface="Arial MT"/>
                <a:cs typeface="Arial MT"/>
              </a:rPr>
              <a:t>giriş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seviyesi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modeller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oluyorlar.</a:t>
            </a:r>
            <a:endParaRPr sz="1800">
              <a:latin typeface="Arial MT"/>
              <a:cs typeface="Arial MT"/>
            </a:endParaRPr>
          </a:p>
          <a:p>
            <a:pPr marL="12700" marR="77470">
              <a:lnSpc>
                <a:spcPct val="100000"/>
              </a:lnSpc>
              <a:spcBef>
                <a:spcPts val="1595"/>
              </a:spcBef>
            </a:pPr>
            <a:r>
              <a:rPr sz="1800" spc="-455" dirty="0">
                <a:latin typeface="Arial MT"/>
                <a:cs typeface="Arial MT"/>
              </a:rPr>
              <a:t>İlk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25" dirty="0">
                <a:latin typeface="Arial MT"/>
                <a:cs typeface="Arial MT"/>
              </a:rPr>
              <a:t>başlarda</a:t>
            </a:r>
            <a:r>
              <a:rPr sz="1800" dirty="0">
                <a:latin typeface="Arial MT"/>
                <a:cs typeface="Arial MT"/>
              </a:rPr>
              <a:t> sadece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bir seviye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olarak </a:t>
            </a:r>
            <a:r>
              <a:rPr sz="1800" dirty="0">
                <a:latin typeface="Arial MT"/>
                <a:cs typeface="Arial MT"/>
              </a:rPr>
              <a:t>kullanılırken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günümüzde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L3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önbellekler </a:t>
            </a:r>
            <a:r>
              <a:rPr sz="1800" dirty="0">
                <a:latin typeface="Arial MT"/>
                <a:cs typeface="Arial MT"/>
              </a:rPr>
              <a:t>çekirdekler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arasında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10" dirty="0">
                <a:latin typeface="Arial MT"/>
                <a:cs typeface="Arial MT"/>
              </a:rPr>
              <a:t>iletişimi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sağlayan </a:t>
            </a:r>
            <a:r>
              <a:rPr sz="1800" spc="-195" dirty="0">
                <a:latin typeface="Arial MT"/>
                <a:cs typeface="Arial MT"/>
              </a:rPr>
              <a:t>geniş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paylaşımlı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yapılar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halini </a:t>
            </a:r>
            <a:r>
              <a:rPr sz="1800" spc="-10" dirty="0">
                <a:latin typeface="Arial MT"/>
                <a:cs typeface="Arial MT"/>
              </a:rPr>
              <a:t>aldılar.</a:t>
            </a:r>
            <a:endParaRPr sz="1800">
              <a:latin typeface="Arial MT"/>
              <a:cs typeface="Arial MT"/>
            </a:endParaRPr>
          </a:p>
          <a:p>
            <a:pPr marL="12700" marR="15494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L3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önbelleği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ilk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kez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masaüstüne </a:t>
            </a:r>
            <a:r>
              <a:rPr sz="1800" spc="-10" dirty="0">
                <a:latin typeface="Arial MT"/>
                <a:cs typeface="Arial MT"/>
              </a:rPr>
              <a:t>getiren </a:t>
            </a:r>
            <a:r>
              <a:rPr sz="1800" dirty="0">
                <a:latin typeface="Arial MT"/>
                <a:cs typeface="Arial MT"/>
              </a:rPr>
              <a:t>Phenom</a:t>
            </a:r>
            <a:r>
              <a:rPr sz="1800" spc="-10" dirty="0">
                <a:latin typeface="Arial MT"/>
                <a:cs typeface="Arial MT"/>
              </a:rPr>
              <a:t> ailesiyle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oldu.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65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NM </a:t>
            </a:r>
            <a:r>
              <a:rPr sz="1800" dirty="0">
                <a:latin typeface="Arial MT"/>
                <a:cs typeface="Arial MT"/>
              </a:rPr>
              <a:t>Phenom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X4, 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MB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paylaşımlı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L3 </a:t>
            </a:r>
            <a:r>
              <a:rPr sz="1800" spc="-100" dirty="0">
                <a:latin typeface="Arial MT"/>
                <a:cs typeface="Arial MT"/>
              </a:rPr>
              <a:t>önbelleğe</a:t>
            </a:r>
            <a:r>
              <a:rPr sz="1800" dirty="0">
                <a:latin typeface="Arial MT"/>
                <a:cs typeface="Arial MT"/>
              </a:rPr>
              <a:t> sahipti.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15" dirty="0">
                <a:latin typeface="Arial MT"/>
                <a:cs typeface="Arial MT"/>
              </a:rPr>
              <a:t>Şu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andaysa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45</a:t>
            </a:r>
            <a:r>
              <a:rPr sz="1800" spc="-25" dirty="0">
                <a:latin typeface="Arial MT"/>
                <a:cs typeface="Arial MT"/>
              </a:rPr>
              <a:t> NM </a:t>
            </a:r>
            <a:r>
              <a:rPr sz="1800" dirty="0">
                <a:latin typeface="Arial MT"/>
                <a:cs typeface="Arial MT"/>
              </a:rPr>
              <a:t>Phenom II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X4 </a:t>
            </a:r>
            <a:r>
              <a:rPr sz="1800" spc="-100" dirty="0">
                <a:latin typeface="Arial MT"/>
                <a:cs typeface="Arial MT"/>
              </a:rPr>
              <a:t>işlemciler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MB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paylaşımlı </a:t>
            </a:r>
            <a:r>
              <a:rPr sz="1800" dirty="0">
                <a:latin typeface="Arial MT"/>
                <a:cs typeface="Arial MT"/>
              </a:rPr>
              <a:t>L3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önbelleğe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sahip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olarak </a:t>
            </a:r>
            <a:r>
              <a:rPr sz="1800" spc="-10" dirty="0">
                <a:latin typeface="Arial MT"/>
                <a:cs typeface="Arial MT"/>
              </a:rPr>
              <a:t>geliyorlar.</a:t>
            </a:r>
            <a:endParaRPr sz="1800">
              <a:latin typeface="Arial MT"/>
              <a:cs typeface="Arial MT"/>
            </a:endParaRPr>
          </a:p>
          <a:p>
            <a:pPr marL="12700" marR="2120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Intel’in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Core i5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i7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işlemcileri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ise 8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MB </a:t>
            </a:r>
            <a:r>
              <a:rPr sz="1800" dirty="0">
                <a:latin typeface="Arial MT"/>
                <a:cs typeface="Arial MT"/>
              </a:rPr>
              <a:t>L3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önbelleğe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sahipler.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6113"/>
            <a:ext cx="70904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Pipelined</a:t>
            </a:r>
            <a:r>
              <a:rPr sz="36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  <a:r>
              <a:rPr sz="36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–</a:t>
            </a:r>
            <a:r>
              <a:rPr sz="36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Temel</a:t>
            </a:r>
            <a:r>
              <a:rPr sz="36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spc="-10" dirty="0">
                <a:solidFill>
                  <a:srgbClr val="333399"/>
                </a:solidFill>
                <a:latin typeface="Tahoma"/>
                <a:cs typeface="Tahoma"/>
              </a:rPr>
              <a:t>Fikirler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67130"/>
            <a:ext cx="8255634" cy="453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6799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i="1" dirty="0">
                <a:latin typeface="Times New Roman"/>
                <a:cs typeface="Times New Roman"/>
              </a:rPr>
              <a:t>Extra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donanımları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korumak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şartıyla,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bir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yürütme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işlemini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bir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çok</a:t>
            </a:r>
            <a:r>
              <a:rPr sz="2000" i="1" spc="-10" dirty="0">
                <a:latin typeface="Times New Roman"/>
                <a:cs typeface="Times New Roman"/>
              </a:rPr>
              <a:t> cycle’a </a:t>
            </a:r>
            <a:r>
              <a:rPr sz="2000" i="1" dirty="0">
                <a:latin typeface="Times New Roman"/>
                <a:cs typeface="Times New Roman"/>
              </a:rPr>
              <a:t>bölersek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 </a:t>
            </a:r>
            <a:r>
              <a:rPr sz="2000" i="1" spc="-10" dirty="0">
                <a:latin typeface="Times New Roman"/>
                <a:cs typeface="Times New Roman"/>
              </a:rPr>
              <a:t>olur?</a:t>
            </a:r>
            <a:endParaRPr sz="2000">
              <a:latin typeface="Times New Roman"/>
              <a:cs typeface="Times New Roman"/>
            </a:endParaRPr>
          </a:p>
          <a:p>
            <a:pPr marL="342265" marR="1442720" indent="-342265" algn="r">
              <a:lnSpc>
                <a:spcPct val="100000"/>
              </a:lnSpc>
              <a:spcBef>
                <a:spcPts val="359"/>
              </a:spcBef>
              <a:buClr>
                <a:srgbClr val="3333CC"/>
              </a:buClr>
              <a:buSzPct val="60714"/>
              <a:buFont typeface="Wingdings"/>
              <a:buChar char=""/>
              <a:tabLst>
                <a:tab pos="342265" algn="l"/>
              </a:tabLst>
            </a:pP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1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happens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break</a:t>
            </a:r>
            <a:r>
              <a:rPr sz="1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r>
              <a:rPr sz="1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multiple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cycles,</a:t>
            </a:r>
            <a:r>
              <a:rPr sz="1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sz="1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keep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extra</a:t>
            </a:r>
            <a:r>
              <a:rPr sz="1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hardware?</a:t>
            </a:r>
            <a:endParaRPr sz="1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Tahoma"/>
                <a:cs typeface="Tahoma"/>
              </a:rPr>
              <a:t>Cevap: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Her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clok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çevriminde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yeni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bir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komutu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işlemeye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başlayabiliriz.</a:t>
            </a:r>
            <a:endParaRPr sz="1800">
              <a:latin typeface="Tahoma"/>
              <a:cs typeface="Tahoma"/>
            </a:endParaRPr>
          </a:p>
          <a:p>
            <a:pPr marL="358140" marR="1383030" lvl="1" indent="-358140" algn="r">
              <a:lnSpc>
                <a:spcPct val="100000"/>
              </a:lnSpc>
              <a:spcBef>
                <a:spcPts val="830"/>
              </a:spcBef>
              <a:buSzPct val="71428"/>
              <a:buFont typeface="Wingdings"/>
              <a:buChar char=""/>
              <a:tabLst>
                <a:tab pos="358140" algn="l"/>
              </a:tabLst>
            </a:pP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may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able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start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executing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1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instruction</a:t>
            </a:r>
            <a:r>
              <a:rPr sz="1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sz="1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clock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cycle</a:t>
            </a:r>
            <a:r>
              <a:rPr sz="1400" i="1" spc="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1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pipelining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465"/>
              </a:spcBef>
              <a:buFont typeface="Wingdings"/>
              <a:buChar char=""/>
            </a:pPr>
            <a:endParaRPr sz="1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İşte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Pipeline</a:t>
            </a:r>
            <a:r>
              <a:rPr sz="2000" spc="-10" dirty="0">
                <a:latin typeface="Tahoma"/>
                <a:cs typeface="Tahoma"/>
              </a:rPr>
              <a:t> işlemidir.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ts val="235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Fakat;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cycle’lar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arasındaki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süreçte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(segment-</a:t>
            </a:r>
            <a:r>
              <a:rPr sz="2000" dirty="0">
                <a:latin typeface="Tahoma"/>
                <a:cs typeface="Tahoma"/>
              </a:rPr>
              <a:t>Kesim)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datayı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tutmak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470"/>
              </a:lnSpc>
            </a:pPr>
            <a:r>
              <a:rPr sz="2000" dirty="0">
                <a:latin typeface="Tahoma"/>
                <a:cs typeface="Tahoma"/>
              </a:rPr>
              <a:t>için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extra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registerlara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ihtiyaç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vardır.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Bunlar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100" spc="-40" dirty="0">
                <a:latin typeface="Tahoma"/>
                <a:cs typeface="Tahoma"/>
              </a:rPr>
              <a:t>pipeline</a:t>
            </a:r>
            <a:r>
              <a:rPr sz="2100" spc="-75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register’larıdır.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2160"/>
              </a:lnSpc>
              <a:buClr>
                <a:srgbClr val="3333CC"/>
              </a:buClr>
              <a:buSzPct val="55263"/>
              <a:buFont typeface="Wingdings"/>
              <a:buChar char=""/>
              <a:tabLst>
                <a:tab pos="355600" algn="l"/>
                <a:tab pos="1684020" algn="l"/>
              </a:tabLst>
            </a:pPr>
            <a:r>
              <a:rPr sz="1900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Önemli</a:t>
            </a:r>
            <a:r>
              <a:rPr sz="1900"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9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not:</a:t>
            </a:r>
            <a:r>
              <a:rPr sz="1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	</a:t>
            </a:r>
            <a:r>
              <a:rPr sz="1900" spc="-45" dirty="0">
                <a:latin typeface="Tahoma"/>
                <a:cs typeface="Tahoma"/>
              </a:rPr>
              <a:t>Pipeline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yürütmede</a:t>
            </a:r>
            <a:r>
              <a:rPr sz="1900" spc="-75" dirty="0">
                <a:latin typeface="Tahoma"/>
                <a:cs typeface="Tahoma"/>
              </a:rPr>
              <a:t> </a:t>
            </a:r>
            <a:r>
              <a:rPr sz="1900" spc="-50" dirty="0">
                <a:latin typeface="Tahoma"/>
                <a:cs typeface="Tahoma"/>
              </a:rPr>
              <a:t>herbir</a:t>
            </a:r>
            <a:r>
              <a:rPr sz="1900" spc="-70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kesimde(segmentte)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-40" dirty="0">
                <a:latin typeface="Tahoma"/>
                <a:cs typeface="Tahoma"/>
              </a:rPr>
              <a:t>elde</a:t>
            </a:r>
            <a:r>
              <a:rPr sz="1900" spc="-65" dirty="0">
                <a:latin typeface="Tahoma"/>
                <a:cs typeface="Tahoma"/>
              </a:rPr>
              <a:t> </a:t>
            </a:r>
            <a:r>
              <a:rPr sz="1900" spc="-35" dirty="0">
                <a:latin typeface="Tahoma"/>
                <a:cs typeface="Tahoma"/>
              </a:rPr>
              <a:t>edilen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sonuç bir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sonraki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kesime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40" dirty="0">
                <a:latin typeface="Tahoma"/>
                <a:cs typeface="Tahoma"/>
              </a:rPr>
              <a:t>aktarılabilir.</a:t>
            </a:r>
            <a:r>
              <a:rPr sz="1900" spc="-50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Aynı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-55" dirty="0">
                <a:latin typeface="Tahoma"/>
                <a:cs typeface="Tahoma"/>
              </a:rPr>
              <a:t>kesimde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30" dirty="0">
                <a:latin typeface="Tahoma"/>
                <a:cs typeface="Tahoma"/>
              </a:rPr>
              <a:t>farklı</a:t>
            </a:r>
            <a:r>
              <a:rPr sz="1900" spc="-85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komutlar</a:t>
            </a:r>
            <a:r>
              <a:rPr sz="1900" spc="-80" dirty="0">
                <a:latin typeface="Tahoma"/>
                <a:cs typeface="Tahoma"/>
              </a:rPr>
              <a:t> </a:t>
            </a:r>
            <a:r>
              <a:rPr sz="1900" spc="-35" dirty="0">
                <a:latin typeface="Tahoma"/>
                <a:cs typeface="Tahoma"/>
              </a:rPr>
              <a:t>için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eş</a:t>
            </a:r>
            <a:r>
              <a:rPr sz="1900" spc="-90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zamanlı </a:t>
            </a:r>
            <a:r>
              <a:rPr sz="1900" spc="-50" dirty="0">
                <a:latin typeface="Tahoma"/>
                <a:cs typeface="Tahoma"/>
              </a:rPr>
              <a:t>olarak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30" dirty="0">
                <a:latin typeface="Tahoma"/>
                <a:cs typeface="Tahoma"/>
              </a:rPr>
              <a:t>farklı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datalar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dirty="0">
                <a:latin typeface="Tahoma"/>
                <a:cs typeface="Tahoma"/>
              </a:rPr>
              <a:t>ile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30" dirty="0">
                <a:latin typeface="Tahoma"/>
                <a:cs typeface="Tahoma"/>
              </a:rPr>
              <a:t>farklı</a:t>
            </a:r>
            <a:r>
              <a:rPr sz="1900" spc="-105" dirty="0">
                <a:latin typeface="Tahoma"/>
                <a:cs typeface="Tahoma"/>
              </a:rPr>
              <a:t> </a:t>
            </a:r>
            <a:r>
              <a:rPr sz="1900" spc="-45" dirty="0">
                <a:latin typeface="Tahoma"/>
                <a:cs typeface="Tahoma"/>
              </a:rPr>
              <a:t>işlemler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10" dirty="0">
                <a:latin typeface="Tahoma"/>
                <a:cs typeface="Tahoma"/>
              </a:rPr>
              <a:t>yapılabilir.</a:t>
            </a:r>
            <a:endParaRPr sz="19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2380"/>
              <a:buFont typeface="Wingdings"/>
              <a:buChar char=""/>
              <a:tabLst>
                <a:tab pos="756285" algn="l"/>
                <a:tab pos="2094230" algn="l"/>
              </a:tabLst>
            </a:pPr>
            <a:r>
              <a:rPr sz="2100" spc="-10" dirty="0">
                <a:latin typeface="Tahoma"/>
                <a:cs typeface="Tahoma"/>
              </a:rPr>
              <a:t>Dolayısıyla</a:t>
            </a:r>
            <a:r>
              <a:rPr sz="2100" dirty="0">
                <a:latin typeface="Tahoma"/>
                <a:cs typeface="Tahoma"/>
              </a:rPr>
              <a:t>	</a:t>
            </a:r>
            <a:r>
              <a:rPr sz="2100" spc="-20" dirty="0">
                <a:latin typeface="Tahoma"/>
                <a:cs typeface="Tahoma"/>
              </a:rPr>
              <a:t>her</a:t>
            </a:r>
            <a:r>
              <a:rPr sz="2100" spc="-150" dirty="0">
                <a:latin typeface="Tahoma"/>
                <a:cs typeface="Tahoma"/>
              </a:rPr>
              <a:t> </a:t>
            </a:r>
            <a:r>
              <a:rPr sz="2100" spc="-50" dirty="0">
                <a:latin typeface="Tahoma"/>
                <a:cs typeface="Tahoma"/>
              </a:rPr>
              <a:t>kesim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için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dirty="0">
                <a:latin typeface="Tahoma"/>
                <a:cs typeface="Tahoma"/>
              </a:rPr>
              <a:t>bir</a:t>
            </a:r>
            <a:r>
              <a:rPr sz="2100" spc="-95" dirty="0">
                <a:latin typeface="Tahoma"/>
                <a:cs typeface="Tahoma"/>
              </a:rPr>
              <a:t> </a:t>
            </a:r>
            <a:r>
              <a:rPr sz="21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pipeline</a:t>
            </a:r>
            <a:r>
              <a:rPr sz="2100" u="sng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100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register</a:t>
            </a:r>
            <a:r>
              <a:rPr sz="2100" u="sng" spc="-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100" spc="-10" dirty="0">
                <a:latin typeface="Tahoma"/>
                <a:cs typeface="Tahoma"/>
              </a:rPr>
              <a:t>kullanılmalıdır.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2626"/>
            <a:ext cx="4665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Pipelined</a:t>
            </a:r>
            <a:r>
              <a:rPr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6754" y="6022949"/>
            <a:ext cx="608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IF/ID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361" y="2201417"/>
            <a:ext cx="918210" cy="396240"/>
          </a:xfrm>
          <a:custGeom>
            <a:avLst/>
            <a:gdLst/>
            <a:ahLst/>
            <a:cxnLst/>
            <a:rect l="l" t="t" r="r" b="b"/>
            <a:pathLst>
              <a:path w="918210" h="396239">
                <a:moveTo>
                  <a:pt x="55625" y="325628"/>
                </a:moveTo>
                <a:lnTo>
                  <a:pt x="0" y="390144"/>
                </a:lnTo>
                <a:lnTo>
                  <a:pt x="84962" y="395986"/>
                </a:lnTo>
                <a:lnTo>
                  <a:pt x="76172" y="374904"/>
                </a:lnTo>
                <a:lnTo>
                  <a:pt x="62483" y="374904"/>
                </a:lnTo>
                <a:lnTo>
                  <a:pt x="54863" y="356616"/>
                </a:lnTo>
                <a:lnTo>
                  <a:pt x="66521" y="351757"/>
                </a:lnTo>
                <a:lnTo>
                  <a:pt x="55625" y="325628"/>
                </a:lnTo>
                <a:close/>
              </a:path>
              <a:path w="918210" h="396239">
                <a:moveTo>
                  <a:pt x="66521" y="351757"/>
                </a:moveTo>
                <a:lnTo>
                  <a:pt x="54863" y="356616"/>
                </a:lnTo>
                <a:lnTo>
                  <a:pt x="62483" y="374904"/>
                </a:lnTo>
                <a:lnTo>
                  <a:pt x="74146" y="370043"/>
                </a:lnTo>
                <a:lnTo>
                  <a:pt x="66521" y="351757"/>
                </a:lnTo>
                <a:close/>
              </a:path>
              <a:path w="918210" h="396239">
                <a:moveTo>
                  <a:pt x="74146" y="370043"/>
                </a:moveTo>
                <a:lnTo>
                  <a:pt x="62483" y="374904"/>
                </a:lnTo>
                <a:lnTo>
                  <a:pt x="76172" y="374904"/>
                </a:lnTo>
                <a:lnTo>
                  <a:pt x="74146" y="370043"/>
                </a:lnTo>
                <a:close/>
              </a:path>
              <a:path w="918210" h="396239">
                <a:moveTo>
                  <a:pt x="910589" y="0"/>
                </a:moveTo>
                <a:lnTo>
                  <a:pt x="66521" y="351757"/>
                </a:lnTo>
                <a:lnTo>
                  <a:pt x="74146" y="370043"/>
                </a:lnTo>
                <a:lnTo>
                  <a:pt x="918210" y="18287"/>
                </a:lnTo>
                <a:lnTo>
                  <a:pt x="910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74556" y="2200655"/>
            <a:ext cx="5251450" cy="2741930"/>
            <a:chOff x="2674556" y="2200655"/>
            <a:chExt cx="5251450" cy="2741930"/>
          </a:xfrm>
        </p:grpSpPr>
        <p:sp>
          <p:nvSpPr>
            <p:cNvPr id="6" name="object 6"/>
            <p:cNvSpPr/>
            <p:nvPr/>
          </p:nvSpPr>
          <p:spPr>
            <a:xfrm>
              <a:off x="3502533" y="2200655"/>
              <a:ext cx="4423410" cy="421640"/>
            </a:xfrm>
            <a:custGeom>
              <a:avLst/>
              <a:gdLst/>
              <a:ahLst/>
              <a:cxnLst/>
              <a:rect l="l" t="t" r="r" b="b"/>
              <a:pathLst>
                <a:path w="4423409" h="421639">
                  <a:moveTo>
                    <a:pt x="841629" y="314706"/>
                  </a:moveTo>
                  <a:lnTo>
                    <a:pt x="829843" y="302260"/>
                  </a:lnTo>
                  <a:lnTo>
                    <a:pt x="783082" y="252857"/>
                  </a:lnTo>
                  <a:lnTo>
                    <a:pt x="773430" y="279387"/>
                  </a:lnTo>
                  <a:lnTo>
                    <a:pt x="6858" y="635"/>
                  </a:lnTo>
                  <a:lnTo>
                    <a:pt x="0" y="19177"/>
                  </a:lnTo>
                  <a:lnTo>
                    <a:pt x="766686" y="297967"/>
                  </a:lnTo>
                  <a:lnTo>
                    <a:pt x="757047" y="324485"/>
                  </a:lnTo>
                  <a:lnTo>
                    <a:pt x="841629" y="314706"/>
                  </a:lnTo>
                  <a:close/>
                </a:path>
                <a:path w="4423409" h="421639">
                  <a:moveTo>
                    <a:pt x="2594229" y="314706"/>
                  </a:moveTo>
                  <a:lnTo>
                    <a:pt x="2523998" y="266573"/>
                  </a:lnTo>
                  <a:lnTo>
                    <a:pt x="2520150" y="294449"/>
                  </a:lnTo>
                  <a:lnTo>
                    <a:pt x="385826" y="127"/>
                  </a:lnTo>
                  <a:lnTo>
                    <a:pt x="383032" y="19685"/>
                  </a:lnTo>
                  <a:lnTo>
                    <a:pt x="2517432" y="314121"/>
                  </a:lnTo>
                  <a:lnTo>
                    <a:pt x="2513584" y="342011"/>
                  </a:lnTo>
                  <a:lnTo>
                    <a:pt x="2590850" y="315849"/>
                  </a:lnTo>
                  <a:lnTo>
                    <a:pt x="2594229" y="314706"/>
                  </a:lnTo>
                  <a:close/>
                </a:path>
                <a:path w="4423409" h="421639">
                  <a:moveTo>
                    <a:pt x="4423029" y="390906"/>
                  </a:moveTo>
                  <a:lnTo>
                    <a:pt x="4351147" y="345313"/>
                  </a:lnTo>
                  <a:lnTo>
                    <a:pt x="4348277" y="373367"/>
                  </a:lnTo>
                  <a:lnTo>
                    <a:pt x="690245" y="0"/>
                  </a:lnTo>
                  <a:lnTo>
                    <a:pt x="688213" y="19812"/>
                  </a:lnTo>
                  <a:lnTo>
                    <a:pt x="4346257" y="393052"/>
                  </a:lnTo>
                  <a:lnTo>
                    <a:pt x="4343400" y="421132"/>
                  </a:lnTo>
                  <a:lnTo>
                    <a:pt x="4413986" y="394335"/>
                  </a:lnTo>
                  <a:lnTo>
                    <a:pt x="4423029" y="3909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2270" y="3854957"/>
              <a:ext cx="1381125" cy="1074420"/>
            </a:xfrm>
            <a:custGeom>
              <a:avLst/>
              <a:gdLst/>
              <a:ahLst/>
              <a:cxnLst/>
              <a:rect l="l" t="t" r="r" b="b"/>
              <a:pathLst>
                <a:path w="1381125" h="1074420">
                  <a:moveTo>
                    <a:pt x="0" y="1074420"/>
                  </a:moveTo>
                  <a:lnTo>
                    <a:pt x="1380744" y="1074420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5684" y="43373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7574" y="4388357"/>
              <a:ext cx="178435" cy="1905"/>
            </a:xfrm>
            <a:custGeom>
              <a:avLst/>
              <a:gdLst/>
              <a:ahLst/>
              <a:cxnLst/>
              <a:rect l="l" t="t" r="r" b="b"/>
              <a:pathLst>
                <a:path w="178435" h="1904">
                  <a:moveTo>
                    <a:pt x="178307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9731" y="3756659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3" y="0"/>
                  </a:moveTo>
                  <a:lnTo>
                    <a:pt x="0" y="0"/>
                  </a:lnTo>
                  <a:lnTo>
                    <a:pt x="42672" y="102107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3166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5" h="273050">
                  <a:moveTo>
                    <a:pt x="0" y="0"/>
                  </a:moveTo>
                  <a:lnTo>
                    <a:pt x="1523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3780" y="3756659"/>
              <a:ext cx="83820" cy="102235"/>
            </a:xfrm>
            <a:custGeom>
              <a:avLst/>
              <a:gdLst/>
              <a:ahLst/>
              <a:cxnLst/>
              <a:rect l="l" t="t" r="r" b="b"/>
              <a:pathLst>
                <a:path w="83820" h="102235">
                  <a:moveTo>
                    <a:pt x="83820" y="0"/>
                  </a:moveTo>
                  <a:lnTo>
                    <a:pt x="0" y="0"/>
                  </a:lnTo>
                  <a:lnTo>
                    <a:pt x="41148" y="102107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5690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0494" y="365531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2629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4541" y="365531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5534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5926" y="39281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29332" y="3598290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307" y="3835400"/>
            <a:ext cx="1283970" cy="8274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29"/>
              </a:spcBef>
              <a:tabLst>
                <a:tab pos="549275" algn="l"/>
                <a:tab pos="932815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ts val="910"/>
              </a:lnSpc>
              <a:spcBef>
                <a:spcPts val="130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  <a:p>
            <a:pPr marL="149225">
              <a:lnSpc>
                <a:spcPts val="1270"/>
              </a:lnSpc>
            </a:pPr>
            <a:r>
              <a:rPr sz="1200" b="1" dirty="0">
                <a:latin typeface="Arial"/>
                <a:cs typeface="Arial"/>
              </a:rPr>
              <a:t>Register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400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71517" y="3838892"/>
            <a:ext cx="2279015" cy="1117600"/>
            <a:chOff x="4271517" y="3838892"/>
            <a:chExt cx="2279015" cy="1117600"/>
          </a:xfrm>
        </p:grpSpPr>
        <p:sp>
          <p:nvSpPr>
            <p:cNvPr id="22" name="object 22"/>
            <p:cNvSpPr/>
            <p:nvPr/>
          </p:nvSpPr>
          <p:spPr>
            <a:xfrm>
              <a:off x="5491733" y="3851909"/>
              <a:ext cx="478790" cy="1091565"/>
            </a:xfrm>
            <a:custGeom>
              <a:avLst/>
              <a:gdLst/>
              <a:ahLst/>
              <a:cxnLst/>
              <a:rect l="l" t="t" r="r" b="b"/>
              <a:pathLst>
                <a:path w="478789" h="1091564">
                  <a:moveTo>
                    <a:pt x="0" y="0"/>
                  </a:moveTo>
                  <a:lnTo>
                    <a:pt x="0" y="460247"/>
                  </a:lnTo>
                  <a:lnTo>
                    <a:pt x="76200" y="536447"/>
                  </a:lnTo>
                  <a:lnTo>
                    <a:pt x="0" y="612647"/>
                  </a:lnTo>
                  <a:lnTo>
                    <a:pt x="0" y="1072895"/>
                  </a:lnTo>
                  <a:lnTo>
                    <a:pt x="460248" y="842771"/>
                  </a:lnTo>
                  <a:lnTo>
                    <a:pt x="460248" y="230123"/>
                  </a:lnTo>
                  <a:lnTo>
                    <a:pt x="0" y="0"/>
                  </a:lnTo>
                  <a:close/>
                </a:path>
                <a:path w="478789" h="1091564">
                  <a:moveTo>
                    <a:pt x="18287" y="16763"/>
                  </a:moveTo>
                  <a:lnTo>
                    <a:pt x="18287" y="477012"/>
                  </a:lnTo>
                  <a:lnTo>
                    <a:pt x="94487" y="554735"/>
                  </a:lnTo>
                  <a:lnTo>
                    <a:pt x="18287" y="630935"/>
                  </a:lnTo>
                  <a:lnTo>
                    <a:pt x="18287" y="1091183"/>
                  </a:lnTo>
                  <a:lnTo>
                    <a:pt x="478536" y="861059"/>
                  </a:lnTo>
                  <a:lnTo>
                    <a:pt x="478536" y="246887"/>
                  </a:lnTo>
                  <a:lnTo>
                    <a:pt x="18287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9719" y="402945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1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85487" y="4082795"/>
              <a:ext cx="2251075" cy="306705"/>
            </a:xfrm>
            <a:custGeom>
              <a:avLst/>
              <a:gdLst/>
              <a:ahLst/>
              <a:cxnLst/>
              <a:rect l="l" t="t" r="r" b="b"/>
              <a:pathLst>
                <a:path w="2251075" h="306704">
                  <a:moveTo>
                    <a:pt x="310134" y="0"/>
                  </a:moveTo>
                  <a:lnTo>
                    <a:pt x="1168907" y="0"/>
                  </a:lnTo>
                </a:path>
                <a:path w="2251075" h="306704">
                  <a:moveTo>
                    <a:pt x="0" y="0"/>
                  </a:moveTo>
                  <a:lnTo>
                    <a:pt x="157734" y="0"/>
                  </a:lnTo>
                </a:path>
                <a:path w="2251075" h="306704">
                  <a:moveTo>
                    <a:pt x="2039874" y="306323"/>
                  </a:moveTo>
                  <a:lnTo>
                    <a:pt x="2250947" y="306323"/>
                  </a:lnTo>
                </a:path>
                <a:path w="2251075" h="306704">
                  <a:moveTo>
                    <a:pt x="1653540" y="306323"/>
                  </a:moveTo>
                  <a:lnTo>
                    <a:pt x="1887474" y="306323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47486" y="4099941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12950" y="3335972"/>
            <a:ext cx="7101205" cy="3019425"/>
            <a:chOff x="2012950" y="3335972"/>
            <a:chExt cx="7101205" cy="3019425"/>
          </a:xfrm>
        </p:grpSpPr>
        <p:sp>
          <p:nvSpPr>
            <p:cNvPr id="27" name="object 27"/>
            <p:cNvSpPr/>
            <p:nvPr/>
          </p:nvSpPr>
          <p:spPr>
            <a:xfrm>
              <a:off x="2687573" y="4388357"/>
              <a:ext cx="6413500" cy="1953895"/>
            </a:xfrm>
            <a:custGeom>
              <a:avLst/>
              <a:gdLst/>
              <a:ahLst/>
              <a:cxnLst/>
              <a:rect l="l" t="t" r="r" b="b"/>
              <a:pathLst>
                <a:path w="6413500" h="1953895">
                  <a:moveTo>
                    <a:pt x="6411468" y="1952244"/>
                  </a:moveTo>
                  <a:lnTo>
                    <a:pt x="0" y="1953768"/>
                  </a:lnTo>
                </a:path>
                <a:path w="6413500" h="1953895">
                  <a:moveTo>
                    <a:pt x="6411468" y="801624"/>
                  </a:moveTo>
                  <a:lnTo>
                    <a:pt x="6412992" y="1952244"/>
                  </a:lnTo>
                </a:path>
                <a:path w="6413500" h="1953895">
                  <a:moveTo>
                    <a:pt x="0" y="0"/>
                  </a:moveTo>
                  <a:lnTo>
                    <a:pt x="1524" y="19522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6920" y="3544823"/>
              <a:ext cx="1978660" cy="0"/>
            </a:xfrm>
            <a:custGeom>
              <a:avLst/>
              <a:gdLst/>
              <a:ahLst/>
              <a:cxnLst/>
              <a:rect l="l" t="t" r="r" b="b"/>
              <a:pathLst>
                <a:path w="1978660">
                  <a:moveTo>
                    <a:pt x="0" y="0"/>
                  </a:moveTo>
                  <a:lnTo>
                    <a:pt x="183642" y="0"/>
                  </a:lnTo>
                </a:path>
                <a:path w="1978660">
                  <a:moveTo>
                    <a:pt x="336042" y="0"/>
                  </a:moveTo>
                  <a:lnTo>
                    <a:pt x="1978151" y="0"/>
                  </a:lnTo>
                </a:path>
              </a:pathLst>
            </a:custGeom>
            <a:ln w="27431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97195" y="4524755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1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85488" y="4576571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310134" y="0"/>
                  </a:moveTo>
                  <a:lnTo>
                    <a:pt x="784860" y="0"/>
                  </a:lnTo>
                </a:path>
                <a:path w="784860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7195" y="4831079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1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5438" y="3348989"/>
              <a:ext cx="1172210" cy="2350135"/>
            </a:xfrm>
            <a:custGeom>
              <a:avLst/>
              <a:gdLst/>
              <a:ahLst/>
              <a:cxnLst/>
              <a:rect l="l" t="t" r="r" b="b"/>
              <a:pathLst>
                <a:path w="1172210" h="2350135">
                  <a:moveTo>
                    <a:pt x="1171956" y="1534668"/>
                  </a:moveTo>
                  <a:lnTo>
                    <a:pt x="873251" y="1536192"/>
                  </a:lnTo>
                </a:path>
                <a:path w="1172210" h="2350135">
                  <a:moveTo>
                    <a:pt x="873251" y="0"/>
                  </a:moveTo>
                  <a:lnTo>
                    <a:pt x="874776" y="1994916"/>
                  </a:lnTo>
                </a:path>
                <a:path w="1172210" h="2350135">
                  <a:moveTo>
                    <a:pt x="0" y="1788414"/>
                  </a:moveTo>
                  <a:lnTo>
                    <a:pt x="6723" y="1746760"/>
                  </a:lnTo>
                  <a:lnTo>
                    <a:pt x="25444" y="1710574"/>
                  </a:lnTo>
                  <a:lnTo>
                    <a:pt x="53986" y="1682032"/>
                  </a:lnTo>
                  <a:lnTo>
                    <a:pt x="90172" y="1663311"/>
                  </a:lnTo>
                  <a:lnTo>
                    <a:pt x="131825" y="1656588"/>
                  </a:lnTo>
                  <a:lnTo>
                    <a:pt x="173479" y="1663311"/>
                  </a:lnTo>
                  <a:lnTo>
                    <a:pt x="209665" y="1682032"/>
                  </a:lnTo>
                  <a:lnTo>
                    <a:pt x="238207" y="1710574"/>
                  </a:lnTo>
                  <a:lnTo>
                    <a:pt x="256928" y="1746760"/>
                  </a:lnTo>
                  <a:lnTo>
                    <a:pt x="263651" y="1788414"/>
                  </a:lnTo>
                  <a:lnTo>
                    <a:pt x="263651" y="2218182"/>
                  </a:lnTo>
                  <a:lnTo>
                    <a:pt x="256928" y="2259850"/>
                  </a:lnTo>
                  <a:lnTo>
                    <a:pt x="238207" y="2296038"/>
                  </a:lnTo>
                  <a:lnTo>
                    <a:pt x="209665" y="2324574"/>
                  </a:lnTo>
                  <a:lnTo>
                    <a:pt x="173479" y="2343287"/>
                  </a:lnTo>
                  <a:lnTo>
                    <a:pt x="131825" y="2350008"/>
                  </a:lnTo>
                  <a:lnTo>
                    <a:pt x="90172" y="2343287"/>
                  </a:lnTo>
                  <a:lnTo>
                    <a:pt x="53986" y="2324574"/>
                  </a:lnTo>
                  <a:lnTo>
                    <a:pt x="25444" y="2296038"/>
                  </a:lnTo>
                  <a:lnTo>
                    <a:pt x="6723" y="2259850"/>
                  </a:lnTo>
                  <a:lnTo>
                    <a:pt x="0" y="2218182"/>
                  </a:lnTo>
                  <a:lnTo>
                    <a:pt x="0" y="178841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8069" y="530885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02482" y="5166741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87104" y="5291328"/>
            <a:ext cx="1815464" cy="104139"/>
            <a:chOff x="2487104" y="5291328"/>
            <a:chExt cx="1815464" cy="104139"/>
          </a:xfrm>
        </p:grpSpPr>
        <p:sp>
          <p:nvSpPr>
            <p:cNvPr id="36" name="object 36"/>
            <p:cNvSpPr/>
            <p:nvPr/>
          </p:nvSpPr>
          <p:spPr>
            <a:xfrm>
              <a:off x="3768852" y="5291328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0122" y="5343906"/>
              <a:ext cx="1330960" cy="1905"/>
            </a:xfrm>
            <a:custGeom>
              <a:avLst/>
              <a:gdLst/>
              <a:ahLst/>
              <a:cxnLst/>
              <a:rect l="l" t="t" r="r" b="b"/>
              <a:pathLst>
                <a:path w="1330960" h="1904">
                  <a:moveTo>
                    <a:pt x="133045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22242" y="53088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69258" y="5020817"/>
            <a:ext cx="35306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05"/>
              </a:lnSpc>
              <a:tabLst>
                <a:tab pos="226695" algn="l"/>
              </a:tabLst>
            </a:pPr>
            <a:r>
              <a:rPr sz="1350" b="1" spc="-75" baseline="3086" dirty="0">
                <a:latin typeface="Arial"/>
                <a:cs typeface="Arial"/>
              </a:rPr>
              <a:t>X</a:t>
            </a:r>
            <a:r>
              <a:rPr sz="1350" b="1" baseline="3086" dirty="0">
                <a:latin typeface="Arial"/>
                <a:cs typeface="Arial"/>
              </a:rPr>
              <a:t>	</a:t>
            </a: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  <a:p>
            <a:pPr marL="12700" marR="249554" algn="just">
              <a:lnSpc>
                <a:spcPct val="93200"/>
              </a:lnSpc>
              <a:spcBef>
                <a:spcPts val="10"/>
              </a:spcBef>
            </a:pP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87104" y="3531044"/>
            <a:ext cx="6624955" cy="2059305"/>
            <a:chOff x="2487104" y="3531044"/>
            <a:chExt cx="6624955" cy="2059305"/>
          </a:xfrm>
        </p:grpSpPr>
        <p:sp>
          <p:nvSpPr>
            <p:cNvPr id="41" name="object 41"/>
            <p:cNvSpPr/>
            <p:nvPr/>
          </p:nvSpPr>
          <p:spPr>
            <a:xfrm>
              <a:off x="4131564" y="5344667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79">
                  <a:moveTo>
                    <a:pt x="0" y="0"/>
                  </a:moveTo>
                  <a:lnTo>
                    <a:pt x="311658" y="0"/>
                  </a:lnTo>
                </a:path>
                <a:path w="640079">
                  <a:moveTo>
                    <a:pt x="464058" y="0"/>
                  </a:moveTo>
                  <a:lnTo>
                    <a:pt x="64007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0122" y="3544062"/>
              <a:ext cx="1905" cy="1800225"/>
            </a:xfrm>
            <a:custGeom>
              <a:avLst/>
              <a:gdLst/>
              <a:ahLst/>
              <a:cxnLst/>
              <a:rect l="l" t="t" r="r" b="b"/>
              <a:pathLst>
                <a:path w="1905" h="1800225">
                  <a:moveTo>
                    <a:pt x="0" y="0"/>
                  </a:moveTo>
                  <a:lnTo>
                    <a:pt x="1523" y="1799844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58177" y="4502658"/>
              <a:ext cx="1152525" cy="1074420"/>
            </a:xfrm>
            <a:custGeom>
              <a:avLst/>
              <a:gdLst/>
              <a:ahLst/>
              <a:cxnLst/>
              <a:rect l="l" t="t" r="r" b="b"/>
              <a:pathLst>
                <a:path w="1152525" h="1074420">
                  <a:moveTo>
                    <a:pt x="0" y="1074419"/>
                  </a:moveTo>
                  <a:lnTo>
                    <a:pt x="1152144" y="1074419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7441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68918" y="5189982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4" h="1904">
                  <a:moveTo>
                    <a:pt x="230124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1592" y="4678680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2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23482" y="4729734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776593" y="4628699"/>
            <a:ext cx="1118870" cy="7677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  <a:p>
            <a:pPr marL="361315">
              <a:lnSpc>
                <a:spcPts val="1330"/>
              </a:lnSpc>
              <a:spcBef>
                <a:spcPts val="265"/>
              </a:spcBef>
            </a:pPr>
            <a:r>
              <a:rPr sz="1200" b="1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242570">
              <a:lnSpc>
                <a:spcPts val="1330"/>
              </a:lnSpc>
            </a:pPr>
            <a:r>
              <a:rPr sz="1200" b="1" dirty="0">
                <a:latin typeface="Arial"/>
                <a:cs typeface="Arial"/>
              </a:rPr>
              <a:t>Memory</a:t>
            </a:r>
            <a:r>
              <a:rPr sz="1200" b="1" spc="345" dirty="0">
                <a:latin typeface="Arial"/>
                <a:cs typeface="Arial"/>
              </a:rPr>
              <a:t> </a:t>
            </a:r>
            <a:r>
              <a:rPr sz="1350" b="1" spc="-52" baseline="27777" dirty="0">
                <a:latin typeface="Arial"/>
                <a:cs typeface="Arial"/>
              </a:rPr>
              <a:t>RD</a:t>
            </a:r>
            <a:endParaRPr sz="1350" baseline="2777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53255" y="3651503"/>
            <a:ext cx="2585085" cy="2208530"/>
            <a:chOff x="3953255" y="3651503"/>
            <a:chExt cx="2585085" cy="2208530"/>
          </a:xfrm>
        </p:grpSpPr>
        <p:sp>
          <p:nvSpPr>
            <p:cNvPr id="49" name="object 49"/>
            <p:cNvSpPr/>
            <p:nvPr/>
          </p:nvSpPr>
          <p:spPr>
            <a:xfrm>
              <a:off x="6523482" y="4388357"/>
              <a:ext cx="1905" cy="1458595"/>
            </a:xfrm>
            <a:custGeom>
              <a:avLst/>
              <a:gdLst/>
              <a:ahLst/>
              <a:cxnLst/>
              <a:rect l="l" t="t" r="r" b="b"/>
              <a:pathLst>
                <a:path w="1904" h="1458595">
                  <a:moveTo>
                    <a:pt x="0" y="0"/>
                  </a:moveTo>
                  <a:lnTo>
                    <a:pt x="1524" y="145846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57065" y="365531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29583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956303" y="3543109"/>
            <a:ext cx="1542415" cy="1236345"/>
            <a:chOff x="3956303" y="3543109"/>
            <a:chExt cx="1542415" cy="1236345"/>
          </a:xfrm>
        </p:grpSpPr>
        <p:sp>
          <p:nvSpPr>
            <p:cNvPr id="53" name="object 53"/>
            <p:cNvSpPr/>
            <p:nvPr/>
          </p:nvSpPr>
          <p:spPr>
            <a:xfrm>
              <a:off x="3956303" y="3756659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4" y="0"/>
                  </a:moveTo>
                  <a:lnTo>
                    <a:pt x="0" y="0"/>
                  </a:lnTo>
                  <a:lnTo>
                    <a:pt x="42672" y="102107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99737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379719" y="4678679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1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96661" y="4729733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79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91129" y="3385820"/>
            <a:ext cx="784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40000"/>
                </a:solidFill>
                <a:latin typeface="Arial"/>
                <a:cs typeface="Arial"/>
              </a:rPr>
              <a:t>Instruction</a:t>
            </a:r>
            <a:r>
              <a:rPr sz="900" b="1" spc="484" dirty="0">
                <a:solidFill>
                  <a:srgbClr val="44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40000"/>
                </a:solidFill>
                <a:latin typeface="Courier New"/>
                <a:cs typeface="Courier New"/>
              </a:rPr>
              <a:t>I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71877" y="350139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77724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068829" y="3555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00065" y="4464558"/>
            <a:ext cx="169545" cy="554990"/>
          </a:xfrm>
          <a:custGeom>
            <a:avLst/>
            <a:gdLst/>
            <a:ahLst/>
            <a:cxnLst/>
            <a:rect l="l" t="t" r="r" b="b"/>
            <a:pathLst>
              <a:path w="169545" h="554989">
                <a:moveTo>
                  <a:pt x="0" y="0"/>
                </a:moveTo>
                <a:lnTo>
                  <a:pt x="0" y="537972"/>
                </a:lnTo>
                <a:lnTo>
                  <a:pt x="153924" y="426847"/>
                </a:lnTo>
                <a:lnTo>
                  <a:pt x="153924" y="120650"/>
                </a:lnTo>
                <a:lnTo>
                  <a:pt x="0" y="0"/>
                </a:lnTo>
                <a:close/>
              </a:path>
              <a:path w="169545" h="554989">
                <a:moveTo>
                  <a:pt x="16763" y="18288"/>
                </a:moveTo>
                <a:lnTo>
                  <a:pt x="16763" y="554736"/>
                </a:lnTo>
                <a:lnTo>
                  <a:pt x="169163" y="445262"/>
                </a:lnTo>
                <a:lnTo>
                  <a:pt x="169163" y="137287"/>
                </a:lnTo>
                <a:lnTo>
                  <a:pt x="16763" y="182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137784" y="4579365"/>
            <a:ext cx="99060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30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843208" y="3185096"/>
            <a:ext cx="3880485" cy="2678430"/>
            <a:chOff x="4843208" y="3185096"/>
            <a:chExt cx="3880485" cy="2678430"/>
          </a:xfrm>
        </p:grpSpPr>
        <p:sp>
          <p:nvSpPr>
            <p:cNvPr id="63" name="object 63"/>
            <p:cNvSpPr/>
            <p:nvPr/>
          </p:nvSpPr>
          <p:spPr>
            <a:xfrm>
              <a:off x="8561832" y="49850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91272" y="5036819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110489" y="0"/>
                  </a:lnTo>
                </a:path>
                <a:path w="742315">
                  <a:moveTo>
                    <a:pt x="262889" y="0"/>
                  </a:moveTo>
                  <a:lnTo>
                    <a:pt x="742187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04504" y="52578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65998" y="5308854"/>
              <a:ext cx="297180" cy="1905"/>
            </a:xfrm>
            <a:custGeom>
              <a:avLst/>
              <a:gdLst/>
              <a:ahLst/>
              <a:cxnLst/>
              <a:rect l="l" t="t" r="r" b="b"/>
              <a:pathLst>
                <a:path w="297179" h="1904">
                  <a:moveTo>
                    <a:pt x="297179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41592" y="52578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64608" y="5309616"/>
              <a:ext cx="1851660" cy="0"/>
            </a:xfrm>
            <a:custGeom>
              <a:avLst/>
              <a:gdLst/>
              <a:ahLst/>
              <a:cxnLst/>
              <a:rect l="l" t="t" r="r" b="b"/>
              <a:pathLst>
                <a:path w="1851659">
                  <a:moveTo>
                    <a:pt x="0" y="0"/>
                  </a:moveTo>
                  <a:lnTo>
                    <a:pt x="1308353" y="0"/>
                  </a:lnTo>
                </a:path>
                <a:path w="1851659">
                  <a:moveTo>
                    <a:pt x="1460753" y="0"/>
                  </a:moveTo>
                  <a:lnTo>
                    <a:pt x="185166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77562" y="4575809"/>
              <a:ext cx="1905" cy="733425"/>
            </a:xfrm>
            <a:custGeom>
              <a:avLst/>
              <a:gdLst/>
              <a:ahLst/>
              <a:cxnLst/>
              <a:rect l="l" t="t" r="r" b="b"/>
              <a:pathLst>
                <a:path w="1904" h="733425">
                  <a:moveTo>
                    <a:pt x="0" y="0"/>
                  </a:moveTo>
                  <a:lnTo>
                    <a:pt x="1524" y="7330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56226" y="456361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22098" y="0"/>
                  </a:moveTo>
                  <a:lnTo>
                    <a:pt x="13501" y="1381"/>
                  </a:lnTo>
                  <a:lnTo>
                    <a:pt x="6477" y="5143"/>
                  </a:lnTo>
                  <a:lnTo>
                    <a:pt x="1738" y="10715"/>
                  </a:lnTo>
                  <a:lnTo>
                    <a:pt x="0" y="17525"/>
                  </a:lnTo>
                  <a:lnTo>
                    <a:pt x="1738" y="24336"/>
                  </a:lnTo>
                  <a:lnTo>
                    <a:pt x="6476" y="29908"/>
                  </a:lnTo>
                  <a:lnTo>
                    <a:pt x="13501" y="33670"/>
                  </a:lnTo>
                  <a:lnTo>
                    <a:pt x="22098" y="35051"/>
                  </a:lnTo>
                  <a:lnTo>
                    <a:pt x="30694" y="33670"/>
                  </a:lnTo>
                  <a:lnTo>
                    <a:pt x="37718" y="29908"/>
                  </a:lnTo>
                  <a:lnTo>
                    <a:pt x="42457" y="24336"/>
                  </a:lnTo>
                  <a:lnTo>
                    <a:pt x="44196" y="17525"/>
                  </a:lnTo>
                  <a:lnTo>
                    <a:pt x="42457" y="10715"/>
                  </a:lnTo>
                  <a:lnTo>
                    <a:pt x="37719" y="5143"/>
                  </a:lnTo>
                  <a:lnTo>
                    <a:pt x="30694" y="1381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56226" y="456361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0" y="17525"/>
                  </a:moveTo>
                  <a:lnTo>
                    <a:pt x="1738" y="10715"/>
                  </a:lnTo>
                  <a:lnTo>
                    <a:pt x="6477" y="5143"/>
                  </a:lnTo>
                  <a:lnTo>
                    <a:pt x="13501" y="1381"/>
                  </a:lnTo>
                  <a:lnTo>
                    <a:pt x="22098" y="0"/>
                  </a:lnTo>
                  <a:lnTo>
                    <a:pt x="30694" y="1381"/>
                  </a:lnTo>
                  <a:lnTo>
                    <a:pt x="37719" y="5143"/>
                  </a:lnTo>
                  <a:lnTo>
                    <a:pt x="42457" y="10715"/>
                  </a:lnTo>
                  <a:lnTo>
                    <a:pt x="44196" y="17525"/>
                  </a:lnTo>
                  <a:lnTo>
                    <a:pt x="42457" y="24336"/>
                  </a:lnTo>
                  <a:lnTo>
                    <a:pt x="37718" y="29908"/>
                  </a:lnTo>
                  <a:lnTo>
                    <a:pt x="30694" y="33670"/>
                  </a:lnTo>
                  <a:lnTo>
                    <a:pt x="22098" y="35051"/>
                  </a:lnTo>
                  <a:lnTo>
                    <a:pt x="13501" y="33670"/>
                  </a:lnTo>
                  <a:lnTo>
                    <a:pt x="6476" y="29908"/>
                  </a:lnTo>
                  <a:lnTo>
                    <a:pt x="1738" y="24336"/>
                  </a:lnTo>
                  <a:lnTo>
                    <a:pt x="0" y="175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10528" y="5848350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>
                  <a:moveTo>
                    <a:pt x="0" y="0"/>
                  </a:moveTo>
                  <a:lnTo>
                    <a:pt x="1491233" y="0"/>
                  </a:lnTo>
                </a:path>
                <a:path w="1868804">
                  <a:moveTo>
                    <a:pt x="1643633" y="0"/>
                  </a:moveTo>
                  <a:lnTo>
                    <a:pt x="1868424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65998" y="5308854"/>
              <a:ext cx="1905" cy="538480"/>
            </a:xfrm>
            <a:custGeom>
              <a:avLst/>
              <a:gdLst/>
              <a:ahLst/>
              <a:cxnLst/>
              <a:rect l="l" t="t" r="r" b="b"/>
              <a:pathLst>
                <a:path w="1904" h="538479">
                  <a:moveTo>
                    <a:pt x="0" y="0"/>
                  </a:moveTo>
                  <a:lnTo>
                    <a:pt x="1524" y="5379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67172" y="3296411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93386" y="3198113"/>
              <a:ext cx="635635" cy="307975"/>
            </a:xfrm>
            <a:custGeom>
              <a:avLst/>
              <a:gdLst/>
              <a:ahLst/>
              <a:cxnLst/>
              <a:rect l="l" t="t" r="r" b="b"/>
              <a:pathLst>
                <a:path w="635635" h="307975">
                  <a:moveTo>
                    <a:pt x="635508" y="150875"/>
                  </a:moveTo>
                  <a:lnTo>
                    <a:pt x="379475" y="152400"/>
                  </a:lnTo>
                </a:path>
                <a:path w="635635" h="307975">
                  <a:moveTo>
                    <a:pt x="0" y="142112"/>
                  </a:moveTo>
                  <a:lnTo>
                    <a:pt x="7245" y="97194"/>
                  </a:lnTo>
                  <a:lnTo>
                    <a:pt x="27419" y="58183"/>
                  </a:lnTo>
                  <a:lnTo>
                    <a:pt x="58183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241935" y="0"/>
                  </a:lnTo>
                  <a:lnTo>
                    <a:pt x="286853" y="7245"/>
                  </a:lnTo>
                  <a:lnTo>
                    <a:pt x="325864" y="27419"/>
                  </a:lnTo>
                  <a:lnTo>
                    <a:pt x="356628" y="58183"/>
                  </a:lnTo>
                  <a:lnTo>
                    <a:pt x="376802" y="97194"/>
                  </a:lnTo>
                  <a:lnTo>
                    <a:pt x="384048" y="142112"/>
                  </a:lnTo>
                  <a:lnTo>
                    <a:pt x="384048" y="165735"/>
                  </a:lnTo>
                  <a:lnTo>
                    <a:pt x="376802" y="210653"/>
                  </a:lnTo>
                  <a:lnTo>
                    <a:pt x="356628" y="249664"/>
                  </a:lnTo>
                  <a:lnTo>
                    <a:pt x="325864" y="280428"/>
                  </a:lnTo>
                  <a:lnTo>
                    <a:pt x="286853" y="300602"/>
                  </a:lnTo>
                  <a:lnTo>
                    <a:pt x="241935" y="307848"/>
                  </a:lnTo>
                  <a:lnTo>
                    <a:pt x="142112" y="307848"/>
                  </a:lnTo>
                  <a:lnTo>
                    <a:pt x="97194" y="300602"/>
                  </a:lnTo>
                  <a:lnTo>
                    <a:pt x="58183" y="280428"/>
                  </a:lnTo>
                  <a:lnTo>
                    <a:pt x="27419" y="249664"/>
                  </a:lnTo>
                  <a:lnTo>
                    <a:pt x="7245" y="210653"/>
                  </a:lnTo>
                  <a:lnTo>
                    <a:pt x="0" y="165735"/>
                  </a:lnTo>
                  <a:lnTo>
                    <a:pt x="0" y="14211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001259" y="3227070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12812" y="2758439"/>
            <a:ext cx="4775200" cy="1647825"/>
            <a:chOff x="912812" y="2758439"/>
            <a:chExt cx="4775200" cy="1647825"/>
          </a:xfrm>
        </p:grpSpPr>
        <p:sp>
          <p:nvSpPr>
            <p:cNvPr id="78" name="object 78"/>
            <p:cNvSpPr/>
            <p:nvPr/>
          </p:nvSpPr>
          <p:spPr>
            <a:xfrm>
              <a:off x="5567171" y="2758439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47672" y="2811779"/>
              <a:ext cx="3694429" cy="0"/>
            </a:xfrm>
            <a:custGeom>
              <a:avLst/>
              <a:gdLst/>
              <a:ahLst/>
              <a:cxnLst/>
              <a:rect l="l" t="t" r="r" b="b"/>
              <a:pathLst>
                <a:path w="3694429">
                  <a:moveTo>
                    <a:pt x="415290" y="0"/>
                  </a:moveTo>
                  <a:lnTo>
                    <a:pt x="2495550" y="0"/>
                  </a:lnTo>
                </a:path>
                <a:path w="3694429">
                  <a:moveTo>
                    <a:pt x="2647950" y="0"/>
                  </a:moveTo>
                  <a:lnTo>
                    <a:pt x="3694176" y="0"/>
                  </a:lnTo>
                </a:path>
                <a:path w="3694429">
                  <a:moveTo>
                    <a:pt x="0" y="0"/>
                  </a:moveTo>
                  <a:lnTo>
                    <a:pt x="26289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25829" y="3318509"/>
              <a:ext cx="1117600" cy="1074420"/>
            </a:xfrm>
            <a:custGeom>
              <a:avLst/>
              <a:gdLst/>
              <a:ahLst/>
              <a:cxnLst/>
              <a:rect l="l" t="t" r="r" b="b"/>
              <a:pathLst>
                <a:path w="1117600" h="1074420">
                  <a:moveTo>
                    <a:pt x="0" y="1074420"/>
                  </a:moveTo>
                  <a:lnTo>
                    <a:pt x="1117092" y="1074420"/>
                  </a:lnTo>
                  <a:lnTo>
                    <a:pt x="1117092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811527" y="3467861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70254" y="3639439"/>
            <a:ext cx="814069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15570" marR="5080" indent="-103505">
              <a:lnSpc>
                <a:spcPts val="1210"/>
              </a:lnSpc>
              <a:spcBef>
                <a:spcPts val="330"/>
              </a:spcBef>
            </a:pPr>
            <a:r>
              <a:rPr sz="1200" b="1" spc="-10" dirty="0">
                <a:latin typeface="Arial"/>
                <a:cs typeface="Arial"/>
              </a:rPr>
              <a:t>Instruction 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68451" y="3467861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3944" y="3493008"/>
            <a:ext cx="864235" cy="100965"/>
            <a:chOff x="63944" y="3493008"/>
            <a:chExt cx="864235" cy="100965"/>
          </a:xfrm>
        </p:grpSpPr>
        <p:sp>
          <p:nvSpPr>
            <p:cNvPr id="85" name="object 85"/>
            <p:cNvSpPr/>
            <p:nvPr/>
          </p:nvSpPr>
          <p:spPr>
            <a:xfrm>
              <a:off x="196595" y="3493008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3"/>
                  </a:lnTo>
                  <a:lnTo>
                    <a:pt x="118872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961" y="3544062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9244" y="3493008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80" h="100964">
                  <a:moveTo>
                    <a:pt x="0" y="0"/>
                  </a:moveTo>
                  <a:lnTo>
                    <a:pt x="0" y="100583"/>
                  </a:lnTo>
                  <a:lnTo>
                    <a:pt x="118872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4933" y="3544062"/>
              <a:ext cx="256540" cy="1905"/>
            </a:xfrm>
            <a:custGeom>
              <a:avLst/>
              <a:gdLst/>
              <a:ahLst/>
              <a:cxnLst/>
              <a:rect l="l" t="t" r="r" b="b"/>
              <a:pathLst>
                <a:path w="256540" h="1904">
                  <a:moveTo>
                    <a:pt x="2560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1658" y="3010661"/>
            <a:ext cx="306705" cy="107442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20788" y="2226500"/>
            <a:ext cx="1271270" cy="963294"/>
            <a:chOff x="720788" y="2226500"/>
            <a:chExt cx="1271270" cy="963294"/>
          </a:xfrm>
        </p:grpSpPr>
        <p:sp>
          <p:nvSpPr>
            <p:cNvPr id="91" name="object 91"/>
            <p:cNvSpPr/>
            <p:nvPr/>
          </p:nvSpPr>
          <p:spPr>
            <a:xfrm>
              <a:off x="1467612" y="2374392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3806" y="2426970"/>
              <a:ext cx="792480" cy="1905"/>
            </a:xfrm>
            <a:custGeom>
              <a:avLst/>
              <a:gdLst/>
              <a:ahLst/>
              <a:cxnLst/>
              <a:rect l="l" t="t" r="r" b="b"/>
              <a:pathLst>
                <a:path w="792480" h="1905">
                  <a:moveTo>
                    <a:pt x="7924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467612" y="291236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94054" y="2964942"/>
              <a:ext cx="332740" cy="1905"/>
            </a:xfrm>
            <a:custGeom>
              <a:avLst/>
              <a:gdLst/>
              <a:ahLst/>
              <a:cxnLst/>
              <a:rect l="l" t="t" r="r" b="b"/>
              <a:pathLst>
                <a:path w="332740" h="1905">
                  <a:moveTo>
                    <a:pt x="3322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578101" y="2239518"/>
              <a:ext cx="382905" cy="920750"/>
            </a:xfrm>
            <a:custGeom>
              <a:avLst/>
              <a:gdLst/>
              <a:ahLst/>
              <a:cxnLst/>
              <a:rect l="l" t="t" r="r" b="b"/>
              <a:pathLst>
                <a:path w="382905" h="920750">
                  <a:moveTo>
                    <a:pt x="0" y="0"/>
                  </a:moveTo>
                  <a:lnTo>
                    <a:pt x="0" y="384048"/>
                  </a:lnTo>
                  <a:lnTo>
                    <a:pt x="76199" y="460248"/>
                  </a:lnTo>
                  <a:lnTo>
                    <a:pt x="0" y="537972"/>
                  </a:lnTo>
                  <a:lnTo>
                    <a:pt x="0" y="920496"/>
                  </a:lnTo>
                  <a:lnTo>
                    <a:pt x="382523" y="690372"/>
                  </a:lnTo>
                  <a:lnTo>
                    <a:pt x="382523" y="23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78101" y="2239518"/>
              <a:ext cx="401320" cy="937260"/>
            </a:xfrm>
            <a:custGeom>
              <a:avLst/>
              <a:gdLst/>
              <a:ahLst/>
              <a:cxnLst/>
              <a:rect l="l" t="t" r="r" b="b"/>
              <a:pathLst>
                <a:path w="401319" h="937260">
                  <a:moveTo>
                    <a:pt x="0" y="0"/>
                  </a:moveTo>
                  <a:lnTo>
                    <a:pt x="0" y="384048"/>
                  </a:lnTo>
                  <a:lnTo>
                    <a:pt x="76199" y="460248"/>
                  </a:lnTo>
                  <a:lnTo>
                    <a:pt x="0" y="537972"/>
                  </a:lnTo>
                  <a:lnTo>
                    <a:pt x="0" y="920496"/>
                  </a:lnTo>
                  <a:lnTo>
                    <a:pt x="382523" y="690372"/>
                  </a:lnTo>
                  <a:lnTo>
                    <a:pt x="382523" y="230124"/>
                  </a:lnTo>
                  <a:lnTo>
                    <a:pt x="0" y="0"/>
                  </a:lnTo>
                  <a:close/>
                </a:path>
                <a:path w="401319" h="937260">
                  <a:moveTo>
                    <a:pt x="16763" y="16764"/>
                  </a:moveTo>
                  <a:lnTo>
                    <a:pt x="16763" y="400812"/>
                  </a:lnTo>
                  <a:lnTo>
                    <a:pt x="94487" y="477012"/>
                  </a:lnTo>
                  <a:lnTo>
                    <a:pt x="16763" y="553212"/>
                  </a:lnTo>
                  <a:lnTo>
                    <a:pt x="16763" y="937260"/>
                  </a:lnTo>
                  <a:lnTo>
                    <a:pt x="400811" y="707136"/>
                  </a:lnTo>
                  <a:lnTo>
                    <a:pt x="400811" y="246887"/>
                  </a:lnTo>
                  <a:lnTo>
                    <a:pt x="16763" y="167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044651" y="288048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624330" y="2453385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6961" y="1933194"/>
            <a:ext cx="6446520" cy="1628139"/>
          </a:xfrm>
          <a:custGeom>
            <a:avLst/>
            <a:gdLst/>
            <a:ahLst/>
            <a:cxnLst/>
            <a:rect l="l" t="t" r="r" b="b"/>
            <a:pathLst>
              <a:path w="6446520" h="1628139">
                <a:moveTo>
                  <a:pt x="656844" y="493775"/>
                </a:moveTo>
                <a:lnTo>
                  <a:pt x="658368" y="1610867"/>
                </a:lnTo>
              </a:path>
              <a:path w="6446520" h="1628139">
                <a:moveTo>
                  <a:pt x="0" y="111251"/>
                </a:moveTo>
                <a:lnTo>
                  <a:pt x="1524" y="1610867"/>
                </a:lnTo>
              </a:path>
              <a:path w="6446520" h="1628139">
                <a:moveTo>
                  <a:pt x="6446520" y="0"/>
                </a:moveTo>
                <a:lnTo>
                  <a:pt x="1040891" y="1523"/>
                </a:lnTo>
              </a:path>
              <a:path w="6446520" h="1628139">
                <a:moveTo>
                  <a:pt x="5602224" y="690371"/>
                </a:moveTo>
                <a:lnTo>
                  <a:pt x="5602224" y="1074419"/>
                </a:lnTo>
                <a:lnTo>
                  <a:pt x="5679948" y="1150619"/>
                </a:lnTo>
                <a:lnTo>
                  <a:pt x="5602224" y="1226819"/>
                </a:lnTo>
                <a:lnTo>
                  <a:pt x="5602224" y="1610867"/>
                </a:lnTo>
                <a:lnTo>
                  <a:pt x="5986272" y="1380743"/>
                </a:lnTo>
                <a:lnTo>
                  <a:pt x="5986272" y="920495"/>
                </a:lnTo>
                <a:lnTo>
                  <a:pt x="5602224" y="690371"/>
                </a:lnTo>
                <a:close/>
              </a:path>
              <a:path w="6446520" h="1628139">
                <a:moveTo>
                  <a:pt x="5620512" y="707135"/>
                </a:moveTo>
                <a:lnTo>
                  <a:pt x="5620512" y="1089659"/>
                </a:lnTo>
                <a:lnTo>
                  <a:pt x="5696712" y="1167383"/>
                </a:lnTo>
                <a:lnTo>
                  <a:pt x="5620512" y="1243583"/>
                </a:lnTo>
                <a:lnTo>
                  <a:pt x="5620512" y="1627631"/>
                </a:lnTo>
                <a:lnTo>
                  <a:pt x="6004560" y="1397507"/>
                </a:lnTo>
                <a:lnTo>
                  <a:pt x="6004560" y="937259"/>
                </a:lnTo>
                <a:lnTo>
                  <a:pt x="5620512" y="70713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726938" y="2837434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707373" y="4883658"/>
            <a:ext cx="169545" cy="554990"/>
          </a:xfrm>
          <a:custGeom>
            <a:avLst/>
            <a:gdLst/>
            <a:ahLst/>
            <a:cxnLst/>
            <a:rect l="l" t="t" r="r" b="b"/>
            <a:pathLst>
              <a:path w="169545" h="554989">
                <a:moveTo>
                  <a:pt x="0" y="0"/>
                </a:moveTo>
                <a:lnTo>
                  <a:pt x="0" y="536448"/>
                </a:lnTo>
                <a:lnTo>
                  <a:pt x="153924" y="425323"/>
                </a:lnTo>
                <a:lnTo>
                  <a:pt x="153924" y="118999"/>
                </a:lnTo>
                <a:lnTo>
                  <a:pt x="0" y="0"/>
                </a:lnTo>
                <a:close/>
              </a:path>
              <a:path w="169545" h="554989">
                <a:moveTo>
                  <a:pt x="16764" y="16764"/>
                </a:moveTo>
                <a:lnTo>
                  <a:pt x="16764" y="554736"/>
                </a:lnTo>
                <a:lnTo>
                  <a:pt x="169164" y="443611"/>
                </a:lnTo>
                <a:lnTo>
                  <a:pt x="169164" y="135763"/>
                </a:lnTo>
                <a:lnTo>
                  <a:pt x="16764" y="167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745093" y="4996941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745093" y="5098541"/>
            <a:ext cx="94615" cy="2349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2225" marR="5080" indent="-10160">
              <a:lnSpc>
                <a:spcPts val="810"/>
              </a:lnSpc>
              <a:spcBef>
                <a:spcPts val="145"/>
              </a:spcBef>
            </a:pP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3944" y="1766252"/>
            <a:ext cx="6486525" cy="3152140"/>
            <a:chOff x="63944" y="1766252"/>
            <a:chExt cx="6486525" cy="3152140"/>
          </a:xfrm>
        </p:grpSpPr>
        <p:sp>
          <p:nvSpPr>
            <p:cNvPr id="105" name="object 105"/>
            <p:cNvSpPr/>
            <p:nvPr/>
          </p:nvSpPr>
          <p:spPr>
            <a:xfrm>
              <a:off x="4843272" y="329641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58690" y="3348989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46497" y="48699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26035" y="0"/>
                  </a:moveTo>
                  <a:lnTo>
                    <a:pt x="7492" y="0"/>
                  </a:lnTo>
                  <a:lnTo>
                    <a:pt x="0" y="7873"/>
                  </a:lnTo>
                  <a:lnTo>
                    <a:pt x="0" y="17525"/>
                  </a:lnTo>
                  <a:lnTo>
                    <a:pt x="0" y="27177"/>
                  </a:lnTo>
                  <a:lnTo>
                    <a:pt x="7492" y="35051"/>
                  </a:lnTo>
                  <a:lnTo>
                    <a:pt x="26035" y="35051"/>
                  </a:lnTo>
                  <a:lnTo>
                    <a:pt x="33527" y="27177"/>
                  </a:lnTo>
                  <a:lnTo>
                    <a:pt x="33527" y="7873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46497" y="48699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7873"/>
                  </a:lnTo>
                  <a:lnTo>
                    <a:pt x="7492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7" y="7873"/>
                  </a:lnTo>
                  <a:lnTo>
                    <a:pt x="33527" y="17525"/>
                  </a:lnTo>
                  <a:lnTo>
                    <a:pt x="33527" y="27177"/>
                  </a:lnTo>
                  <a:lnTo>
                    <a:pt x="26035" y="35051"/>
                  </a:lnTo>
                  <a:lnTo>
                    <a:pt x="16763" y="35051"/>
                  </a:lnTo>
                  <a:lnTo>
                    <a:pt x="7492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50279" y="3084575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09">
                  <a:moveTo>
                    <a:pt x="275081" y="0"/>
                  </a:moveTo>
                  <a:lnTo>
                    <a:pt x="486155" y="0"/>
                  </a:lnTo>
                </a:path>
                <a:path w="486409">
                  <a:moveTo>
                    <a:pt x="0" y="0"/>
                  </a:moveTo>
                  <a:lnTo>
                    <a:pt x="122681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56309" y="1779269"/>
              <a:ext cx="170815" cy="553720"/>
            </a:xfrm>
            <a:custGeom>
              <a:avLst/>
              <a:gdLst/>
              <a:ahLst/>
              <a:cxnLst/>
              <a:rect l="l" t="t" r="r" b="b"/>
              <a:pathLst>
                <a:path w="170815" h="553719">
                  <a:moveTo>
                    <a:pt x="152400" y="0"/>
                  </a:moveTo>
                  <a:lnTo>
                    <a:pt x="152400" y="537971"/>
                  </a:lnTo>
                  <a:lnTo>
                    <a:pt x="0" y="426846"/>
                  </a:lnTo>
                  <a:lnTo>
                    <a:pt x="0" y="118999"/>
                  </a:lnTo>
                  <a:lnTo>
                    <a:pt x="152400" y="0"/>
                  </a:lnTo>
                  <a:close/>
                </a:path>
                <a:path w="170815" h="553719">
                  <a:moveTo>
                    <a:pt x="170687" y="16763"/>
                  </a:moveTo>
                  <a:lnTo>
                    <a:pt x="170687" y="553212"/>
                  </a:lnTo>
                  <a:lnTo>
                    <a:pt x="16764" y="442087"/>
                  </a:lnTo>
                  <a:lnTo>
                    <a:pt x="16764" y="135762"/>
                  </a:lnTo>
                  <a:lnTo>
                    <a:pt x="170687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1" y="1914143"/>
              <a:ext cx="272796" cy="30632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6961" y="2044445"/>
              <a:ext cx="2040889" cy="767080"/>
            </a:xfrm>
            <a:custGeom>
              <a:avLst/>
              <a:gdLst/>
              <a:ahLst/>
              <a:cxnLst/>
              <a:rect l="l" t="t" r="r" b="b"/>
              <a:pathLst>
                <a:path w="2040889" h="767080">
                  <a:moveTo>
                    <a:pt x="2039112" y="118871"/>
                  </a:moveTo>
                  <a:lnTo>
                    <a:pt x="1040891" y="120395"/>
                  </a:lnTo>
                </a:path>
                <a:path w="2040889" h="767080">
                  <a:moveTo>
                    <a:pt x="844296" y="0"/>
                  </a:moveTo>
                  <a:lnTo>
                    <a:pt x="0" y="1524"/>
                  </a:lnTo>
                </a:path>
                <a:path w="2040889" h="767080">
                  <a:moveTo>
                    <a:pt x="2039112" y="118871"/>
                  </a:moveTo>
                  <a:lnTo>
                    <a:pt x="2040636" y="7665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94737" y="2797301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80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94737" y="1933193"/>
              <a:ext cx="4430395" cy="2796540"/>
            </a:xfrm>
            <a:custGeom>
              <a:avLst/>
              <a:gdLst/>
              <a:ahLst/>
              <a:cxnLst/>
              <a:rect l="l" t="t" r="r" b="b"/>
              <a:pathLst>
                <a:path w="4430395" h="2796540">
                  <a:moveTo>
                    <a:pt x="0" y="881633"/>
                  </a:moveTo>
                  <a:lnTo>
                    <a:pt x="1672" y="874823"/>
                  </a:lnTo>
                  <a:lnTo>
                    <a:pt x="6238" y="869251"/>
                  </a:lnTo>
                  <a:lnTo>
                    <a:pt x="13019" y="865489"/>
                  </a:lnTo>
                  <a:lnTo>
                    <a:pt x="21336" y="864107"/>
                  </a:lnTo>
                  <a:lnTo>
                    <a:pt x="29652" y="865489"/>
                  </a:lnTo>
                  <a:lnTo>
                    <a:pt x="36433" y="869251"/>
                  </a:lnTo>
                  <a:lnTo>
                    <a:pt x="40999" y="874823"/>
                  </a:lnTo>
                  <a:lnTo>
                    <a:pt x="42672" y="881633"/>
                  </a:lnTo>
                  <a:lnTo>
                    <a:pt x="40999" y="888444"/>
                  </a:lnTo>
                  <a:lnTo>
                    <a:pt x="36433" y="894016"/>
                  </a:lnTo>
                  <a:lnTo>
                    <a:pt x="29652" y="897778"/>
                  </a:lnTo>
                  <a:lnTo>
                    <a:pt x="21336" y="899159"/>
                  </a:lnTo>
                  <a:lnTo>
                    <a:pt x="13019" y="897778"/>
                  </a:lnTo>
                  <a:lnTo>
                    <a:pt x="6238" y="894016"/>
                  </a:lnTo>
                  <a:lnTo>
                    <a:pt x="1672" y="888444"/>
                  </a:lnTo>
                  <a:lnTo>
                    <a:pt x="0" y="881633"/>
                  </a:lnTo>
                  <a:close/>
                </a:path>
                <a:path w="4430395" h="2796540">
                  <a:moveTo>
                    <a:pt x="4428744" y="0"/>
                  </a:moveTo>
                  <a:lnTo>
                    <a:pt x="4430268" y="1150619"/>
                  </a:lnTo>
                </a:path>
                <a:path w="4430395" h="2796540">
                  <a:moveTo>
                    <a:pt x="4428744" y="2455163"/>
                  </a:moveTo>
                  <a:lnTo>
                    <a:pt x="4430268" y="279653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841498" y="3501389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835655" y="3555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15510" y="6022949"/>
            <a:ext cx="657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ID/EX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884290" y="6022949"/>
            <a:ext cx="8934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EX/MEM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628890" y="6022949"/>
            <a:ext cx="98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MEM/WB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191511" y="2420111"/>
            <a:ext cx="5981700" cy="3619500"/>
            <a:chOff x="2191511" y="2420111"/>
            <a:chExt cx="5981700" cy="3619500"/>
          </a:xfrm>
        </p:grpSpPr>
        <p:sp>
          <p:nvSpPr>
            <p:cNvPr id="121" name="object 121"/>
            <p:cNvSpPr/>
            <p:nvPr/>
          </p:nvSpPr>
          <p:spPr>
            <a:xfrm>
              <a:off x="22105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105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43222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43222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729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729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017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017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44361" y="419176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5361" y="4152900"/>
              <a:ext cx="228599" cy="77724"/>
            </a:xfrm>
            <a:prstGeom prst="rect">
              <a:avLst/>
            </a:prstGeom>
          </p:spPr>
        </p:pic>
      </p:grpSp>
      <p:sp>
        <p:nvSpPr>
          <p:cNvPr id="131" name="object 131"/>
          <p:cNvSpPr txBox="1"/>
          <p:nvPr/>
        </p:nvSpPr>
        <p:spPr>
          <a:xfrm>
            <a:off x="6594729" y="4069460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Zero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415920" y="2927730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64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404228" y="3186429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97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233409" y="3186429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64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51375" y="2927730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128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374773" y="1982850"/>
            <a:ext cx="6733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baseline="3472" dirty="0">
                <a:solidFill>
                  <a:srgbClr val="FF0000"/>
                </a:solidFill>
                <a:latin typeface="Tahoma"/>
                <a:cs typeface="Tahoma"/>
              </a:rPr>
              <a:t>Pipeline</a:t>
            </a:r>
            <a:r>
              <a:rPr sz="2400" b="1" spc="-97" baseline="34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5" baseline="3472" dirty="0">
                <a:solidFill>
                  <a:srgbClr val="FF0000"/>
                </a:solidFill>
                <a:latin typeface="Tahoma"/>
                <a:cs typeface="Tahoma"/>
              </a:rPr>
              <a:t>registers</a:t>
            </a:r>
            <a:r>
              <a:rPr sz="2400" b="1" spc="-209" baseline="3472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(datayı</a:t>
            </a:r>
            <a:r>
              <a:rPr sz="1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saklamak</a:t>
            </a:r>
            <a:r>
              <a:rPr sz="16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için</a:t>
            </a:r>
            <a:r>
              <a:rPr sz="1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yeterince</a:t>
            </a:r>
            <a:r>
              <a:rPr sz="1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genişliktedirler)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665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Pipelined</a:t>
            </a:r>
            <a:r>
              <a:rPr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4773" y="1967611"/>
            <a:ext cx="1803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Pipeline</a:t>
            </a:r>
            <a:r>
              <a:rPr sz="16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registers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361" y="2201417"/>
            <a:ext cx="918210" cy="396240"/>
          </a:xfrm>
          <a:custGeom>
            <a:avLst/>
            <a:gdLst/>
            <a:ahLst/>
            <a:cxnLst/>
            <a:rect l="l" t="t" r="r" b="b"/>
            <a:pathLst>
              <a:path w="918210" h="396239">
                <a:moveTo>
                  <a:pt x="55625" y="325628"/>
                </a:moveTo>
                <a:lnTo>
                  <a:pt x="0" y="390144"/>
                </a:lnTo>
                <a:lnTo>
                  <a:pt x="84962" y="395986"/>
                </a:lnTo>
                <a:lnTo>
                  <a:pt x="76172" y="374904"/>
                </a:lnTo>
                <a:lnTo>
                  <a:pt x="62483" y="374904"/>
                </a:lnTo>
                <a:lnTo>
                  <a:pt x="54863" y="356616"/>
                </a:lnTo>
                <a:lnTo>
                  <a:pt x="66521" y="351757"/>
                </a:lnTo>
                <a:lnTo>
                  <a:pt x="55625" y="325628"/>
                </a:lnTo>
                <a:close/>
              </a:path>
              <a:path w="918210" h="396239">
                <a:moveTo>
                  <a:pt x="66521" y="351757"/>
                </a:moveTo>
                <a:lnTo>
                  <a:pt x="54863" y="356616"/>
                </a:lnTo>
                <a:lnTo>
                  <a:pt x="62483" y="374904"/>
                </a:lnTo>
                <a:lnTo>
                  <a:pt x="74146" y="370043"/>
                </a:lnTo>
                <a:lnTo>
                  <a:pt x="66521" y="351757"/>
                </a:lnTo>
                <a:close/>
              </a:path>
              <a:path w="918210" h="396239">
                <a:moveTo>
                  <a:pt x="74146" y="370043"/>
                </a:moveTo>
                <a:lnTo>
                  <a:pt x="62483" y="374904"/>
                </a:lnTo>
                <a:lnTo>
                  <a:pt x="76172" y="374904"/>
                </a:lnTo>
                <a:lnTo>
                  <a:pt x="74146" y="370043"/>
                </a:lnTo>
                <a:close/>
              </a:path>
              <a:path w="918210" h="396239">
                <a:moveTo>
                  <a:pt x="910589" y="0"/>
                </a:moveTo>
                <a:lnTo>
                  <a:pt x="66521" y="351757"/>
                </a:lnTo>
                <a:lnTo>
                  <a:pt x="74146" y="370043"/>
                </a:lnTo>
                <a:lnTo>
                  <a:pt x="918210" y="18287"/>
                </a:lnTo>
                <a:lnTo>
                  <a:pt x="9105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674556" y="2200655"/>
            <a:ext cx="5251450" cy="2741930"/>
            <a:chOff x="2674556" y="2200655"/>
            <a:chExt cx="5251450" cy="2741930"/>
          </a:xfrm>
        </p:grpSpPr>
        <p:sp>
          <p:nvSpPr>
            <p:cNvPr id="6" name="object 6"/>
            <p:cNvSpPr/>
            <p:nvPr/>
          </p:nvSpPr>
          <p:spPr>
            <a:xfrm>
              <a:off x="3502533" y="2200655"/>
              <a:ext cx="4423410" cy="421640"/>
            </a:xfrm>
            <a:custGeom>
              <a:avLst/>
              <a:gdLst/>
              <a:ahLst/>
              <a:cxnLst/>
              <a:rect l="l" t="t" r="r" b="b"/>
              <a:pathLst>
                <a:path w="4423409" h="421639">
                  <a:moveTo>
                    <a:pt x="841629" y="314706"/>
                  </a:moveTo>
                  <a:lnTo>
                    <a:pt x="829843" y="302260"/>
                  </a:lnTo>
                  <a:lnTo>
                    <a:pt x="783082" y="252857"/>
                  </a:lnTo>
                  <a:lnTo>
                    <a:pt x="773430" y="279387"/>
                  </a:lnTo>
                  <a:lnTo>
                    <a:pt x="6858" y="635"/>
                  </a:lnTo>
                  <a:lnTo>
                    <a:pt x="0" y="19177"/>
                  </a:lnTo>
                  <a:lnTo>
                    <a:pt x="766686" y="297967"/>
                  </a:lnTo>
                  <a:lnTo>
                    <a:pt x="757047" y="324485"/>
                  </a:lnTo>
                  <a:lnTo>
                    <a:pt x="841629" y="314706"/>
                  </a:lnTo>
                  <a:close/>
                </a:path>
                <a:path w="4423409" h="421639">
                  <a:moveTo>
                    <a:pt x="2594229" y="314706"/>
                  </a:moveTo>
                  <a:lnTo>
                    <a:pt x="2523998" y="266573"/>
                  </a:lnTo>
                  <a:lnTo>
                    <a:pt x="2520150" y="294449"/>
                  </a:lnTo>
                  <a:lnTo>
                    <a:pt x="385826" y="127"/>
                  </a:lnTo>
                  <a:lnTo>
                    <a:pt x="383032" y="19685"/>
                  </a:lnTo>
                  <a:lnTo>
                    <a:pt x="2517432" y="314121"/>
                  </a:lnTo>
                  <a:lnTo>
                    <a:pt x="2513584" y="342011"/>
                  </a:lnTo>
                  <a:lnTo>
                    <a:pt x="2590850" y="315849"/>
                  </a:lnTo>
                  <a:lnTo>
                    <a:pt x="2594229" y="314706"/>
                  </a:lnTo>
                  <a:close/>
                </a:path>
                <a:path w="4423409" h="421639">
                  <a:moveTo>
                    <a:pt x="4423029" y="390906"/>
                  </a:moveTo>
                  <a:lnTo>
                    <a:pt x="4351147" y="345313"/>
                  </a:lnTo>
                  <a:lnTo>
                    <a:pt x="4348277" y="373367"/>
                  </a:lnTo>
                  <a:lnTo>
                    <a:pt x="690245" y="0"/>
                  </a:lnTo>
                  <a:lnTo>
                    <a:pt x="688213" y="19812"/>
                  </a:lnTo>
                  <a:lnTo>
                    <a:pt x="4346257" y="393052"/>
                  </a:lnTo>
                  <a:lnTo>
                    <a:pt x="4343400" y="421132"/>
                  </a:lnTo>
                  <a:lnTo>
                    <a:pt x="4413986" y="394335"/>
                  </a:lnTo>
                  <a:lnTo>
                    <a:pt x="4423029" y="3909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2270" y="3854957"/>
              <a:ext cx="1381125" cy="1074420"/>
            </a:xfrm>
            <a:custGeom>
              <a:avLst/>
              <a:gdLst/>
              <a:ahLst/>
              <a:cxnLst/>
              <a:rect l="l" t="t" r="r" b="b"/>
              <a:pathLst>
                <a:path w="1381125" h="1074420">
                  <a:moveTo>
                    <a:pt x="0" y="1074420"/>
                  </a:moveTo>
                  <a:lnTo>
                    <a:pt x="1380744" y="1074420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5684" y="43373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7574" y="4388357"/>
              <a:ext cx="178435" cy="1905"/>
            </a:xfrm>
            <a:custGeom>
              <a:avLst/>
              <a:gdLst/>
              <a:ahLst/>
              <a:cxnLst/>
              <a:rect l="l" t="t" r="r" b="b"/>
              <a:pathLst>
                <a:path w="178435" h="1904">
                  <a:moveTo>
                    <a:pt x="178307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9731" y="3756659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3" y="0"/>
                  </a:moveTo>
                  <a:lnTo>
                    <a:pt x="0" y="0"/>
                  </a:lnTo>
                  <a:lnTo>
                    <a:pt x="42672" y="102107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3166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5" h="273050">
                  <a:moveTo>
                    <a:pt x="0" y="0"/>
                  </a:moveTo>
                  <a:lnTo>
                    <a:pt x="1523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3780" y="3756659"/>
              <a:ext cx="83820" cy="102235"/>
            </a:xfrm>
            <a:custGeom>
              <a:avLst/>
              <a:gdLst/>
              <a:ahLst/>
              <a:cxnLst/>
              <a:rect l="l" t="t" r="r" b="b"/>
              <a:pathLst>
                <a:path w="83820" h="102235">
                  <a:moveTo>
                    <a:pt x="83820" y="0"/>
                  </a:moveTo>
                  <a:lnTo>
                    <a:pt x="0" y="0"/>
                  </a:lnTo>
                  <a:lnTo>
                    <a:pt x="41148" y="102107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5690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0494" y="365531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62629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74541" y="365531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5534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55926" y="392810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29332" y="3598290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307" y="3835400"/>
            <a:ext cx="1283970" cy="8274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29"/>
              </a:spcBef>
              <a:tabLst>
                <a:tab pos="549275" algn="l"/>
                <a:tab pos="932815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ts val="910"/>
              </a:lnSpc>
              <a:spcBef>
                <a:spcPts val="130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  <a:p>
            <a:pPr marL="149225">
              <a:lnSpc>
                <a:spcPts val="1270"/>
              </a:lnSpc>
            </a:pPr>
            <a:r>
              <a:rPr sz="1200" b="1" dirty="0">
                <a:latin typeface="Arial"/>
                <a:cs typeface="Arial"/>
              </a:rPr>
              <a:t>Register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400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71517" y="3838892"/>
            <a:ext cx="2279015" cy="1117600"/>
            <a:chOff x="4271517" y="3838892"/>
            <a:chExt cx="2279015" cy="1117600"/>
          </a:xfrm>
        </p:grpSpPr>
        <p:sp>
          <p:nvSpPr>
            <p:cNvPr id="22" name="object 22"/>
            <p:cNvSpPr/>
            <p:nvPr/>
          </p:nvSpPr>
          <p:spPr>
            <a:xfrm>
              <a:off x="5491733" y="3851909"/>
              <a:ext cx="478790" cy="1091565"/>
            </a:xfrm>
            <a:custGeom>
              <a:avLst/>
              <a:gdLst/>
              <a:ahLst/>
              <a:cxnLst/>
              <a:rect l="l" t="t" r="r" b="b"/>
              <a:pathLst>
                <a:path w="478789" h="1091564">
                  <a:moveTo>
                    <a:pt x="0" y="0"/>
                  </a:moveTo>
                  <a:lnTo>
                    <a:pt x="0" y="460247"/>
                  </a:lnTo>
                  <a:lnTo>
                    <a:pt x="76200" y="536447"/>
                  </a:lnTo>
                  <a:lnTo>
                    <a:pt x="0" y="612647"/>
                  </a:lnTo>
                  <a:lnTo>
                    <a:pt x="0" y="1072895"/>
                  </a:lnTo>
                  <a:lnTo>
                    <a:pt x="460248" y="842771"/>
                  </a:lnTo>
                  <a:lnTo>
                    <a:pt x="460248" y="230123"/>
                  </a:lnTo>
                  <a:lnTo>
                    <a:pt x="0" y="0"/>
                  </a:lnTo>
                  <a:close/>
                </a:path>
                <a:path w="478789" h="1091564">
                  <a:moveTo>
                    <a:pt x="18287" y="16763"/>
                  </a:moveTo>
                  <a:lnTo>
                    <a:pt x="18287" y="477012"/>
                  </a:lnTo>
                  <a:lnTo>
                    <a:pt x="94487" y="554735"/>
                  </a:lnTo>
                  <a:lnTo>
                    <a:pt x="18287" y="630935"/>
                  </a:lnTo>
                  <a:lnTo>
                    <a:pt x="18287" y="1091183"/>
                  </a:lnTo>
                  <a:lnTo>
                    <a:pt x="478536" y="861059"/>
                  </a:lnTo>
                  <a:lnTo>
                    <a:pt x="478536" y="246887"/>
                  </a:lnTo>
                  <a:lnTo>
                    <a:pt x="18287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9719" y="4029455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1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85487" y="4082795"/>
              <a:ext cx="2251075" cy="306705"/>
            </a:xfrm>
            <a:custGeom>
              <a:avLst/>
              <a:gdLst/>
              <a:ahLst/>
              <a:cxnLst/>
              <a:rect l="l" t="t" r="r" b="b"/>
              <a:pathLst>
                <a:path w="2251075" h="306704">
                  <a:moveTo>
                    <a:pt x="310134" y="0"/>
                  </a:moveTo>
                  <a:lnTo>
                    <a:pt x="1168907" y="0"/>
                  </a:lnTo>
                </a:path>
                <a:path w="2251075" h="306704">
                  <a:moveTo>
                    <a:pt x="0" y="0"/>
                  </a:moveTo>
                  <a:lnTo>
                    <a:pt x="157734" y="0"/>
                  </a:lnTo>
                </a:path>
                <a:path w="2251075" h="306704">
                  <a:moveTo>
                    <a:pt x="2039874" y="306323"/>
                  </a:moveTo>
                  <a:lnTo>
                    <a:pt x="2250947" y="306323"/>
                  </a:lnTo>
                </a:path>
                <a:path w="2251075" h="306704">
                  <a:moveTo>
                    <a:pt x="1653540" y="306323"/>
                  </a:moveTo>
                  <a:lnTo>
                    <a:pt x="1887474" y="306323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47486" y="4099941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12950" y="3335972"/>
            <a:ext cx="7101205" cy="3019425"/>
            <a:chOff x="2012950" y="3335972"/>
            <a:chExt cx="7101205" cy="3019425"/>
          </a:xfrm>
        </p:grpSpPr>
        <p:sp>
          <p:nvSpPr>
            <p:cNvPr id="27" name="object 27"/>
            <p:cNvSpPr/>
            <p:nvPr/>
          </p:nvSpPr>
          <p:spPr>
            <a:xfrm>
              <a:off x="2687573" y="4388357"/>
              <a:ext cx="6413500" cy="1953895"/>
            </a:xfrm>
            <a:custGeom>
              <a:avLst/>
              <a:gdLst/>
              <a:ahLst/>
              <a:cxnLst/>
              <a:rect l="l" t="t" r="r" b="b"/>
              <a:pathLst>
                <a:path w="6413500" h="1953895">
                  <a:moveTo>
                    <a:pt x="6411468" y="1952244"/>
                  </a:moveTo>
                  <a:lnTo>
                    <a:pt x="0" y="1953768"/>
                  </a:lnTo>
                </a:path>
                <a:path w="6413500" h="1953895">
                  <a:moveTo>
                    <a:pt x="6411468" y="801624"/>
                  </a:moveTo>
                  <a:lnTo>
                    <a:pt x="6412992" y="1952244"/>
                  </a:lnTo>
                </a:path>
                <a:path w="6413500" h="1953895">
                  <a:moveTo>
                    <a:pt x="0" y="0"/>
                  </a:moveTo>
                  <a:lnTo>
                    <a:pt x="1524" y="19522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6920" y="3544823"/>
              <a:ext cx="1978660" cy="0"/>
            </a:xfrm>
            <a:custGeom>
              <a:avLst/>
              <a:gdLst/>
              <a:ahLst/>
              <a:cxnLst/>
              <a:rect l="l" t="t" r="r" b="b"/>
              <a:pathLst>
                <a:path w="1978660">
                  <a:moveTo>
                    <a:pt x="0" y="0"/>
                  </a:moveTo>
                  <a:lnTo>
                    <a:pt x="183642" y="0"/>
                  </a:lnTo>
                </a:path>
                <a:path w="1978660">
                  <a:moveTo>
                    <a:pt x="336042" y="0"/>
                  </a:moveTo>
                  <a:lnTo>
                    <a:pt x="1978151" y="0"/>
                  </a:lnTo>
                </a:path>
              </a:pathLst>
            </a:custGeom>
            <a:ln w="27431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97195" y="4524755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1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85488" y="4576571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310134" y="0"/>
                  </a:moveTo>
                  <a:lnTo>
                    <a:pt x="784860" y="0"/>
                  </a:lnTo>
                </a:path>
                <a:path w="784860">
                  <a:moveTo>
                    <a:pt x="0" y="0"/>
                  </a:moveTo>
                  <a:lnTo>
                    <a:pt x="157734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7195" y="4831079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1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5438" y="3348989"/>
              <a:ext cx="1172210" cy="2350135"/>
            </a:xfrm>
            <a:custGeom>
              <a:avLst/>
              <a:gdLst/>
              <a:ahLst/>
              <a:cxnLst/>
              <a:rect l="l" t="t" r="r" b="b"/>
              <a:pathLst>
                <a:path w="1172210" h="2350135">
                  <a:moveTo>
                    <a:pt x="1171956" y="1534668"/>
                  </a:moveTo>
                  <a:lnTo>
                    <a:pt x="873251" y="1536192"/>
                  </a:lnTo>
                </a:path>
                <a:path w="1172210" h="2350135">
                  <a:moveTo>
                    <a:pt x="873251" y="0"/>
                  </a:moveTo>
                  <a:lnTo>
                    <a:pt x="874776" y="1994916"/>
                  </a:lnTo>
                </a:path>
                <a:path w="1172210" h="2350135">
                  <a:moveTo>
                    <a:pt x="0" y="1788414"/>
                  </a:moveTo>
                  <a:lnTo>
                    <a:pt x="6723" y="1746760"/>
                  </a:lnTo>
                  <a:lnTo>
                    <a:pt x="25444" y="1710574"/>
                  </a:lnTo>
                  <a:lnTo>
                    <a:pt x="53986" y="1682032"/>
                  </a:lnTo>
                  <a:lnTo>
                    <a:pt x="90172" y="1663311"/>
                  </a:lnTo>
                  <a:lnTo>
                    <a:pt x="131825" y="1656588"/>
                  </a:lnTo>
                  <a:lnTo>
                    <a:pt x="173479" y="1663311"/>
                  </a:lnTo>
                  <a:lnTo>
                    <a:pt x="209665" y="1682032"/>
                  </a:lnTo>
                  <a:lnTo>
                    <a:pt x="238207" y="1710574"/>
                  </a:lnTo>
                  <a:lnTo>
                    <a:pt x="256928" y="1746760"/>
                  </a:lnTo>
                  <a:lnTo>
                    <a:pt x="263651" y="1788414"/>
                  </a:lnTo>
                  <a:lnTo>
                    <a:pt x="263651" y="2218182"/>
                  </a:lnTo>
                  <a:lnTo>
                    <a:pt x="256928" y="2259850"/>
                  </a:lnTo>
                  <a:lnTo>
                    <a:pt x="238207" y="2296038"/>
                  </a:lnTo>
                  <a:lnTo>
                    <a:pt x="209665" y="2324574"/>
                  </a:lnTo>
                  <a:lnTo>
                    <a:pt x="173479" y="2343287"/>
                  </a:lnTo>
                  <a:lnTo>
                    <a:pt x="131825" y="2350008"/>
                  </a:lnTo>
                  <a:lnTo>
                    <a:pt x="90172" y="2343287"/>
                  </a:lnTo>
                  <a:lnTo>
                    <a:pt x="53986" y="2324574"/>
                  </a:lnTo>
                  <a:lnTo>
                    <a:pt x="25444" y="2296038"/>
                  </a:lnTo>
                  <a:lnTo>
                    <a:pt x="6723" y="2259850"/>
                  </a:lnTo>
                  <a:lnTo>
                    <a:pt x="0" y="2218182"/>
                  </a:lnTo>
                  <a:lnTo>
                    <a:pt x="0" y="178841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08069" y="530885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602482" y="5166741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87104" y="5291328"/>
            <a:ext cx="1815464" cy="104139"/>
            <a:chOff x="2487104" y="5291328"/>
            <a:chExt cx="1815464" cy="104139"/>
          </a:xfrm>
        </p:grpSpPr>
        <p:sp>
          <p:nvSpPr>
            <p:cNvPr id="36" name="object 36"/>
            <p:cNvSpPr/>
            <p:nvPr/>
          </p:nvSpPr>
          <p:spPr>
            <a:xfrm>
              <a:off x="3768852" y="5291328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0122" y="5343906"/>
              <a:ext cx="1330960" cy="1905"/>
            </a:xfrm>
            <a:custGeom>
              <a:avLst/>
              <a:gdLst/>
              <a:ahLst/>
              <a:cxnLst/>
              <a:rect l="l" t="t" r="r" b="b"/>
              <a:pathLst>
                <a:path w="1330960" h="1904">
                  <a:moveTo>
                    <a:pt x="133045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22242" y="53088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69258" y="5020817"/>
            <a:ext cx="35306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05"/>
              </a:lnSpc>
              <a:tabLst>
                <a:tab pos="226695" algn="l"/>
              </a:tabLst>
            </a:pPr>
            <a:r>
              <a:rPr sz="1350" b="1" spc="-75" baseline="3086" dirty="0">
                <a:latin typeface="Arial"/>
                <a:cs typeface="Arial"/>
              </a:rPr>
              <a:t>X</a:t>
            </a:r>
            <a:r>
              <a:rPr sz="1350" b="1" baseline="3086" dirty="0">
                <a:latin typeface="Arial"/>
                <a:cs typeface="Arial"/>
              </a:rPr>
              <a:t>	</a:t>
            </a: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  <a:p>
            <a:pPr marL="12700" marR="249554" algn="just">
              <a:lnSpc>
                <a:spcPct val="93200"/>
              </a:lnSpc>
              <a:spcBef>
                <a:spcPts val="10"/>
              </a:spcBef>
            </a:pPr>
            <a:r>
              <a:rPr sz="900" b="1" spc="-50" dirty="0">
                <a:latin typeface="Arial"/>
                <a:cs typeface="Arial"/>
              </a:rPr>
              <a:t>T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87104" y="3531044"/>
            <a:ext cx="6624955" cy="2059305"/>
            <a:chOff x="2487104" y="3531044"/>
            <a:chExt cx="6624955" cy="2059305"/>
          </a:xfrm>
        </p:grpSpPr>
        <p:sp>
          <p:nvSpPr>
            <p:cNvPr id="41" name="object 41"/>
            <p:cNvSpPr/>
            <p:nvPr/>
          </p:nvSpPr>
          <p:spPr>
            <a:xfrm>
              <a:off x="4131564" y="5344667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79">
                  <a:moveTo>
                    <a:pt x="0" y="0"/>
                  </a:moveTo>
                  <a:lnTo>
                    <a:pt x="311658" y="0"/>
                  </a:lnTo>
                </a:path>
                <a:path w="640079">
                  <a:moveTo>
                    <a:pt x="464058" y="0"/>
                  </a:moveTo>
                  <a:lnTo>
                    <a:pt x="64007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00122" y="3544062"/>
              <a:ext cx="1905" cy="1800225"/>
            </a:xfrm>
            <a:custGeom>
              <a:avLst/>
              <a:gdLst/>
              <a:ahLst/>
              <a:cxnLst/>
              <a:rect l="l" t="t" r="r" b="b"/>
              <a:pathLst>
                <a:path w="1905" h="1800225">
                  <a:moveTo>
                    <a:pt x="0" y="0"/>
                  </a:moveTo>
                  <a:lnTo>
                    <a:pt x="1523" y="1799844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58177" y="4502658"/>
              <a:ext cx="1152525" cy="1074420"/>
            </a:xfrm>
            <a:custGeom>
              <a:avLst/>
              <a:gdLst/>
              <a:ahLst/>
              <a:cxnLst/>
              <a:rect l="l" t="t" r="r" b="b"/>
              <a:pathLst>
                <a:path w="1152525" h="1074420">
                  <a:moveTo>
                    <a:pt x="0" y="1074419"/>
                  </a:moveTo>
                  <a:lnTo>
                    <a:pt x="1152144" y="1074419"/>
                  </a:lnTo>
                  <a:lnTo>
                    <a:pt x="1152144" y="0"/>
                  </a:lnTo>
                  <a:lnTo>
                    <a:pt x="0" y="0"/>
                  </a:lnTo>
                  <a:lnTo>
                    <a:pt x="0" y="107441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68918" y="5189982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4" h="1904">
                  <a:moveTo>
                    <a:pt x="230124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801993" y="5233542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81190" y="4825060"/>
            <a:ext cx="914400" cy="36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>
              <a:lnSpc>
                <a:spcPts val="133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ts val="1330"/>
              </a:lnSpc>
            </a:pPr>
            <a:r>
              <a:rPr sz="1200" b="1" dirty="0">
                <a:latin typeface="Arial"/>
                <a:cs typeface="Arial"/>
              </a:rPr>
              <a:t>Memory</a:t>
            </a:r>
            <a:r>
              <a:rPr sz="1200" b="1" spc="345" dirty="0">
                <a:latin typeface="Arial"/>
                <a:cs typeface="Arial"/>
              </a:rPr>
              <a:t> </a:t>
            </a:r>
            <a:r>
              <a:rPr sz="1350" b="1" spc="-52" baseline="27777" dirty="0">
                <a:latin typeface="Arial"/>
                <a:cs typeface="Arial"/>
              </a:rPr>
              <a:t>RD</a:t>
            </a:r>
            <a:endParaRPr sz="1350" baseline="27777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510464" y="4678679"/>
            <a:ext cx="250190" cy="100965"/>
            <a:chOff x="6510464" y="4678679"/>
            <a:chExt cx="250190" cy="100965"/>
          </a:xfrm>
        </p:grpSpPr>
        <p:sp>
          <p:nvSpPr>
            <p:cNvPr id="48" name="object 48"/>
            <p:cNvSpPr/>
            <p:nvPr/>
          </p:nvSpPr>
          <p:spPr>
            <a:xfrm>
              <a:off x="6641592" y="4678679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2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23482" y="4729733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01993" y="4654042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953255" y="3651503"/>
            <a:ext cx="2585085" cy="2208530"/>
            <a:chOff x="3953255" y="3651503"/>
            <a:chExt cx="2585085" cy="2208530"/>
          </a:xfrm>
        </p:grpSpPr>
        <p:sp>
          <p:nvSpPr>
            <p:cNvPr id="52" name="object 52"/>
            <p:cNvSpPr/>
            <p:nvPr/>
          </p:nvSpPr>
          <p:spPr>
            <a:xfrm>
              <a:off x="6523482" y="4388357"/>
              <a:ext cx="1905" cy="1458595"/>
            </a:xfrm>
            <a:custGeom>
              <a:avLst/>
              <a:gdLst/>
              <a:ahLst/>
              <a:cxnLst/>
              <a:rect l="l" t="t" r="r" b="b"/>
              <a:pathLst>
                <a:path w="1904" h="1458595">
                  <a:moveTo>
                    <a:pt x="0" y="0"/>
                  </a:moveTo>
                  <a:lnTo>
                    <a:pt x="1524" y="145846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57065" y="365531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029583" y="3631438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956303" y="3543109"/>
            <a:ext cx="1542415" cy="1236345"/>
            <a:chOff x="3956303" y="3543109"/>
            <a:chExt cx="1542415" cy="1236345"/>
          </a:xfrm>
        </p:grpSpPr>
        <p:sp>
          <p:nvSpPr>
            <p:cNvPr id="56" name="object 56"/>
            <p:cNvSpPr/>
            <p:nvPr/>
          </p:nvSpPr>
          <p:spPr>
            <a:xfrm>
              <a:off x="3956303" y="3756659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85344" y="0"/>
                  </a:moveTo>
                  <a:lnTo>
                    <a:pt x="0" y="0"/>
                  </a:lnTo>
                  <a:lnTo>
                    <a:pt x="42672" y="102107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99737" y="3551681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79719" y="4678679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4"/>
                  </a:lnTo>
                  <a:lnTo>
                    <a:pt x="118871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96661" y="4729733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79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691129" y="3385820"/>
            <a:ext cx="784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40000"/>
                </a:solidFill>
                <a:latin typeface="Arial"/>
                <a:cs typeface="Arial"/>
              </a:rPr>
              <a:t>Instruction</a:t>
            </a:r>
            <a:r>
              <a:rPr sz="900" b="1" spc="484" dirty="0">
                <a:solidFill>
                  <a:srgbClr val="44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40000"/>
                </a:solidFill>
                <a:latin typeface="Courier New"/>
                <a:cs typeface="Courier New"/>
              </a:rPr>
              <a:t>I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71877" y="350139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77724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068829" y="3555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100065" y="4464558"/>
            <a:ext cx="169545" cy="554990"/>
          </a:xfrm>
          <a:custGeom>
            <a:avLst/>
            <a:gdLst/>
            <a:ahLst/>
            <a:cxnLst/>
            <a:rect l="l" t="t" r="r" b="b"/>
            <a:pathLst>
              <a:path w="169545" h="554989">
                <a:moveTo>
                  <a:pt x="0" y="0"/>
                </a:moveTo>
                <a:lnTo>
                  <a:pt x="0" y="537972"/>
                </a:lnTo>
                <a:lnTo>
                  <a:pt x="153924" y="426847"/>
                </a:lnTo>
                <a:lnTo>
                  <a:pt x="153924" y="120650"/>
                </a:lnTo>
                <a:lnTo>
                  <a:pt x="0" y="0"/>
                </a:lnTo>
                <a:close/>
              </a:path>
              <a:path w="169545" h="554989">
                <a:moveTo>
                  <a:pt x="16763" y="18288"/>
                </a:moveTo>
                <a:lnTo>
                  <a:pt x="16763" y="554736"/>
                </a:lnTo>
                <a:lnTo>
                  <a:pt x="169163" y="445262"/>
                </a:lnTo>
                <a:lnTo>
                  <a:pt x="169163" y="137287"/>
                </a:lnTo>
                <a:lnTo>
                  <a:pt x="16763" y="1828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137784" y="4579365"/>
            <a:ext cx="99060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30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843208" y="3185096"/>
            <a:ext cx="3880485" cy="2678430"/>
            <a:chOff x="4843208" y="3185096"/>
            <a:chExt cx="3880485" cy="2678430"/>
          </a:xfrm>
        </p:grpSpPr>
        <p:sp>
          <p:nvSpPr>
            <p:cNvPr id="66" name="object 66"/>
            <p:cNvSpPr/>
            <p:nvPr/>
          </p:nvSpPr>
          <p:spPr>
            <a:xfrm>
              <a:off x="8561832" y="498500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91272" y="5036819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110489" y="0"/>
                  </a:lnTo>
                </a:path>
                <a:path w="742315">
                  <a:moveTo>
                    <a:pt x="262889" y="0"/>
                  </a:moveTo>
                  <a:lnTo>
                    <a:pt x="742187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604504" y="52578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65998" y="5308854"/>
              <a:ext cx="297180" cy="1905"/>
            </a:xfrm>
            <a:custGeom>
              <a:avLst/>
              <a:gdLst/>
              <a:ahLst/>
              <a:cxnLst/>
              <a:rect l="l" t="t" r="r" b="b"/>
              <a:pathLst>
                <a:path w="297179" h="1904">
                  <a:moveTo>
                    <a:pt x="297179" y="0"/>
                  </a:moveTo>
                  <a:lnTo>
                    <a:pt x="0" y="1524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41592" y="52578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64608" y="5309616"/>
              <a:ext cx="1851660" cy="0"/>
            </a:xfrm>
            <a:custGeom>
              <a:avLst/>
              <a:gdLst/>
              <a:ahLst/>
              <a:cxnLst/>
              <a:rect l="l" t="t" r="r" b="b"/>
              <a:pathLst>
                <a:path w="1851659">
                  <a:moveTo>
                    <a:pt x="0" y="0"/>
                  </a:moveTo>
                  <a:lnTo>
                    <a:pt x="1308353" y="0"/>
                  </a:lnTo>
                </a:path>
                <a:path w="1851659">
                  <a:moveTo>
                    <a:pt x="1460753" y="0"/>
                  </a:moveTo>
                  <a:lnTo>
                    <a:pt x="185166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77562" y="4575809"/>
              <a:ext cx="1905" cy="733425"/>
            </a:xfrm>
            <a:custGeom>
              <a:avLst/>
              <a:gdLst/>
              <a:ahLst/>
              <a:cxnLst/>
              <a:rect l="l" t="t" r="r" b="b"/>
              <a:pathLst>
                <a:path w="1904" h="733425">
                  <a:moveTo>
                    <a:pt x="0" y="0"/>
                  </a:moveTo>
                  <a:lnTo>
                    <a:pt x="1524" y="7330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56226" y="456361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22098" y="0"/>
                  </a:moveTo>
                  <a:lnTo>
                    <a:pt x="13501" y="1381"/>
                  </a:lnTo>
                  <a:lnTo>
                    <a:pt x="6477" y="5143"/>
                  </a:lnTo>
                  <a:lnTo>
                    <a:pt x="1738" y="10715"/>
                  </a:lnTo>
                  <a:lnTo>
                    <a:pt x="0" y="17525"/>
                  </a:lnTo>
                  <a:lnTo>
                    <a:pt x="1738" y="24336"/>
                  </a:lnTo>
                  <a:lnTo>
                    <a:pt x="6476" y="29908"/>
                  </a:lnTo>
                  <a:lnTo>
                    <a:pt x="13501" y="33670"/>
                  </a:lnTo>
                  <a:lnTo>
                    <a:pt x="22098" y="35051"/>
                  </a:lnTo>
                  <a:lnTo>
                    <a:pt x="30694" y="33670"/>
                  </a:lnTo>
                  <a:lnTo>
                    <a:pt x="37718" y="29908"/>
                  </a:lnTo>
                  <a:lnTo>
                    <a:pt x="42457" y="24336"/>
                  </a:lnTo>
                  <a:lnTo>
                    <a:pt x="44196" y="17525"/>
                  </a:lnTo>
                  <a:lnTo>
                    <a:pt x="42457" y="10715"/>
                  </a:lnTo>
                  <a:lnTo>
                    <a:pt x="37719" y="5143"/>
                  </a:lnTo>
                  <a:lnTo>
                    <a:pt x="30694" y="1381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56226" y="4563617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0" y="17525"/>
                  </a:moveTo>
                  <a:lnTo>
                    <a:pt x="1738" y="10715"/>
                  </a:lnTo>
                  <a:lnTo>
                    <a:pt x="6477" y="5143"/>
                  </a:lnTo>
                  <a:lnTo>
                    <a:pt x="13501" y="1381"/>
                  </a:lnTo>
                  <a:lnTo>
                    <a:pt x="22098" y="0"/>
                  </a:lnTo>
                  <a:lnTo>
                    <a:pt x="30694" y="1381"/>
                  </a:lnTo>
                  <a:lnTo>
                    <a:pt x="37719" y="5143"/>
                  </a:lnTo>
                  <a:lnTo>
                    <a:pt x="42457" y="10715"/>
                  </a:lnTo>
                  <a:lnTo>
                    <a:pt x="44196" y="17525"/>
                  </a:lnTo>
                  <a:lnTo>
                    <a:pt x="42457" y="24336"/>
                  </a:lnTo>
                  <a:lnTo>
                    <a:pt x="37718" y="29908"/>
                  </a:lnTo>
                  <a:lnTo>
                    <a:pt x="30694" y="33670"/>
                  </a:lnTo>
                  <a:lnTo>
                    <a:pt x="22098" y="35051"/>
                  </a:lnTo>
                  <a:lnTo>
                    <a:pt x="13501" y="33670"/>
                  </a:lnTo>
                  <a:lnTo>
                    <a:pt x="6476" y="29908"/>
                  </a:lnTo>
                  <a:lnTo>
                    <a:pt x="1738" y="24336"/>
                  </a:lnTo>
                  <a:lnTo>
                    <a:pt x="0" y="175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10528" y="5848350"/>
              <a:ext cx="1868805" cy="0"/>
            </a:xfrm>
            <a:custGeom>
              <a:avLst/>
              <a:gdLst/>
              <a:ahLst/>
              <a:cxnLst/>
              <a:rect l="l" t="t" r="r" b="b"/>
              <a:pathLst>
                <a:path w="1868804">
                  <a:moveTo>
                    <a:pt x="0" y="0"/>
                  </a:moveTo>
                  <a:lnTo>
                    <a:pt x="1491233" y="0"/>
                  </a:lnTo>
                </a:path>
                <a:path w="1868804">
                  <a:moveTo>
                    <a:pt x="1643633" y="0"/>
                  </a:moveTo>
                  <a:lnTo>
                    <a:pt x="1868424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65998" y="5308854"/>
              <a:ext cx="1905" cy="538480"/>
            </a:xfrm>
            <a:custGeom>
              <a:avLst/>
              <a:gdLst/>
              <a:ahLst/>
              <a:cxnLst/>
              <a:rect l="l" t="t" r="r" b="b"/>
              <a:pathLst>
                <a:path w="1904" h="538479">
                  <a:moveTo>
                    <a:pt x="0" y="0"/>
                  </a:moveTo>
                  <a:lnTo>
                    <a:pt x="1524" y="5379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67172" y="3296411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93386" y="3198113"/>
              <a:ext cx="635635" cy="307975"/>
            </a:xfrm>
            <a:custGeom>
              <a:avLst/>
              <a:gdLst/>
              <a:ahLst/>
              <a:cxnLst/>
              <a:rect l="l" t="t" r="r" b="b"/>
              <a:pathLst>
                <a:path w="635635" h="307975">
                  <a:moveTo>
                    <a:pt x="635508" y="150875"/>
                  </a:moveTo>
                  <a:lnTo>
                    <a:pt x="379475" y="152400"/>
                  </a:lnTo>
                </a:path>
                <a:path w="635635" h="307975">
                  <a:moveTo>
                    <a:pt x="0" y="142112"/>
                  </a:moveTo>
                  <a:lnTo>
                    <a:pt x="7245" y="97194"/>
                  </a:lnTo>
                  <a:lnTo>
                    <a:pt x="27419" y="58183"/>
                  </a:lnTo>
                  <a:lnTo>
                    <a:pt x="58183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241935" y="0"/>
                  </a:lnTo>
                  <a:lnTo>
                    <a:pt x="286853" y="7245"/>
                  </a:lnTo>
                  <a:lnTo>
                    <a:pt x="325864" y="27419"/>
                  </a:lnTo>
                  <a:lnTo>
                    <a:pt x="356628" y="58183"/>
                  </a:lnTo>
                  <a:lnTo>
                    <a:pt x="376802" y="97194"/>
                  </a:lnTo>
                  <a:lnTo>
                    <a:pt x="384048" y="142112"/>
                  </a:lnTo>
                  <a:lnTo>
                    <a:pt x="384048" y="165735"/>
                  </a:lnTo>
                  <a:lnTo>
                    <a:pt x="376802" y="210653"/>
                  </a:lnTo>
                  <a:lnTo>
                    <a:pt x="356628" y="249664"/>
                  </a:lnTo>
                  <a:lnTo>
                    <a:pt x="325864" y="280428"/>
                  </a:lnTo>
                  <a:lnTo>
                    <a:pt x="286853" y="300602"/>
                  </a:lnTo>
                  <a:lnTo>
                    <a:pt x="241935" y="307848"/>
                  </a:lnTo>
                  <a:lnTo>
                    <a:pt x="142112" y="307848"/>
                  </a:lnTo>
                  <a:lnTo>
                    <a:pt x="97194" y="300602"/>
                  </a:lnTo>
                  <a:lnTo>
                    <a:pt x="58183" y="280428"/>
                  </a:lnTo>
                  <a:lnTo>
                    <a:pt x="27419" y="249664"/>
                  </a:lnTo>
                  <a:lnTo>
                    <a:pt x="7245" y="210653"/>
                  </a:lnTo>
                  <a:lnTo>
                    <a:pt x="0" y="165735"/>
                  </a:lnTo>
                  <a:lnTo>
                    <a:pt x="0" y="14211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001259" y="3227070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912812" y="2758439"/>
            <a:ext cx="4775200" cy="1647825"/>
            <a:chOff x="912812" y="2758439"/>
            <a:chExt cx="4775200" cy="1647825"/>
          </a:xfrm>
        </p:grpSpPr>
        <p:sp>
          <p:nvSpPr>
            <p:cNvPr id="81" name="object 81"/>
            <p:cNvSpPr/>
            <p:nvPr/>
          </p:nvSpPr>
          <p:spPr>
            <a:xfrm>
              <a:off x="5567171" y="2758439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47672" y="2811779"/>
              <a:ext cx="3694429" cy="0"/>
            </a:xfrm>
            <a:custGeom>
              <a:avLst/>
              <a:gdLst/>
              <a:ahLst/>
              <a:cxnLst/>
              <a:rect l="l" t="t" r="r" b="b"/>
              <a:pathLst>
                <a:path w="3694429">
                  <a:moveTo>
                    <a:pt x="415290" y="0"/>
                  </a:moveTo>
                  <a:lnTo>
                    <a:pt x="2495550" y="0"/>
                  </a:lnTo>
                </a:path>
                <a:path w="3694429">
                  <a:moveTo>
                    <a:pt x="2647950" y="0"/>
                  </a:moveTo>
                  <a:lnTo>
                    <a:pt x="3694176" y="0"/>
                  </a:lnTo>
                </a:path>
                <a:path w="3694429">
                  <a:moveTo>
                    <a:pt x="0" y="0"/>
                  </a:moveTo>
                  <a:lnTo>
                    <a:pt x="262890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5829" y="3318509"/>
              <a:ext cx="1117600" cy="1074420"/>
            </a:xfrm>
            <a:custGeom>
              <a:avLst/>
              <a:gdLst/>
              <a:ahLst/>
              <a:cxnLst/>
              <a:rect l="l" t="t" r="r" b="b"/>
              <a:pathLst>
                <a:path w="1117600" h="1074420">
                  <a:moveTo>
                    <a:pt x="0" y="1074420"/>
                  </a:moveTo>
                  <a:lnTo>
                    <a:pt x="1117092" y="1074420"/>
                  </a:lnTo>
                  <a:lnTo>
                    <a:pt x="1117092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811527" y="3467861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70254" y="3639439"/>
            <a:ext cx="814069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15570" marR="5080" indent="-103505">
              <a:lnSpc>
                <a:spcPts val="1210"/>
              </a:lnSpc>
              <a:spcBef>
                <a:spcPts val="330"/>
              </a:spcBef>
            </a:pPr>
            <a:r>
              <a:rPr sz="1200" b="1" spc="-10" dirty="0">
                <a:latin typeface="Arial"/>
                <a:cs typeface="Arial"/>
              </a:rPr>
              <a:t>Instruction 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68451" y="3467861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3944" y="3493008"/>
            <a:ext cx="864235" cy="100965"/>
            <a:chOff x="63944" y="3493008"/>
            <a:chExt cx="864235" cy="100965"/>
          </a:xfrm>
        </p:grpSpPr>
        <p:sp>
          <p:nvSpPr>
            <p:cNvPr id="88" name="object 88"/>
            <p:cNvSpPr/>
            <p:nvPr/>
          </p:nvSpPr>
          <p:spPr>
            <a:xfrm>
              <a:off x="196595" y="3493008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79" h="100964">
                  <a:moveTo>
                    <a:pt x="0" y="0"/>
                  </a:moveTo>
                  <a:lnTo>
                    <a:pt x="0" y="100583"/>
                  </a:lnTo>
                  <a:lnTo>
                    <a:pt x="118872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961" y="3544062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40" h="1904">
                  <a:moveTo>
                    <a:pt x="1798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9244" y="3493008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80" h="100964">
                  <a:moveTo>
                    <a:pt x="0" y="0"/>
                  </a:moveTo>
                  <a:lnTo>
                    <a:pt x="0" y="100583"/>
                  </a:lnTo>
                  <a:lnTo>
                    <a:pt x="118872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4933" y="3544062"/>
              <a:ext cx="256540" cy="1905"/>
            </a:xfrm>
            <a:custGeom>
              <a:avLst/>
              <a:gdLst/>
              <a:ahLst/>
              <a:cxnLst/>
              <a:rect l="l" t="t" r="r" b="b"/>
              <a:pathLst>
                <a:path w="256540" h="1904">
                  <a:moveTo>
                    <a:pt x="2560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11658" y="3010661"/>
            <a:ext cx="306705" cy="107442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20788" y="2226500"/>
            <a:ext cx="1271270" cy="963294"/>
            <a:chOff x="720788" y="2226500"/>
            <a:chExt cx="1271270" cy="963294"/>
          </a:xfrm>
        </p:grpSpPr>
        <p:sp>
          <p:nvSpPr>
            <p:cNvPr id="94" name="object 94"/>
            <p:cNvSpPr/>
            <p:nvPr/>
          </p:nvSpPr>
          <p:spPr>
            <a:xfrm>
              <a:off x="1467612" y="2374392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80" h="104139">
                  <a:moveTo>
                    <a:pt x="0" y="0"/>
                  </a:moveTo>
                  <a:lnTo>
                    <a:pt x="0" y="103632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33806" y="2426970"/>
              <a:ext cx="792480" cy="1905"/>
            </a:xfrm>
            <a:custGeom>
              <a:avLst/>
              <a:gdLst/>
              <a:ahLst/>
              <a:cxnLst/>
              <a:rect l="l" t="t" r="r" b="b"/>
              <a:pathLst>
                <a:path w="792480" h="1905">
                  <a:moveTo>
                    <a:pt x="7924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67612" y="291236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94054" y="2964942"/>
              <a:ext cx="332740" cy="1905"/>
            </a:xfrm>
            <a:custGeom>
              <a:avLst/>
              <a:gdLst/>
              <a:ahLst/>
              <a:cxnLst/>
              <a:rect l="l" t="t" r="r" b="b"/>
              <a:pathLst>
                <a:path w="332740" h="1905">
                  <a:moveTo>
                    <a:pt x="332232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78101" y="2239518"/>
              <a:ext cx="382905" cy="920750"/>
            </a:xfrm>
            <a:custGeom>
              <a:avLst/>
              <a:gdLst/>
              <a:ahLst/>
              <a:cxnLst/>
              <a:rect l="l" t="t" r="r" b="b"/>
              <a:pathLst>
                <a:path w="382905" h="920750">
                  <a:moveTo>
                    <a:pt x="0" y="0"/>
                  </a:moveTo>
                  <a:lnTo>
                    <a:pt x="0" y="384048"/>
                  </a:lnTo>
                  <a:lnTo>
                    <a:pt x="76199" y="460248"/>
                  </a:lnTo>
                  <a:lnTo>
                    <a:pt x="0" y="537972"/>
                  </a:lnTo>
                  <a:lnTo>
                    <a:pt x="0" y="920496"/>
                  </a:lnTo>
                  <a:lnTo>
                    <a:pt x="382523" y="690372"/>
                  </a:lnTo>
                  <a:lnTo>
                    <a:pt x="382523" y="23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78101" y="2239518"/>
              <a:ext cx="401320" cy="937260"/>
            </a:xfrm>
            <a:custGeom>
              <a:avLst/>
              <a:gdLst/>
              <a:ahLst/>
              <a:cxnLst/>
              <a:rect l="l" t="t" r="r" b="b"/>
              <a:pathLst>
                <a:path w="401319" h="937260">
                  <a:moveTo>
                    <a:pt x="0" y="0"/>
                  </a:moveTo>
                  <a:lnTo>
                    <a:pt x="0" y="384048"/>
                  </a:lnTo>
                  <a:lnTo>
                    <a:pt x="76199" y="460248"/>
                  </a:lnTo>
                  <a:lnTo>
                    <a:pt x="0" y="537972"/>
                  </a:lnTo>
                  <a:lnTo>
                    <a:pt x="0" y="920496"/>
                  </a:lnTo>
                  <a:lnTo>
                    <a:pt x="382523" y="690372"/>
                  </a:lnTo>
                  <a:lnTo>
                    <a:pt x="382523" y="230124"/>
                  </a:lnTo>
                  <a:lnTo>
                    <a:pt x="0" y="0"/>
                  </a:lnTo>
                  <a:close/>
                </a:path>
                <a:path w="401319" h="937260">
                  <a:moveTo>
                    <a:pt x="16763" y="16764"/>
                  </a:moveTo>
                  <a:lnTo>
                    <a:pt x="16763" y="400812"/>
                  </a:lnTo>
                  <a:lnTo>
                    <a:pt x="94487" y="477012"/>
                  </a:lnTo>
                  <a:lnTo>
                    <a:pt x="16763" y="553212"/>
                  </a:lnTo>
                  <a:lnTo>
                    <a:pt x="16763" y="937260"/>
                  </a:lnTo>
                  <a:lnTo>
                    <a:pt x="400811" y="707136"/>
                  </a:lnTo>
                  <a:lnTo>
                    <a:pt x="400811" y="246887"/>
                  </a:lnTo>
                  <a:lnTo>
                    <a:pt x="16763" y="167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044651" y="288048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24330" y="2453385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6961" y="1933194"/>
            <a:ext cx="6446520" cy="1628139"/>
          </a:xfrm>
          <a:custGeom>
            <a:avLst/>
            <a:gdLst/>
            <a:ahLst/>
            <a:cxnLst/>
            <a:rect l="l" t="t" r="r" b="b"/>
            <a:pathLst>
              <a:path w="6446520" h="1628139">
                <a:moveTo>
                  <a:pt x="656844" y="493775"/>
                </a:moveTo>
                <a:lnTo>
                  <a:pt x="658368" y="1610867"/>
                </a:lnTo>
              </a:path>
              <a:path w="6446520" h="1628139">
                <a:moveTo>
                  <a:pt x="0" y="111251"/>
                </a:moveTo>
                <a:lnTo>
                  <a:pt x="1524" y="1610867"/>
                </a:lnTo>
              </a:path>
              <a:path w="6446520" h="1628139">
                <a:moveTo>
                  <a:pt x="6446520" y="0"/>
                </a:moveTo>
                <a:lnTo>
                  <a:pt x="1040891" y="1523"/>
                </a:lnTo>
              </a:path>
              <a:path w="6446520" h="1628139">
                <a:moveTo>
                  <a:pt x="5602224" y="690371"/>
                </a:moveTo>
                <a:lnTo>
                  <a:pt x="5602224" y="1074419"/>
                </a:lnTo>
                <a:lnTo>
                  <a:pt x="5679948" y="1150619"/>
                </a:lnTo>
                <a:lnTo>
                  <a:pt x="5602224" y="1226819"/>
                </a:lnTo>
                <a:lnTo>
                  <a:pt x="5602224" y="1610867"/>
                </a:lnTo>
                <a:lnTo>
                  <a:pt x="5986272" y="1380743"/>
                </a:lnTo>
                <a:lnTo>
                  <a:pt x="5986272" y="920495"/>
                </a:lnTo>
                <a:lnTo>
                  <a:pt x="5602224" y="690371"/>
                </a:lnTo>
                <a:close/>
              </a:path>
              <a:path w="6446520" h="1628139">
                <a:moveTo>
                  <a:pt x="5620512" y="707135"/>
                </a:moveTo>
                <a:lnTo>
                  <a:pt x="5620512" y="1089659"/>
                </a:lnTo>
                <a:lnTo>
                  <a:pt x="5696712" y="1167383"/>
                </a:lnTo>
                <a:lnTo>
                  <a:pt x="5620512" y="1243583"/>
                </a:lnTo>
                <a:lnTo>
                  <a:pt x="5620512" y="1627631"/>
                </a:lnTo>
                <a:lnTo>
                  <a:pt x="6004560" y="1397507"/>
                </a:lnTo>
                <a:lnTo>
                  <a:pt x="6004560" y="937259"/>
                </a:lnTo>
                <a:lnTo>
                  <a:pt x="5620512" y="70713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726938" y="2837434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707373" y="4883658"/>
            <a:ext cx="169545" cy="554990"/>
          </a:xfrm>
          <a:custGeom>
            <a:avLst/>
            <a:gdLst/>
            <a:ahLst/>
            <a:cxnLst/>
            <a:rect l="l" t="t" r="r" b="b"/>
            <a:pathLst>
              <a:path w="169545" h="554989">
                <a:moveTo>
                  <a:pt x="0" y="0"/>
                </a:moveTo>
                <a:lnTo>
                  <a:pt x="0" y="536448"/>
                </a:lnTo>
                <a:lnTo>
                  <a:pt x="153924" y="425323"/>
                </a:lnTo>
                <a:lnTo>
                  <a:pt x="153924" y="118999"/>
                </a:lnTo>
                <a:lnTo>
                  <a:pt x="0" y="0"/>
                </a:lnTo>
                <a:close/>
              </a:path>
              <a:path w="169545" h="554989">
                <a:moveTo>
                  <a:pt x="16764" y="16764"/>
                </a:moveTo>
                <a:lnTo>
                  <a:pt x="16764" y="554736"/>
                </a:lnTo>
                <a:lnTo>
                  <a:pt x="169164" y="443611"/>
                </a:lnTo>
                <a:lnTo>
                  <a:pt x="169164" y="135763"/>
                </a:lnTo>
                <a:lnTo>
                  <a:pt x="16764" y="1676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745093" y="4996941"/>
            <a:ext cx="99060" cy="336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6000"/>
              </a:lnSpc>
              <a:spcBef>
                <a:spcPts val="130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3944" y="1766252"/>
            <a:ext cx="6486525" cy="3152140"/>
            <a:chOff x="63944" y="1766252"/>
            <a:chExt cx="6486525" cy="3152140"/>
          </a:xfrm>
        </p:grpSpPr>
        <p:sp>
          <p:nvSpPr>
            <p:cNvPr id="107" name="object 107"/>
            <p:cNvSpPr/>
            <p:nvPr/>
          </p:nvSpPr>
          <p:spPr>
            <a:xfrm>
              <a:off x="4843272" y="3296411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758690" y="3348989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46497" y="48699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26035" y="0"/>
                  </a:moveTo>
                  <a:lnTo>
                    <a:pt x="7492" y="0"/>
                  </a:lnTo>
                  <a:lnTo>
                    <a:pt x="0" y="7873"/>
                  </a:lnTo>
                  <a:lnTo>
                    <a:pt x="0" y="17525"/>
                  </a:lnTo>
                  <a:lnTo>
                    <a:pt x="0" y="27177"/>
                  </a:lnTo>
                  <a:lnTo>
                    <a:pt x="7492" y="35051"/>
                  </a:lnTo>
                  <a:lnTo>
                    <a:pt x="26035" y="35051"/>
                  </a:lnTo>
                  <a:lnTo>
                    <a:pt x="33527" y="27177"/>
                  </a:lnTo>
                  <a:lnTo>
                    <a:pt x="33527" y="7873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46497" y="486994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60">
                  <a:moveTo>
                    <a:pt x="0" y="17525"/>
                  </a:moveTo>
                  <a:lnTo>
                    <a:pt x="0" y="7873"/>
                  </a:lnTo>
                  <a:lnTo>
                    <a:pt x="7492" y="0"/>
                  </a:lnTo>
                  <a:lnTo>
                    <a:pt x="16763" y="0"/>
                  </a:lnTo>
                  <a:lnTo>
                    <a:pt x="26035" y="0"/>
                  </a:lnTo>
                  <a:lnTo>
                    <a:pt x="33527" y="7873"/>
                  </a:lnTo>
                  <a:lnTo>
                    <a:pt x="33527" y="17525"/>
                  </a:lnTo>
                  <a:lnTo>
                    <a:pt x="33527" y="27177"/>
                  </a:lnTo>
                  <a:lnTo>
                    <a:pt x="26035" y="35051"/>
                  </a:lnTo>
                  <a:lnTo>
                    <a:pt x="16763" y="35051"/>
                  </a:lnTo>
                  <a:lnTo>
                    <a:pt x="7492" y="35051"/>
                  </a:lnTo>
                  <a:lnTo>
                    <a:pt x="0" y="27177"/>
                  </a:lnTo>
                  <a:lnTo>
                    <a:pt x="0" y="1752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050279" y="3084575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09">
                  <a:moveTo>
                    <a:pt x="275081" y="0"/>
                  </a:moveTo>
                  <a:lnTo>
                    <a:pt x="486155" y="0"/>
                  </a:lnTo>
                </a:path>
                <a:path w="486409">
                  <a:moveTo>
                    <a:pt x="0" y="0"/>
                  </a:moveTo>
                  <a:lnTo>
                    <a:pt x="122681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56309" y="1779269"/>
              <a:ext cx="170815" cy="553720"/>
            </a:xfrm>
            <a:custGeom>
              <a:avLst/>
              <a:gdLst/>
              <a:ahLst/>
              <a:cxnLst/>
              <a:rect l="l" t="t" r="r" b="b"/>
              <a:pathLst>
                <a:path w="170815" h="553719">
                  <a:moveTo>
                    <a:pt x="152400" y="0"/>
                  </a:moveTo>
                  <a:lnTo>
                    <a:pt x="152400" y="537971"/>
                  </a:lnTo>
                  <a:lnTo>
                    <a:pt x="0" y="426846"/>
                  </a:lnTo>
                  <a:lnTo>
                    <a:pt x="0" y="118999"/>
                  </a:lnTo>
                  <a:lnTo>
                    <a:pt x="152400" y="0"/>
                  </a:lnTo>
                  <a:close/>
                </a:path>
                <a:path w="170815" h="553719">
                  <a:moveTo>
                    <a:pt x="170687" y="16763"/>
                  </a:moveTo>
                  <a:lnTo>
                    <a:pt x="170687" y="553212"/>
                  </a:lnTo>
                  <a:lnTo>
                    <a:pt x="16764" y="442087"/>
                  </a:lnTo>
                  <a:lnTo>
                    <a:pt x="16764" y="135762"/>
                  </a:lnTo>
                  <a:lnTo>
                    <a:pt x="170687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731" y="1914143"/>
              <a:ext cx="272796" cy="30632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6961" y="2044445"/>
              <a:ext cx="2040889" cy="767080"/>
            </a:xfrm>
            <a:custGeom>
              <a:avLst/>
              <a:gdLst/>
              <a:ahLst/>
              <a:cxnLst/>
              <a:rect l="l" t="t" r="r" b="b"/>
              <a:pathLst>
                <a:path w="2040889" h="767080">
                  <a:moveTo>
                    <a:pt x="2039112" y="118871"/>
                  </a:moveTo>
                  <a:lnTo>
                    <a:pt x="1040891" y="120395"/>
                  </a:lnTo>
                </a:path>
                <a:path w="2040889" h="767080">
                  <a:moveTo>
                    <a:pt x="844296" y="0"/>
                  </a:moveTo>
                  <a:lnTo>
                    <a:pt x="0" y="1524"/>
                  </a:lnTo>
                </a:path>
                <a:path w="2040889" h="767080">
                  <a:moveTo>
                    <a:pt x="2039112" y="118871"/>
                  </a:moveTo>
                  <a:lnTo>
                    <a:pt x="2040636" y="7665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94737" y="2797301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80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94737" y="1933193"/>
              <a:ext cx="4430395" cy="2796540"/>
            </a:xfrm>
            <a:custGeom>
              <a:avLst/>
              <a:gdLst/>
              <a:ahLst/>
              <a:cxnLst/>
              <a:rect l="l" t="t" r="r" b="b"/>
              <a:pathLst>
                <a:path w="4430395" h="2796540">
                  <a:moveTo>
                    <a:pt x="0" y="881633"/>
                  </a:moveTo>
                  <a:lnTo>
                    <a:pt x="1672" y="874823"/>
                  </a:lnTo>
                  <a:lnTo>
                    <a:pt x="6238" y="869251"/>
                  </a:lnTo>
                  <a:lnTo>
                    <a:pt x="13019" y="865489"/>
                  </a:lnTo>
                  <a:lnTo>
                    <a:pt x="21336" y="864107"/>
                  </a:lnTo>
                  <a:lnTo>
                    <a:pt x="29652" y="865489"/>
                  </a:lnTo>
                  <a:lnTo>
                    <a:pt x="36433" y="869251"/>
                  </a:lnTo>
                  <a:lnTo>
                    <a:pt x="40999" y="874823"/>
                  </a:lnTo>
                  <a:lnTo>
                    <a:pt x="42672" y="881633"/>
                  </a:lnTo>
                  <a:lnTo>
                    <a:pt x="40999" y="888444"/>
                  </a:lnTo>
                  <a:lnTo>
                    <a:pt x="36433" y="894016"/>
                  </a:lnTo>
                  <a:lnTo>
                    <a:pt x="29652" y="897778"/>
                  </a:lnTo>
                  <a:lnTo>
                    <a:pt x="21336" y="899159"/>
                  </a:lnTo>
                  <a:lnTo>
                    <a:pt x="13019" y="897778"/>
                  </a:lnTo>
                  <a:lnTo>
                    <a:pt x="6238" y="894016"/>
                  </a:lnTo>
                  <a:lnTo>
                    <a:pt x="1672" y="888444"/>
                  </a:lnTo>
                  <a:lnTo>
                    <a:pt x="0" y="881633"/>
                  </a:lnTo>
                  <a:close/>
                </a:path>
                <a:path w="4430395" h="2796540">
                  <a:moveTo>
                    <a:pt x="4428744" y="0"/>
                  </a:moveTo>
                  <a:lnTo>
                    <a:pt x="4430268" y="1150619"/>
                  </a:lnTo>
                </a:path>
                <a:path w="4430395" h="2796540">
                  <a:moveTo>
                    <a:pt x="4428744" y="2455163"/>
                  </a:moveTo>
                  <a:lnTo>
                    <a:pt x="4430268" y="2796539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841498" y="3501389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835655" y="3555238"/>
            <a:ext cx="13843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628890" y="6022949"/>
            <a:ext cx="98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MEM/WB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191511" y="2420111"/>
            <a:ext cx="5981700" cy="3619500"/>
            <a:chOff x="2191511" y="2420111"/>
            <a:chExt cx="5981700" cy="3619500"/>
          </a:xfrm>
        </p:grpSpPr>
        <p:sp>
          <p:nvSpPr>
            <p:cNvPr id="121" name="object 121"/>
            <p:cNvSpPr/>
            <p:nvPr/>
          </p:nvSpPr>
          <p:spPr>
            <a:xfrm>
              <a:off x="22105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105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43222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43222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729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729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017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01761" y="2439161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944361" y="419176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5361" y="4152900"/>
              <a:ext cx="228599" cy="77724"/>
            </a:xfrm>
            <a:prstGeom prst="rect">
              <a:avLst/>
            </a:prstGeom>
          </p:spPr>
        </p:pic>
      </p:grpSp>
      <p:sp>
        <p:nvSpPr>
          <p:cNvPr id="131" name="object 131"/>
          <p:cNvSpPr txBox="1"/>
          <p:nvPr/>
        </p:nvSpPr>
        <p:spPr>
          <a:xfrm>
            <a:off x="6594729" y="4069460"/>
            <a:ext cx="26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Zero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415920" y="2927730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64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404228" y="3186429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97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233409" y="3186429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64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651375" y="2927730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128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4007" y="1892807"/>
            <a:ext cx="9017635" cy="4594860"/>
            <a:chOff x="64007" y="1892807"/>
            <a:chExt cx="9017635" cy="4594860"/>
          </a:xfrm>
        </p:grpSpPr>
        <p:sp>
          <p:nvSpPr>
            <p:cNvPr id="137" name="object 137"/>
            <p:cNvSpPr/>
            <p:nvPr/>
          </p:nvSpPr>
          <p:spPr>
            <a:xfrm>
              <a:off x="2667762" y="4420361"/>
              <a:ext cx="6400800" cy="1905000"/>
            </a:xfrm>
            <a:custGeom>
              <a:avLst/>
              <a:gdLst/>
              <a:ahLst/>
              <a:cxnLst/>
              <a:rect l="l" t="t" r="r" b="b"/>
              <a:pathLst>
                <a:path w="6400800" h="1905000">
                  <a:moveTo>
                    <a:pt x="6248399" y="762000"/>
                  </a:moveTo>
                  <a:lnTo>
                    <a:pt x="6400799" y="762000"/>
                  </a:lnTo>
                </a:path>
                <a:path w="6400800" h="1905000">
                  <a:moveTo>
                    <a:pt x="6400799" y="762000"/>
                  </a:moveTo>
                  <a:lnTo>
                    <a:pt x="6400799" y="1905000"/>
                  </a:lnTo>
                </a:path>
                <a:path w="6400800" h="1905000">
                  <a:moveTo>
                    <a:pt x="6400799" y="1905000"/>
                  </a:moveTo>
                  <a:lnTo>
                    <a:pt x="0" y="1905000"/>
                  </a:lnTo>
                </a:path>
                <a:path w="6400800" h="1905000">
                  <a:moveTo>
                    <a:pt x="0" y="190500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762" y="4360290"/>
              <a:ext cx="228600" cy="120141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76961" y="1905761"/>
              <a:ext cx="6477000" cy="1676400"/>
            </a:xfrm>
            <a:custGeom>
              <a:avLst/>
              <a:gdLst/>
              <a:ahLst/>
              <a:cxnLst/>
              <a:rect l="l" t="t" r="r" b="b"/>
              <a:pathLst>
                <a:path w="6477000" h="1676400">
                  <a:moveTo>
                    <a:pt x="6248400" y="1143000"/>
                  </a:moveTo>
                  <a:lnTo>
                    <a:pt x="6476999" y="1143000"/>
                  </a:lnTo>
                </a:path>
                <a:path w="6477000" h="1676400">
                  <a:moveTo>
                    <a:pt x="6476999" y="1143000"/>
                  </a:moveTo>
                  <a:lnTo>
                    <a:pt x="6476999" y="0"/>
                  </a:lnTo>
                </a:path>
                <a:path w="6477000" h="1676400">
                  <a:moveTo>
                    <a:pt x="6476999" y="0"/>
                  </a:moveTo>
                  <a:lnTo>
                    <a:pt x="990600" y="0"/>
                  </a:lnTo>
                </a:path>
                <a:path w="6477000" h="1676400">
                  <a:moveTo>
                    <a:pt x="914400" y="152400"/>
                  </a:moveTo>
                  <a:lnTo>
                    <a:pt x="0" y="152400"/>
                  </a:lnTo>
                </a:path>
                <a:path w="6477000" h="1676400">
                  <a:moveTo>
                    <a:pt x="0" y="152400"/>
                  </a:moveTo>
                  <a:lnTo>
                    <a:pt x="1" y="167640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61" y="3522090"/>
              <a:ext cx="228663" cy="120142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6616573" y="2591561"/>
              <a:ext cx="1614170" cy="3896360"/>
            </a:xfrm>
            <a:custGeom>
              <a:avLst/>
              <a:gdLst/>
              <a:ahLst/>
              <a:cxnLst/>
              <a:rect l="l" t="t" r="r" b="b"/>
              <a:pathLst>
                <a:path w="1614170" h="3896360">
                  <a:moveTo>
                    <a:pt x="1613789" y="3810000"/>
                  </a:moveTo>
                  <a:lnTo>
                    <a:pt x="1531620" y="3787584"/>
                  </a:lnTo>
                  <a:lnTo>
                    <a:pt x="1537106" y="3815232"/>
                  </a:lnTo>
                  <a:lnTo>
                    <a:pt x="1239520" y="3874757"/>
                  </a:lnTo>
                  <a:lnTo>
                    <a:pt x="45821" y="69761"/>
                  </a:lnTo>
                  <a:lnTo>
                    <a:pt x="72771" y="61341"/>
                  </a:lnTo>
                  <a:lnTo>
                    <a:pt x="69215" y="57658"/>
                  </a:lnTo>
                  <a:lnTo>
                    <a:pt x="13576" y="0"/>
                  </a:lnTo>
                  <a:lnTo>
                    <a:pt x="0" y="84074"/>
                  </a:lnTo>
                  <a:lnTo>
                    <a:pt x="26924" y="75666"/>
                  </a:lnTo>
                  <a:lnTo>
                    <a:pt x="1223391" y="3889159"/>
                  </a:lnTo>
                  <a:lnTo>
                    <a:pt x="1232776" y="3886200"/>
                  </a:lnTo>
                  <a:lnTo>
                    <a:pt x="1234694" y="3895915"/>
                  </a:lnTo>
                  <a:lnTo>
                    <a:pt x="1540979" y="3834663"/>
                  </a:lnTo>
                  <a:lnTo>
                    <a:pt x="1546479" y="3862298"/>
                  </a:lnTo>
                  <a:lnTo>
                    <a:pt x="1610258" y="3812743"/>
                  </a:lnTo>
                  <a:lnTo>
                    <a:pt x="1613789" y="38100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4422775" y="2012645"/>
            <a:ext cx="43014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(datayı</a:t>
            </a:r>
            <a:r>
              <a:rPr sz="1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saklamak</a:t>
            </a:r>
            <a:r>
              <a:rPr sz="1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için</a:t>
            </a:r>
            <a:r>
              <a:rPr sz="14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yeterince</a:t>
            </a:r>
            <a:r>
              <a:rPr sz="1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genişliktedirler)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831594" y="6022949"/>
            <a:ext cx="5227320" cy="61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  <a:tabLst>
                <a:tab pos="2396490" algn="l"/>
                <a:tab pos="4051935" algn="l"/>
              </a:tabLst>
            </a:pP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IF/ID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ID/EX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EX/MEM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dirty="0">
                <a:latin typeface="Tahoma"/>
                <a:cs typeface="Tahoma"/>
              </a:rPr>
              <a:t>Sadece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soldan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sağa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doğru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akan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veri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durumunda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tehlikeler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oluşabilir?</a:t>
            </a:r>
            <a:r>
              <a:rPr sz="1200" spc="2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neden?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144" rIns="0" bIns="0" rtlCol="0">
            <a:spAutoFit/>
          </a:bodyPr>
          <a:lstStyle/>
          <a:p>
            <a:pPr marL="88201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Datapath’de</a:t>
            </a:r>
            <a:r>
              <a:rPr spc="-2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hatalar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54744" y="3671125"/>
            <a:ext cx="1641475" cy="1399540"/>
            <a:chOff x="2654744" y="3671125"/>
            <a:chExt cx="1641475" cy="1399540"/>
          </a:xfrm>
        </p:grpSpPr>
        <p:sp>
          <p:nvSpPr>
            <p:cNvPr id="4" name="object 4"/>
            <p:cNvSpPr/>
            <p:nvPr/>
          </p:nvSpPr>
          <p:spPr>
            <a:xfrm>
              <a:off x="2902458" y="3982974"/>
              <a:ext cx="1381125" cy="1074420"/>
            </a:xfrm>
            <a:custGeom>
              <a:avLst/>
              <a:gdLst/>
              <a:ahLst/>
              <a:cxnLst/>
              <a:rect l="l" t="t" r="r" b="b"/>
              <a:pathLst>
                <a:path w="1381125" h="1074420">
                  <a:moveTo>
                    <a:pt x="0" y="1074420"/>
                  </a:moveTo>
                  <a:lnTo>
                    <a:pt x="1380744" y="1074420"/>
                  </a:lnTo>
                  <a:lnTo>
                    <a:pt x="1380744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5872" y="44637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762" y="4516374"/>
              <a:ext cx="180340" cy="1905"/>
            </a:xfrm>
            <a:custGeom>
              <a:avLst/>
              <a:gdLst/>
              <a:ahLst/>
              <a:cxnLst/>
              <a:rect l="l" t="t" r="r" b="b"/>
              <a:pathLst>
                <a:path w="180339" h="1904">
                  <a:moveTo>
                    <a:pt x="1798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9920" y="3883152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3" y="0"/>
                  </a:moveTo>
                  <a:lnTo>
                    <a:pt x="0" y="0"/>
                  </a:lnTo>
                  <a:lnTo>
                    <a:pt x="42672" y="103631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3354" y="3679698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5" h="273050">
                  <a:moveTo>
                    <a:pt x="0" y="0"/>
                  </a:moveTo>
                  <a:lnTo>
                    <a:pt x="1523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53968" y="3883152"/>
              <a:ext cx="85725" cy="104139"/>
            </a:xfrm>
            <a:custGeom>
              <a:avLst/>
              <a:gdLst/>
              <a:ahLst/>
              <a:cxnLst/>
              <a:rect l="l" t="t" r="r" b="b"/>
              <a:pathLst>
                <a:path w="85725" h="104139">
                  <a:moveTo>
                    <a:pt x="85344" y="0"/>
                  </a:moveTo>
                  <a:lnTo>
                    <a:pt x="0" y="0"/>
                  </a:lnTo>
                  <a:lnTo>
                    <a:pt x="41910" y="103631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5878" y="3679698"/>
              <a:ext cx="1905" cy="273050"/>
            </a:xfrm>
            <a:custGeom>
              <a:avLst/>
              <a:gdLst/>
              <a:ahLst/>
              <a:cxnLst/>
              <a:rect l="l" t="t" r="r" b="b"/>
              <a:pathLst>
                <a:path w="1904" h="273050">
                  <a:moveTo>
                    <a:pt x="0" y="0"/>
                  </a:moveTo>
                  <a:lnTo>
                    <a:pt x="1524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0682" y="378180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43833" y="37585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54729" y="378180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26358" y="37585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7638" y="40546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0154" y="3725036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5383" y="3962527"/>
            <a:ext cx="1283970" cy="8274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29"/>
              </a:spcBef>
              <a:tabLst>
                <a:tab pos="548640" algn="l"/>
                <a:tab pos="932815" algn="l"/>
              </a:tabLst>
            </a:pPr>
            <a:r>
              <a:rPr sz="900" b="1" spc="-25" dirty="0">
                <a:latin typeface="Arial"/>
                <a:cs typeface="Arial"/>
              </a:rPr>
              <a:t>RN1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RN2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25" dirty="0">
                <a:latin typeface="Arial"/>
                <a:cs typeface="Arial"/>
              </a:rPr>
              <a:t>WN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ts val="910"/>
              </a:lnSpc>
              <a:spcBef>
                <a:spcPts val="130"/>
              </a:spcBef>
            </a:pPr>
            <a:r>
              <a:rPr sz="900" b="1" spc="-25" dirty="0">
                <a:latin typeface="Arial"/>
                <a:cs typeface="Arial"/>
              </a:rPr>
              <a:t>RD1</a:t>
            </a:r>
            <a:endParaRPr sz="900">
              <a:latin typeface="Arial"/>
              <a:cs typeface="Arial"/>
            </a:endParaRPr>
          </a:p>
          <a:p>
            <a:pPr marL="149225">
              <a:lnSpc>
                <a:spcPts val="1270"/>
              </a:lnSpc>
            </a:pPr>
            <a:r>
              <a:rPr sz="1200" b="1" dirty="0">
                <a:latin typeface="Arial"/>
                <a:cs typeface="Arial"/>
              </a:rPr>
              <a:t>Register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395"/>
              </a:spcBef>
            </a:pPr>
            <a:r>
              <a:rPr sz="900" b="1" spc="-25" dirty="0">
                <a:latin typeface="Arial"/>
                <a:cs typeface="Arial"/>
              </a:rPr>
              <a:t>RD2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51071" y="3965384"/>
            <a:ext cx="2281555" cy="1117600"/>
            <a:chOff x="4251071" y="3965384"/>
            <a:chExt cx="2281555" cy="1117600"/>
          </a:xfrm>
        </p:grpSpPr>
        <p:sp>
          <p:nvSpPr>
            <p:cNvPr id="19" name="object 19"/>
            <p:cNvSpPr/>
            <p:nvPr/>
          </p:nvSpPr>
          <p:spPr>
            <a:xfrm>
              <a:off x="5473446" y="3978401"/>
              <a:ext cx="477520" cy="1091565"/>
            </a:xfrm>
            <a:custGeom>
              <a:avLst/>
              <a:gdLst/>
              <a:ahLst/>
              <a:cxnLst/>
              <a:rect l="l" t="t" r="r" b="b"/>
              <a:pathLst>
                <a:path w="477520" h="1091564">
                  <a:moveTo>
                    <a:pt x="0" y="0"/>
                  </a:moveTo>
                  <a:lnTo>
                    <a:pt x="0" y="460883"/>
                  </a:lnTo>
                  <a:lnTo>
                    <a:pt x="76200" y="537210"/>
                  </a:lnTo>
                  <a:lnTo>
                    <a:pt x="0" y="613537"/>
                  </a:lnTo>
                  <a:lnTo>
                    <a:pt x="0" y="1074420"/>
                  </a:lnTo>
                  <a:lnTo>
                    <a:pt x="460248" y="843915"/>
                  </a:lnTo>
                  <a:lnTo>
                    <a:pt x="460248" y="230505"/>
                  </a:lnTo>
                  <a:lnTo>
                    <a:pt x="0" y="0"/>
                  </a:lnTo>
                  <a:close/>
                </a:path>
                <a:path w="477520" h="1091564">
                  <a:moveTo>
                    <a:pt x="16763" y="16764"/>
                  </a:moveTo>
                  <a:lnTo>
                    <a:pt x="16763" y="477012"/>
                  </a:lnTo>
                  <a:lnTo>
                    <a:pt x="92963" y="554736"/>
                  </a:lnTo>
                  <a:lnTo>
                    <a:pt x="16763" y="630936"/>
                  </a:lnTo>
                  <a:lnTo>
                    <a:pt x="16763" y="1091184"/>
                  </a:lnTo>
                  <a:lnTo>
                    <a:pt x="477012" y="861060"/>
                  </a:lnTo>
                  <a:lnTo>
                    <a:pt x="477012" y="246887"/>
                  </a:lnTo>
                  <a:lnTo>
                    <a:pt x="16763" y="167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1432" y="4155947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5676" y="4210049"/>
              <a:ext cx="1169035" cy="0"/>
            </a:xfrm>
            <a:custGeom>
              <a:avLst/>
              <a:gdLst/>
              <a:ahLst/>
              <a:cxnLst/>
              <a:rect l="l" t="t" r="r" b="b"/>
              <a:pathLst>
                <a:path w="1169035">
                  <a:moveTo>
                    <a:pt x="329946" y="0"/>
                  </a:moveTo>
                  <a:lnTo>
                    <a:pt x="1168907" y="0"/>
                  </a:lnTo>
                </a:path>
                <a:path w="1169035">
                  <a:moveTo>
                    <a:pt x="0" y="0"/>
                  </a:moveTo>
                  <a:lnTo>
                    <a:pt x="17754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0740" y="4517135"/>
              <a:ext cx="597535" cy="0"/>
            </a:xfrm>
            <a:custGeom>
              <a:avLst/>
              <a:gdLst/>
              <a:ahLst/>
              <a:cxnLst/>
              <a:rect l="l" t="t" r="r" b="b"/>
              <a:pathLst>
                <a:path w="597534">
                  <a:moveTo>
                    <a:pt x="0" y="0"/>
                  </a:moveTo>
                  <a:lnTo>
                    <a:pt x="252221" y="0"/>
                  </a:lnTo>
                </a:path>
                <a:path w="597534">
                  <a:moveTo>
                    <a:pt x="404621" y="0"/>
                  </a:moveTo>
                  <a:lnTo>
                    <a:pt x="597407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28564" y="4227067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93138" y="3462464"/>
            <a:ext cx="7101205" cy="3020695"/>
            <a:chOff x="1993138" y="3462464"/>
            <a:chExt cx="7101205" cy="3020695"/>
          </a:xfrm>
        </p:grpSpPr>
        <p:sp>
          <p:nvSpPr>
            <p:cNvPr id="25" name="object 25"/>
            <p:cNvSpPr/>
            <p:nvPr/>
          </p:nvSpPr>
          <p:spPr>
            <a:xfrm>
              <a:off x="2667762" y="4516374"/>
              <a:ext cx="6413500" cy="1953895"/>
            </a:xfrm>
            <a:custGeom>
              <a:avLst/>
              <a:gdLst/>
              <a:ahLst/>
              <a:cxnLst/>
              <a:rect l="l" t="t" r="r" b="b"/>
              <a:pathLst>
                <a:path w="6413500" h="1953895">
                  <a:moveTo>
                    <a:pt x="6411468" y="1952244"/>
                  </a:moveTo>
                  <a:lnTo>
                    <a:pt x="0" y="1953768"/>
                  </a:lnTo>
                </a:path>
                <a:path w="6413500" h="1953895">
                  <a:moveTo>
                    <a:pt x="6411468" y="801623"/>
                  </a:moveTo>
                  <a:lnTo>
                    <a:pt x="6412992" y="1952244"/>
                  </a:lnTo>
                </a:path>
                <a:path w="6413500" h="1953895">
                  <a:moveTo>
                    <a:pt x="0" y="0"/>
                  </a:moveTo>
                  <a:lnTo>
                    <a:pt x="1524" y="19522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7108" y="3671316"/>
              <a:ext cx="1978660" cy="0"/>
            </a:xfrm>
            <a:custGeom>
              <a:avLst/>
              <a:gdLst/>
              <a:ahLst/>
              <a:cxnLst/>
              <a:rect l="l" t="t" r="r" b="b"/>
              <a:pathLst>
                <a:path w="1978660">
                  <a:moveTo>
                    <a:pt x="0" y="0"/>
                  </a:moveTo>
                  <a:lnTo>
                    <a:pt x="203454" y="0"/>
                  </a:lnTo>
                </a:path>
                <a:path w="1978660">
                  <a:moveTo>
                    <a:pt x="355854" y="0"/>
                  </a:moveTo>
                  <a:lnTo>
                    <a:pt x="1978151" y="0"/>
                  </a:lnTo>
                </a:path>
              </a:pathLst>
            </a:custGeom>
            <a:ln w="27431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8908" y="4651248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5676" y="4703064"/>
              <a:ext cx="784860" cy="0"/>
            </a:xfrm>
            <a:custGeom>
              <a:avLst/>
              <a:gdLst/>
              <a:ahLst/>
              <a:cxnLst/>
              <a:rect l="l" t="t" r="r" b="b"/>
              <a:pathLst>
                <a:path w="784860">
                  <a:moveTo>
                    <a:pt x="329946" y="0"/>
                  </a:moveTo>
                  <a:lnTo>
                    <a:pt x="784860" y="0"/>
                  </a:lnTo>
                </a:path>
                <a:path w="784860">
                  <a:moveTo>
                    <a:pt x="0" y="0"/>
                  </a:moveTo>
                  <a:lnTo>
                    <a:pt x="177546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78908" y="4957572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1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65626" y="3475482"/>
              <a:ext cx="1172210" cy="2350135"/>
            </a:xfrm>
            <a:custGeom>
              <a:avLst/>
              <a:gdLst/>
              <a:ahLst/>
              <a:cxnLst/>
              <a:rect l="l" t="t" r="r" b="b"/>
              <a:pathLst>
                <a:path w="1172210" h="2350135">
                  <a:moveTo>
                    <a:pt x="1171956" y="1536191"/>
                  </a:moveTo>
                  <a:lnTo>
                    <a:pt x="873251" y="1537715"/>
                  </a:lnTo>
                </a:path>
                <a:path w="1172210" h="2350135">
                  <a:moveTo>
                    <a:pt x="873251" y="0"/>
                  </a:moveTo>
                  <a:lnTo>
                    <a:pt x="874776" y="1996439"/>
                  </a:lnTo>
                </a:path>
                <a:path w="1172210" h="2350135">
                  <a:moveTo>
                    <a:pt x="0" y="1789937"/>
                  </a:moveTo>
                  <a:lnTo>
                    <a:pt x="6723" y="1748284"/>
                  </a:lnTo>
                  <a:lnTo>
                    <a:pt x="25444" y="1712098"/>
                  </a:lnTo>
                  <a:lnTo>
                    <a:pt x="53986" y="1683556"/>
                  </a:lnTo>
                  <a:lnTo>
                    <a:pt x="90172" y="1664835"/>
                  </a:lnTo>
                  <a:lnTo>
                    <a:pt x="131825" y="1658111"/>
                  </a:lnTo>
                  <a:lnTo>
                    <a:pt x="173479" y="1664835"/>
                  </a:lnTo>
                  <a:lnTo>
                    <a:pt x="209665" y="1683556"/>
                  </a:lnTo>
                  <a:lnTo>
                    <a:pt x="238207" y="1712098"/>
                  </a:lnTo>
                  <a:lnTo>
                    <a:pt x="256928" y="1748284"/>
                  </a:lnTo>
                  <a:lnTo>
                    <a:pt x="263651" y="1789937"/>
                  </a:lnTo>
                  <a:lnTo>
                    <a:pt x="263651" y="2218181"/>
                  </a:lnTo>
                  <a:lnTo>
                    <a:pt x="256928" y="2259850"/>
                  </a:lnTo>
                  <a:lnTo>
                    <a:pt x="238207" y="2296038"/>
                  </a:lnTo>
                  <a:lnTo>
                    <a:pt x="209665" y="2324574"/>
                  </a:lnTo>
                  <a:lnTo>
                    <a:pt x="173479" y="2343287"/>
                  </a:lnTo>
                  <a:lnTo>
                    <a:pt x="131825" y="2350007"/>
                  </a:lnTo>
                  <a:lnTo>
                    <a:pt x="90172" y="2343287"/>
                  </a:lnTo>
                  <a:lnTo>
                    <a:pt x="53986" y="2324574"/>
                  </a:lnTo>
                  <a:lnTo>
                    <a:pt x="25444" y="2296038"/>
                  </a:lnTo>
                  <a:lnTo>
                    <a:pt x="6723" y="2259850"/>
                  </a:lnTo>
                  <a:lnTo>
                    <a:pt x="0" y="2218181"/>
                  </a:lnTo>
                  <a:lnTo>
                    <a:pt x="0" y="178993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50334" y="5147817"/>
            <a:ext cx="102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50334" y="5403596"/>
            <a:ext cx="95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0334" y="5532221"/>
            <a:ext cx="107950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200"/>
              </a:spcBef>
            </a:pPr>
            <a:r>
              <a:rPr sz="900" b="1" spc="-50" dirty="0">
                <a:latin typeface="Arial"/>
                <a:cs typeface="Arial"/>
              </a:rPr>
              <a:t>N</a:t>
            </a:r>
            <a:r>
              <a:rPr sz="900" b="1" spc="500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588258" y="54368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199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83685" y="5293867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67292" y="5417820"/>
            <a:ext cx="1815464" cy="104139"/>
            <a:chOff x="2467292" y="5417820"/>
            <a:chExt cx="1815464" cy="104139"/>
          </a:xfrm>
        </p:grpSpPr>
        <p:sp>
          <p:nvSpPr>
            <p:cNvPr id="37" name="object 37"/>
            <p:cNvSpPr/>
            <p:nvPr/>
          </p:nvSpPr>
          <p:spPr>
            <a:xfrm>
              <a:off x="3749039" y="5417820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1"/>
                  </a:lnTo>
                  <a:lnTo>
                    <a:pt x="120396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80309" y="5471922"/>
              <a:ext cx="1330960" cy="1905"/>
            </a:xfrm>
            <a:custGeom>
              <a:avLst/>
              <a:gdLst/>
              <a:ahLst/>
              <a:cxnLst/>
              <a:rect l="l" t="t" r="r" b="b"/>
              <a:pathLst>
                <a:path w="1330960" h="1904">
                  <a:moveTo>
                    <a:pt x="1330452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02429" y="54368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76199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50334" y="5281676"/>
            <a:ext cx="352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695" algn="l"/>
              </a:tabLst>
            </a:pPr>
            <a:r>
              <a:rPr sz="1350" b="1" spc="-75" baseline="3086" dirty="0">
                <a:latin typeface="Arial"/>
                <a:cs typeface="Arial"/>
              </a:rPr>
              <a:t>X</a:t>
            </a:r>
            <a:r>
              <a:rPr sz="1350" b="1" baseline="3086" dirty="0">
                <a:latin typeface="Arial"/>
                <a:cs typeface="Arial"/>
              </a:rPr>
              <a:t>	</a:t>
            </a: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67292" y="3657536"/>
            <a:ext cx="6624955" cy="2060575"/>
            <a:chOff x="2467292" y="3657536"/>
            <a:chExt cx="6624955" cy="2060575"/>
          </a:xfrm>
        </p:grpSpPr>
        <p:sp>
          <p:nvSpPr>
            <p:cNvPr id="42" name="object 42"/>
            <p:cNvSpPr/>
            <p:nvPr/>
          </p:nvSpPr>
          <p:spPr>
            <a:xfrm>
              <a:off x="4111751" y="5472683"/>
              <a:ext cx="640080" cy="0"/>
            </a:xfrm>
            <a:custGeom>
              <a:avLst/>
              <a:gdLst/>
              <a:ahLst/>
              <a:cxnLst/>
              <a:rect l="l" t="t" r="r" b="b"/>
              <a:pathLst>
                <a:path w="640079">
                  <a:moveTo>
                    <a:pt x="0" y="0"/>
                  </a:moveTo>
                  <a:lnTo>
                    <a:pt x="331470" y="0"/>
                  </a:lnTo>
                </a:path>
                <a:path w="640079">
                  <a:moveTo>
                    <a:pt x="483870" y="0"/>
                  </a:moveTo>
                  <a:lnTo>
                    <a:pt x="64007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80309" y="3670553"/>
              <a:ext cx="1905" cy="1801495"/>
            </a:xfrm>
            <a:custGeom>
              <a:avLst/>
              <a:gdLst/>
              <a:ahLst/>
              <a:cxnLst/>
              <a:rect l="l" t="t" r="r" b="b"/>
              <a:pathLst>
                <a:path w="1905" h="1801495">
                  <a:moveTo>
                    <a:pt x="0" y="0"/>
                  </a:moveTo>
                  <a:lnTo>
                    <a:pt x="1523" y="1801368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39889" y="4630673"/>
              <a:ext cx="1150620" cy="1074420"/>
            </a:xfrm>
            <a:custGeom>
              <a:avLst/>
              <a:gdLst/>
              <a:ahLst/>
              <a:cxnLst/>
              <a:rect l="l" t="t" r="r" b="b"/>
              <a:pathLst>
                <a:path w="1150620" h="1074420">
                  <a:moveTo>
                    <a:pt x="0" y="1074420"/>
                  </a:moveTo>
                  <a:lnTo>
                    <a:pt x="1150620" y="1074420"/>
                  </a:lnTo>
                  <a:lnTo>
                    <a:pt x="1150620" y="0"/>
                  </a:lnTo>
                  <a:lnTo>
                    <a:pt x="0" y="0"/>
                  </a:lnTo>
                  <a:lnTo>
                    <a:pt x="0" y="107442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49105" y="5317997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4" h="1904">
                  <a:moveTo>
                    <a:pt x="230124" y="0"/>
                  </a:moveTo>
                  <a:lnTo>
                    <a:pt x="0" y="152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660893" y="5087492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82816" y="5360670"/>
            <a:ext cx="21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WD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87667" y="4952492"/>
            <a:ext cx="610235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8745">
              <a:lnSpc>
                <a:spcPts val="1210"/>
              </a:lnSpc>
              <a:spcBef>
                <a:spcPts val="330"/>
              </a:spcBef>
            </a:pPr>
            <a:r>
              <a:rPr sz="1200" b="1" spc="-20" dirty="0">
                <a:latin typeface="Arial"/>
                <a:cs typeface="Arial"/>
              </a:rPr>
              <a:t>Data </a:t>
            </a: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933444" y="3777996"/>
            <a:ext cx="2809240" cy="2210435"/>
            <a:chOff x="3933444" y="3777996"/>
            <a:chExt cx="2809240" cy="2210435"/>
          </a:xfrm>
        </p:grpSpPr>
        <p:sp>
          <p:nvSpPr>
            <p:cNvPr id="50" name="object 50"/>
            <p:cNvSpPr/>
            <p:nvPr/>
          </p:nvSpPr>
          <p:spPr>
            <a:xfrm>
              <a:off x="6623304" y="480517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05194" y="4516374"/>
              <a:ext cx="178435" cy="1458595"/>
            </a:xfrm>
            <a:custGeom>
              <a:avLst/>
              <a:gdLst/>
              <a:ahLst/>
              <a:cxnLst/>
              <a:rect l="l" t="t" r="r" b="b"/>
              <a:pathLst>
                <a:path w="178434" h="1458595">
                  <a:moveTo>
                    <a:pt x="178307" y="339851"/>
                  </a:moveTo>
                  <a:lnTo>
                    <a:pt x="0" y="342900"/>
                  </a:lnTo>
                </a:path>
                <a:path w="178434" h="1458595">
                  <a:moveTo>
                    <a:pt x="0" y="0"/>
                  </a:moveTo>
                  <a:lnTo>
                    <a:pt x="1524" y="1458467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37254" y="3781806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782816" y="4781169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10659" y="37585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936491" y="3671125"/>
            <a:ext cx="1544320" cy="1236345"/>
            <a:chOff x="3936491" y="3671125"/>
            <a:chExt cx="1544320" cy="1236345"/>
          </a:xfrm>
        </p:grpSpPr>
        <p:sp>
          <p:nvSpPr>
            <p:cNvPr id="56" name="object 56"/>
            <p:cNvSpPr/>
            <p:nvPr/>
          </p:nvSpPr>
          <p:spPr>
            <a:xfrm>
              <a:off x="3936491" y="3883152"/>
              <a:ext cx="86995" cy="104139"/>
            </a:xfrm>
            <a:custGeom>
              <a:avLst/>
              <a:gdLst/>
              <a:ahLst/>
              <a:cxnLst/>
              <a:rect l="l" t="t" r="r" b="b"/>
              <a:pathLst>
                <a:path w="86995" h="104139">
                  <a:moveTo>
                    <a:pt x="86868" y="0"/>
                  </a:moveTo>
                  <a:lnTo>
                    <a:pt x="0" y="0"/>
                  </a:lnTo>
                  <a:lnTo>
                    <a:pt x="43434" y="103631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79925" y="3679698"/>
              <a:ext cx="3175" cy="273050"/>
            </a:xfrm>
            <a:custGeom>
              <a:avLst/>
              <a:gdLst/>
              <a:ahLst/>
              <a:cxnLst/>
              <a:rect l="l" t="t" r="r" b="b"/>
              <a:pathLst>
                <a:path w="3175" h="273050">
                  <a:moveTo>
                    <a:pt x="0" y="0"/>
                  </a:moveTo>
                  <a:lnTo>
                    <a:pt x="3048" y="272795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61431" y="480517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1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78373" y="4856226"/>
              <a:ext cx="143510" cy="3175"/>
            </a:xfrm>
            <a:custGeom>
              <a:avLst/>
              <a:gdLst/>
              <a:ahLst/>
              <a:cxnLst/>
              <a:rect l="l" t="t" r="r" b="b"/>
              <a:pathLst>
                <a:path w="143510" h="3175">
                  <a:moveTo>
                    <a:pt x="143255" y="0"/>
                  </a:moveTo>
                  <a:lnTo>
                    <a:pt x="0" y="3048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672333" y="3512566"/>
            <a:ext cx="784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440000"/>
                </a:solidFill>
                <a:latin typeface="Arial"/>
                <a:cs typeface="Arial"/>
              </a:rPr>
              <a:t>Instruction</a:t>
            </a:r>
            <a:r>
              <a:rPr sz="900" b="1" spc="484" dirty="0">
                <a:solidFill>
                  <a:srgbClr val="440000"/>
                </a:solidFill>
                <a:latin typeface="Arial"/>
                <a:cs typeface="Arial"/>
              </a:rPr>
              <a:t> </a:t>
            </a:r>
            <a:r>
              <a:rPr sz="900" b="1" spc="-50" dirty="0">
                <a:solidFill>
                  <a:srgbClr val="440000"/>
                </a:solidFill>
                <a:latin typeface="Courier New"/>
                <a:cs typeface="Courier New"/>
              </a:rPr>
              <a:t>I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053589" y="362788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77724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049907" y="3682365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080253" y="4592573"/>
            <a:ext cx="170815" cy="553720"/>
          </a:xfrm>
          <a:custGeom>
            <a:avLst/>
            <a:gdLst/>
            <a:ahLst/>
            <a:cxnLst/>
            <a:rect l="l" t="t" r="r" b="b"/>
            <a:pathLst>
              <a:path w="170814" h="553720">
                <a:moveTo>
                  <a:pt x="0" y="0"/>
                </a:moveTo>
                <a:lnTo>
                  <a:pt x="0" y="537971"/>
                </a:lnTo>
                <a:lnTo>
                  <a:pt x="153924" y="426846"/>
                </a:lnTo>
                <a:lnTo>
                  <a:pt x="153924" y="120650"/>
                </a:lnTo>
                <a:lnTo>
                  <a:pt x="0" y="0"/>
                </a:lnTo>
                <a:close/>
              </a:path>
              <a:path w="170814" h="553720">
                <a:moveTo>
                  <a:pt x="18287" y="16763"/>
                </a:moveTo>
                <a:lnTo>
                  <a:pt x="18287" y="553212"/>
                </a:lnTo>
                <a:lnTo>
                  <a:pt x="170687" y="443738"/>
                </a:lnTo>
                <a:lnTo>
                  <a:pt x="170687" y="135762"/>
                </a:lnTo>
                <a:lnTo>
                  <a:pt x="18287" y="1676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118861" y="4705934"/>
            <a:ext cx="99695" cy="337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6100"/>
              </a:lnSpc>
              <a:spcBef>
                <a:spcPts val="130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824920" y="3311588"/>
            <a:ext cx="3879215" cy="2678430"/>
            <a:chOff x="4824920" y="3311588"/>
            <a:chExt cx="3879215" cy="2678430"/>
          </a:xfrm>
        </p:grpSpPr>
        <p:sp>
          <p:nvSpPr>
            <p:cNvPr id="66" name="object 66"/>
            <p:cNvSpPr/>
            <p:nvPr/>
          </p:nvSpPr>
          <p:spPr>
            <a:xfrm>
              <a:off x="8542020" y="5111496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72984" y="5164836"/>
              <a:ext cx="742315" cy="0"/>
            </a:xfrm>
            <a:custGeom>
              <a:avLst/>
              <a:gdLst/>
              <a:ahLst/>
              <a:cxnLst/>
              <a:rect l="l" t="t" r="r" b="b"/>
              <a:pathLst>
                <a:path w="742315">
                  <a:moveTo>
                    <a:pt x="0" y="0"/>
                  </a:moveTo>
                  <a:lnTo>
                    <a:pt x="128777" y="0"/>
                  </a:lnTo>
                </a:path>
                <a:path w="742315">
                  <a:moveTo>
                    <a:pt x="281177" y="0"/>
                  </a:moveTo>
                  <a:lnTo>
                    <a:pt x="742187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84692" y="538429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346186" y="5436870"/>
              <a:ext cx="299085" cy="1905"/>
            </a:xfrm>
            <a:custGeom>
              <a:avLst/>
              <a:gdLst/>
              <a:ahLst/>
              <a:cxnLst/>
              <a:rect l="l" t="t" r="r" b="b"/>
              <a:pathLst>
                <a:path w="299084" h="1904">
                  <a:moveTo>
                    <a:pt x="298704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23304" y="5384292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46320" y="5437632"/>
              <a:ext cx="1850389" cy="0"/>
            </a:xfrm>
            <a:custGeom>
              <a:avLst/>
              <a:gdLst/>
              <a:ahLst/>
              <a:cxnLst/>
              <a:rect l="l" t="t" r="r" b="b"/>
              <a:pathLst>
                <a:path w="1850390">
                  <a:moveTo>
                    <a:pt x="1479041" y="0"/>
                  </a:moveTo>
                  <a:lnTo>
                    <a:pt x="1850135" y="0"/>
                  </a:lnTo>
                </a:path>
                <a:path w="1850390">
                  <a:moveTo>
                    <a:pt x="0" y="0"/>
                  </a:moveTo>
                  <a:lnTo>
                    <a:pt x="1326641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59274" y="4702302"/>
              <a:ext cx="1905" cy="734695"/>
            </a:xfrm>
            <a:custGeom>
              <a:avLst/>
              <a:gdLst/>
              <a:ahLst/>
              <a:cxnLst/>
              <a:rect l="l" t="t" r="r" b="b"/>
              <a:pathLst>
                <a:path w="1904" h="734695">
                  <a:moveTo>
                    <a:pt x="0" y="0"/>
                  </a:moveTo>
                  <a:lnTo>
                    <a:pt x="1524" y="734568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37938" y="4690110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37938" y="4690110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0" y="17525"/>
                  </a:moveTo>
                  <a:lnTo>
                    <a:pt x="1672" y="10715"/>
                  </a:lnTo>
                  <a:lnTo>
                    <a:pt x="6238" y="5143"/>
                  </a:lnTo>
                  <a:lnTo>
                    <a:pt x="13019" y="1381"/>
                  </a:lnTo>
                  <a:lnTo>
                    <a:pt x="21336" y="0"/>
                  </a:lnTo>
                  <a:lnTo>
                    <a:pt x="29652" y="1381"/>
                  </a:lnTo>
                  <a:lnTo>
                    <a:pt x="36433" y="5143"/>
                  </a:lnTo>
                  <a:lnTo>
                    <a:pt x="40999" y="10715"/>
                  </a:lnTo>
                  <a:lnTo>
                    <a:pt x="42672" y="17525"/>
                  </a:lnTo>
                  <a:lnTo>
                    <a:pt x="40999" y="24336"/>
                  </a:lnTo>
                  <a:lnTo>
                    <a:pt x="36433" y="29908"/>
                  </a:lnTo>
                  <a:lnTo>
                    <a:pt x="29652" y="33670"/>
                  </a:lnTo>
                  <a:lnTo>
                    <a:pt x="21336" y="35051"/>
                  </a:lnTo>
                  <a:lnTo>
                    <a:pt x="13019" y="33670"/>
                  </a:lnTo>
                  <a:lnTo>
                    <a:pt x="6238" y="29908"/>
                  </a:lnTo>
                  <a:lnTo>
                    <a:pt x="1672" y="24336"/>
                  </a:lnTo>
                  <a:lnTo>
                    <a:pt x="0" y="175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92240" y="5975604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509521" y="0"/>
                  </a:lnTo>
                </a:path>
                <a:path w="1866900">
                  <a:moveTo>
                    <a:pt x="1661921" y="0"/>
                  </a:moveTo>
                  <a:lnTo>
                    <a:pt x="186689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346186" y="5436870"/>
              <a:ext cx="1905" cy="538480"/>
            </a:xfrm>
            <a:custGeom>
              <a:avLst/>
              <a:gdLst/>
              <a:ahLst/>
              <a:cxnLst/>
              <a:rect l="l" t="t" r="r" b="b"/>
              <a:pathLst>
                <a:path w="1904" h="538479">
                  <a:moveTo>
                    <a:pt x="0" y="0"/>
                  </a:moveTo>
                  <a:lnTo>
                    <a:pt x="1524" y="53797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48884" y="3422904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2"/>
                  </a:lnTo>
                  <a:lnTo>
                    <a:pt x="120395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75098" y="3324606"/>
              <a:ext cx="634365" cy="307975"/>
            </a:xfrm>
            <a:custGeom>
              <a:avLst/>
              <a:gdLst/>
              <a:ahLst/>
              <a:cxnLst/>
              <a:rect l="l" t="t" r="r" b="b"/>
              <a:pathLst>
                <a:path w="634364" h="307975">
                  <a:moveTo>
                    <a:pt x="633984" y="150876"/>
                  </a:moveTo>
                  <a:lnTo>
                    <a:pt x="379475" y="152400"/>
                  </a:lnTo>
                </a:path>
                <a:path w="634364" h="307975">
                  <a:moveTo>
                    <a:pt x="0" y="142113"/>
                  </a:moveTo>
                  <a:lnTo>
                    <a:pt x="7245" y="97194"/>
                  </a:lnTo>
                  <a:lnTo>
                    <a:pt x="27419" y="58183"/>
                  </a:lnTo>
                  <a:lnTo>
                    <a:pt x="58183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241935" y="0"/>
                  </a:lnTo>
                  <a:lnTo>
                    <a:pt x="286853" y="7245"/>
                  </a:lnTo>
                  <a:lnTo>
                    <a:pt x="325864" y="27419"/>
                  </a:lnTo>
                  <a:lnTo>
                    <a:pt x="356628" y="58183"/>
                  </a:lnTo>
                  <a:lnTo>
                    <a:pt x="376802" y="97194"/>
                  </a:lnTo>
                  <a:lnTo>
                    <a:pt x="384048" y="142113"/>
                  </a:lnTo>
                  <a:lnTo>
                    <a:pt x="384048" y="165735"/>
                  </a:lnTo>
                  <a:lnTo>
                    <a:pt x="376802" y="210653"/>
                  </a:lnTo>
                  <a:lnTo>
                    <a:pt x="356628" y="249664"/>
                  </a:lnTo>
                  <a:lnTo>
                    <a:pt x="325864" y="280428"/>
                  </a:lnTo>
                  <a:lnTo>
                    <a:pt x="286853" y="300602"/>
                  </a:lnTo>
                  <a:lnTo>
                    <a:pt x="241935" y="307848"/>
                  </a:lnTo>
                  <a:lnTo>
                    <a:pt x="142112" y="307848"/>
                  </a:lnTo>
                  <a:lnTo>
                    <a:pt x="97194" y="300602"/>
                  </a:lnTo>
                  <a:lnTo>
                    <a:pt x="58183" y="280428"/>
                  </a:lnTo>
                  <a:lnTo>
                    <a:pt x="27419" y="249664"/>
                  </a:lnTo>
                  <a:lnTo>
                    <a:pt x="7245" y="210653"/>
                  </a:lnTo>
                  <a:lnTo>
                    <a:pt x="0" y="165735"/>
                  </a:lnTo>
                  <a:lnTo>
                    <a:pt x="0" y="14211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982336" y="3354070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94524" y="2886455"/>
            <a:ext cx="4775200" cy="1647825"/>
            <a:chOff x="894524" y="2886455"/>
            <a:chExt cx="4775200" cy="1647825"/>
          </a:xfrm>
        </p:grpSpPr>
        <p:sp>
          <p:nvSpPr>
            <p:cNvPr id="81" name="object 81"/>
            <p:cNvSpPr/>
            <p:nvPr/>
          </p:nvSpPr>
          <p:spPr>
            <a:xfrm>
              <a:off x="5548883" y="2886455"/>
              <a:ext cx="120650" cy="100965"/>
            </a:xfrm>
            <a:custGeom>
              <a:avLst/>
              <a:gdLst/>
              <a:ahLst/>
              <a:cxnLst/>
              <a:rect l="l" t="t" r="r" b="b"/>
              <a:pathLst>
                <a:path w="120650" h="100964">
                  <a:moveTo>
                    <a:pt x="0" y="0"/>
                  </a:moveTo>
                  <a:lnTo>
                    <a:pt x="0" y="100584"/>
                  </a:lnTo>
                  <a:lnTo>
                    <a:pt x="120395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29383" y="2938271"/>
              <a:ext cx="3693160" cy="0"/>
            </a:xfrm>
            <a:custGeom>
              <a:avLst/>
              <a:gdLst/>
              <a:ahLst/>
              <a:cxnLst/>
              <a:rect l="l" t="t" r="r" b="b"/>
              <a:pathLst>
                <a:path w="3693160">
                  <a:moveTo>
                    <a:pt x="433578" y="0"/>
                  </a:moveTo>
                  <a:lnTo>
                    <a:pt x="2513838" y="0"/>
                  </a:lnTo>
                </a:path>
                <a:path w="3693160">
                  <a:moveTo>
                    <a:pt x="2666238" y="0"/>
                  </a:moveTo>
                  <a:lnTo>
                    <a:pt x="3692652" y="0"/>
                  </a:lnTo>
                </a:path>
                <a:path w="3693160">
                  <a:moveTo>
                    <a:pt x="0" y="0"/>
                  </a:moveTo>
                  <a:lnTo>
                    <a:pt x="281178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07541" y="3445001"/>
              <a:ext cx="1115695" cy="1076325"/>
            </a:xfrm>
            <a:custGeom>
              <a:avLst/>
              <a:gdLst/>
              <a:ahLst/>
              <a:cxnLst/>
              <a:rect l="l" t="t" r="r" b="b"/>
              <a:pathLst>
                <a:path w="1115695" h="1076325">
                  <a:moveTo>
                    <a:pt x="0" y="1075944"/>
                  </a:moveTo>
                  <a:lnTo>
                    <a:pt x="1115568" y="1075944"/>
                  </a:lnTo>
                  <a:lnTo>
                    <a:pt x="1115568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792604" y="3594861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RD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51052" y="3766566"/>
            <a:ext cx="814069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15570" marR="5080" indent="-103505">
              <a:lnSpc>
                <a:spcPts val="1210"/>
              </a:lnSpc>
              <a:spcBef>
                <a:spcPts val="330"/>
              </a:spcBef>
            </a:pPr>
            <a:r>
              <a:rPr sz="1200" b="1" spc="-10" dirty="0">
                <a:latin typeface="Arial"/>
                <a:cs typeface="Arial"/>
              </a:rPr>
              <a:t>Instruction 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49553" y="3594861"/>
            <a:ext cx="353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latin typeface="Arial"/>
                <a:cs typeface="Arial"/>
              </a:rPr>
              <a:t>ADDR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45656" y="3619500"/>
            <a:ext cx="864235" cy="102235"/>
            <a:chOff x="45656" y="3619500"/>
            <a:chExt cx="864235" cy="102235"/>
          </a:xfrm>
        </p:grpSpPr>
        <p:sp>
          <p:nvSpPr>
            <p:cNvPr id="88" name="object 88"/>
            <p:cNvSpPr/>
            <p:nvPr/>
          </p:nvSpPr>
          <p:spPr>
            <a:xfrm>
              <a:off x="178307" y="36195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674" y="3670553"/>
              <a:ext cx="178435" cy="1905"/>
            </a:xfrm>
            <a:custGeom>
              <a:avLst/>
              <a:gdLst/>
              <a:ahLst/>
              <a:cxnLst/>
              <a:rect l="l" t="t" r="r" b="b"/>
              <a:pathLst>
                <a:path w="178435" h="1904">
                  <a:moveTo>
                    <a:pt x="178308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0956" y="3619500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96645" y="3670553"/>
              <a:ext cx="254635" cy="1905"/>
            </a:xfrm>
            <a:custGeom>
              <a:avLst/>
              <a:gdLst/>
              <a:ahLst/>
              <a:cxnLst/>
              <a:rect l="l" t="t" r="r" b="b"/>
              <a:pathLst>
                <a:path w="254634" h="1904">
                  <a:moveTo>
                    <a:pt x="254508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93370" y="3137154"/>
            <a:ext cx="306705" cy="107632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02500" y="2352992"/>
            <a:ext cx="1270000" cy="965200"/>
            <a:chOff x="702500" y="2352992"/>
            <a:chExt cx="1270000" cy="965200"/>
          </a:xfrm>
        </p:grpSpPr>
        <p:sp>
          <p:nvSpPr>
            <p:cNvPr id="94" name="object 94"/>
            <p:cNvSpPr/>
            <p:nvPr/>
          </p:nvSpPr>
          <p:spPr>
            <a:xfrm>
              <a:off x="1447800" y="2502407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80" h="102235">
                  <a:moveTo>
                    <a:pt x="0" y="0"/>
                  </a:moveTo>
                  <a:lnTo>
                    <a:pt x="0" y="102107"/>
                  </a:lnTo>
                  <a:lnTo>
                    <a:pt x="118872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5517" y="2553461"/>
              <a:ext cx="792480" cy="1905"/>
            </a:xfrm>
            <a:custGeom>
              <a:avLst/>
              <a:gdLst/>
              <a:ahLst/>
              <a:cxnLst/>
              <a:rect l="l" t="t" r="r" b="b"/>
              <a:pathLst>
                <a:path w="792480" h="1905">
                  <a:moveTo>
                    <a:pt x="792479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447800" y="3040379"/>
              <a:ext cx="119380" cy="100965"/>
            </a:xfrm>
            <a:custGeom>
              <a:avLst/>
              <a:gdLst/>
              <a:ahLst/>
              <a:cxnLst/>
              <a:rect l="l" t="t" r="r" b="b"/>
              <a:pathLst>
                <a:path w="119380" h="100964">
                  <a:moveTo>
                    <a:pt x="0" y="0"/>
                  </a:moveTo>
                  <a:lnTo>
                    <a:pt x="0" y="100584"/>
                  </a:lnTo>
                  <a:lnTo>
                    <a:pt x="118872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75765" y="3091433"/>
              <a:ext cx="332740" cy="1905"/>
            </a:xfrm>
            <a:custGeom>
              <a:avLst/>
              <a:gdLst/>
              <a:ahLst/>
              <a:cxnLst/>
              <a:rect l="l" t="t" r="r" b="b"/>
              <a:pathLst>
                <a:path w="332740" h="1905">
                  <a:moveTo>
                    <a:pt x="332231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59813" y="2366009"/>
              <a:ext cx="382905" cy="920750"/>
            </a:xfrm>
            <a:custGeom>
              <a:avLst/>
              <a:gdLst/>
              <a:ahLst/>
              <a:cxnLst/>
              <a:rect l="l" t="t" r="r" b="b"/>
              <a:pathLst>
                <a:path w="382905" h="920750">
                  <a:moveTo>
                    <a:pt x="0" y="0"/>
                  </a:moveTo>
                  <a:lnTo>
                    <a:pt x="0" y="384048"/>
                  </a:lnTo>
                  <a:lnTo>
                    <a:pt x="76200" y="460248"/>
                  </a:lnTo>
                  <a:lnTo>
                    <a:pt x="0" y="537972"/>
                  </a:lnTo>
                  <a:lnTo>
                    <a:pt x="0" y="920495"/>
                  </a:lnTo>
                  <a:lnTo>
                    <a:pt x="382524" y="690372"/>
                  </a:lnTo>
                  <a:lnTo>
                    <a:pt x="382524" y="230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59813" y="2366009"/>
              <a:ext cx="399415" cy="939165"/>
            </a:xfrm>
            <a:custGeom>
              <a:avLst/>
              <a:gdLst/>
              <a:ahLst/>
              <a:cxnLst/>
              <a:rect l="l" t="t" r="r" b="b"/>
              <a:pathLst>
                <a:path w="399414" h="939164">
                  <a:moveTo>
                    <a:pt x="0" y="0"/>
                  </a:moveTo>
                  <a:lnTo>
                    <a:pt x="0" y="384048"/>
                  </a:lnTo>
                  <a:lnTo>
                    <a:pt x="76200" y="460248"/>
                  </a:lnTo>
                  <a:lnTo>
                    <a:pt x="0" y="537972"/>
                  </a:lnTo>
                  <a:lnTo>
                    <a:pt x="0" y="920495"/>
                  </a:lnTo>
                  <a:lnTo>
                    <a:pt x="382524" y="690372"/>
                  </a:lnTo>
                  <a:lnTo>
                    <a:pt x="382524" y="230124"/>
                  </a:lnTo>
                  <a:lnTo>
                    <a:pt x="0" y="0"/>
                  </a:lnTo>
                  <a:close/>
                </a:path>
                <a:path w="399414" h="939164">
                  <a:moveTo>
                    <a:pt x="15240" y="18287"/>
                  </a:moveTo>
                  <a:lnTo>
                    <a:pt x="15240" y="402336"/>
                  </a:lnTo>
                  <a:lnTo>
                    <a:pt x="92963" y="478536"/>
                  </a:lnTo>
                  <a:lnTo>
                    <a:pt x="15240" y="554736"/>
                  </a:lnTo>
                  <a:lnTo>
                    <a:pt x="15240" y="938784"/>
                  </a:lnTo>
                  <a:lnTo>
                    <a:pt x="399288" y="708660"/>
                  </a:lnTo>
                  <a:lnTo>
                    <a:pt x="399288" y="248412"/>
                  </a:lnTo>
                  <a:lnTo>
                    <a:pt x="15240" y="1828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025753" y="3007614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05152" y="2580259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8673" y="2059685"/>
            <a:ext cx="6446520" cy="1629410"/>
          </a:xfrm>
          <a:custGeom>
            <a:avLst/>
            <a:gdLst/>
            <a:ahLst/>
            <a:cxnLst/>
            <a:rect l="l" t="t" r="r" b="b"/>
            <a:pathLst>
              <a:path w="6446520" h="1629410">
                <a:moveTo>
                  <a:pt x="656844" y="493775"/>
                </a:moveTo>
                <a:lnTo>
                  <a:pt x="658368" y="1610868"/>
                </a:lnTo>
              </a:path>
              <a:path w="6446520" h="1629410">
                <a:moveTo>
                  <a:pt x="0" y="111251"/>
                </a:moveTo>
                <a:lnTo>
                  <a:pt x="1524" y="1610868"/>
                </a:lnTo>
              </a:path>
              <a:path w="6446520" h="1629410">
                <a:moveTo>
                  <a:pt x="6446520" y="0"/>
                </a:moveTo>
                <a:lnTo>
                  <a:pt x="1040891" y="1524"/>
                </a:lnTo>
              </a:path>
              <a:path w="6446520" h="1629410">
                <a:moveTo>
                  <a:pt x="5602224" y="690372"/>
                </a:moveTo>
                <a:lnTo>
                  <a:pt x="5602224" y="1074419"/>
                </a:lnTo>
                <a:lnTo>
                  <a:pt x="5679948" y="1150619"/>
                </a:lnTo>
                <a:lnTo>
                  <a:pt x="5602224" y="1226819"/>
                </a:lnTo>
                <a:lnTo>
                  <a:pt x="5602224" y="1610868"/>
                </a:lnTo>
                <a:lnTo>
                  <a:pt x="5986272" y="1380743"/>
                </a:lnTo>
                <a:lnTo>
                  <a:pt x="5986272" y="920496"/>
                </a:lnTo>
                <a:lnTo>
                  <a:pt x="5602224" y="690372"/>
                </a:lnTo>
                <a:close/>
              </a:path>
              <a:path w="6446520" h="1629410">
                <a:moveTo>
                  <a:pt x="5618988" y="708660"/>
                </a:moveTo>
                <a:lnTo>
                  <a:pt x="5618988" y="1091184"/>
                </a:lnTo>
                <a:lnTo>
                  <a:pt x="5695188" y="1168908"/>
                </a:lnTo>
                <a:lnTo>
                  <a:pt x="5618988" y="1245108"/>
                </a:lnTo>
                <a:lnTo>
                  <a:pt x="5618988" y="1629156"/>
                </a:lnTo>
                <a:lnTo>
                  <a:pt x="6003036" y="1399031"/>
                </a:lnTo>
                <a:lnTo>
                  <a:pt x="6003036" y="938784"/>
                </a:lnTo>
                <a:lnTo>
                  <a:pt x="5618988" y="70866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707760" y="2964560"/>
            <a:ext cx="271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latin typeface="Arial"/>
                <a:cs typeface="Arial"/>
              </a:rPr>
              <a:t>ADD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687561" y="5011673"/>
            <a:ext cx="169545" cy="553720"/>
          </a:xfrm>
          <a:custGeom>
            <a:avLst/>
            <a:gdLst/>
            <a:ahLst/>
            <a:cxnLst/>
            <a:rect l="l" t="t" r="r" b="b"/>
            <a:pathLst>
              <a:path w="169545" h="553720">
                <a:moveTo>
                  <a:pt x="0" y="0"/>
                </a:moveTo>
                <a:lnTo>
                  <a:pt x="0" y="536447"/>
                </a:lnTo>
                <a:lnTo>
                  <a:pt x="153924" y="425322"/>
                </a:lnTo>
                <a:lnTo>
                  <a:pt x="153924" y="118999"/>
                </a:lnTo>
                <a:lnTo>
                  <a:pt x="0" y="0"/>
                </a:lnTo>
                <a:close/>
              </a:path>
              <a:path w="169545" h="553720">
                <a:moveTo>
                  <a:pt x="16764" y="15239"/>
                </a:moveTo>
                <a:lnTo>
                  <a:pt x="16764" y="553212"/>
                </a:lnTo>
                <a:lnTo>
                  <a:pt x="169164" y="442087"/>
                </a:lnTo>
                <a:lnTo>
                  <a:pt x="169164" y="134238"/>
                </a:lnTo>
                <a:lnTo>
                  <a:pt x="16764" y="1523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726169" y="5124069"/>
            <a:ext cx="99060" cy="23304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735694" y="5328920"/>
            <a:ext cx="84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5656" y="1892744"/>
            <a:ext cx="6486525" cy="3152140"/>
            <a:chOff x="45656" y="1892744"/>
            <a:chExt cx="6486525" cy="3152140"/>
          </a:xfrm>
        </p:grpSpPr>
        <p:sp>
          <p:nvSpPr>
            <p:cNvPr id="108" name="object 108"/>
            <p:cNvSpPr/>
            <p:nvPr/>
          </p:nvSpPr>
          <p:spPr>
            <a:xfrm>
              <a:off x="4824984" y="3422904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2"/>
                  </a:lnTo>
                  <a:lnTo>
                    <a:pt x="118871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38878" y="3475482"/>
              <a:ext cx="144780" cy="1905"/>
            </a:xfrm>
            <a:custGeom>
              <a:avLst/>
              <a:gdLst/>
              <a:ahLst/>
              <a:cxnLst/>
              <a:rect l="l" t="t" r="r" b="b"/>
              <a:pathLst>
                <a:path w="144779" h="1904">
                  <a:moveTo>
                    <a:pt x="144780" y="0"/>
                  </a:moveTo>
                  <a:lnTo>
                    <a:pt x="0" y="152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726685" y="499643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177" y="0"/>
                  </a:moveTo>
                  <a:lnTo>
                    <a:pt x="7874" y="0"/>
                  </a:lnTo>
                  <a:lnTo>
                    <a:pt x="0" y="7874"/>
                  </a:lnTo>
                  <a:lnTo>
                    <a:pt x="0" y="17526"/>
                  </a:lnTo>
                  <a:lnTo>
                    <a:pt x="0" y="27178"/>
                  </a:lnTo>
                  <a:lnTo>
                    <a:pt x="7874" y="35052"/>
                  </a:lnTo>
                  <a:lnTo>
                    <a:pt x="27177" y="35052"/>
                  </a:lnTo>
                  <a:lnTo>
                    <a:pt x="35051" y="27178"/>
                  </a:lnTo>
                  <a:lnTo>
                    <a:pt x="35051" y="7874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726685" y="499643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526"/>
                  </a:moveTo>
                  <a:lnTo>
                    <a:pt x="0" y="7874"/>
                  </a:lnTo>
                  <a:lnTo>
                    <a:pt x="7874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7874"/>
                  </a:lnTo>
                  <a:lnTo>
                    <a:pt x="35051" y="17526"/>
                  </a:lnTo>
                  <a:lnTo>
                    <a:pt x="35051" y="27178"/>
                  </a:lnTo>
                  <a:lnTo>
                    <a:pt x="27177" y="35052"/>
                  </a:lnTo>
                  <a:lnTo>
                    <a:pt x="17525" y="35052"/>
                  </a:lnTo>
                  <a:lnTo>
                    <a:pt x="7874" y="35052"/>
                  </a:lnTo>
                  <a:lnTo>
                    <a:pt x="0" y="27178"/>
                  </a:lnTo>
                  <a:lnTo>
                    <a:pt x="0" y="1752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031991" y="3211068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09">
                  <a:moveTo>
                    <a:pt x="293369" y="0"/>
                  </a:moveTo>
                  <a:lnTo>
                    <a:pt x="486155" y="0"/>
                  </a:lnTo>
                </a:path>
                <a:path w="486409">
                  <a:moveTo>
                    <a:pt x="0" y="0"/>
                  </a:moveTo>
                  <a:lnTo>
                    <a:pt x="14096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38021" y="1905762"/>
              <a:ext cx="169545" cy="554990"/>
            </a:xfrm>
            <a:custGeom>
              <a:avLst/>
              <a:gdLst/>
              <a:ahLst/>
              <a:cxnLst/>
              <a:rect l="l" t="t" r="r" b="b"/>
              <a:pathLst>
                <a:path w="169544" h="554989">
                  <a:moveTo>
                    <a:pt x="152400" y="0"/>
                  </a:moveTo>
                  <a:lnTo>
                    <a:pt x="152400" y="537972"/>
                  </a:lnTo>
                  <a:lnTo>
                    <a:pt x="0" y="426847"/>
                  </a:lnTo>
                  <a:lnTo>
                    <a:pt x="0" y="118999"/>
                  </a:lnTo>
                  <a:lnTo>
                    <a:pt x="152400" y="0"/>
                  </a:lnTo>
                  <a:close/>
                </a:path>
                <a:path w="169544" h="554989">
                  <a:moveTo>
                    <a:pt x="169164" y="16763"/>
                  </a:moveTo>
                  <a:lnTo>
                    <a:pt x="169164" y="554736"/>
                  </a:lnTo>
                  <a:lnTo>
                    <a:pt x="15240" y="443357"/>
                  </a:lnTo>
                  <a:lnTo>
                    <a:pt x="15240" y="136143"/>
                  </a:lnTo>
                  <a:lnTo>
                    <a:pt x="169164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19" y="2042160"/>
              <a:ext cx="272796" cy="306324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58674" y="2170938"/>
              <a:ext cx="2039620" cy="767080"/>
            </a:xfrm>
            <a:custGeom>
              <a:avLst/>
              <a:gdLst/>
              <a:ahLst/>
              <a:cxnLst/>
              <a:rect l="l" t="t" r="r" b="b"/>
              <a:pathLst>
                <a:path w="2039620" h="767080">
                  <a:moveTo>
                    <a:pt x="2037588" y="118872"/>
                  </a:moveTo>
                  <a:lnTo>
                    <a:pt x="1040891" y="120396"/>
                  </a:lnTo>
                </a:path>
                <a:path w="2039620" h="767080">
                  <a:moveTo>
                    <a:pt x="844295" y="0"/>
                  </a:moveTo>
                  <a:lnTo>
                    <a:pt x="0" y="1524"/>
                  </a:lnTo>
                </a:path>
                <a:path w="2039620" h="767080">
                  <a:moveTo>
                    <a:pt x="2037588" y="118872"/>
                  </a:moveTo>
                  <a:lnTo>
                    <a:pt x="2039112" y="76657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74926" y="2925318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22098" y="0"/>
                  </a:moveTo>
                  <a:lnTo>
                    <a:pt x="13501" y="1381"/>
                  </a:lnTo>
                  <a:lnTo>
                    <a:pt x="6476" y="5143"/>
                  </a:lnTo>
                  <a:lnTo>
                    <a:pt x="1738" y="10715"/>
                  </a:lnTo>
                  <a:lnTo>
                    <a:pt x="0" y="17526"/>
                  </a:lnTo>
                  <a:lnTo>
                    <a:pt x="1738" y="24336"/>
                  </a:lnTo>
                  <a:lnTo>
                    <a:pt x="6477" y="29908"/>
                  </a:lnTo>
                  <a:lnTo>
                    <a:pt x="13501" y="33670"/>
                  </a:lnTo>
                  <a:lnTo>
                    <a:pt x="22098" y="35052"/>
                  </a:lnTo>
                  <a:lnTo>
                    <a:pt x="30694" y="33670"/>
                  </a:lnTo>
                  <a:lnTo>
                    <a:pt x="37719" y="29908"/>
                  </a:lnTo>
                  <a:lnTo>
                    <a:pt x="42457" y="24336"/>
                  </a:lnTo>
                  <a:lnTo>
                    <a:pt x="44196" y="17526"/>
                  </a:lnTo>
                  <a:lnTo>
                    <a:pt x="42457" y="10715"/>
                  </a:lnTo>
                  <a:lnTo>
                    <a:pt x="37718" y="5143"/>
                  </a:lnTo>
                  <a:lnTo>
                    <a:pt x="30694" y="1381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074926" y="2059686"/>
              <a:ext cx="4432300" cy="2796540"/>
            </a:xfrm>
            <a:custGeom>
              <a:avLst/>
              <a:gdLst/>
              <a:ahLst/>
              <a:cxnLst/>
              <a:rect l="l" t="t" r="r" b="b"/>
              <a:pathLst>
                <a:path w="4432300" h="2796540">
                  <a:moveTo>
                    <a:pt x="0" y="883158"/>
                  </a:moveTo>
                  <a:lnTo>
                    <a:pt x="1738" y="876347"/>
                  </a:lnTo>
                  <a:lnTo>
                    <a:pt x="6476" y="870775"/>
                  </a:lnTo>
                  <a:lnTo>
                    <a:pt x="13501" y="867013"/>
                  </a:lnTo>
                  <a:lnTo>
                    <a:pt x="22098" y="865631"/>
                  </a:lnTo>
                  <a:lnTo>
                    <a:pt x="30694" y="867013"/>
                  </a:lnTo>
                  <a:lnTo>
                    <a:pt x="37718" y="870775"/>
                  </a:lnTo>
                  <a:lnTo>
                    <a:pt x="42457" y="876347"/>
                  </a:lnTo>
                  <a:lnTo>
                    <a:pt x="44196" y="883158"/>
                  </a:lnTo>
                  <a:lnTo>
                    <a:pt x="42457" y="889968"/>
                  </a:lnTo>
                  <a:lnTo>
                    <a:pt x="37719" y="895540"/>
                  </a:lnTo>
                  <a:lnTo>
                    <a:pt x="30694" y="899302"/>
                  </a:lnTo>
                  <a:lnTo>
                    <a:pt x="22098" y="900684"/>
                  </a:lnTo>
                  <a:lnTo>
                    <a:pt x="13501" y="899302"/>
                  </a:lnTo>
                  <a:lnTo>
                    <a:pt x="6477" y="895540"/>
                  </a:lnTo>
                  <a:lnTo>
                    <a:pt x="1738" y="889968"/>
                  </a:lnTo>
                  <a:lnTo>
                    <a:pt x="0" y="883158"/>
                  </a:lnTo>
                  <a:close/>
                </a:path>
                <a:path w="4432300" h="2796540">
                  <a:moveTo>
                    <a:pt x="4430268" y="0"/>
                  </a:moveTo>
                  <a:lnTo>
                    <a:pt x="4431792" y="1150619"/>
                  </a:lnTo>
                </a:path>
                <a:path w="4432300" h="2796540">
                  <a:moveTo>
                    <a:pt x="4430268" y="2456688"/>
                  </a:moveTo>
                  <a:lnTo>
                    <a:pt x="4431792" y="279654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821686" y="3627882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4">
                  <a:moveTo>
                    <a:pt x="76200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2816732" y="3682365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191511" y="2529839"/>
            <a:ext cx="5981700" cy="3619500"/>
            <a:chOff x="2191511" y="2529839"/>
            <a:chExt cx="5981700" cy="3619500"/>
          </a:xfrm>
        </p:grpSpPr>
        <p:sp>
          <p:nvSpPr>
            <p:cNvPr id="121" name="object 121"/>
            <p:cNvSpPr/>
            <p:nvPr/>
          </p:nvSpPr>
          <p:spPr>
            <a:xfrm>
              <a:off x="2210561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10561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43222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443222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72961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72961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001761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152400" y="0"/>
                  </a:moveTo>
                  <a:lnTo>
                    <a:pt x="0" y="0"/>
                  </a:lnTo>
                  <a:lnTo>
                    <a:pt x="0" y="3581400"/>
                  </a:lnTo>
                  <a:lnTo>
                    <a:pt x="152400" y="3581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001761" y="2548889"/>
              <a:ext cx="152400" cy="3581400"/>
            </a:xfrm>
            <a:custGeom>
              <a:avLst/>
              <a:gdLst/>
              <a:ahLst/>
              <a:cxnLst/>
              <a:rect l="l" t="t" r="r" b="b"/>
              <a:pathLst>
                <a:path w="152400" h="3581400">
                  <a:moveTo>
                    <a:pt x="0" y="3581400"/>
                  </a:moveTo>
                  <a:lnTo>
                    <a:pt x="152400" y="3581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581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307340" y="6509715"/>
            <a:ext cx="8666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Hedef</a:t>
            </a:r>
            <a:r>
              <a:rPr sz="1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reg’e</a:t>
            </a:r>
            <a:r>
              <a:rPr sz="1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yazılma</a:t>
            </a:r>
            <a:r>
              <a:rPr sz="1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süreci,</a:t>
            </a:r>
            <a:r>
              <a:rPr sz="1400" b="1" spc="3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sonraki</a:t>
            </a:r>
            <a:r>
              <a:rPr sz="1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bir</a:t>
            </a:r>
            <a:r>
              <a:rPr sz="1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komutun</a:t>
            </a:r>
            <a:r>
              <a:rPr sz="14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başka</a:t>
            </a:r>
            <a:r>
              <a:rPr sz="1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bir</a:t>
            </a:r>
            <a:r>
              <a:rPr sz="14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işlem</a:t>
            </a:r>
            <a:r>
              <a:rPr sz="14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fazından</a:t>
            </a:r>
            <a:r>
              <a:rPr sz="1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sonraya</a:t>
            </a:r>
            <a:r>
              <a:rPr sz="1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denk</a:t>
            </a:r>
            <a:r>
              <a:rPr sz="1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ahoma"/>
                <a:cs typeface="Tahoma"/>
              </a:rPr>
              <a:t>gelebilir.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2128392" y="3686555"/>
            <a:ext cx="2067560" cy="2870835"/>
            <a:chOff x="2128392" y="3686555"/>
            <a:chExt cx="2067560" cy="2870835"/>
          </a:xfrm>
        </p:grpSpPr>
        <p:sp>
          <p:nvSpPr>
            <p:cNvPr id="131" name="object 131"/>
            <p:cNvSpPr/>
            <p:nvPr/>
          </p:nvSpPr>
          <p:spPr>
            <a:xfrm>
              <a:off x="3810000" y="3691127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266700"/>
                  </a:moveTo>
                  <a:lnTo>
                    <a:pt x="3872" y="212943"/>
                  </a:lnTo>
                  <a:lnTo>
                    <a:pt x="14978" y="162877"/>
                  </a:lnTo>
                  <a:lnTo>
                    <a:pt x="32548" y="117574"/>
                  </a:lnTo>
                  <a:lnTo>
                    <a:pt x="55816" y="78105"/>
                  </a:lnTo>
                  <a:lnTo>
                    <a:pt x="84013" y="45541"/>
                  </a:lnTo>
                  <a:lnTo>
                    <a:pt x="116371" y="20955"/>
                  </a:lnTo>
                  <a:lnTo>
                    <a:pt x="152123" y="5417"/>
                  </a:lnTo>
                  <a:lnTo>
                    <a:pt x="190500" y="0"/>
                  </a:lnTo>
                  <a:lnTo>
                    <a:pt x="228876" y="5417"/>
                  </a:lnTo>
                  <a:lnTo>
                    <a:pt x="264628" y="20954"/>
                  </a:lnTo>
                  <a:lnTo>
                    <a:pt x="296986" y="45541"/>
                  </a:lnTo>
                  <a:lnTo>
                    <a:pt x="325183" y="78104"/>
                  </a:lnTo>
                  <a:lnTo>
                    <a:pt x="348451" y="117574"/>
                  </a:lnTo>
                  <a:lnTo>
                    <a:pt x="366021" y="162877"/>
                  </a:lnTo>
                  <a:lnTo>
                    <a:pt x="377127" y="212943"/>
                  </a:lnTo>
                  <a:lnTo>
                    <a:pt x="381000" y="266700"/>
                  </a:lnTo>
                  <a:lnTo>
                    <a:pt x="377127" y="320456"/>
                  </a:lnTo>
                  <a:lnTo>
                    <a:pt x="366021" y="370522"/>
                  </a:lnTo>
                  <a:lnTo>
                    <a:pt x="348451" y="415825"/>
                  </a:lnTo>
                  <a:lnTo>
                    <a:pt x="325183" y="455294"/>
                  </a:lnTo>
                  <a:lnTo>
                    <a:pt x="296986" y="487858"/>
                  </a:lnTo>
                  <a:lnTo>
                    <a:pt x="264628" y="512444"/>
                  </a:lnTo>
                  <a:lnTo>
                    <a:pt x="228876" y="527982"/>
                  </a:lnTo>
                  <a:lnTo>
                    <a:pt x="190500" y="533400"/>
                  </a:lnTo>
                  <a:lnTo>
                    <a:pt x="152123" y="527982"/>
                  </a:lnTo>
                  <a:lnTo>
                    <a:pt x="116371" y="512445"/>
                  </a:lnTo>
                  <a:lnTo>
                    <a:pt x="84013" y="487858"/>
                  </a:lnTo>
                  <a:lnTo>
                    <a:pt x="55816" y="455295"/>
                  </a:lnTo>
                  <a:lnTo>
                    <a:pt x="32548" y="415825"/>
                  </a:lnTo>
                  <a:lnTo>
                    <a:pt x="14978" y="370522"/>
                  </a:lnTo>
                  <a:lnTo>
                    <a:pt x="3872" y="320456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128392" y="4114800"/>
              <a:ext cx="1682114" cy="2442210"/>
            </a:xfrm>
            <a:custGeom>
              <a:avLst/>
              <a:gdLst/>
              <a:ahLst/>
              <a:cxnLst/>
              <a:rect l="l" t="t" r="r" b="b"/>
              <a:pathLst>
                <a:path w="1682114" h="2442209">
                  <a:moveTo>
                    <a:pt x="1633286" y="59200"/>
                  </a:moveTo>
                  <a:lnTo>
                    <a:pt x="0" y="2434805"/>
                  </a:lnTo>
                  <a:lnTo>
                    <a:pt x="10413" y="2441994"/>
                  </a:lnTo>
                  <a:lnTo>
                    <a:pt x="1643674" y="66349"/>
                  </a:lnTo>
                  <a:lnTo>
                    <a:pt x="1633286" y="59200"/>
                  </a:lnTo>
                  <a:close/>
                </a:path>
                <a:path w="1682114" h="2442209">
                  <a:moveTo>
                    <a:pt x="1674776" y="48768"/>
                  </a:moveTo>
                  <a:lnTo>
                    <a:pt x="1640458" y="48768"/>
                  </a:lnTo>
                  <a:lnTo>
                    <a:pt x="1650872" y="55880"/>
                  </a:lnTo>
                  <a:lnTo>
                    <a:pt x="1643674" y="66349"/>
                  </a:lnTo>
                  <a:lnTo>
                    <a:pt x="1669795" y="84327"/>
                  </a:lnTo>
                  <a:lnTo>
                    <a:pt x="1674776" y="48768"/>
                  </a:lnTo>
                  <a:close/>
                </a:path>
                <a:path w="1682114" h="2442209">
                  <a:moveTo>
                    <a:pt x="1640458" y="48768"/>
                  </a:moveTo>
                  <a:lnTo>
                    <a:pt x="1633286" y="59200"/>
                  </a:lnTo>
                  <a:lnTo>
                    <a:pt x="1643674" y="66349"/>
                  </a:lnTo>
                  <a:lnTo>
                    <a:pt x="1650872" y="55880"/>
                  </a:lnTo>
                  <a:lnTo>
                    <a:pt x="1640458" y="48768"/>
                  </a:lnTo>
                  <a:close/>
                </a:path>
                <a:path w="1682114" h="2442209">
                  <a:moveTo>
                    <a:pt x="1681607" y="0"/>
                  </a:moveTo>
                  <a:lnTo>
                    <a:pt x="1607058" y="41148"/>
                  </a:lnTo>
                  <a:lnTo>
                    <a:pt x="1633286" y="59200"/>
                  </a:lnTo>
                  <a:lnTo>
                    <a:pt x="1640458" y="48768"/>
                  </a:lnTo>
                  <a:lnTo>
                    <a:pt x="1674776" y="48768"/>
                  </a:lnTo>
                  <a:lnTo>
                    <a:pt x="16816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2178557" y="2345563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IF/ID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331334" y="2345563"/>
            <a:ext cx="42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ID/EX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63590" y="2347086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EX/MEM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837169" y="2316860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MEM/WB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Düzeltilmiş</a:t>
            </a:r>
            <a:r>
              <a:rPr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DATAPATH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29611" y="2144267"/>
            <a:ext cx="6233795" cy="3850004"/>
            <a:chOff x="2229611" y="2144267"/>
            <a:chExt cx="6233795" cy="3850004"/>
          </a:xfrm>
        </p:grpSpPr>
        <p:sp>
          <p:nvSpPr>
            <p:cNvPr id="4" name="object 4"/>
            <p:cNvSpPr/>
            <p:nvPr/>
          </p:nvSpPr>
          <p:spPr>
            <a:xfrm>
              <a:off x="4496561" y="2164841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3419" y="5973317"/>
              <a:ext cx="76200" cy="20955"/>
            </a:xfrm>
            <a:custGeom>
              <a:avLst/>
              <a:gdLst/>
              <a:ahLst/>
              <a:cxnLst/>
              <a:rect l="l" t="t" r="r" b="b"/>
              <a:pathLst>
                <a:path w="76200" h="20954">
                  <a:moveTo>
                    <a:pt x="0" y="20573"/>
                  </a:moveTo>
                  <a:lnTo>
                    <a:pt x="76200" y="20573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057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561" y="2163317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6561" y="2163317"/>
              <a:ext cx="1905000" cy="3811904"/>
            </a:xfrm>
            <a:custGeom>
              <a:avLst/>
              <a:gdLst/>
              <a:ahLst/>
              <a:cxnLst/>
              <a:rect l="l" t="t" r="r" b="b"/>
              <a:pathLst>
                <a:path w="1905000" h="3811904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  <a:path w="1905000" h="3811904">
                  <a:moveTo>
                    <a:pt x="1752600" y="3811523"/>
                  </a:moveTo>
                  <a:lnTo>
                    <a:pt x="1905000" y="3811523"/>
                  </a:lnTo>
                  <a:lnTo>
                    <a:pt x="1905000" y="1523"/>
                  </a:lnTo>
                  <a:lnTo>
                    <a:pt x="1752600" y="1523"/>
                  </a:lnTo>
                  <a:lnTo>
                    <a:pt x="1752600" y="381152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6020" y="5973317"/>
              <a:ext cx="76200" cy="20955"/>
            </a:xfrm>
            <a:custGeom>
              <a:avLst/>
              <a:gdLst/>
              <a:ahLst/>
              <a:cxnLst/>
              <a:rect l="l" t="t" r="r" b="b"/>
              <a:pathLst>
                <a:path w="76200" h="20954">
                  <a:moveTo>
                    <a:pt x="0" y="20573"/>
                  </a:moveTo>
                  <a:lnTo>
                    <a:pt x="76200" y="20573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0573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9161" y="2163317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49161" y="2163317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8661" y="2163317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8661" y="2163317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3491" y="3808475"/>
              <a:ext cx="104139" cy="85725"/>
            </a:xfrm>
            <a:custGeom>
              <a:avLst/>
              <a:gdLst/>
              <a:ahLst/>
              <a:cxnLst/>
              <a:rect l="l" t="t" r="r" b="b"/>
              <a:pathLst>
                <a:path w="104140" h="85725">
                  <a:moveTo>
                    <a:pt x="0" y="0"/>
                  </a:moveTo>
                  <a:lnTo>
                    <a:pt x="0" y="85343"/>
                  </a:lnTo>
                  <a:lnTo>
                    <a:pt x="103631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1417" y="3851910"/>
              <a:ext cx="661670" cy="1905"/>
            </a:xfrm>
            <a:custGeom>
              <a:avLst/>
              <a:gdLst/>
              <a:ahLst/>
              <a:cxnLst/>
              <a:rect l="l" t="t" r="r" b="b"/>
              <a:pathLst>
                <a:path w="661670" h="1904">
                  <a:moveTo>
                    <a:pt x="661415" y="0"/>
                  </a:moveTo>
                  <a:lnTo>
                    <a:pt x="0" y="1523"/>
                  </a:lnTo>
                </a:path>
              </a:pathLst>
            </a:custGeom>
            <a:ln w="1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20695" y="5710427"/>
              <a:ext cx="5933440" cy="0"/>
            </a:xfrm>
            <a:custGeom>
              <a:avLst/>
              <a:gdLst/>
              <a:ahLst/>
              <a:cxnLst/>
              <a:rect l="l" t="t" r="r" b="b"/>
              <a:pathLst>
                <a:path w="5933440">
                  <a:moveTo>
                    <a:pt x="5709665" y="0"/>
                  </a:moveTo>
                  <a:lnTo>
                    <a:pt x="5932932" y="0"/>
                  </a:lnTo>
                </a:path>
                <a:path w="5933440">
                  <a:moveTo>
                    <a:pt x="0" y="0"/>
                  </a:moveTo>
                  <a:lnTo>
                    <a:pt x="5557265" y="0"/>
                  </a:lnTo>
                </a:path>
              </a:pathLst>
            </a:custGeom>
            <a:ln w="182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5525" y="3537965"/>
              <a:ext cx="1274445" cy="1083945"/>
            </a:xfrm>
            <a:custGeom>
              <a:avLst/>
              <a:gdLst/>
              <a:ahLst/>
              <a:cxnLst/>
              <a:rect l="l" t="t" r="r" b="b"/>
              <a:pathLst>
                <a:path w="1274445" h="1083945">
                  <a:moveTo>
                    <a:pt x="0" y="1083563"/>
                  </a:moveTo>
                  <a:lnTo>
                    <a:pt x="1274064" y="1083563"/>
                  </a:lnTo>
                  <a:lnTo>
                    <a:pt x="1274064" y="0"/>
                  </a:lnTo>
                  <a:lnTo>
                    <a:pt x="0" y="0"/>
                  </a:lnTo>
                  <a:lnTo>
                    <a:pt x="0" y="10835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8939" y="4367783"/>
              <a:ext cx="121920" cy="102235"/>
            </a:xfrm>
            <a:custGeom>
              <a:avLst/>
              <a:gdLst/>
              <a:ahLst/>
              <a:cxnLst/>
              <a:rect l="l" t="t" r="r" b="b"/>
              <a:pathLst>
                <a:path w="121919" h="102235">
                  <a:moveTo>
                    <a:pt x="0" y="0"/>
                  </a:moveTo>
                  <a:lnTo>
                    <a:pt x="0" y="102108"/>
                  </a:lnTo>
                  <a:lnTo>
                    <a:pt x="121920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9305" y="4420361"/>
              <a:ext cx="181610" cy="1905"/>
            </a:xfrm>
            <a:custGeom>
              <a:avLst/>
              <a:gdLst/>
              <a:ahLst/>
              <a:cxnLst/>
              <a:rect l="l" t="t" r="r" b="b"/>
              <a:pathLst>
                <a:path w="181610" h="1904">
                  <a:moveTo>
                    <a:pt x="181356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2655" y="4148327"/>
              <a:ext cx="112776" cy="944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83001" y="4196333"/>
              <a:ext cx="353695" cy="1905"/>
            </a:xfrm>
            <a:custGeom>
              <a:avLst/>
              <a:gdLst/>
              <a:ahLst/>
              <a:cxnLst/>
              <a:rect l="l" t="t" r="r" b="b"/>
              <a:pathLst>
                <a:path w="353694" h="1904">
                  <a:moveTo>
                    <a:pt x="353568" y="0"/>
                  </a:moveTo>
                  <a:lnTo>
                    <a:pt x="0" y="1524"/>
                  </a:lnTo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9305" y="4153661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5" h="76200">
                  <a:moveTo>
                    <a:pt x="77724" y="0"/>
                  </a:moveTo>
                  <a:lnTo>
                    <a:pt x="0" y="76200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69183" y="4188409"/>
            <a:ext cx="825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9583" y="3690365"/>
            <a:ext cx="278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RD1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583" y="4190491"/>
            <a:ext cx="278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RD2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00832" y="3647313"/>
            <a:ext cx="278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RN1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0832" y="3801008"/>
            <a:ext cx="278765" cy="685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000" b="1" spc="-25" dirty="0">
                <a:latin typeface="Arial"/>
                <a:cs typeface="Arial"/>
              </a:rPr>
              <a:t>RN2</a:t>
            </a:r>
            <a:endParaRPr sz="1000">
              <a:latin typeface="Arial"/>
              <a:cs typeface="Arial"/>
            </a:endParaRPr>
          </a:p>
          <a:p>
            <a:pPr marL="12700" marR="45085">
              <a:lnSpc>
                <a:spcPct val="129200"/>
              </a:lnSpc>
              <a:spcBef>
                <a:spcPts val="270"/>
              </a:spcBef>
            </a:pPr>
            <a:r>
              <a:rPr sz="1000" b="1" spc="-25" dirty="0">
                <a:latin typeface="Arial"/>
                <a:cs typeface="Arial"/>
              </a:rPr>
              <a:t>WN WD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5184" y="3974338"/>
            <a:ext cx="636270" cy="3625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1770" marR="5080" indent="-179705">
              <a:lnSpc>
                <a:spcPts val="1210"/>
              </a:lnSpc>
              <a:spcBef>
                <a:spcPts val="330"/>
              </a:spcBef>
            </a:pPr>
            <a:r>
              <a:rPr sz="1200" b="1" spc="-10" dirty="0">
                <a:latin typeface="Arial"/>
                <a:cs typeface="Arial"/>
              </a:rPr>
              <a:t>Register </a:t>
            </a:r>
            <a:r>
              <a:rPr sz="1200" b="1" spc="-2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22000" y="3521900"/>
            <a:ext cx="2271395" cy="1126490"/>
            <a:chOff x="4322000" y="3521900"/>
            <a:chExt cx="2271395" cy="1126490"/>
          </a:xfrm>
        </p:grpSpPr>
        <p:sp>
          <p:nvSpPr>
            <p:cNvPr id="29" name="object 29"/>
            <p:cNvSpPr/>
            <p:nvPr/>
          </p:nvSpPr>
          <p:spPr>
            <a:xfrm>
              <a:off x="5537454" y="3534918"/>
              <a:ext cx="483234" cy="1100455"/>
            </a:xfrm>
            <a:custGeom>
              <a:avLst/>
              <a:gdLst/>
              <a:ahLst/>
              <a:cxnLst/>
              <a:rect l="l" t="t" r="r" b="b"/>
              <a:pathLst>
                <a:path w="483235" h="1100454">
                  <a:moveTo>
                    <a:pt x="0" y="0"/>
                  </a:moveTo>
                  <a:lnTo>
                    <a:pt x="0" y="463296"/>
                  </a:lnTo>
                  <a:lnTo>
                    <a:pt x="77978" y="541020"/>
                  </a:lnTo>
                  <a:lnTo>
                    <a:pt x="0" y="618744"/>
                  </a:lnTo>
                  <a:lnTo>
                    <a:pt x="0" y="1082040"/>
                  </a:lnTo>
                  <a:lnTo>
                    <a:pt x="466344" y="850392"/>
                  </a:lnTo>
                  <a:lnTo>
                    <a:pt x="466344" y="231648"/>
                  </a:lnTo>
                  <a:lnTo>
                    <a:pt x="0" y="0"/>
                  </a:lnTo>
                  <a:close/>
                </a:path>
                <a:path w="483235" h="1100454">
                  <a:moveTo>
                    <a:pt x="18287" y="15240"/>
                  </a:moveTo>
                  <a:lnTo>
                    <a:pt x="18287" y="480695"/>
                  </a:lnTo>
                  <a:lnTo>
                    <a:pt x="96012" y="558546"/>
                  </a:lnTo>
                  <a:lnTo>
                    <a:pt x="18287" y="634873"/>
                  </a:lnTo>
                  <a:lnTo>
                    <a:pt x="18287" y="1100328"/>
                  </a:lnTo>
                  <a:lnTo>
                    <a:pt x="483108" y="868426"/>
                  </a:lnTo>
                  <a:lnTo>
                    <a:pt x="483108" y="248793"/>
                  </a:lnTo>
                  <a:lnTo>
                    <a:pt x="18287" y="152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25440" y="3712464"/>
              <a:ext cx="121920" cy="104139"/>
            </a:xfrm>
            <a:custGeom>
              <a:avLst/>
              <a:gdLst/>
              <a:ahLst/>
              <a:cxnLst/>
              <a:rect l="l" t="t" r="r" b="b"/>
              <a:pathLst>
                <a:path w="121920" h="104139">
                  <a:moveTo>
                    <a:pt x="0" y="0"/>
                  </a:moveTo>
                  <a:lnTo>
                    <a:pt x="0" y="103631"/>
                  </a:lnTo>
                  <a:lnTo>
                    <a:pt x="121920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35018" y="3766566"/>
              <a:ext cx="2245360" cy="311150"/>
            </a:xfrm>
            <a:custGeom>
              <a:avLst/>
              <a:gdLst/>
              <a:ahLst/>
              <a:cxnLst/>
              <a:rect l="l" t="t" r="r" b="b"/>
              <a:pathLst>
                <a:path w="2245359" h="311150">
                  <a:moveTo>
                    <a:pt x="1152144" y="0"/>
                  </a:moveTo>
                  <a:lnTo>
                    <a:pt x="0" y="1523"/>
                  </a:lnTo>
                </a:path>
                <a:path w="2245359" h="311150">
                  <a:moveTo>
                    <a:pt x="2244852" y="309371"/>
                  </a:moveTo>
                  <a:lnTo>
                    <a:pt x="1668780" y="310895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95365" y="3785361"/>
            <a:ext cx="334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ALU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43620" y="3166808"/>
            <a:ext cx="7070090" cy="3048635"/>
            <a:chOff x="2043620" y="3166808"/>
            <a:chExt cx="7070090" cy="3048635"/>
          </a:xfrm>
        </p:grpSpPr>
        <p:sp>
          <p:nvSpPr>
            <p:cNvPr id="34" name="object 34"/>
            <p:cNvSpPr/>
            <p:nvPr/>
          </p:nvSpPr>
          <p:spPr>
            <a:xfrm>
              <a:off x="2829305" y="4420361"/>
              <a:ext cx="6271260" cy="1781810"/>
            </a:xfrm>
            <a:custGeom>
              <a:avLst/>
              <a:gdLst/>
              <a:ahLst/>
              <a:cxnLst/>
              <a:rect l="l" t="t" r="r" b="b"/>
              <a:pathLst>
                <a:path w="6271259" h="1781810">
                  <a:moveTo>
                    <a:pt x="6269736" y="1780032"/>
                  </a:moveTo>
                  <a:lnTo>
                    <a:pt x="0" y="1781556"/>
                  </a:lnTo>
                </a:path>
                <a:path w="6271259" h="1781810">
                  <a:moveTo>
                    <a:pt x="6269736" y="463295"/>
                  </a:moveTo>
                  <a:lnTo>
                    <a:pt x="6271260" y="1780032"/>
                  </a:lnTo>
                </a:path>
                <a:path w="6271259" h="1781810">
                  <a:moveTo>
                    <a:pt x="0" y="0"/>
                  </a:moveTo>
                  <a:lnTo>
                    <a:pt x="1524" y="178003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6637" y="3723893"/>
              <a:ext cx="463550" cy="1905"/>
            </a:xfrm>
            <a:custGeom>
              <a:avLst/>
              <a:gdLst/>
              <a:ahLst/>
              <a:cxnLst/>
              <a:rect l="l" t="t" r="r" b="b"/>
              <a:pathLst>
                <a:path w="463550" h="1904">
                  <a:moveTo>
                    <a:pt x="463295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38343" y="4213859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7"/>
                  </a:lnTo>
                  <a:lnTo>
                    <a:pt x="120395" y="50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35017" y="4264913"/>
              <a:ext cx="765175" cy="1905"/>
            </a:xfrm>
            <a:custGeom>
              <a:avLst/>
              <a:gdLst/>
              <a:ahLst/>
              <a:cxnLst/>
              <a:rect l="l" t="t" r="r" b="b"/>
              <a:pathLst>
                <a:path w="765175" h="1904">
                  <a:moveTo>
                    <a:pt x="765048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38343" y="4523231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5" y="50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7441" y="3179825"/>
              <a:ext cx="1183005" cy="2217420"/>
            </a:xfrm>
            <a:custGeom>
              <a:avLst/>
              <a:gdLst/>
              <a:ahLst/>
              <a:cxnLst/>
              <a:rect l="l" t="t" r="r" b="b"/>
              <a:pathLst>
                <a:path w="1183004" h="2217420">
                  <a:moveTo>
                    <a:pt x="1182624" y="1394460"/>
                  </a:moveTo>
                  <a:lnTo>
                    <a:pt x="882396" y="1395984"/>
                  </a:lnTo>
                </a:path>
                <a:path w="1183004" h="2217420">
                  <a:moveTo>
                    <a:pt x="882396" y="0"/>
                  </a:moveTo>
                  <a:lnTo>
                    <a:pt x="883920" y="1859280"/>
                  </a:lnTo>
                </a:path>
                <a:path w="1183004" h="2217420">
                  <a:moveTo>
                    <a:pt x="0" y="1651254"/>
                  </a:moveTo>
                  <a:lnTo>
                    <a:pt x="6797" y="1609100"/>
                  </a:lnTo>
                  <a:lnTo>
                    <a:pt x="25725" y="1572493"/>
                  </a:lnTo>
                  <a:lnTo>
                    <a:pt x="54589" y="1543629"/>
                  </a:lnTo>
                  <a:lnTo>
                    <a:pt x="91196" y="1524701"/>
                  </a:lnTo>
                  <a:lnTo>
                    <a:pt x="133350" y="1517904"/>
                  </a:lnTo>
                  <a:lnTo>
                    <a:pt x="175503" y="1524701"/>
                  </a:lnTo>
                  <a:lnTo>
                    <a:pt x="212110" y="1543629"/>
                  </a:lnTo>
                  <a:lnTo>
                    <a:pt x="240974" y="1572493"/>
                  </a:lnTo>
                  <a:lnTo>
                    <a:pt x="259902" y="1609100"/>
                  </a:lnTo>
                  <a:lnTo>
                    <a:pt x="266700" y="1651254"/>
                  </a:lnTo>
                  <a:lnTo>
                    <a:pt x="266700" y="2084070"/>
                  </a:lnTo>
                  <a:lnTo>
                    <a:pt x="259902" y="2126223"/>
                  </a:lnTo>
                  <a:lnTo>
                    <a:pt x="240974" y="2162830"/>
                  </a:lnTo>
                  <a:lnTo>
                    <a:pt x="212110" y="2191694"/>
                  </a:lnTo>
                  <a:lnTo>
                    <a:pt x="175503" y="2210622"/>
                  </a:lnTo>
                  <a:lnTo>
                    <a:pt x="133350" y="2217420"/>
                  </a:lnTo>
                  <a:lnTo>
                    <a:pt x="91196" y="2210622"/>
                  </a:lnTo>
                  <a:lnTo>
                    <a:pt x="54589" y="2191694"/>
                  </a:lnTo>
                  <a:lnTo>
                    <a:pt x="25725" y="2162830"/>
                  </a:lnTo>
                  <a:lnTo>
                    <a:pt x="6797" y="2126223"/>
                  </a:lnTo>
                  <a:lnTo>
                    <a:pt x="0" y="2084070"/>
                  </a:lnTo>
                  <a:lnTo>
                    <a:pt x="0" y="165125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004309" y="4714494"/>
            <a:ext cx="116839" cy="6934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84600"/>
              </a:lnSpc>
              <a:spcBef>
                <a:spcPts val="280"/>
              </a:spcBef>
            </a:pPr>
            <a:r>
              <a:rPr sz="1000" b="1" spc="-50" dirty="0">
                <a:latin typeface="Arial"/>
                <a:cs typeface="Arial"/>
              </a:rPr>
              <a:t>E X T N 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37026" y="5004053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9248" y="0"/>
                </a:moveTo>
                <a:lnTo>
                  <a:pt x="0" y="77724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34232" y="4860416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16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06916" y="4986528"/>
            <a:ext cx="1831975" cy="104139"/>
            <a:chOff x="2506916" y="4986528"/>
            <a:chExt cx="1831975" cy="104139"/>
          </a:xfrm>
        </p:grpSpPr>
        <p:sp>
          <p:nvSpPr>
            <p:cNvPr id="44" name="object 44"/>
            <p:cNvSpPr/>
            <p:nvPr/>
          </p:nvSpPr>
          <p:spPr>
            <a:xfrm>
              <a:off x="3800856" y="4986528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2"/>
                  </a:lnTo>
                  <a:lnTo>
                    <a:pt x="120396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9934" y="5039106"/>
              <a:ext cx="1341120" cy="1905"/>
            </a:xfrm>
            <a:custGeom>
              <a:avLst/>
              <a:gdLst/>
              <a:ahLst/>
              <a:cxnLst/>
              <a:rect l="l" t="t" r="r" b="b"/>
              <a:pathLst>
                <a:path w="1341120" h="1904">
                  <a:moveTo>
                    <a:pt x="134112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57294" y="5004054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3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218559" y="4860416"/>
            <a:ext cx="13843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32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506916" y="3710876"/>
            <a:ext cx="6605270" cy="1577975"/>
            <a:chOff x="2506916" y="3710876"/>
            <a:chExt cx="6605270" cy="1577975"/>
          </a:xfrm>
        </p:grpSpPr>
        <p:sp>
          <p:nvSpPr>
            <p:cNvPr id="49" name="object 49"/>
            <p:cNvSpPr/>
            <p:nvPr/>
          </p:nvSpPr>
          <p:spPr>
            <a:xfrm>
              <a:off x="4181094" y="5039106"/>
              <a:ext cx="619125" cy="1905"/>
            </a:xfrm>
            <a:custGeom>
              <a:avLst/>
              <a:gdLst/>
              <a:ahLst/>
              <a:cxnLst/>
              <a:rect l="l" t="t" r="r" b="b"/>
              <a:pathLst>
                <a:path w="619125" h="1904">
                  <a:moveTo>
                    <a:pt x="618743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19934" y="3723894"/>
              <a:ext cx="1905" cy="1315720"/>
            </a:xfrm>
            <a:custGeom>
              <a:avLst/>
              <a:gdLst/>
              <a:ahLst/>
              <a:cxnLst/>
              <a:rect l="l" t="t" r="r" b="b"/>
              <a:pathLst>
                <a:path w="1905" h="1315720">
                  <a:moveTo>
                    <a:pt x="0" y="0"/>
                  </a:moveTo>
                  <a:lnTo>
                    <a:pt x="1524" y="1315211"/>
                  </a:lnTo>
                </a:path>
              </a:pathLst>
            </a:custGeom>
            <a:ln w="25908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16089" y="4191762"/>
              <a:ext cx="1160145" cy="1083945"/>
            </a:xfrm>
            <a:custGeom>
              <a:avLst/>
              <a:gdLst/>
              <a:ahLst/>
              <a:cxnLst/>
              <a:rect l="l" t="t" r="r" b="b"/>
              <a:pathLst>
                <a:path w="1160145" h="1083945">
                  <a:moveTo>
                    <a:pt x="0" y="1083564"/>
                  </a:moveTo>
                  <a:lnTo>
                    <a:pt x="1159763" y="1083564"/>
                  </a:lnTo>
                  <a:lnTo>
                    <a:pt x="1159763" y="0"/>
                  </a:lnTo>
                  <a:lnTo>
                    <a:pt x="0" y="0"/>
                  </a:lnTo>
                  <a:lnTo>
                    <a:pt x="0" y="10835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3594" y="4883658"/>
              <a:ext cx="155575" cy="1905"/>
            </a:xfrm>
            <a:custGeom>
              <a:avLst/>
              <a:gdLst/>
              <a:ahLst/>
              <a:cxnLst/>
              <a:rect l="l" t="t" r="r" b="b"/>
              <a:pathLst>
                <a:path w="155575" h="1904">
                  <a:moveTo>
                    <a:pt x="155448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745094" y="4654041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RD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086355" y="3685032"/>
            <a:ext cx="4732020" cy="1875155"/>
            <a:chOff x="2086355" y="3685032"/>
            <a:chExt cx="4732020" cy="1875155"/>
          </a:xfrm>
        </p:grpSpPr>
        <p:sp>
          <p:nvSpPr>
            <p:cNvPr id="55" name="object 55"/>
            <p:cNvSpPr/>
            <p:nvPr/>
          </p:nvSpPr>
          <p:spPr>
            <a:xfrm>
              <a:off x="6699503" y="4367784"/>
              <a:ext cx="119380" cy="102235"/>
            </a:xfrm>
            <a:custGeom>
              <a:avLst/>
              <a:gdLst/>
              <a:ahLst/>
              <a:cxnLst/>
              <a:rect l="l" t="t" r="r" b="b"/>
              <a:pathLst>
                <a:path w="119379" h="102235">
                  <a:moveTo>
                    <a:pt x="0" y="0"/>
                  </a:moveTo>
                  <a:lnTo>
                    <a:pt x="0" y="102108"/>
                  </a:lnTo>
                  <a:lnTo>
                    <a:pt x="118872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79870" y="4075938"/>
              <a:ext cx="180340" cy="1470660"/>
            </a:xfrm>
            <a:custGeom>
              <a:avLst/>
              <a:gdLst/>
              <a:ahLst/>
              <a:cxnLst/>
              <a:rect l="l" t="t" r="r" b="b"/>
              <a:pathLst>
                <a:path w="180340" h="1470660">
                  <a:moveTo>
                    <a:pt x="179831" y="344424"/>
                  </a:moveTo>
                  <a:lnTo>
                    <a:pt x="0" y="345948"/>
                  </a:lnTo>
                </a:path>
                <a:path w="180340" h="1470660">
                  <a:moveTo>
                    <a:pt x="0" y="0"/>
                  </a:moveTo>
                  <a:lnTo>
                    <a:pt x="1524" y="147066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25440" y="4367784"/>
              <a:ext cx="121920" cy="102235"/>
            </a:xfrm>
            <a:custGeom>
              <a:avLst/>
              <a:gdLst/>
              <a:ahLst/>
              <a:cxnLst/>
              <a:rect l="l" t="t" r="r" b="b"/>
              <a:pathLst>
                <a:path w="121920" h="102235">
                  <a:moveTo>
                    <a:pt x="0" y="0"/>
                  </a:moveTo>
                  <a:lnTo>
                    <a:pt x="0" y="102108"/>
                  </a:lnTo>
                  <a:lnTo>
                    <a:pt x="121920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40858" y="4420362"/>
              <a:ext cx="146685" cy="1905"/>
            </a:xfrm>
            <a:custGeom>
              <a:avLst/>
              <a:gdLst/>
              <a:ahLst/>
              <a:cxnLst/>
              <a:rect l="l" t="t" r="r" b="b"/>
              <a:pathLst>
                <a:path w="146685" h="1904">
                  <a:moveTo>
                    <a:pt x="146303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90165" y="368884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723" y="0"/>
                  </a:moveTo>
                  <a:lnTo>
                    <a:pt x="0" y="77723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42738" y="4153662"/>
              <a:ext cx="173990" cy="559435"/>
            </a:xfrm>
            <a:custGeom>
              <a:avLst/>
              <a:gdLst/>
              <a:ahLst/>
              <a:cxnLst/>
              <a:rect l="l" t="t" r="r" b="b"/>
              <a:pathLst>
                <a:path w="173989" h="559435">
                  <a:moveTo>
                    <a:pt x="0" y="0"/>
                  </a:moveTo>
                  <a:lnTo>
                    <a:pt x="0" y="541019"/>
                  </a:lnTo>
                  <a:lnTo>
                    <a:pt x="155448" y="428370"/>
                  </a:lnTo>
                  <a:lnTo>
                    <a:pt x="155448" y="118999"/>
                  </a:lnTo>
                  <a:lnTo>
                    <a:pt x="0" y="0"/>
                  </a:lnTo>
                  <a:close/>
                </a:path>
                <a:path w="173989" h="559435">
                  <a:moveTo>
                    <a:pt x="16763" y="15239"/>
                  </a:moveTo>
                  <a:lnTo>
                    <a:pt x="16763" y="559307"/>
                  </a:lnTo>
                  <a:lnTo>
                    <a:pt x="173736" y="446405"/>
                  </a:lnTo>
                  <a:lnTo>
                    <a:pt x="173736" y="136144"/>
                  </a:lnTo>
                  <a:lnTo>
                    <a:pt x="16763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859016" y="4327993"/>
            <a:ext cx="816610" cy="7785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000" b="1" spc="-20" dirty="0">
                <a:latin typeface="Arial"/>
                <a:cs typeface="Arial"/>
              </a:rPr>
              <a:t>ADDR</a:t>
            </a:r>
            <a:endParaRPr sz="1000">
              <a:latin typeface="Arial"/>
              <a:cs typeface="Arial"/>
            </a:endParaRPr>
          </a:p>
          <a:p>
            <a:pPr marL="219075" marR="5080" indent="120650">
              <a:lnSpc>
                <a:spcPts val="1220"/>
              </a:lnSpc>
              <a:spcBef>
                <a:spcPts val="380"/>
              </a:spcBef>
            </a:pPr>
            <a:r>
              <a:rPr sz="1200" b="1" spc="-20" dirty="0">
                <a:latin typeface="Arial"/>
                <a:cs typeface="Arial"/>
              </a:rPr>
              <a:t>Data </a:t>
            </a:r>
            <a:r>
              <a:rPr sz="1200" b="1" spc="-10" dirty="0">
                <a:latin typeface="Arial"/>
                <a:cs typeface="Arial"/>
              </a:rPr>
              <a:t>Memory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b="1" spc="-25" dirty="0">
                <a:latin typeface="Arial"/>
                <a:cs typeface="Arial"/>
              </a:rPr>
              <a:t>WD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82361" y="4268215"/>
            <a:ext cx="99060" cy="338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6700"/>
              </a:lnSpc>
              <a:spcBef>
                <a:spcPts val="120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U</a:t>
            </a:r>
            <a:r>
              <a:rPr sz="700" b="1" spc="500" dirty="0">
                <a:latin typeface="Arial"/>
                <a:cs typeface="Arial"/>
              </a:rPr>
              <a:t> </a:t>
            </a: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885880" y="3018980"/>
            <a:ext cx="3910965" cy="2542540"/>
            <a:chOff x="4885880" y="3018980"/>
            <a:chExt cx="3910965" cy="2542540"/>
          </a:xfrm>
        </p:grpSpPr>
        <p:sp>
          <p:nvSpPr>
            <p:cNvPr id="64" name="object 64"/>
            <p:cNvSpPr/>
            <p:nvPr/>
          </p:nvSpPr>
          <p:spPr>
            <a:xfrm>
              <a:off x="8676132" y="4677155"/>
              <a:ext cx="120650" cy="102235"/>
            </a:xfrm>
            <a:custGeom>
              <a:avLst/>
              <a:gdLst/>
              <a:ahLst/>
              <a:cxnLst/>
              <a:rect l="l" t="t" r="r" b="b"/>
              <a:pathLst>
                <a:path w="120650" h="102235">
                  <a:moveTo>
                    <a:pt x="0" y="0"/>
                  </a:moveTo>
                  <a:lnTo>
                    <a:pt x="0" y="102108"/>
                  </a:lnTo>
                  <a:lnTo>
                    <a:pt x="120396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958327" y="4730495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>
                  <a:moveTo>
                    <a:pt x="0" y="0"/>
                  </a:moveTo>
                  <a:lnTo>
                    <a:pt x="119633" y="0"/>
                  </a:lnTo>
                </a:path>
                <a:path w="791209">
                  <a:moveTo>
                    <a:pt x="272033" y="0"/>
                  </a:moveTo>
                  <a:lnTo>
                    <a:pt x="790955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76132" y="4951475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1"/>
                  </a:lnTo>
                  <a:lnTo>
                    <a:pt x="120396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36102" y="5004053"/>
              <a:ext cx="300355" cy="1905"/>
            </a:xfrm>
            <a:custGeom>
              <a:avLst/>
              <a:gdLst/>
              <a:ahLst/>
              <a:cxnLst/>
              <a:rect l="l" t="t" r="r" b="b"/>
              <a:pathLst>
                <a:path w="300354" h="1904">
                  <a:moveTo>
                    <a:pt x="300227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99503" y="4951475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2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18709" y="4264913"/>
              <a:ext cx="1841500" cy="741045"/>
            </a:xfrm>
            <a:custGeom>
              <a:avLst/>
              <a:gdLst/>
              <a:ahLst/>
              <a:cxnLst/>
              <a:rect l="l" t="t" r="r" b="b"/>
              <a:pathLst>
                <a:path w="1841500" h="741045">
                  <a:moveTo>
                    <a:pt x="1840991" y="739140"/>
                  </a:moveTo>
                  <a:lnTo>
                    <a:pt x="0" y="740663"/>
                  </a:lnTo>
                </a:path>
                <a:path w="1841500" h="741045">
                  <a:moveTo>
                    <a:pt x="0" y="0"/>
                  </a:moveTo>
                  <a:lnTo>
                    <a:pt x="1524" y="73914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98897" y="4252721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21336" y="0"/>
                  </a:moveTo>
                  <a:lnTo>
                    <a:pt x="13019" y="1381"/>
                  </a:lnTo>
                  <a:lnTo>
                    <a:pt x="6238" y="5143"/>
                  </a:lnTo>
                  <a:lnTo>
                    <a:pt x="1672" y="10715"/>
                  </a:lnTo>
                  <a:lnTo>
                    <a:pt x="0" y="17525"/>
                  </a:lnTo>
                  <a:lnTo>
                    <a:pt x="1672" y="24336"/>
                  </a:lnTo>
                  <a:lnTo>
                    <a:pt x="6238" y="29908"/>
                  </a:lnTo>
                  <a:lnTo>
                    <a:pt x="13019" y="33670"/>
                  </a:lnTo>
                  <a:lnTo>
                    <a:pt x="21336" y="35051"/>
                  </a:lnTo>
                  <a:lnTo>
                    <a:pt x="29652" y="33670"/>
                  </a:lnTo>
                  <a:lnTo>
                    <a:pt x="36433" y="29908"/>
                  </a:lnTo>
                  <a:lnTo>
                    <a:pt x="40999" y="24336"/>
                  </a:lnTo>
                  <a:lnTo>
                    <a:pt x="42672" y="17525"/>
                  </a:lnTo>
                  <a:lnTo>
                    <a:pt x="40999" y="10715"/>
                  </a:lnTo>
                  <a:lnTo>
                    <a:pt x="36433" y="5143"/>
                  </a:lnTo>
                  <a:lnTo>
                    <a:pt x="29652" y="1381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98897" y="4252721"/>
              <a:ext cx="43180" cy="35560"/>
            </a:xfrm>
            <a:custGeom>
              <a:avLst/>
              <a:gdLst/>
              <a:ahLst/>
              <a:cxnLst/>
              <a:rect l="l" t="t" r="r" b="b"/>
              <a:pathLst>
                <a:path w="43179" h="35560">
                  <a:moveTo>
                    <a:pt x="0" y="17525"/>
                  </a:moveTo>
                  <a:lnTo>
                    <a:pt x="1672" y="10715"/>
                  </a:lnTo>
                  <a:lnTo>
                    <a:pt x="6238" y="5143"/>
                  </a:lnTo>
                  <a:lnTo>
                    <a:pt x="13019" y="1381"/>
                  </a:lnTo>
                  <a:lnTo>
                    <a:pt x="21336" y="0"/>
                  </a:lnTo>
                  <a:lnTo>
                    <a:pt x="29652" y="1381"/>
                  </a:lnTo>
                  <a:lnTo>
                    <a:pt x="36433" y="5143"/>
                  </a:lnTo>
                  <a:lnTo>
                    <a:pt x="40999" y="10715"/>
                  </a:lnTo>
                  <a:lnTo>
                    <a:pt x="42672" y="17525"/>
                  </a:lnTo>
                  <a:lnTo>
                    <a:pt x="40999" y="24336"/>
                  </a:lnTo>
                  <a:lnTo>
                    <a:pt x="36433" y="29908"/>
                  </a:lnTo>
                  <a:lnTo>
                    <a:pt x="29652" y="33670"/>
                  </a:lnTo>
                  <a:lnTo>
                    <a:pt x="21336" y="35051"/>
                  </a:lnTo>
                  <a:lnTo>
                    <a:pt x="13019" y="33670"/>
                  </a:lnTo>
                  <a:lnTo>
                    <a:pt x="6238" y="29908"/>
                  </a:lnTo>
                  <a:lnTo>
                    <a:pt x="1672" y="24336"/>
                  </a:lnTo>
                  <a:lnTo>
                    <a:pt x="0" y="1752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66916" y="5547360"/>
              <a:ext cx="1882139" cy="0"/>
            </a:xfrm>
            <a:custGeom>
              <a:avLst/>
              <a:gdLst/>
              <a:ahLst/>
              <a:cxnLst/>
              <a:rect l="l" t="t" r="r" b="b"/>
              <a:pathLst>
                <a:path w="1882140">
                  <a:moveTo>
                    <a:pt x="0" y="0"/>
                  </a:moveTo>
                  <a:lnTo>
                    <a:pt x="1511045" y="0"/>
                  </a:lnTo>
                </a:path>
                <a:path w="1882140">
                  <a:moveTo>
                    <a:pt x="1663445" y="0"/>
                  </a:moveTo>
                  <a:lnTo>
                    <a:pt x="1882139" y="0"/>
                  </a:lnTo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436102" y="5004053"/>
              <a:ext cx="1905" cy="542925"/>
            </a:xfrm>
            <a:custGeom>
              <a:avLst/>
              <a:gdLst/>
              <a:ahLst/>
              <a:cxnLst/>
              <a:rect l="l" t="t" r="r" b="b"/>
              <a:pathLst>
                <a:path w="1904" h="542925">
                  <a:moveTo>
                    <a:pt x="0" y="0"/>
                  </a:moveTo>
                  <a:lnTo>
                    <a:pt x="1524" y="5425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14415" y="3128771"/>
              <a:ext cx="121920" cy="104139"/>
            </a:xfrm>
            <a:custGeom>
              <a:avLst/>
              <a:gdLst/>
              <a:ahLst/>
              <a:cxnLst/>
              <a:rect l="l" t="t" r="r" b="b"/>
              <a:pathLst>
                <a:path w="121920" h="104139">
                  <a:moveTo>
                    <a:pt x="0" y="0"/>
                  </a:moveTo>
                  <a:lnTo>
                    <a:pt x="0" y="103631"/>
                  </a:lnTo>
                  <a:lnTo>
                    <a:pt x="121920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34533" y="3031997"/>
              <a:ext cx="641985" cy="309880"/>
            </a:xfrm>
            <a:custGeom>
              <a:avLst/>
              <a:gdLst/>
              <a:ahLst/>
              <a:cxnLst/>
              <a:rect l="l" t="t" r="r" b="b"/>
              <a:pathLst>
                <a:path w="641985" h="309879">
                  <a:moveTo>
                    <a:pt x="641603" y="147827"/>
                  </a:moveTo>
                  <a:lnTo>
                    <a:pt x="384048" y="150875"/>
                  </a:lnTo>
                </a:path>
                <a:path w="641985" h="309879">
                  <a:moveTo>
                    <a:pt x="0" y="142748"/>
                  </a:moveTo>
                  <a:lnTo>
                    <a:pt x="7274" y="97617"/>
                  </a:lnTo>
                  <a:lnTo>
                    <a:pt x="27533" y="58430"/>
                  </a:lnTo>
                  <a:lnTo>
                    <a:pt x="58430" y="27533"/>
                  </a:lnTo>
                  <a:lnTo>
                    <a:pt x="97617" y="7274"/>
                  </a:lnTo>
                  <a:lnTo>
                    <a:pt x="142748" y="0"/>
                  </a:lnTo>
                  <a:lnTo>
                    <a:pt x="244348" y="0"/>
                  </a:lnTo>
                  <a:lnTo>
                    <a:pt x="289478" y="7274"/>
                  </a:lnTo>
                  <a:lnTo>
                    <a:pt x="328665" y="27533"/>
                  </a:lnTo>
                  <a:lnTo>
                    <a:pt x="359562" y="58430"/>
                  </a:lnTo>
                  <a:lnTo>
                    <a:pt x="379821" y="97617"/>
                  </a:lnTo>
                  <a:lnTo>
                    <a:pt x="387095" y="142748"/>
                  </a:lnTo>
                  <a:lnTo>
                    <a:pt x="387095" y="166624"/>
                  </a:lnTo>
                  <a:lnTo>
                    <a:pt x="379821" y="211754"/>
                  </a:lnTo>
                  <a:lnTo>
                    <a:pt x="359562" y="250941"/>
                  </a:lnTo>
                  <a:lnTo>
                    <a:pt x="328665" y="281838"/>
                  </a:lnTo>
                  <a:lnTo>
                    <a:pt x="289478" y="302097"/>
                  </a:lnTo>
                  <a:lnTo>
                    <a:pt x="244348" y="309372"/>
                  </a:lnTo>
                  <a:lnTo>
                    <a:pt x="142748" y="309372"/>
                  </a:lnTo>
                  <a:lnTo>
                    <a:pt x="97617" y="302097"/>
                  </a:lnTo>
                  <a:lnTo>
                    <a:pt x="58430" y="281838"/>
                  </a:lnTo>
                  <a:lnTo>
                    <a:pt x="27533" y="250941"/>
                  </a:lnTo>
                  <a:lnTo>
                    <a:pt x="7274" y="211754"/>
                  </a:lnTo>
                  <a:lnTo>
                    <a:pt x="0" y="166624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044185" y="3060319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&lt;&lt;2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21956" y="2587751"/>
            <a:ext cx="4814570" cy="2004695"/>
            <a:chOff x="921956" y="2587751"/>
            <a:chExt cx="4814570" cy="2004695"/>
          </a:xfrm>
        </p:grpSpPr>
        <p:sp>
          <p:nvSpPr>
            <p:cNvPr id="78" name="object 78"/>
            <p:cNvSpPr/>
            <p:nvPr/>
          </p:nvSpPr>
          <p:spPr>
            <a:xfrm>
              <a:off x="5614415" y="2587751"/>
              <a:ext cx="121920" cy="104139"/>
            </a:xfrm>
            <a:custGeom>
              <a:avLst/>
              <a:gdLst/>
              <a:ahLst/>
              <a:cxnLst/>
              <a:rect l="l" t="t" r="r" b="b"/>
              <a:pathLst>
                <a:path w="121920" h="104139">
                  <a:moveTo>
                    <a:pt x="0" y="0"/>
                  </a:moveTo>
                  <a:lnTo>
                    <a:pt x="0" y="103632"/>
                  </a:lnTo>
                  <a:lnTo>
                    <a:pt x="121920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78913" y="2638805"/>
              <a:ext cx="3697604" cy="1905"/>
            </a:xfrm>
            <a:custGeom>
              <a:avLst/>
              <a:gdLst/>
              <a:ahLst/>
              <a:cxnLst/>
              <a:rect l="l" t="t" r="r" b="b"/>
              <a:pathLst>
                <a:path w="3697604" h="1905">
                  <a:moveTo>
                    <a:pt x="3697224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34974" y="3495293"/>
              <a:ext cx="1125220" cy="1083945"/>
            </a:xfrm>
            <a:custGeom>
              <a:avLst/>
              <a:gdLst/>
              <a:ahLst/>
              <a:cxnLst/>
              <a:rect l="l" t="t" r="r" b="b"/>
              <a:pathLst>
                <a:path w="1125220" h="1083945">
                  <a:moveTo>
                    <a:pt x="0" y="1083563"/>
                  </a:moveTo>
                  <a:lnTo>
                    <a:pt x="1124712" y="1083563"/>
                  </a:lnTo>
                  <a:lnTo>
                    <a:pt x="1124712" y="0"/>
                  </a:lnTo>
                  <a:lnTo>
                    <a:pt x="0" y="0"/>
                  </a:lnTo>
                  <a:lnTo>
                    <a:pt x="0" y="10835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802002" y="3647313"/>
            <a:ext cx="447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RD</a:t>
            </a:r>
            <a:r>
              <a:rPr sz="1000" b="1" spc="300" dirty="0">
                <a:latin typeface="Arial"/>
                <a:cs typeface="Arial"/>
              </a:rPr>
              <a:t> </a:t>
            </a:r>
            <a:r>
              <a:rPr sz="1200" spc="-52" baseline="-38194" dirty="0">
                <a:latin typeface="Arial MT"/>
                <a:cs typeface="Arial MT"/>
              </a:rPr>
              <a:t>32</a:t>
            </a:r>
            <a:endParaRPr sz="1200" baseline="-38194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79703" y="3818890"/>
            <a:ext cx="814069" cy="3638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15570" marR="5080" indent="-103505">
              <a:lnSpc>
                <a:spcPts val="1220"/>
              </a:lnSpc>
              <a:spcBef>
                <a:spcPts val="325"/>
              </a:spcBef>
            </a:pPr>
            <a:r>
              <a:rPr sz="1200" b="1" spc="-10" dirty="0">
                <a:latin typeface="Arial"/>
                <a:cs typeface="Arial"/>
              </a:rPr>
              <a:t>Instruction Memory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76375" y="3647313"/>
            <a:ext cx="386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ADDR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5468" y="3669791"/>
            <a:ext cx="871855" cy="104139"/>
            <a:chOff x="65468" y="3669791"/>
            <a:chExt cx="871855" cy="104139"/>
          </a:xfrm>
        </p:grpSpPr>
        <p:sp>
          <p:nvSpPr>
            <p:cNvPr id="85" name="object 85"/>
            <p:cNvSpPr/>
            <p:nvPr/>
          </p:nvSpPr>
          <p:spPr>
            <a:xfrm>
              <a:off x="198119" y="3669791"/>
              <a:ext cx="119380" cy="104139"/>
            </a:xfrm>
            <a:custGeom>
              <a:avLst/>
              <a:gdLst/>
              <a:ahLst/>
              <a:cxnLst/>
              <a:rect l="l" t="t" r="r" b="b"/>
              <a:pathLst>
                <a:path w="119379" h="104139">
                  <a:moveTo>
                    <a:pt x="0" y="0"/>
                  </a:moveTo>
                  <a:lnTo>
                    <a:pt x="0" y="103631"/>
                  </a:lnTo>
                  <a:lnTo>
                    <a:pt x="118872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486" y="3723893"/>
              <a:ext cx="181610" cy="1905"/>
            </a:xfrm>
            <a:custGeom>
              <a:avLst/>
              <a:gdLst/>
              <a:ahLst/>
              <a:cxnLst/>
              <a:rect l="l" t="t" r="r" b="b"/>
              <a:pathLst>
                <a:path w="181610" h="1904">
                  <a:moveTo>
                    <a:pt x="181356" y="0"/>
                  </a:moveTo>
                  <a:lnTo>
                    <a:pt x="0" y="152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6864" y="3669791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1"/>
                  </a:lnTo>
                  <a:lnTo>
                    <a:pt x="120396" y="52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9506" y="3723893"/>
              <a:ext cx="259079" cy="1905"/>
            </a:xfrm>
            <a:custGeom>
              <a:avLst/>
              <a:gdLst/>
              <a:ahLst/>
              <a:cxnLst/>
              <a:rect l="l" t="t" r="r" b="b"/>
              <a:pathLst>
                <a:path w="259080" h="1904">
                  <a:moveTo>
                    <a:pt x="259080" y="0"/>
                  </a:moveTo>
                  <a:lnTo>
                    <a:pt x="0" y="1523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4706" y="3185922"/>
            <a:ext cx="309880" cy="108394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1200" b="1" spc="-25" dirty="0">
                <a:latin typeface="Arial"/>
                <a:cs typeface="Arial"/>
              </a:rPr>
              <a:t>PC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26884" y="2354579"/>
            <a:ext cx="873760" cy="104139"/>
            <a:chOff x="726884" y="2354579"/>
            <a:chExt cx="873760" cy="104139"/>
          </a:xfrm>
        </p:grpSpPr>
        <p:sp>
          <p:nvSpPr>
            <p:cNvPr id="91" name="object 91"/>
            <p:cNvSpPr/>
            <p:nvPr/>
          </p:nvSpPr>
          <p:spPr>
            <a:xfrm>
              <a:off x="1479804" y="2354579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2"/>
                  </a:lnTo>
                  <a:lnTo>
                    <a:pt x="120396" y="52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9902" y="2407157"/>
              <a:ext cx="800100" cy="1905"/>
            </a:xfrm>
            <a:custGeom>
              <a:avLst/>
              <a:gdLst/>
              <a:ahLst/>
              <a:cxnLst/>
              <a:rect l="l" t="t" r="r" b="b"/>
              <a:pathLst>
                <a:path w="800100" h="1905">
                  <a:moveTo>
                    <a:pt x="800100" y="0"/>
                  </a:moveTo>
                  <a:lnTo>
                    <a:pt x="0" y="152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1233627" y="287401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1347152" y="2205164"/>
            <a:ext cx="661670" cy="972819"/>
            <a:chOff x="1347152" y="2205164"/>
            <a:chExt cx="661670" cy="972819"/>
          </a:xfrm>
        </p:grpSpPr>
        <p:sp>
          <p:nvSpPr>
            <p:cNvPr id="95" name="object 95"/>
            <p:cNvSpPr/>
            <p:nvPr/>
          </p:nvSpPr>
          <p:spPr>
            <a:xfrm>
              <a:off x="1479803" y="2897123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1"/>
                  </a:lnTo>
                  <a:lnTo>
                    <a:pt x="120396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60169" y="2218181"/>
              <a:ext cx="635635" cy="946785"/>
            </a:xfrm>
            <a:custGeom>
              <a:avLst/>
              <a:gdLst/>
              <a:ahLst/>
              <a:cxnLst/>
              <a:rect l="l" t="t" r="r" b="b"/>
              <a:pathLst>
                <a:path w="635635" h="946785">
                  <a:moveTo>
                    <a:pt x="179832" y="729995"/>
                  </a:moveTo>
                  <a:lnTo>
                    <a:pt x="0" y="731519"/>
                  </a:lnTo>
                </a:path>
                <a:path w="635635" h="946785">
                  <a:moveTo>
                    <a:pt x="231648" y="0"/>
                  </a:moveTo>
                  <a:lnTo>
                    <a:pt x="231648" y="387730"/>
                  </a:lnTo>
                  <a:lnTo>
                    <a:pt x="309372" y="464057"/>
                  </a:lnTo>
                  <a:lnTo>
                    <a:pt x="231648" y="541908"/>
                  </a:lnTo>
                  <a:lnTo>
                    <a:pt x="231648" y="929639"/>
                  </a:lnTo>
                  <a:lnTo>
                    <a:pt x="618744" y="697610"/>
                  </a:lnTo>
                  <a:lnTo>
                    <a:pt x="618744" y="232028"/>
                  </a:lnTo>
                  <a:lnTo>
                    <a:pt x="231648" y="0"/>
                  </a:lnTo>
                  <a:close/>
                </a:path>
                <a:path w="635635" h="946785">
                  <a:moveTo>
                    <a:pt x="248412" y="18287"/>
                  </a:moveTo>
                  <a:lnTo>
                    <a:pt x="248412" y="403859"/>
                  </a:lnTo>
                  <a:lnTo>
                    <a:pt x="326136" y="481583"/>
                  </a:lnTo>
                  <a:lnTo>
                    <a:pt x="248412" y="559307"/>
                  </a:lnTo>
                  <a:lnTo>
                    <a:pt x="248412" y="946403"/>
                  </a:lnTo>
                  <a:lnTo>
                    <a:pt x="635507" y="713231"/>
                  </a:lnTo>
                  <a:lnTo>
                    <a:pt x="635507" y="249935"/>
                  </a:lnTo>
                  <a:lnTo>
                    <a:pt x="248412" y="1828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638680" y="2434208"/>
            <a:ext cx="295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ADD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8485" y="1908810"/>
            <a:ext cx="6655434" cy="1815464"/>
          </a:xfrm>
          <a:custGeom>
            <a:avLst/>
            <a:gdLst/>
            <a:ahLst/>
            <a:cxnLst/>
            <a:rect l="l" t="t" r="r" b="b"/>
            <a:pathLst>
              <a:path w="6655434" h="1815464">
                <a:moveTo>
                  <a:pt x="661416" y="498348"/>
                </a:moveTo>
                <a:lnTo>
                  <a:pt x="662940" y="1815083"/>
                </a:lnTo>
              </a:path>
              <a:path w="6655434" h="1815464">
                <a:moveTo>
                  <a:pt x="0" y="111251"/>
                </a:moveTo>
                <a:lnTo>
                  <a:pt x="1524" y="1815083"/>
                </a:lnTo>
              </a:path>
              <a:path w="6655434" h="1815464">
                <a:moveTo>
                  <a:pt x="6655308" y="0"/>
                </a:moveTo>
                <a:lnTo>
                  <a:pt x="1050036" y="1524"/>
                </a:lnTo>
              </a:path>
              <a:path w="6655434" h="1815464">
                <a:moveTo>
                  <a:pt x="5649468" y="541019"/>
                </a:moveTo>
                <a:lnTo>
                  <a:pt x="5649468" y="928751"/>
                </a:lnTo>
                <a:lnTo>
                  <a:pt x="5725668" y="1006601"/>
                </a:lnTo>
                <a:lnTo>
                  <a:pt x="5649468" y="1082928"/>
                </a:lnTo>
                <a:lnTo>
                  <a:pt x="5649468" y="1470660"/>
                </a:lnTo>
                <a:lnTo>
                  <a:pt x="6035040" y="1238630"/>
                </a:lnTo>
                <a:lnTo>
                  <a:pt x="6035040" y="773049"/>
                </a:lnTo>
                <a:lnTo>
                  <a:pt x="5649468" y="541019"/>
                </a:lnTo>
                <a:close/>
              </a:path>
              <a:path w="6655434" h="1815464">
                <a:moveTo>
                  <a:pt x="5666232" y="559307"/>
                </a:moveTo>
                <a:lnTo>
                  <a:pt x="5666232" y="946403"/>
                </a:lnTo>
                <a:lnTo>
                  <a:pt x="5743956" y="1022603"/>
                </a:lnTo>
                <a:lnTo>
                  <a:pt x="5666232" y="1100327"/>
                </a:lnTo>
                <a:lnTo>
                  <a:pt x="5666232" y="1487424"/>
                </a:lnTo>
                <a:lnTo>
                  <a:pt x="6053328" y="1255776"/>
                </a:lnTo>
                <a:lnTo>
                  <a:pt x="6053328" y="790955"/>
                </a:lnTo>
                <a:lnTo>
                  <a:pt x="5666232" y="55930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5774563" y="2667761"/>
            <a:ext cx="295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ADD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779002" y="4574285"/>
            <a:ext cx="173990" cy="559435"/>
          </a:xfrm>
          <a:custGeom>
            <a:avLst/>
            <a:gdLst/>
            <a:ahLst/>
            <a:cxnLst/>
            <a:rect l="l" t="t" r="r" b="b"/>
            <a:pathLst>
              <a:path w="173990" h="559435">
                <a:moveTo>
                  <a:pt x="0" y="0"/>
                </a:moveTo>
                <a:lnTo>
                  <a:pt x="0" y="541019"/>
                </a:lnTo>
                <a:lnTo>
                  <a:pt x="156972" y="430021"/>
                </a:lnTo>
                <a:lnTo>
                  <a:pt x="156972" y="120522"/>
                </a:lnTo>
                <a:lnTo>
                  <a:pt x="0" y="0"/>
                </a:lnTo>
                <a:close/>
              </a:path>
              <a:path w="173990" h="559435">
                <a:moveTo>
                  <a:pt x="18288" y="18287"/>
                </a:moveTo>
                <a:lnTo>
                  <a:pt x="18288" y="559307"/>
                </a:lnTo>
                <a:lnTo>
                  <a:pt x="173736" y="448309"/>
                </a:lnTo>
                <a:lnTo>
                  <a:pt x="173736" y="138811"/>
                </a:lnTo>
                <a:lnTo>
                  <a:pt x="18288" y="1828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819768" y="4690364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819768" y="4793741"/>
            <a:ext cx="895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U</a:t>
            </a:r>
            <a:endParaRPr sz="7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827769" y="4896992"/>
            <a:ext cx="84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5468" y="1740344"/>
            <a:ext cx="6683375" cy="2870200"/>
            <a:chOff x="65468" y="1740344"/>
            <a:chExt cx="6683375" cy="2870200"/>
          </a:xfrm>
        </p:grpSpPr>
        <p:sp>
          <p:nvSpPr>
            <p:cNvPr id="105" name="object 105"/>
            <p:cNvSpPr/>
            <p:nvPr/>
          </p:nvSpPr>
          <p:spPr>
            <a:xfrm>
              <a:off x="4884420" y="3128772"/>
              <a:ext cx="120650" cy="104139"/>
            </a:xfrm>
            <a:custGeom>
              <a:avLst/>
              <a:gdLst/>
              <a:ahLst/>
              <a:cxnLst/>
              <a:rect l="l" t="t" r="r" b="b"/>
              <a:pathLst>
                <a:path w="120650" h="104139">
                  <a:moveTo>
                    <a:pt x="0" y="0"/>
                  </a:moveTo>
                  <a:lnTo>
                    <a:pt x="0" y="103631"/>
                  </a:lnTo>
                  <a:lnTo>
                    <a:pt x="120395" y="5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99838" y="3179826"/>
              <a:ext cx="146685" cy="3175"/>
            </a:xfrm>
            <a:custGeom>
              <a:avLst/>
              <a:gdLst/>
              <a:ahLst/>
              <a:cxnLst/>
              <a:rect l="l" t="t" r="r" b="b"/>
              <a:pathLst>
                <a:path w="146685" h="3175">
                  <a:moveTo>
                    <a:pt x="146303" y="0"/>
                  </a:moveTo>
                  <a:lnTo>
                    <a:pt x="0" y="3048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786121" y="456209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177" y="0"/>
                  </a:moveTo>
                  <a:lnTo>
                    <a:pt x="7874" y="0"/>
                  </a:lnTo>
                  <a:lnTo>
                    <a:pt x="0" y="7873"/>
                  </a:lnTo>
                  <a:lnTo>
                    <a:pt x="0" y="17525"/>
                  </a:lnTo>
                  <a:lnTo>
                    <a:pt x="0" y="27177"/>
                  </a:lnTo>
                  <a:lnTo>
                    <a:pt x="7874" y="35051"/>
                  </a:lnTo>
                  <a:lnTo>
                    <a:pt x="27177" y="35051"/>
                  </a:lnTo>
                  <a:lnTo>
                    <a:pt x="35051" y="27177"/>
                  </a:lnTo>
                  <a:lnTo>
                    <a:pt x="35051" y="7873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63930" y="1753362"/>
              <a:ext cx="5770245" cy="2844165"/>
            </a:xfrm>
            <a:custGeom>
              <a:avLst/>
              <a:gdLst/>
              <a:ahLst/>
              <a:cxnLst/>
              <a:rect l="l" t="t" r="r" b="b"/>
              <a:pathLst>
                <a:path w="5770245" h="2844165">
                  <a:moveTo>
                    <a:pt x="3822192" y="2826258"/>
                  </a:moveTo>
                  <a:lnTo>
                    <a:pt x="3822192" y="2816606"/>
                  </a:lnTo>
                  <a:lnTo>
                    <a:pt x="3830066" y="2808732"/>
                  </a:lnTo>
                  <a:lnTo>
                    <a:pt x="3839718" y="2808732"/>
                  </a:lnTo>
                  <a:lnTo>
                    <a:pt x="3849370" y="2808732"/>
                  </a:lnTo>
                  <a:lnTo>
                    <a:pt x="3857244" y="2816606"/>
                  </a:lnTo>
                  <a:lnTo>
                    <a:pt x="3857244" y="2826258"/>
                  </a:lnTo>
                  <a:lnTo>
                    <a:pt x="3857244" y="2835910"/>
                  </a:lnTo>
                  <a:lnTo>
                    <a:pt x="3849370" y="2843784"/>
                  </a:lnTo>
                  <a:lnTo>
                    <a:pt x="3839718" y="2843784"/>
                  </a:lnTo>
                  <a:lnTo>
                    <a:pt x="3830066" y="2843784"/>
                  </a:lnTo>
                  <a:lnTo>
                    <a:pt x="3822192" y="2835910"/>
                  </a:lnTo>
                  <a:lnTo>
                    <a:pt x="3822192" y="2826258"/>
                  </a:lnTo>
                  <a:close/>
                </a:path>
                <a:path w="5770245" h="2844165">
                  <a:moveTo>
                    <a:pt x="5769864" y="1162812"/>
                  </a:moveTo>
                  <a:lnTo>
                    <a:pt x="5149596" y="1164336"/>
                  </a:lnTo>
                </a:path>
                <a:path w="5770245" h="2844165">
                  <a:moveTo>
                    <a:pt x="153923" y="0"/>
                  </a:moveTo>
                  <a:lnTo>
                    <a:pt x="153923" y="542543"/>
                  </a:lnTo>
                  <a:lnTo>
                    <a:pt x="0" y="429895"/>
                  </a:lnTo>
                  <a:lnTo>
                    <a:pt x="0" y="120523"/>
                  </a:lnTo>
                  <a:lnTo>
                    <a:pt x="153923" y="0"/>
                  </a:lnTo>
                  <a:close/>
                </a:path>
                <a:path w="5770245" h="2844165">
                  <a:moveTo>
                    <a:pt x="172211" y="16763"/>
                  </a:moveTo>
                  <a:lnTo>
                    <a:pt x="172211" y="559308"/>
                  </a:lnTo>
                  <a:lnTo>
                    <a:pt x="18287" y="447928"/>
                  </a:lnTo>
                  <a:lnTo>
                    <a:pt x="18287" y="137667"/>
                  </a:lnTo>
                  <a:lnTo>
                    <a:pt x="172211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1891284"/>
              <a:ext cx="275844" cy="309372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8486" y="2020062"/>
              <a:ext cx="2056130" cy="619125"/>
            </a:xfrm>
            <a:custGeom>
              <a:avLst/>
              <a:gdLst/>
              <a:ahLst/>
              <a:cxnLst/>
              <a:rect l="l" t="t" r="r" b="b"/>
              <a:pathLst>
                <a:path w="2056130" h="619125">
                  <a:moveTo>
                    <a:pt x="2054352" y="120396"/>
                  </a:moveTo>
                  <a:lnTo>
                    <a:pt x="1050036" y="121920"/>
                  </a:lnTo>
                </a:path>
                <a:path w="2056130" h="619125">
                  <a:moveTo>
                    <a:pt x="850392" y="0"/>
                  </a:moveTo>
                  <a:lnTo>
                    <a:pt x="0" y="1524"/>
                  </a:lnTo>
                </a:path>
                <a:path w="2056130" h="619125">
                  <a:moveTo>
                    <a:pt x="2054352" y="120396"/>
                  </a:moveTo>
                  <a:lnTo>
                    <a:pt x="2055876" y="618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111501" y="2626614"/>
              <a:ext cx="44450" cy="35560"/>
            </a:xfrm>
            <a:custGeom>
              <a:avLst/>
              <a:gdLst/>
              <a:ahLst/>
              <a:cxnLst/>
              <a:rect l="l" t="t" r="r" b="b"/>
              <a:pathLst>
                <a:path w="44450" h="35560">
                  <a:moveTo>
                    <a:pt x="22098" y="0"/>
                  </a:moveTo>
                  <a:lnTo>
                    <a:pt x="13501" y="1381"/>
                  </a:lnTo>
                  <a:lnTo>
                    <a:pt x="6476" y="5143"/>
                  </a:lnTo>
                  <a:lnTo>
                    <a:pt x="1738" y="10715"/>
                  </a:lnTo>
                  <a:lnTo>
                    <a:pt x="0" y="17525"/>
                  </a:lnTo>
                  <a:lnTo>
                    <a:pt x="1738" y="24336"/>
                  </a:lnTo>
                  <a:lnTo>
                    <a:pt x="6477" y="29908"/>
                  </a:lnTo>
                  <a:lnTo>
                    <a:pt x="13501" y="33670"/>
                  </a:lnTo>
                  <a:lnTo>
                    <a:pt x="22098" y="35051"/>
                  </a:lnTo>
                  <a:lnTo>
                    <a:pt x="30694" y="33670"/>
                  </a:lnTo>
                  <a:lnTo>
                    <a:pt x="37719" y="29908"/>
                  </a:lnTo>
                  <a:lnTo>
                    <a:pt x="42457" y="24336"/>
                  </a:lnTo>
                  <a:lnTo>
                    <a:pt x="44196" y="17525"/>
                  </a:lnTo>
                  <a:lnTo>
                    <a:pt x="42457" y="10715"/>
                  </a:lnTo>
                  <a:lnTo>
                    <a:pt x="37718" y="5143"/>
                  </a:lnTo>
                  <a:lnTo>
                    <a:pt x="30694" y="1381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111501" y="1908810"/>
              <a:ext cx="4624070" cy="2512060"/>
            </a:xfrm>
            <a:custGeom>
              <a:avLst/>
              <a:gdLst/>
              <a:ahLst/>
              <a:cxnLst/>
              <a:rect l="l" t="t" r="r" b="b"/>
              <a:pathLst>
                <a:path w="4624070" h="2512060">
                  <a:moveTo>
                    <a:pt x="0" y="735329"/>
                  </a:moveTo>
                  <a:lnTo>
                    <a:pt x="1738" y="728519"/>
                  </a:lnTo>
                  <a:lnTo>
                    <a:pt x="6476" y="722947"/>
                  </a:lnTo>
                  <a:lnTo>
                    <a:pt x="13501" y="719185"/>
                  </a:lnTo>
                  <a:lnTo>
                    <a:pt x="22098" y="717803"/>
                  </a:lnTo>
                  <a:lnTo>
                    <a:pt x="30694" y="719185"/>
                  </a:lnTo>
                  <a:lnTo>
                    <a:pt x="37718" y="722947"/>
                  </a:lnTo>
                  <a:lnTo>
                    <a:pt x="42457" y="728519"/>
                  </a:lnTo>
                  <a:lnTo>
                    <a:pt x="44196" y="735329"/>
                  </a:lnTo>
                  <a:lnTo>
                    <a:pt x="42457" y="742140"/>
                  </a:lnTo>
                  <a:lnTo>
                    <a:pt x="37719" y="747712"/>
                  </a:lnTo>
                  <a:lnTo>
                    <a:pt x="30694" y="751474"/>
                  </a:lnTo>
                  <a:lnTo>
                    <a:pt x="22098" y="752855"/>
                  </a:lnTo>
                  <a:lnTo>
                    <a:pt x="13501" y="751474"/>
                  </a:lnTo>
                  <a:lnTo>
                    <a:pt x="6477" y="747712"/>
                  </a:lnTo>
                  <a:lnTo>
                    <a:pt x="1738" y="742140"/>
                  </a:lnTo>
                  <a:lnTo>
                    <a:pt x="0" y="735329"/>
                  </a:lnTo>
                  <a:close/>
                </a:path>
                <a:path w="4624070" h="2512060">
                  <a:moveTo>
                    <a:pt x="4622292" y="0"/>
                  </a:moveTo>
                  <a:lnTo>
                    <a:pt x="4623816" y="1007363"/>
                  </a:lnTo>
                </a:path>
                <a:path w="4624070" h="2512060">
                  <a:moveTo>
                    <a:pt x="4468368" y="2167128"/>
                  </a:moveTo>
                  <a:lnTo>
                    <a:pt x="4469892" y="2511552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967228" y="3919727"/>
              <a:ext cx="104139" cy="86995"/>
            </a:xfrm>
            <a:custGeom>
              <a:avLst/>
              <a:gdLst/>
              <a:ahLst/>
              <a:cxnLst/>
              <a:rect l="l" t="t" r="r" b="b"/>
              <a:pathLst>
                <a:path w="104139" h="86995">
                  <a:moveTo>
                    <a:pt x="0" y="0"/>
                  </a:moveTo>
                  <a:lnTo>
                    <a:pt x="0" y="86868"/>
                  </a:lnTo>
                  <a:lnTo>
                    <a:pt x="103632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529078" y="3963161"/>
              <a:ext cx="508000" cy="1905"/>
            </a:xfrm>
            <a:custGeom>
              <a:avLst/>
              <a:gdLst/>
              <a:ahLst/>
              <a:cxnLst/>
              <a:rect l="l" t="t" r="r" b="b"/>
              <a:pathLst>
                <a:path w="508000" h="1904">
                  <a:moveTo>
                    <a:pt x="507492" y="0"/>
                  </a:moveTo>
                  <a:lnTo>
                    <a:pt x="0" y="1524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967228" y="3688080"/>
              <a:ext cx="104139" cy="85725"/>
            </a:xfrm>
            <a:custGeom>
              <a:avLst/>
              <a:gdLst/>
              <a:ahLst/>
              <a:cxnLst/>
              <a:rect l="l" t="t" r="r" b="b"/>
              <a:pathLst>
                <a:path w="104139" h="85725">
                  <a:moveTo>
                    <a:pt x="0" y="0"/>
                  </a:moveTo>
                  <a:lnTo>
                    <a:pt x="0" y="85344"/>
                  </a:lnTo>
                  <a:lnTo>
                    <a:pt x="103632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529078" y="3731514"/>
              <a:ext cx="508000" cy="1905"/>
            </a:xfrm>
            <a:custGeom>
              <a:avLst/>
              <a:gdLst/>
              <a:ahLst/>
              <a:cxnLst/>
              <a:rect l="l" t="t" r="r" b="b"/>
              <a:pathLst>
                <a:path w="508000" h="1904">
                  <a:moveTo>
                    <a:pt x="507492" y="0"/>
                  </a:moveTo>
                  <a:lnTo>
                    <a:pt x="0" y="1524"/>
                  </a:lnTo>
                </a:path>
              </a:pathLst>
            </a:custGeom>
            <a:ln w="16764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829306" y="392048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724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869183" y="3957065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829305" y="368884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77723"/>
                </a:lnTo>
              </a:path>
            </a:pathLst>
          </a:custGeom>
          <a:ln w="7620">
            <a:solidFill>
              <a:srgbClr val="44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869183" y="3725036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705548" y="3697160"/>
            <a:ext cx="1987550" cy="2366010"/>
            <a:chOff x="705548" y="3697160"/>
            <a:chExt cx="1987550" cy="2366010"/>
          </a:xfrm>
        </p:grpSpPr>
        <p:sp>
          <p:nvSpPr>
            <p:cNvPr id="122" name="object 122"/>
            <p:cNvSpPr/>
            <p:nvPr/>
          </p:nvSpPr>
          <p:spPr>
            <a:xfrm>
              <a:off x="718566" y="3710177"/>
              <a:ext cx="44450" cy="33655"/>
            </a:xfrm>
            <a:custGeom>
              <a:avLst/>
              <a:gdLst/>
              <a:ahLst/>
              <a:cxnLst/>
              <a:rect l="l" t="t" r="r" b="b"/>
              <a:pathLst>
                <a:path w="44450" h="33654">
                  <a:moveTo>
                    <a:pt x="22098" y="0"/>
                  </a:moveTo>
                  <a:lnTo>
                    <a:pt x="13496" y="1315"/>
                  </a:lnTo>
                  <a:lnTo>
                    <a:pt x="6472" y="4905"/>
                  </a:lnTo>
                  <a:lnTo>
                    <a:pt x="1736" y="10233"/>
                  </a:lnTo>
                  <a:lnTo>
                    <a:pt x="0" y="16764"/>
                  </a:lnTo>
                  <a:lnTo>
                    <a:pt x="1736" y="23294"/>
                  </a:lnTo>
                  <a:lnTo>
                    <a:pt x="6472" y="28622"/>
                  </a:lnTo>
                  <a:lnTo>
                    <a:pt x="13496" y="32212"/>
                  </a:lnTo>
                  <a:lnTo>
                    <a:pt x="22098" y="33528"/>
                  </a:lnTo>
                  <a:lnTo>
                    <a:pt x="30699" y="32212"/>
                  </a:lnTo>
                  <a:lnTo>
                    <a:pt x="37723" y="28622"/>
                  </a:lnTo>
                  <a:lnTo>
                    <a:pt x="42459" y="23294"/>
                  </a:lnTo>
                  <a:lnTo>
                    <a:pt x="44196" y="16764"/>
                  </a:lnTo>
                  <a:lnTo>
                    <a:pt x="42459" y="10233"/>
                  </a:lnTo>
                  <a:lnTo>
                    <a:pt x="37723" y="4905"/>
                  </a:lnTo>
                  <a:lnTo>
                    <a:pt x="30699" y="1315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44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18566" y="3710177"/>
              <a:ext cx="44450" cy="33655"/>
            </a:xfrm>
            <a:custGeom>
              <a:avLst/>
              <a:gdLst/>
              <a:ahLst/>
              <a:cxnLst/>
              <a:rect l="l" t="t" r="r" b="b"/>
              <a:pathLst>
                <a:path w="44450" h="33654">
                  <a:moveTo>
                    <a:pt x="0" y="16764"/>
                  </a:moveTo>
                  <a:lnTo>
                    <a:pt x="1736" y="10233"/>
                  </a:lnTo>
                  <a:lnTo>
                    <a:pt x="6472" y="4905"/>
                  </a:lnTo>
                  <a:lnTo>
                    <a:pt x="13496" y="1315"/>
                  </a:lnTo>
                  <a:lnTo>
                    <a:pt x="22098" y="0"/>
                  </a:lnTo>
                  <a:lnTo>
                    <a:pt x="30699" y="1315"/>
                  </a:lnTo>
                  <a:lnTo>
                    <a:pt x="37723" y="4905"/>
                  </a:lnTo>
                  <a:lnTo>
                    <a:pt x="42459" y="10233"/>
                  </a:lnTo>
                  <a:lnTo>
                    <a:pt x="44196" y="16764"/>
                  </a:lnTo>
                  <a:lnTo>
                    <a:pt x="42459" y="23294"/>
                  </a:lnTo>
                  <a:lnTo>
                    <a:pt x="37723" y="28622"/>
                  </a:lnTo>
                  <a:lnTo>
                    <a:pt x="30699" y="32212"/>
                  </a:lnTo>
                  <a:lnTo>
                    <a:pt x="22098" y="33528"/>
                  </a:lnTo>
                  <a:lnTo>
                    <a:pt x="13496" y="32212"/>
                  </a:lnTo>
                  <a:lnTo>
                    <a:pt x="6472" y="28622"/>
                  </a:lnTo>
                  <a:lnTo>
                    <a:pt x="1736" y="23294"/>
                  </a:lnTo>
                  <a:lnTo>
                    <a:pt x="0" y="167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683002" y="4196333"/>
              <a:ext cx="1905" cy="1858010"/>
            </a:xfrm>
            <a:custGeom>
              <a:avLst/>
              <a:gdLst/>
              <a:ahLst/>
              <a:cxnLst/>
              <a:rect l="l" t="t" r="r" b="b"/>
              <a:pathLst>
                <a:path w="1905" h="1858010">
                  <a:moveTo>
                    <a:pt x="0" y="0"/>
                  </a:moveTo>
                  <a:lnTo>
                    <a:pt x="1524" y="1857756"/>
                  </a:lnTo>
                </a:path>
              </a:pathLst>
            </a:custGeom>
            <a:ln w="167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28315" y="5045963"/>
              <a:ext cx="1905" cy="662940"/>
            </a:xfrm>
            <a:custGeom>
              <a:avLst/>
              <a:gdLst/>
              <a:ahLst/>
              <a:cxnLst/>
              <a:rect l="l" t="t" r="r" b="b"/>
              <a:pathLst>
                <a:path w="1905" h="662939">
                  <a:moveTo>
                    <a:pt x="0" y="0"/>
                  </a:moveTo>
                  <a:lnTo>
                    <a:pt x="1523" y="662940"/>
                  </a:lnTo>
                </a:path>
              </a:pathLst>
            </a:custGeom>
            <a:ln w="182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477262" y="5270753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77724" y="0"/>
                  </a:moveTo>
                  <a:lnTo>
                    <a:pt x="0" y="77724"/>
                  </a:lnTo>
                </a:path>
              </a:pathLst>
            </a:custGeom>
            <a:ln w="7620">
              <a:solidFill>
                <a:srgbClr val="44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2541777" y="5290820"/>
            <a:ext cx="825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683001" y="5709665"/>
            <a:ext cx="5763895" cy="346075"/>
          </a:xfrm>
          <a:custGeom>
            <a:avLst/>
            <a:gdLst/>
            <a:ahLst/>
            <a:cxnLst/>
            <a:rect l="l" t="t" r="r" b="b"/>
            <a:pathLst>
              <a:path w="5763895" h="346075">
                <a:moveTo>
                  <a:pt x="5762244" y="344424"/>
                </a:moveTo>
                <a:lnTo>
                  <a:pt x="0" y="345948"/>
                </a:lnTo>
              </a:path>
              <a:path w="5763895" h="346075">
                <a:moveTo>
                  <a:pt x="5762244" y="0"/>
                </a:moveTo>
                <a:lnTo>
                  <a:pt x="5763768" y="344424"/>
                </a:lnTo>
              </a:path>
            </a:pathLst>
          </a:custGeom>
          <a:ln w="1676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5998590" y="1953259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EX/MEM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855966" y="1953259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MEM/WB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738366" y="3768090"/>
            <a:ext cx="299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383151" y="1953259"/>
            <a:ext cx="42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ID/EX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178557" y="1953259"/>
            <a:ext cx="356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IF/ID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8058911" y="2135123"/>
            <a:ext cx="190500" cy="3848100"/>
            <a:chOff x="8058911" y="2135123"/>
            <a:chExt cx="190500" cy="3848100"/>
          </a:xfrm>
        </p:grpSpPr>
        <p:sp>
          <p:nvSpPr>
            <p:cNvPr id="135" name="object 135"/>
            <p:cNvSpPr/>
            <p:nvPr/>
          </p:nvSpPr>
          <p:spPr>
            <a:xfrm>
              <a:off x="8077961" y="2154173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1524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152400" y="3810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077961" y="2154173"/>
              <a:ext cx="152400" cy="3810000"/>
            </a:xfrm>
            <a:custGeom>
              <a:avLst/>
              <a:gdLst/>
              <a:ahLst/>
              <a:cxnLst/>
              <a:rect l="l" t="t" r="r" b="b"/>
              <a:pathLst>
                <a:path w="152400" h="3810000">
                  <a:moveTo>
                    <a:pt x="0" y="3810000"/>
                  </a:moveTo>
                  <a:lnTo>
                    <a:pt x="152400" y="38100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2441194" y="2824048"/>
            <a:ext cx="5473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64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695825" y="2793949"/>
            <a:ext cx="6451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133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448805" y="2977134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102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8284209" y="2946908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69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59740" y="6308242"/>
            <a:ext cx="8067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Hedef</a:t>
            </a:r>
            <a:r>
              <a:rPr sz="16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Reg’in</a:t>
            </a:r>
            <a:r>
              <a:rPr sz="16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adresi</a:t>
            </a:r>
            <a:r>
              <a:rPr sz="16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(5</a:t>
            </a:r>
            <a:r>
              <a:rPr sz="16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bitlik) ID/EX,</a:t>
            </a:r>
            <a:r>
              <a:rPr sz="16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EX/MEM</a:t>
            </a:r>
            <a:r>
              <a:rPr sz="16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ve</a:t>
            </a:r>
            <a:r>
              <a:rPr sz="1600" b="1" spc="3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MEM/WB</a:t>
            </a:r>
            <a:r>
              <a:rPr sz="16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reg’lerinede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yazılır.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Şimdi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bu</a:t>
            </a:r>
            <a:r>
              <a:rPr sz="16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reg’lerin</a:t>
            </a:r>
            <a:r>
              <a:rPr sz="16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genişlikleri</a:t>
            </a:r>
            <a:r>
              <a:rPr sz="16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5</a:t>
            </a:r>
            <a:r>
              <a:rPr sz="16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ahoma"/>
                <a:cs typeface="Tahoma"/>
              </a:rPr>
              <a:t>bit</a:t>
            </a:r>
            <a:r>
              <a:rPr sz="1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ahoma"/>
                <a:cs typeface="Tahoma"/>
              </a:rPr>
              <a:t>artmıştır.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245" y="174193"/>
            <a:ext cx="4334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Pipeline</a:t>
            </a:r>
            <a:r>
              <a:rPr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Örnekleri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84045"/>
            <a:ext cx="5488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Aşağıdaki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komut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dizisini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gözönünde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bulundur.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6314" y="2291160"/>
          <a:ext cx="3141980" cy="1424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lw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2070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$t0,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2070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10($t1)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sw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$t3,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20($t4)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62230">
                        <a:lnSpc>
                          <a:spcPts val="237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add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37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$t5,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375"/>
                        </a:lnSpc>
                        <a:tabLst>
                          <a:tab pos="114236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$t6,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$t7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sub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$t8,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42365" algn="l"/>
                        </a:tabLst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$t9,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$t10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1404</Words>
  <Application>Microsoft Office PowerPoint</Application>
  <PresentationFormat>Ekran Gösterisi (4:3)</PresentationFormat>
  <Paragraphs>471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7" baseType="lpstr">
      <vt:lpstr>Arial</vt:lpstr>
      <vt:lpstr>Arial MT</vt:lpstr>
      <vt:lpstr>Calibri</vt:lpstr>
      <vt:lpstr>Corbel</vt:lpstr>
      <vt:lpstr>Courier New</vt:lpstr>
      <vt:lpstr>Symbol</vt:lpstr>
      <vt:lpstr>Tahoma</vt:lpstr>
      <vt:lpstr>Times New Roman</vt:lpstr>
      <vt:lpstr>Wingdings</vt:lpstr>
      <vt:lpstr>Office Theme</vt:lpstr>
      <vt:lpstr>BIL303 BİLGİSAYAR ORGANİZASYONU VE TASARIMI 12. Hafta  Bilgisayar Organizasyonunda Hafıza Hiyerarşisi</vt:lpstr>
      <vt:lpstr>Pipeline Çalışan Datapath (12. Hafta Başlangıcı)</vt:lpstr>
      <vt:lpstr>Hatırlatma - Single-Cycle Datapath “Steps”</vt:lpstr>
      <vt:lpstr>Pipelined Datapath – Temel Fikirler</vt:lpstr>
      <vt:lpstr>Pipelined Datapath</vt:lpstr>
      <vt:lpstr>Pipelined Datapath</vt:lpstr>
      <vt:lpstr>Datapath’de hatalar</vt:lpstr>
      <vt:lpstr>Düzeltilmiş DATAPATH</vt:lpstr>
      <vt:lpstr>Pipeline Örnekleri</vt:lpstr>
      <vt:lpstr>Single-Clock-Cycle Diagram: Clock Cycle 1</vt:lpstr>
      <vt:lpstr>Single-Clock-Cycle Diagram: Clock Cycle 2 SW LW</vt:lpstr>
      <vt:lpstr>Single-Clock-Cycle Diagram: Clock Cycle 3 ADD SW LW</vt:lpstr>
      <vt:lpstr>Single-Clock-Cycle Diagram: Clock Cycle 4</vt:lpstr>
      <vt:lpstr>Single-Clock-Cycle Diagram: Clock Cycle 5 SUB ADD</vt:lpstr>
      <vt:lpstr>Single-Clock-Cycle Diagram: Clock Cycle 6 SUB</vt:lpstr>
      <vt:lpstr>Single-Clock-Cycle Diagram: Clock Cycle 7</vt:lpstr>
      <vt:lpstr>Single-Clock-Cycle Diagram: Clock Cycle 8</vt:lpstr>
      <vt:lpstr>Alternative View – Multiple-Clock-Cycle Diagram</vt:lpstr>
      <vt:lpstr>Not:</vt:lpstr>
      <vt:lpstr>Simple Example: Comparing Performance</vt:lpstr>
      <vt:lpstr>Simple Example: Comparing Performance</vt:lpstr>
      <vt:lpstr>Vektör İşlemleri</vt:lpstr>
      <vt:lpstr>PowerPoint Sunusu</vt:lpstr>
      <vt:lpstr>HAFIZA Hiyerarşisi</vt:lpstr>
      <vt:lpstr>Bilgisayar  organizasyonu  dersinde,  işlemcilerin  (Mikroişlemi- Mıcroprocessor)  çalışma  prensiplerini  Fonksiyonel  blok  yapısı yaklaşımıyla anlatmaya çalıştık.</vt:lpstr>
      <vt:lpstr>Bilgisayarların önemli ünitelerinden biriside Hafızalar (Memory)dır.</vt:lpstr>
      <vt:lpstr>Hafıza hiyerarşisi</vt:lpstr>
      <vt:lpstr>Yarıiletken Hafıza çeşitleri (Ana hafıza ve Cache hafızalar yarı iletken hafızalardır)</vt:lpstr>
      <vt:lpstr>Yarı İletken Bellek Özellikleri</vt:lpstr>
      <vt:lpstr>Bellek (Hafıza – Memory) Terimleri</vt:lpstr>
      <vt:lpstr>PowerPoint Sunusu</vt:lpstr>
      <vt:lpstr>Register blok yapısı</vt:lpstr>
      <vt:lpstr>RAM-SRAM-DRAM</vt:lpstr>
      <vt:lpstr>Cache (Ön-bellek)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 çevrim (Single-Cycle) tasarımın sorunlarına çözüm</dc:title>
  <dc:creator>Dell</dc:creator>
  <cp:lastModifiedBy>Dell</cp:lastModifiedBy>
  <cp:revision>7</cp:revision>
  <dcterms:created xsi:type="dcterms:W3CDTF">2024-09-24T23:19:14Z</dcterms:created>
  <dcterms:modified xsi:type="dcterms:W3CDTF">2024-09-24T23:52:07Z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2024-09-24T00:00:00Z</vt:filetime>
  </property>
  <property fmtid="{D5CDD505-2E9C-101B-9397-08002B2CF9AE}" pid="3" name="Producer">
    <vt:lpwstr>iLovePDF</vt:lpwstr>
  </property>
</Properties>
</file>