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811-7987-4F4B-A784-EB3B3EE8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EF41B-95E3-4477-8135-032781FF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449C-AEE6-4F02-95F7-C6ACFC30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8A9C-60F1-4719-A08F-EF058FE3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F896-72CB-413E-98F9-4BED63B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F754-6699-4872-B5F3-F9F16F6D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F6BEA-0D20-450F-9ABF-30B78D92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E38F-5FCE-4E9B-A9A2-D2D9AA9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8BCE-4EEA-483E-B3C2-35DC726A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A51D-12C4-405E-98C4-BC95F246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A6EC-B396-4D77-90BF-4FBB91E2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7459-0035-40FE-B448-6E405AF3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8C03-6B74-48F5-9829-69F295C3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75F9-3DEC-47BF-AE6C-F96E6C56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F60D-72BD-4569-B5FC-FD42BC8F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5D4D-C7C4-4B1E-8F2A-F5E1A80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EBC3-6CBF-4FE4-A96C-34E1F290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1AE4-4C15-4856-9B46-4C829ADD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B0BF-F1B0-4751-96B5-5AA0A3FE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AD40-4875-413D-89DC-827BB472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241-705E-4BAA-8CCF-23A55F98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66B2A-C386-4AE6-B0E6-A955E1D7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19DD-3110-409F-AFDF-04EC72F2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38C7-67D8-471A-834D-9846A77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6794-452A-4419-9E9A-1296ACDC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C0CD-F027-4D2D-A7BB-5CC56D3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0C9-C31C-4B25-AF2C-C1E8ADAF4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9D47C-68F9-4849-81BA-757B84C0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727F-D0BA-4C71-A7D3-997BC8AE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AF02-996A-438A-B8A3-1072B656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F5CAD-365E-49EC-8FB8-22A36D15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E559-0DAC-4485-A4A4-341ABD9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AC07-293D-4527-BAAC-AB843A32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653A-0A81-4E7B-93CC-19E20086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5630E-42AC-4E44-B13E-62E20FB3D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99A49-ABE1-4956-9DC8-AF9E51ADF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48581-2133-45A0-9065-3924EC4A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53288-E0E7-429E-BB46-4B08F2CD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61560-5602-4ECB-82A5-3E7EEC4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6517-58E3-4495-BB68-5ABF419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1503C-1166-45A6-A941-A22E354B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3AB8-A474-466B-ABD2-726617DC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82F7-ED7E-443F-BB0C-199A898B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5F8C-371A-4129-A93F-5C2365E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77A1-57F1-4D76-92D8-9F3D701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917F-B1C6-4DF1-A849-36DC9436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22CD-0209-40CF-994A-9DB342E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5A99-BFA8-47DC-AC39-66EE175A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3A5B9-A188-4F8A-AA6E-D6B8CAD6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0CF5-D68C-47A3-8932-35EEB082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5FF4-96FA-40EA-9D24-82D4439B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B5BC1-F529-4B91-BFDB-6C41F72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5355-EA46-45E0-B129-AFC3B3F1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30B82-9773-4A11-901A-EF39715D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F738-A8AE-4DB5-8FCA-3DACE8BFD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E2F7-62F7-4DFE-96C9-70CB905D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9A7B-0125-4DAE-9FD8-230518A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F835-E441-4FE9-AED5-10863EE5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B8C14-F790-4022-975E-ACA1E6CE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E98C-471A-4B46-B71C-A1CE598F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CF5A-AF2C-4754-A394-D2DB489C3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9566-9597-4A11-AB11-A45CEA19A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A9C1-07A7-4076-A448-520B9AD94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9C15-4513-4882-879A-80A924E0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EB04-762D-4398-891A-BD603822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0129C8-C642-4F0F-B241-DFDC2122A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5" y="5161556"/>
            <a:ext cx="10906008" cy="4972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3A3762-F3CE-40FF-8A93-AB365A03C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8" b="30833"/>
          <a:stretch/>
        </p:blipFill>
        <p:spPr bwMode="auto">
          <a:xfrm>
            <a:off x="4730724" y="486000"/>
            <a:ext cx="2045096" cy="37749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6DBE5-C281-447C-B872-73E314DE37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4"/>
          <a:stretch/>
        </p:blipFill>
        <p:spPr bwMode="auto">
          <a:xfrm>
            <a:off x="8788150" y="476573"/>
            <a:ext cx="2025167" cy="37749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B37782-9991-4B86-9155-2357634632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89"/>
          <a:stretch/>
        </p:blipFill>
        <p:spPr bwMode="auto">
          <a:xfrm>
            <a:off x="1008669" y="207388"/>
            <a:ext cx="2275332" cy="44683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8C68A-FB3A-42C7-A345-8694C15CD6A5}"/>
              </a:ext>
            </a:extLst>
          </p:cNvPr>
          <p:cNvCxnSpPr/>
          <p:nvPr/>
        </p:nvCxnSpPr>
        <p:spPr>
          <a:xfrm>
            <a:off x="3516199" y="2318994"/>
            <a:ext cx="9238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7909ED-79EB-40AD-9097-BB7F64D84E3D}"/>
              </a:ext>
            </a:extLst>
          </p:cNvPr>
          <p:cNvCxnSpPr/>
          <p:nvPr/>
        </p:nvCxnSpPr>
        <p:spPr>
          <a:xfrm>
            <a:off x="7373333" y="2318994"/>
            <a:ext cx="9238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0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BD0E-0842-4755-ABA7-F3BF3A36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59C5-EA0C-4E75-B644-2A2EE8D03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81A82-DD2E-4092-86C0-946AB820B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elsaaid</dc:creator>
  <cp:lastModifiedBy>kamal elsaaid</cp:lastModifiedBy>
  <cp:revision>1</cp:revision>
  <dcterms:created xsi:type="dcterms:W3CDTF">2018-12-03T12:18:18Z</dcterms:created>
  <dcterms:modified xsi:type="dcterms:W3CDTF">2018-12-03T12:26:26Z</dcterms:modified>
</cp:coreProperties>
</file>