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0"/>
    <p:restoredTop sz="94676"/>
  </p:normalViewPr>
  <p:slideViewPr>
    <p:cSldViewPr snapToGrid="0" snapToObjects="1">
      <p:cViewPr varScale="1">
        <p:scale>
          <a:sx n="92" d="100"/>
          <a:sy n="92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99952-B13B-7643-A2F8-3907245EBFFD}" type="datetimeFigureOut">
              <a:rPr lang="en-US" smtClean="0"/>
              <a:t>3/7/17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22DF5-A0D7-E742-89A1-F7875B46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7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22DF5-A0D7-E742-89A1-F7875B4623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87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nfluxdata.com/time-series-platform/influxdb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TSDB For </a:t>
            </a:r>
            <a:r>
              <a:rPr lang="en-US" dirty="0" err="1" smtClean="0"/>
              <a:t>Sensordata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Yusuf Liu, </a:t>
            </a:r>
            <a:r>
              <a:rPr lang="en-US" dirty="0" err="1" smtClean="0"/>
              <a:t>Blocpower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8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into </a:t>
            </a:r>
            <a:r>
              <a:rPr lang="en-US" dirty="0" err="1" smtClean="0"/>
              <a:t>influxDB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InfluxDB</a:t>
            </a:r>
            <a:r>
              <a:rPr lang="en-US" dirty="0" smtClean="0"/>
              <a:t> can be directly interact by </a:t>
            </a:r>
            <a:r>
              <a:rPr lang="en-US" dirty="0"/>
              <a:t>making requests to the </a:t>
            </a:r>
            <a:r>
              <a:rPr lang="en-US" dirty="0" err="1"/>
              <a:t>InfluxDB</a:t>
            </a:r>
            <a:r>
              <a:rPr lang="en-US" dirty="0"/>
              <a:t> HTTP API </a:t>
            </a:r>
            <a:r>
              <a:rPr lang="en-US" dirty="0" smtClean="0"/>
              <a:t>or the admin UI.</a:t>
            </a:r>
          </a:p>
          <a:p>
            <a:r>
              <a:rPr lang="en-US" dirty="0" smtClean="0"/>
              <a:t>There is another option for python: </a:t>
            </a:r>
            <a:r>
              <a:rPr lang="en-US" dirty="0" err="1" smtClean="0"/>
              <a:t>InfluxDB</a:t>
            </a:r>
            <a:r>
              <a:rPr lang="en-US" dirty="0" smtClean="0"/>
              <a:t>-Python </a:t>
            </a:r>
            <a:r>
              <a:rPr lang="en-US" dirty="0"/>
              <a:t>is a </a:t>
            </a:r>
            <a:r>
              <a:rPr lang="en-US" dirty="0" err="1" smtClean="0"/>
              <a:t>opensouce</a:t>
            </a:r>
            <a:r>
              <a:rPr lang="en-US" dirty="0" smtClean="0"/>
              <a:t> client </a:t>
            </a:r>
            <a:r>
              <a:rPr lang="en-US" dirty="0"/>
              <a:t>for interacting with </a:t>
            </a:r>
            <a:r>
              <a:rPr lang="en-US" dirty="0">
                <a:hlinkClick r:id="rId2"/>
              </a:rPr>
              <a:t>InfluxDB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Lets see an example of reading raw data from excel sheet from </a:t>
            </a:r>
            <a:r>
              <a:rPr lang="en-US" dirty="0" err="1" smtClean="0"/>
              <a:t>senseware</a:t>
            </a:r>
            <a:r>
              <a:rPr lang="en-US" dirty="0" smtClean="0"/>
              <a:t> and loading it into </a:t>
            </a:r>
            <a:r>
              <a:rPr lang="en-US" dirty="0" err="1" smtClean="0"/>
              <a:t>influxDB</a:t>
            </a:r>
            <a:r>
              <a:rPr lang="en-US" dirty="0" smtClean="0"/>
              <a:t> with HTTP API.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488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30889"/>
          </a:xfrm>
        </p:spPr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42410"/>
            <a:ext cx="9601196" cy="3433457"/>
          </a:xfrm>
        </p:spPr>
        <p:txBody>
          <a:bodyPr/>
          <a:lstStyle/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Introduction to TSDB</a:t>
            </a:r>
          </a:p>
          <a:p>
            <a:pPr lvl="1"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What is TSDB</a:t>
            </a:r>
          </a:p>
          <a:p>
            <a:pPr lvl="1"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Why do we need TSDB</a:t>
            </a:r>
          </a:p>
          <a:p>
            <a:pPr lvl="1"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Different types of TSDB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Compare and contrast </a:t>
            </a:r>
          </a:p>
          <a:p>
            <a:pPr lvl="1"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Between </a:t>
            </a:r>
            <a:r>
              <a:rPr lang="en-US" dirty="0" err="1" smtClean="0"/>
              <a:t>InfluxDB</a:t>
            </a:r>
            <a:r>
              <a:rPr lang="en-US" dirty="0" smtClean="0"/>
              <a:t> , </a:t>
            </a:r>
            <a:r>
              <a:rPr lang="en-US" dirty="0" err="1" smtClean="0"/>
              <a:t>OpenTSDB</a:t>
            </a:r>
            <a:r>
              <a:rPr lang="en-US" dirty="0" smtClean="0"/>
              <a:t> and </a:t>
            </a:r>
            <a:r>
              <a:rPr lang="en-US" dirty="0" err="1" smtClean="0"/>
              <a:t>KairosDB</a:t>
            </a:r>
            <a:r>
              <a:rPr lang="en-US" dirty="0" smtClean="0"/>
              <a:t>, </a:t>
            </a:r>
            <a:r>
              <a:rPr lang="en-US" dirty="0" err="1" smtClean="0"/>
              <a:t>TimescaleDB</a:t>
            </a:r>
            <a:endParaRPr lang="en-US" dirty="0" smtClean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A detailed example of </a:t>
            </a:r>
            <a:r>
              <a:rPr lang="en-US" dirty="0" err="1" smtClean="0"/>
              <a:t>InfluxDB</a:t>
            </a:r>
            <a:endParaRPr lang="en-US" dirty="0" smtClean="0"/>
          </a:p>
          <a:p>
            <a:pPr lvl="1"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General structure of </a:t>
            </a:r>
            <a:r>
              <a:rPr lang="en-US" dirty="0" err="1" smtClean="0"/>
              <a:t>InfluxDB</a:t>
            </a:r>
            <a:endParaRPr lang="en-US" dirty="0" smtClean="0"/>
          </a:p>
          <a:p>
            <a:pPr lvl="1"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Load raw data from </a:t>
            </a:r>
            <a:r>
              <a:rPr lang="en-US" altLang="zh-CN" dirty="0" err="1" smtClean="0"/>
              <a:t>S</a:t>
            </a:r>
            <a:r>
              <a:rPr lang="en-US" dirty="0" err="1" smtClean="0"/>
              <a:t>enseware</a:t>
            </a:r>
            <a:r>
              <a:rPr lang="en-US" dirty="0" smtClean="0"/>
              <a:t> into </a:t>
            </a:r>
            <a:r>
              <a:rPr lang="en-US" dirty="0" err="1" smtClean="0"/>
              <a:t>InfluxDB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052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TSDB?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182131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 </a:t>
            </a:r>
            <a:r>
              <a:rPr lang="en-US" b="1" dirty="0">
                <a:solidFill>
                  <a:schemeClr val="tx2"/>
                </a:solidFill>
              </a:rPr>
              <a:t>time series database (TSDB)</a:t>
            </a:r>
            <a:r>
              <a:rPr lang="en-US" dirty="0">
                <a:solidFill>
                  <a:schemeClr val="tx2"/>
                </a:solidFill>
              </a:rPr>
              <a:t> is a software system that is optimized for handling </a:t>
            </a:r>
            <a:r>
              <a:rPr lang="en-US" dirty="0" smtClean="0">
                <a:solidFill>
                  <a:schemeClr val="tx2"/>
                </a:solidFill>
              </a:rPr>
              <a:t>time series data, </a:t>
            </a:r>
            <a:r>
              <a:rPr lang="en-US" dirty="0">
                <a:solidFill>
                  <a:schemeClr val="tx2"/>
                </a:solidFill>
              </a:rPr>
              <a:t>arrays of numbers indexed by</a:t>
            </a:r>
            <a:r>
              <a:rPr lang="en-US" dirty="0">
                <a:solidFill>
                  <a:srgbClr val="FF0000"/>
                </a:solidFill>
              </a:rPr>
              <a:t> time </a:t>
            </a:r>
            <a:r>
              <a:rPr lang="en-US" dirty="0">
                <a:solidFill>
                  <a:schemeClr val="tx2"/>
                </a:solidFill>
              </a:rPr>
              <a:t>(a </a:t>
            </a:r>
            <a:r>
              <a:rPr lang="en-US" dirty="0" err="1">
                <a:solidFill>
                  <a:schemeClr val="tx2"/>
                </a:solidFill>
              </a:rPr>
              <a:t>datetime</a:t>
            </a:r>
            <a:r>
              <a:rPr lang="en-US" dirty="0">
                <a:solidFill>
                  <a:schemeClr val="tx2"/>
                </a:solidFill>
              </a:rPr>
              <a:t> or a </a:t>
            </a:r>
            <a:r>
              <a:rPr lang="en-US" dirty="0" err="1">
                <a:solidFill>
                  <a:schemeClr val="tx2"/>
                </a:solidFill>
              </a:rPr>
              <a:t>datetime</a:t>
            </a:r>
            <a:r>
              <a:rPr lang="en-US" dirty="0">
                <a:solidFill>
                  <a:schemeClr val="tx2"/>
                </a:solidFill>
              </a:rPr>
              <a:t> range). 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In our case, the time series data is </a:t>
            </a:r>
            <a:r>
              <a:rPr lang="en-US" dirty="0" smtClean="0"/>
              <a:t>a </a:t>
            </a:r>
            <a:r>
              <a:rPr lang="en-US" dirty="0"/>
              <a:t>log of temperature values over time </a:t>
            </a:r>
            <a:r>
              <a:rPr lang="en-US" dirty="0" smtClean="0"/>
              <a:t>we can call it a </a:t>
            </a:r>
            <a:r>
              <a:rPr lang="en-US" dirty="0"/>
              <a:t>temperature </a:t>
            </a:r>
            <a:r>
              <a:rPr lang="en-US" dirty="0" smtClean="0"/>
              <a:t>trace, which is our sensor data.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60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TSDB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raditional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relation database management system is not practical </a:t>
            </a:r>
            <a:r>
              <a:rPr lang="en-US" dirty="0" smtClean="0">
                <a:solidFill>
                  <a:schemeClr val="tx2"/>
                </a:solidFill>
              </a:rPr>
              <a:t>for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a high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transaction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 volume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of </a:t>
            </a:r>
            <a:r>
              <a:rPr lang="en-US" dirty="0">
                <a:solidFill>
                  <a:schemeClr val="tx1"/>
                </a:solidFill>
              </a:rPr>
              <a:t>time series </a:t>
            </a:r>
            <a:r>
              <a:rPr lang="en-US" dirty="0" smtClean="0">
                <a:solidFill>
                  <a:schemeClr val="tx1"/>
                </a:solidFill>
              </a:rPr>
              <a:t>data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and does not support complex logic or business rules.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/>
              <a:t>Queries for historical data, replete with time ranges </a:t>
            </a:r>
            <a:r>
              <a:rPr lang="en-US" dirty="0" smtClean="0"/>
              <a:t>and time </a:t>
            </a:r>
            <a:r>
              <a:rPr lang="en-US" dirty="0"/>
              <a:t>zone conversions are difficult in a relational database. </a:t>
            </a:r>
            <a:endParaRPr lang="en-US" dirty="0"/>
          </a:p>
          <a:p>
            <a:r>
              <a:rPr lang="en-US" altLang="zh-CN" dirty="0" smtClean="0"/>
              <a:t>TSDB s</a:t>
            </a:r>
            <a:r>
              <a:rPr lang="en-US" dirty="0" smtClean="0"/>
              <a:t>upports </a:t>
            </a:r>
            <a:r>
              <a:rPr lang="en-US" dirty="0"/>
              <a:t>a number of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basic calculations</a:t>
            </a:r>
            <a:r>
              <a:rPr lang="en-US" dirty="0"/>
              <a:t> that work on a series as a whole, such as </a:t>
            </a:r>
            <a:r>
              <a:rPr lang="en-US" dirty="0" smtClean="0"/>
              <a:t>multiplying</a:t>
            </a:r>
            <a:r>
              <a:rPr lang="en-US" dirty="0"/>
              <a:t>, adding, or otherwise combining various time series into a new time series.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0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types of TSDB</a:t>
            </a:r>
            <a:br>
              <a:rPr lang="en-US" dirty="0" smtClean="0"/>
            </a:br>
            <a:r>
              <a:rPr lang="en-US" dirty="0" err="1" smtClean="0"/>
              <a:t>InfluxDB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418" y="2556932"/>
            <a:ext cx="5749637" cy="331893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InfluxDB</a:t>
            </a:r>
            <a:r>
              <a:rPr lang="en-US" dirty="0"/>
              <a:t> is an open-source </a:t>
            </a:r>
            <a:r>
              <a:rPr lang="en-US" dirty="0" smtClean="0"/>
              <a:t>TSDB</a:t>
            </a:r>
            <a:r>
              <a:rPr lang="en-US" dirty="0"/>
              <a:t> developed by </a:t>
            </a:r>
            <a:r>
              <a:rPr lang="en-US" dirty="0" err="1"/>
              <a:t>InfluxData</a:t>
            </a:r>
            <a:r>
              <a:rPr lang="en-US" dirty="0"/>
              <a:t>. It is written in </a:t>
            </a:r>
            <a:r>
              <a:rPr lang="en-US" dirty="0" smtClean="0"/>
              <a:t>Go</a:t>
            </a:r>
            <a:r>
              <a:rPr lang="en-US" dirty="0"/>
              <a:t> and optimized for fast, high-availability storage and </a:t>
            </a:r>
            <a:r>
              <a:rPr lang="en-US" dirty="0" smtClean="0"/>
              <a:t>used for time series</a:t>
            </a:r>
            <a:r>
              <a:rPr lang="en-US" dirty="0"/>
              <a:t> data in fields such as operations monitoring, application metrics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IoT</a:t>
            </a:r>
            <a:r>
              <a:rPr lang="en-US" dirty="0"/>
              <a:t> sensor data, and real-time analytics. It also has support for processing data from </a:t>
            </a:r>
            <a:r>
              <a:rPr lang="en-US" dirty="0" smtClean="0"/>
              <a:t>Graphite. </a:t>
            </a:r>
          </a:p>
          <a:p>
            <a:r>
              <a:rPr lang="en-US" dirty="0" smtClean="0"/>
              <a:t>This is the first kind of the TSDB, </a:t>
            </a:r>
            <a:r>
              <a:rPr lang="en-US" dirty="0" err="1" smtClean="0"/>
              <a:t>influxDB</a:t>
            </a:r>
            <a:r>
              <a:rPr lang="en-US" dirty="0" smtClean="0"/>
              <a:t> is a special database that are made to only store time series data.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419" y="2556932"/>
            <a:ext cx="4655127" cy="358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1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OpenTSDB</a:t>
            </a:r>
            <a:r>
              <a:rPr lang="en-US" dirty="0" smtClean="0"/>
              <a:t> and </a:t>
            </a:r>
            <a:r>
              <a:rPr lang="en-US" dirty="0" err="1" smtClean="0"/>
              <a:t>KairosDB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6310744" cy="331893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OpenTSDB</a:t>
            </a:r>
            <a:r>
              <a:rPr lang="en-US" dirty="0"/>
              <a:t> consists of a </a:t>
            </a:r>
            <a:r>
              <a:rPr lang="en-US" b="1" dirty="0"/>
              <a:t>Time Series Daemon (TSD)</a:t>
            </a:r>
            <a:r>
              <a:rPr lang="en-US" dirty="0"/>
              <a:t> as well as set of command line utilities. Interaction with </a:t>
            </a:r>
            <a:r>
              <a:rPr lang="en-US" dirty="0" err="1"/>
              <a:t>OpenTSDB</a:t>
            </a:r>
            <a:r>
              <a:rPr lang="en-US" dirty="0"/>
              <a:t> is primarily achieved by running one or more of the TSDs. Each TSD uses the open source </a:t>
            </a:r>
            <a:r>
              <a:rPr lang="en-US" dirty="0" smtClean="0"/>
              <a:t>database </a:t>
            </a:r>
            <a:r>
              <a:rPr lang="en-US" dirty="0" err="1" smtClean="0"/>
              <a:t>Hbase</a:t>
            </a:r>
            <a:r>
              <a:rPr lang="en-US" dirty="0"/>
              <a:t> to store and retrieve time-series data. Users of the TSD never need to access </a:t>
            </a:r>
            <a:r>
              <a:rPr lang="en-US" dirty="0" err="1"/>
              <a:t>HBase</a:t>
            </a:r>
            <a:r>
              <a:rPr lang="en-US" dirty="0"/>
              <a:t> directly. You can communicate with the TSD via </a:t>
            </a:r>
            <a:r>
              <a:rPr lang="en-US" dirty="0" smtClean="0"/>
              <a:t>an </a:t>
            </a:r>
            <a:r>
              <a:rPr lang="en-US" dirty="0"/>
              <a:t>HTTP API or a simple built-in GUI. </a:t>
            </a:r>
            <a:endParaRPr lang="en-US" dirty="0"/>
          </a:p>
          <a:p>
            <a:r>
              <a:rPr lang="en-US" dirty="0" err="1" smtClean="0"/>
              <a:t>KairosDB</a:t>
            </a:r>
            <a:r>
              <a:rPr lang="en-US" dirty="0" smtClean="0"/>
              <a:t> is a fork of </a:t>
            </a:r>
            <a:r>
              <a:rPr lang="en-US" dirty="0" err="1" smtClean="0"/>
              <a:t>OpenTSDB</a:t>
            </a:r>
            <a:r>
              <a:rPr lang="en-US" dirty="0" smtClean="0"/>
              <a:t> used on Cassandra.</a:t>
            </a:r>
          </a:p>
          <a:p>
            <a:r>
              <a:rPr lang="en-US" dirty="0" smtClean="0"/>
              <a:t>So this is the second kinds of TSDB, which is a time series system build on a NoSQL database.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144" y="2673926"/>
            <a:ext cx="3633355" cy="356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9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TimescaleDB</a:t>
            </a:r>
            <a:r>
              <a:rPr lang="en-US" dirty="0" smtClean="0"/>
              <a:t>(</a:t>
            </a:r>
            <a:r>
              <a:rPr lang="en-US" dirty="0" err="1" smtClean="0"/>
              <a:t>IOBeam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TimescaleDB</a:t>
            </a:r>
            <a:r>
              <a:rPr lang="en-US" dirty="0"/>
              <a:t> is an open-source database designed to make SQL scalable for time-series data. It is engineered up from PostgreSQL, providing automatic partitioning across time and space (partitioning key), as well as full SQL support.</a:t>
            </a:r>
          </a:p>
          <a:p>
            <a:r>
              <a:rPr lang="en-US" dirty="0"/>
              <a:t>So this is the </a:t>
            </a:r>
            <a:r>
              <a:rPr lang="en-US" dirty="0" smtClean="0"/>
              <a:t>third kind </a:t>
            </a:r>
            <a:r>
              <a:rPr lang="en-US" dirty="0"/>
              <a:t>of TSDB, which is a time </a:t>
            </a:r>
            <a:r>
              <a:rPr lang="en-US" dirty="0" smtClean="0"/>
              <a:t>series </a:t>
            </a:r>
            <a:r>
              <a:rPr lang="en-US" dirty="0"/>
              <a:t>system build on a </a:t>
            </a:r>
            <a:r>
              <a:rPr lang="en-US" dirty="0" smtClean="0"/>
              <a:t>SQL </a:t>
            </a:r>
            <a:r>
              <a:rPr lang="en-US" dirty="0"/>
              <a:t>database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and contrast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36" y="2479965"/>
            <a:ext cx="9718962" cy="3726872"/>
          </a:xfrm>
        </p:spPr>
      </p:pic>
    </p:spTree>
    <p:extLst>
      <p:ext uri="{BB962C8B-B14F-4D97-AF65-F5344CB8AC3E}">
        <p14:creationId xmlns:p14="http://schemas.microsoft.com/office/powerpoint/2010/main" val="126008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detailed example with </a:t>
            </a:r>
            <a:r>
              <a:rPr lang="en-US" dirty="0" err="1" smtClean="0"/>
              <a:t>InfluxDB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in </a:t>
            </a:r>
            <a:r>
              <a:rPr lang="en-US" dirty="0" err="1"/>
              <a:t>InfluxDB</a:t>
            </a:r>
            <a:r>
              <a:rPr lang="en-US" dirty="0"/>
              <a:t> is organized by “time series”, which contain a measured value, </a:t>
            </a:r>
            <a:r>
              <a:rPr lang="en-US" dirty="0" smtClean="0"/>
              <a:t>like “</a:t>
            </a:r>
            <a:r>
              <a:rPr lang="en-US" dirty="0"/>
              <a:t>temperature”. </a:t>
            </a:r>
            <a:endParaRPr lang="en-US" dirty="0" smtClean="0"/>
          </a:p>
          <a:p>
            <a:r>
              <a:rPr lang="en-US" dirty="0" smtClean="0"/>
              <a:t>Time </a:t>
            </a:r>
            <a:r>
              <a:rPr lang="en-US" dirty="0"/>
              <a:t>series have zero to many </a:t>
            </a:r>
            <a:r>
              <a:rPr lang="en-US" dirty="0"/>
              <a:t>points</a:t>
            </a:r>
            <a:r>
              <a:rPr lang="en-US" dirty="0"/>
              <a:t>, one for each discrete sample of the metric. Points consist of </a:t>
            </a:r>
            <a:r>
              <a:rPr lang="en-US" dirty="0"/>
              <a:t>time</a:t>
            </a:r>
            <a:r>
              <a:rPr lang="en-US" dirty="0"/>
              <a:t> (a timestamp), a </a:t>
            </a:r>
            <a:r>
              <a:rPr lang="en-US" dirty="0"/>
              <a:t>measurement</a:t>
            </a:r>
            <a:r>
              <a:rPr lang="en-US" dirty="0"/>
              <a:t> </a:t>
            </a:r>
            <a:r>
              <a:rPr lang="en-US" dirty="0"/>
              <a:t> (</a:t>
            </a:r>
            <a:r>
              <a:rPr lang="en-US" dirty="0" smtClean="0"/>
              <a:t>“</a:t>
            </a:r>
            <a:r>
              <a:rPr lang="en-US" dirty="0"/>
              <a:t>temperature</a:t>
            </a:r>
            <a:r>
              <a:rPr lang="en-US" dirty="0" smtClean="0"/>
              <a:t>”)</a:t>
            </a:r>
          </a:p>
          <a:p>
            <a:r>
              <a:rPr lang="en-US" dirty="0"/>
              <a:t>F</a:t>
            </a:r>
            <a:r>
              <a:rPr lang="en-US" dirty="0" smtClean="0"/>
              <a:t>or example, in our sensor data</a:t>
            </a:r>
            <a:r>
              <a:rPr lang="zh-CN" altLang="en-US" dirty="0"/>
              <a:t> </a:t>
            </a:r>
            <a:r>
              <a:rPr lang="en-US" altLang="zh-CN" dirty="0" smtClean="0"/>
              <a:t>from </a:t>
            </a:r>
            <a:r>
              <a:rPr lang="en-US" altLang="zh-CN" dirty="0" err="1" smtClean="0"/>
              <a:t>Senseware</a:t>
            </a:r>
            <a:r>
              <a:rPr lang="en-US" altLang="zh-CN" dirty="0" smtClean="0"/>
              <a:t>, I created a measurement called ‘temp’ and two tags for that measurement ( ‘location’ &amp; ‘time region’), and each measurement has a value(which is the actual data).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487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1556</TotalTime>
  <Words>187</Words>
  <Application>Microsoft Macintosh PowerPoint</Application>
  <PresentationFormat>Widescreen</PresentationFormat>
  <Paragraphs>39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Garamond</vt:lpstr>
      <vt:lpstr>方正舒体</vt:lpstr>
      <vt:lpstr>Arial</vt:lpstr>
      <vt:lpstr>Organic</vt:lpstr>
      <vt:lpstr>TSDB For Sensordata</vt:lpstr>
      <vt:lpstr>Outline</vt:lpstr>
      <vt:lpstr>What is TSDB?</vt:lpstr>
      <vt:lpstr>Why do we need TSDB</vt:lpstr>
      <vt:lpstr>Different types of TSDB InfluxDB</vt:lpstr>
      <vt:lpstr>OpenTSDB and KairosDB</vt:lpstr>
      <vt:lpstr>TimescaleDB(IOBeam)</vt:lpstr>
      <vt:lpstr>Compare and contrast</vt:lpstr>
      <vt:lpstr>A detailed example with InfluxDB</vt:lpstr>
      <vt:lpstr>Writing into influxDB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TSDB For LivingHope</dc:title>
  <dc:creator>Yucheng Liu</dc:creator>
  <cp:lastModifiedBy>Yucheng Liu</cp:lastModifiedBy>
  <cp:revision>25</cp:revision>
  <dcterms:created xsi:type="dcterms:W3CDTF">2017-03-07T19:20:37Z</dcterms:created>
  <dcterms:modified xsi:type="dcterms:W3CDTF">2017-03-08T21:17:13Z</dcterms:modified>
</cp:coreProperties>
</file>