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765" r:id="rId1"/>
  </p:sldMasterIdLst>
  <p:notesMasterIdLst>
    <p:notesMasterId r:id="rId2"/>
  </p:notesMasterIdLst>
  <p:sldIdLst>
    <p:sldId id="509" r:id="rId3"/>
    <p:sldId id="510" r:id="rId4"/>
    <p:sldId id="511" r:id="rId5"/>
    <p:sldId id="512" r:id="rId6"/>
    <p:sldId id="513" r:id="rId7"/>
    <p:sldId id="514" r:id="rId8"/>
    <p:sldId id="515" r:id="rId9"/>
    <p:sldId id="516" r:id="rId10"/>
    <p:sldId id="517" r:id="rId11"/>
    <p:sldId id="518" r:id="rId12"/>
    <p:sldId id="520" r:id="rId13"/>
    <p:sldId id="521" r:id="rId14"/>
    <p:sldId id="522" r:id="rId15"/>
    <p:sldId id="523" r:id="rId16"/>
    <p:sldId id="524" r:id="rId17"/>
    <p:sldId id="525" r:id="rId18"/>
    <p:sldId id="526"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Student name:</a:t>
            </a:r>
            <a:r>
              <a:rPr lang="en-US"/>
              <a:t>T</a:t>
            </a:r>
            <a:r>
              <a:rPr lang="en-US"/>
              <a:t>H</a:t>
            </a:r>
            <a:r>
              <a:rPr lang="en-US"/>
              <a:t>A</a:t>
            </a:r>
            <a:r>
              <a:rPr lang="en-US"/>
              <a:t>S</a:t>
            </a:r>
            <a:r>
              <a:rPr lang="en-US"/>
              <a:t>L</a:t>
            </a:r>
            <a:r>
              <a:rPr lang="en-US"/>
              <a:t>E</a:t>
            </a:r>
            <a:r>
              <a:rPr lang="en-US"/>
              <a:t>E</a:t>
            </a:r>
            <a:r>
              <a:rPr lang="en-US"/>
              <a:t>M</a:t>
            </a:r>
            <a:r>
              <a:rPr lang="en-US"/>
              <a:t> </a:t>
            </a:r>
            <a:r>
              <a:rPr lang="en-US"/>
              <a:t>Y</a:t>
            </a:r>
            <a:endParaRPr lang="en-US"/>
          </a:p>
          <a:p>
            <a:r>
              <a:rPr lang="en-US"/>
              <a:t>Student id:</a:t>
            </a:r>
            <a:r>
              <a:rPr lang="en-US"/>
              <a:t>6</a:t>
            </a:r>
            <a:r>
              <a:rPr lang="en-US"/>
              <a:t>2</a:t>
            </a:r>
            <a:r>
              <a:rPr lang="en-US"/>
              <a:t>0</a:t>
            </a:r>
            <a:r>
              <a:rPr lang="en-US"/>
              <a:t>3</a:t>
            </a:r>
            <a:r>
              <a:rPr lang="en-US"/>
              <a:t>2</a:t>
            </a:r>
            <a:r>
              <a:rPr lang="en-US"/>
              <a:t>1</a:t>
            </a:r>
            <a:r>
              <a:rPr lang="en-US"/>
              <a:t>1</a:t>
            </a:r>
            <a:r>
              <a:rPr lang="en-US"/>
              <a:t>0</a:t>
            </a:r>
            <a:r>
              <a:rPr lang="en-US"/>
              <a:t>4</a:t>
            </a:r>
            <a:r>
              <a:rPr lang="en-US"/>
              <a:t>1</a:t>
            </a:r>
            <a:r>
              <a:rPr lang="en-US"/>
              <a:t>0</a:t>
            </a:r>
            <a:r>
              <a:rPr lang="en-US"/>
              <a:t>8</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2024-04-08T09:58:23Z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69EABEEF490D4D9E9B4CF283F1378C7B_13</vt:lpwstr>
  </property>
  <property fmtid="{D5CDD505-2E9C-101B-9397-08002B2CF9AE}" pid="4" name="KSOProductBuildVer">
    <vt:lpwstr>1033-12.2.0.13489</vt:lpwstr>
  </property>
</Properties>
</file>