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2834-25D5-4A6C-B49F-96DEB768A4D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E50F-E445-49FD-8EFA-E3DBD978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0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2834-25D5-4A6C-B49F-96DEB768A4D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E50F-E445-49FD-8EFA-E3DBD978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2834-25D5-4A6C-B49F-96DEB768A4D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E50F-E445-49FD-8EFA-E3DBD978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14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2834-25D5-4A6C-B49F-96DEB768A4D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E50F-E445-49FD-8EFA-E3DBD9789E6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1936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2834-25D5-4A6C-B49F-96DEB768A4D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E50F-E445-49FD-8EFA-E3DBD978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3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2834-25D5-4A6C-B49F-96DEB768A4D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E50F-E445-49FD-8EFA-E3DBD978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87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2834-25D5-4A6C-B49F-96DEB768A4D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E50F-E445-49FD-8EFA-E3DBD978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6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2834-25D5-4A6C-B49F-96DEB768A4D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E50F-E445-49FD-8EFA-E3DBD978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02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2834-25D5-4A6C-B49F-96DEB768A4D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E50F-E445-49FD-8EFA-E3DBD978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5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2834-25D5-4A6C-B49F-96DEB768A4D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E50F-E445-49FD-8EFA-E3DBD978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6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2834-25D5-4A6C-B49F-96DEB768A4D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E50F-E445-49FD-8EFA-E3DBD978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7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2834-25D5-4A6C-B49F-96DEB768A4D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E50F-E445-49FD-8EFA-E3DBD978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9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2834-25D5-4A6C-B49F-96DEB768A4D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E50F-E445-49FD-8EFA-E3DBD978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2834-25D5-4A6C-B49F-96DEB768A4D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E50F-E445-49FD-8EFA-E3DBD978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9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2834-25D5-4A6C-B49F-96DEB768A4D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E50F-E445-49FD-8EFA-E3DBD978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8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2834-25D5-4A6C-B49F-96DEB768A4D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E50F-E445-49FD-8EFA-E3DBD978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5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82834-25D5-4A6C-B49F-96DEB768A4D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E50F-E445-49FD-8EFA-E3DBD978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4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F782834-25D5-4A6C-B49F-96DEB768A4DC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BE50F-E445-49FD-8EFA-E3DBD978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36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5745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/>
              <a:t> </a:t>
            </a:r>
            <a:br>
              <a:rPr lang="en-US" sz="4800" b="1" dirty="0" smtClean="0"/>
            </a:b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University Cafeteria Management </a:t>
            </a:r>
            <a:r>
              <a:rPr lang="en-US" sz="4800" b="1" dirty="0" smtClean="0"/>
              <a:t>     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869" y="1696915"/>
            <a:ext cx="9495691" cy="50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08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1" y="342899"/>
            <a:ext cx="9404723" cy="736625"/>
          </a:xfrm>
        </p:spPr>
        <p:txBody>
          <a:bodyPr/>
          <a:lstStyle/>
          <a:p>
            <a:r>
              <a:rPr lang="en-US" u="sng" dirty="0" smtClean="0"/>
              <a:t>Competitive Analysis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697" y="1176239"/>
            <a:ext cx="8946541" cy="4195481"/>
          </a:xfrm>
        </p:spPr>
        <p:txBody>
          <a:bodyPr/>
          <a:lstStyle/>
          <a:p>
            <a:r>
              <a:rPr lang="en-US" dirty="0"/>
              <a:t>Feature comparison with alternative solutions</a:t>
            </a:r>
          </a:p>
          <a:p>
            <a:r>
              <a:rPr lang="en-US" dirty="0"/>
              <a:t>Technical advantage differentiators</a:t>
            </a:r>
          </a:p>
          <a:p>
            <a:r>
              <a:rPr lang="en-US" dirty="0"/>
              <a:t>Cost-benefit analysis compared to manual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0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88" y="351692"/>
            <a:ext cx="9404723" cy="763002"/>
          </a:xfrm>
        </p:spPr>
        <p:txBody>
          <a:bodyPr/>
          <a:lstStyle/>
          <a:p>
            <a:r>
              <a:rPr lang="en-US" u="sng" dirty="0"/>
              <a:t>Development </a:t>
            </a:r>
            <a:r>
              <a:rPr lang="en-US" u="sng" dirty="0" smtClean="0"/>
              <a:t>Process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489" y="1114694"/>
            <a:ext cx="8946541" cy="4195481"/>
          </a:xfrm>
        </p:spPr>
        <p:txBody>
          <a:bodyPr/>
          <a:lstStyle/>
          <a:p>
            <a:r>
              <a:rPr lang="en-US" dirty="0"/>
              <a:t>Agile methodology implementation</a:t>
            </a:r>
          </a:p>
          <a:p>
            <a:r>
              <a:rPr lang="en-US" dirty="0"/>
              <a:t>Iterative development phases</a:t>
            </a:r>
          </a:p>
          <a:p>
            <a:r>
              <a:rPr lang="en-US" dirty="0"/>
              <a:t>Quality assurance integration throughout lifecycle</a:t>
            </a:r>
          </a:p>
          <a:p>
            <a:r>
              <a:rPr lang="en-US" dirty="0"/>
              <a:t>User feedback incorporation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37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69276"/>
            <a:ext cx="9404723" cy="683871"/>
          </a:xfrm>
        </p:spPr>
        <p:txBody>
          <a:bodyPr/>
          <a:lstStyle/>
          <a:p>
            <a:r>
              <a:rPr lang="en-US" u="sng" dirty="0"/>
              <a:t>Project Timeline and </a:t>
            </a:r>
            <a:r>
              <a:rPr lang="en-US" u="sng" dirty="0" smtClean="0"/>
              <a:t>Milestones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35" y="1217648"/>
            <a:ext cx="8946541" cy="4195481"/>
          </a:xfrm>
        </p:spPr>
        <p:txBody>
          <a:bodyPr/>
          <a:lstStyle/>
          <a:p>
            <a:r>
              <a:rPr lang="en-US" dirty="0"/>
              <a:t>Phase 1: Requirements gathering and analysis (Completed)</a:t>
            </a:r>
          </a:p>
          <a:p>
            <a:r>
              <a:rPr lang="en-US" dirty="0"/>
              <a:t>Phase 2: Architectural design and prototyping (Completed)</a:t>
            </a:r>
          </a:p>
          <a:p>
            <a:r>
              <a:rPr lang="en-US" dirty="0"/>
              <a:t>Phase 3: Core development and testing (Completed)</a:t>
            </a:r>
          </a:p>
          <a:p>
            <a:r>
              <a:rPr lang="en-US" dirty="0"/>
              <a:t>Phase 4: Deployment and validation (Current)</a:t>
            </a:r>
          </a:p>
          <a:p>
            <a:r>
              <a:rPr lang="en-US" dirty="0"/>
              <a:t>Phase 5: Enhancement and scaling (Future)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73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1" y="413239"/>
            <a:ext cx="9404723" cy="683870"/>
          </a:xfrm>
        </p:spPr>
        <p:txBody>
          <a:bodyPr/>
          <a:lstStyle/>
          <a:p>
            <a:r>
              <a:rPr lang="en-US" u="sng" dirty="0"/>
              <a:t>Team Composition and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904" y="1182479"/>
            <a:ext cx="8946541" cy="4195481"/>
          </a:xfrm>
        </p:spPr>
        <p:txBody>
          <a:bodyPr/>
          <a:lstStyle/>
          <a:p>
            <a:r>
              <a:rPr lang="en-US" dirty="0"/>
              <a:t>Project management and coordination</a:t>
            </a:r>
          </a:p>
          <a:p>
            <a:r>
              <a:rPr lang="en-US" dirty="0"/>
              <a:t>Development team structure</a:t>
            </a:r>
          </a:p>
          <a:p>
            <a:r>
              <a:rPr lang="en-US" dirty="0"/>
              <a:t>Quality assurance responsibilities</a:t>
            </a:r>
          </a:p>
          <a:p>
            <a:r>
              <a:rPr lang="en-US" dirty="0"/>
              <a:t>Documentation and deployment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2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53" y="276871"/>
            <a:ext cx="9404723" cy="1400530"/>
          </a:xfrm>
        </p:spPr>
        <p:txBody>
          <a:bodyPr/>
          <a:lstStyle/>
          <a:p>
            <a:r>
              <a:rPr lang="en-US" u="sng" dirty="0"/>
              <a:t>Next Steps and Future </a:t>
            </a:r>
            <a:r>
              <a:rPr lang="en-US" u="sng" dirty="0" smtClean="0"/>
              <a:t>Vision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059" y="1112141"/>
            <a:ext cx="8946541" cy="4195481"/>
          </a:xfrm>
        </p:spPr>
        <p:txBody>
          <a:bodyPr/>
          <a:lstStyle/>
          <a:p>
            <a:r>
              <a:rPr lang="en-US" dirty="0"/>
              <a:t>Immediate deployment planning</a:t>
            </a:r>
          </a:p>
          <a:p>
            <a:r>
              <a:rPr lang="en-US" dirty="0"/>
              <a:t>Medium-term enhancement roadmap</a:t>
            </a:r>
          </a:p>
          <a:p>
            <a:r>
              <a:rPr lang="en-US" dirty="0"/>
              <a:t>Long-term strategic vision</a:t>
            </a:r>
          </a:p>
          <a:p>
            <a:r>
              <a:rPr lang="en-US" dirty="0"/>
              <a:t>Expansion possibilities to other institutions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73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11" y="307731"/>
            <a:ext cx="9404723" cy="710248"/>
          </a:xfrm>
        </p:spPr>
        <p:txBody>
          <a:bodyPr/>
          <a:lstStyle/>
          <a:p>
            <a:r>
              <a:rPr lang="en-US" u="sng" dirty="0"/>
              <a:t>Q&amp;A and </a:t>
            </a:r>
            <a:r>
              <a:rPr lang="en-US" u="sng" dirty="0" smtClean="0"/>
              <a:t>Discussion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74" y="1164895"/>
            <a:ext cx="8946541" cy="4195481"/>
          </a:xfrm>
        </p:spPr>
        <p:txBody>
          <a:bodyPr/>
          <a:lstStyle/>
          <a:p>
            <a:r>
              <a:rPr lang="en-US" dirty="0"/>
              <a:t>Contact information</a:t>
            </a:r>
          </a:p>
          <a:p>
            <a:r>
              <a:rPr lang="en-US" dirty="0"/>
              <a:t>Repository access details</a:t>
            </a:r>
          </a:p>
          <a:p>
            <a:r>
              <a:rPr lang="en-US" dirty="0"/>
              <a:t>Demonstration system availability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5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5" y="281354"/>
            <a:ext cx="9404723" cy="701456"/>
          </a:xfrm>
        </p:spPr>
        <p:txBody>
          <a:bodyPr/>
          <a:lstStyle/>
          <a:p>
            <a:r>
              <a:rPr lang="en-US" u="sng" dirty="0" smtClean="0"/>
              <a:t>Team members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112141"/>
            <a:ext cx="8946541" cy="4195481"/>
          </a:xfrm>
        </p:spPr>
        <p:txBody>
          <a:bodyPr/>
          <a:lstStyle/>
          <a:p>
            <a:r>
              <a:rPr lang="en-US" dirty="0" smtClean="0"/>
              <a:t>Yusuf Yasser said </a:t>
            </a:r>
            <a:r>
              <a:rPr lang="en-US" dirty="0" err="1" smtClean="0"/>
              <a:t>wardany</a:t>
            </a:r>
            <a:r>
              <a:rPr lang="en-US" dirty="0" smtClean="0"/>
              <a:t>             22100809 </a:t>
            </a:r>
          </a:p>
          <a:p>
            <a:r>
              <a:rPr lang="en-US" dirty="0" smtClean="0"/>
              <a:t>Fares Ayman </a:t>
            </a:r>
            <a:r>
              <a:rPr lang="en-US" dirty="0" err="1" smtClean="0"/>
              <a:t>Soliman</a:t>
            </a:r>
            <a:r>
              <a:rPr lang="en-US" dirty="0" smtClean="0"/>
              <a:t> </a:t>
            </a:r>
            <a:r>
              <a:rPr lang="en-US" dirty="0" err="1" smtClean="0"/>
              <a:t>Refeay</a:t>
            </a:r>
            <a:r>
              <a:rPr lang="en-US" dirty="0" smtClean="0"/>
              <a:t>         23101436 </a:t>
            </a:r>
          </a:p>
          <a:p>
            <a:r>
              <a:rPr lang="en-US" dirty="0" err="1" smtClean="0"/>
              <a:t>Sohaib</a:t>
            </a:r>
            <a:r>
              <a:rPr lang="en-US" dirty="0" smtClean="0"/>
              <a:t> Ahmed </a:t>
            </a:r>
            <a:r>
              <a:rPr lang="en-US" dirty="0" err="1" smtClean="0"/>
              <a:t>Yahya</a:t>
            </a:r>
            <a:r>
              <a:rPr lang="en-US" dirty="0" smtClean="0"/>
              <a:t>                       23101408 </a:t>
            </a:r>
          </a:p>
          <a:p>
            <a:r>
              <a:rPr lang="en-US" dirty="0" smtClean="0"/>
              <a:t>Youssef </a:t>
            </a:r>
            <a:r>
              <a:rPr lang="en-US" dirty="0" err="1" smtClean="0"/>
              <a:t>mohamed</a:t>
            </a:r>
            <a:r>
              <a:rPr lang="en-US" dirty="0" smtClean="0"/>
              <a:t> </a:t>
            </a:r>
            <a:r>
              <a:rPr lang="en-US" dirty="0" err="1" smtClean="0"/>
              <a:t>ghait</a:t>
            </a:r>
            <a:r>
              <a:rPr lang="en-US" dirty="0" smtClean="0"/>
              <a:t>                  23101516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02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3" y="703385"/>
            <a:ext cx="9522069" cy="5108329"/>
          </a:xfrm>
        </p:spPr>
      </p:pic>
    </p:spTree>
    <p:extLst>
      <p:ext uri="{BB962C8B-B14F-4D97-AF65-F5344CB8AC3E}">
        <p14:creationId xmlns:p14="http://schemas.microsoft.com/office/powerpoint/2010/main" val="277942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Project Vision and Objectives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2983"/>
            <a:ext cx="8946541" cy="3952228"/>
          </a:xfrm>
        </p:spPr>
        <p:txBody>
          <a:bodyPr/>
          <a:lstStyle/>
          <a:p>
            <a:r>
              <a:rPr lang="en-US" dirty="0" smtClean="0"/>
              <a:t>Digital </a:t>
            </a:r>
            <a:r>
              <a:rPr lang="en-US" dirty="0"/>
              <a:t>transformation of traditional cafeteria operations</a:t>
            </a:r>
          </a:p>
          <a:p>
            <a:r>
              <a:rPr lang="en-US" dirty="0"/>
              <a:t>Enhanced student dining experience through technology</a:t>
            </a:r>
          </a:p>
          <a:p>
            <a:r>
              <a:rPr lang="en-US" dirty="0"/>
              <a:t>Operational efficiency improvements for staff</a:t>
            </a:r>
          </a:p>
          <a:p>
            <a:r>
              <a:rPr lang="en-US" dirty="0"/>
              <a:t>Data-driven decision support for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3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81" y="404445"/>
            <a:ext cx="9404723" cy="692663"/>
          </a:xfrm>
        </p:spPr>
        <p:txBody>
          <a:bodyPr/>
          <a:lstStyle/>
          <a:p>
            <a:r>
              <a:rPr lang="en-US" u="sng" dirty="0"/>
              <a:t>Market Problem and Solution </a:t>
            </a:r>
            <a:r>
              <a:rPr lang="en-US" u="sng" dirty="0" smtClean="0"/>
              <a:t>Fit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071" y="1384703"/>
            <a:ext cx="8946541" cy="4195481"/>
          </a:xfrm>
        </p:spPr>
        <p:txBody>
          <a:bodyPr/>
          <a:lstStyle/>
          <a:p>
            <a:r>
              <a:rPr lang="en-US" b="1" dirty="0"/>
              <a:t>Current Challenges:</a:t>
            </a:r>
            <a:r>
              <a:rPr lang="en-US" dirty="0"/>
              <a:t> Manual processes, long queues, limited payment options</a:t>
            </a:r>
          </a:p>
          <a:p>
            <a:r>
              <a:rPr lang="en-US" b="1" dirty="0"/>
              <a:t>Solution Benefits:</a:t>
            </a:r>
            <a:r>
              <a:rPr lang="en-US" dirty="0"/>
              <a:t> Streamlined operations, reduced wait times, multiple payment methods</a:t>
            </a:r>
          </a:p>
          <a:p>
            <a:r>
              <a:rPr lang="en-US" b="1" dirty="0"/>
              <a:t>Value Proposition:</a:t>
            </a:r>
            <a:r>
              <a:rPr lang="en-US" dirty="0"/>
              <a:t> Integrated platform addressing all cafeteria management needs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60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501160"/>
            <a:ext cx="9404723" cy="736625"/>
          </a:xfrm>
        </p:spPr>
        <p:txBody>
          <a:bodyPr/>
          <a:lstStyle/>
          <a:p>
            <a:r>
              <a:rPr lang="en-US" u="sng" dirty="0"/>
              <a:t>System Architecture </a:t>
            </a:r>
            <a:r>
              <a:rPr lang="en-US" u="sng" dirty="0" smtClean="0"/>
              <a:t>Overview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220" y="1358326"/>
            <a:ext cx="8946541" cy="4195481"/>
          </a:xfrm>
        </p:spPr>
        <p:txBody>
          <a:bodyPr/>
          <a:lstStyle/>
          <a:p>
            <a:r>
              <a:rPr lang="en-US" dirty="0"/>
              <a:t>High-level architectural diagram</a:t>
            </a:r>
          </a:p>
          <a:p>
            <a:r>
              <a:rPr lang="en-US" dirty="0"/>
              <a:t>Technology stack breakdown</a:t>
            </a:r>
          </a:p>
          <a:p>
            <a:r>
              <a:rPr lang="en-US" dirty="0"/>
              <a:t>Design pattern implementation highlights</a:t>
            </a:r>
          </a:p>
          <a:p>
            <a:r>
              <a:rPr lang="en-US" dirty="0"/>
              <a:t>Integration points with external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5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42899"/>
            <a:ext cx="9404723" cy="639910"/>
          </a:xfrm>
        </p:spPr>
        <p:txBody>
          <a:bodyPr/>
          <a:lstStyle/>
          <a:p>
            <a:r>
              <a:rPr lang="en-US" u="sng" dirty="0"/>
              <a:t>Key Features - Student </a:t>
            </a:r>
            <a:r>
              <a:rPr lang="en-US" u="sng" dirty="0" smtClean="0"/>
              <a:t>Experience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428" y="1235234"/>
            <a:ext cx="8946541" cy="4195481"/>
          </a:xfrm>
        </p:spPr>
        <p:txBody>
          <a:bodyPr/>
          <a:lstStyle/>
          <a:p>
            <a:r>
              <a:rPr lang="en-US" dirty="0"/>
              <a:t>Intuitive menu browsing and ordering interface</a:t>
            </a:r>
          </a:p>
          <a:p>
            <a:r>
              <a:rPr lang="en-US" dirty="0"/>
              <a:t>Shopping cart with real-time updates</a:t>
            </a:r>
          </a:p>
          <a:p>
            <a:r>
              <a:rPr lang="en-US" dirty="0"/>
              <a:t>Loyalty points accumulation and redemption</a:t>
            </a:r>
          </a:p>
          <a:p>
            <a:r>
              <a:rPr lang="en-US" dirty="0"/>
              <a:t>Order history and status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0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603" y="334107"/>
            <a:ext cx="9404723" cy="745417"/>
          </a:xfrm>
        </p:spPr>
        <p:txBody>
          <a:bodyPr/>
          <a:lstStyle/>
          <a:p>
            <a:r>
              <a:rPr lang="en-US" u="sng" dirty="0"/>
              <a:t>Key Features - Staff </a:t>
            </a:r>
            <a:r>
              <a:rPr lang="en-US" u="sng" dirty="0" smtClean="0"/>
              <a:t>Operations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335" y="1182479"/>
            <a:ext cx="8946541" cy="4195481"/>
          </a:xfrm>
        </p:spPr>
        <p:txBody>
          <a:bodyPr/>
          <a:lstStyle/>
          <a:p>
            <a:r>
              <a:rPr lang="en-US" dirty="0"/>
              <a:t>Order management dashboard</a:t>
            </a:r>
          </a:p>
          <a:p>
            <a:r>
              <a:rPr lang="en-US" dirty="0"/>
              <a:t>Preparation status updates</a:t>
            </a:r>
          </a:p>
          <a:p>
            <a:r>
              <a:rPr lang="en-US" dirty="0"/>
              <a:t>Inventory level indicators</a:t>
            </a:r>
          </a:p>
          <a:p>
            <a:r>
              <a:rPr lang="en-US" dirty="0"/>
              <a:t>Daily performance metrics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92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34108"/>
            <a:ext cx="9404723" cy="604740"/>
          </a:xfrm>
        </p:spPr>
        <p:txBody>
          <a:bodyPr/>
          <a:lstStyle/>
          <a:p>
            <a:r>
              <a:rPr lang="en-US" sz="3600" u="sng" dirty="0"/>
              <a:t>Key Features - Administrative </a:t>
            </a:r>
            <a:r>
              <a:rPr lang="en-US" sz="3600" u="sng" dirty="0" smtClean="0"/>
              <a:t>Controls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220" y="1085764"/>
            <a:ext cx="8946541" cy="4195481"/>
          </a:xfrm>
        </p:spPr>
        <p:txBody>
          <a:bodyPr/>
          <a:lstStyle/>
          <a:p>
            <a:r>
              <a:rPr lang="fr-FR" dirty="0" err="1"/>
              <a:t>Comprehensive</a:t>
            </a:r>
            <a:r>
              <a:rPr lang="fr-FR" dirty="0"/>
              <a:t> </a:t>
            </a:r>
            <a:r>
              <a:rPr lang="fr-FR" dirty="0" err="1"/>
              <a:t>reporting</a:t>
            </a:r>
            <a:r>
              <a:rPr lang="fr-FR" dirty="0"/>
              <a:t> suite</a:t>
            </a:r>
          </a:p>
          <a:p>
            <a:r>
              <a:rPr lang="fr-FR" dirty="0"/>
              <a:t>User management </a:t>
            </a:r>
            <a:r>
              <a:rPr lang="fr-FR" dirty="0" err="1"/>
              <a:t>capabilities</a:t>
            </a:r>
            <a:endParaRPr lang="fr-FR" dirty="0"/>
          </a:p>
          <a:p>
            <a:r>
              <a:rPr lang="fr-FR" dirty="0"/>
              <a:t>Menu configuration interface</a:t>
            </a:r>
          </a:p>
          <a:p>
            <a:r>
              <a:rPr lang="fr-FR" dirty="0"/>
              <a:t>System configuration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3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88" y="395654"/>
            <a:ext cx="9404723" cy="763002"/>
          </a:xfrm>
        </p:spPr>
        <p:txBody>
          <a:bodyPr/>
          <a:lstStyle/>
          <a:p>
            <a:r>
              <a:rPr lang="en-US" sz="4000" u="sng" dirty="0"/>
              <a:t>Technical Implementation </a:t>
            </a:r>
            <a:r>
              <a:rPr lang="en-US" sz="4000" u="sng" dirty="0" smtClean="0"/>
              <a:t>Highlights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243" y="1270403"/>
            <a:ext cx="8946541" cy="4195481"/>
          </a:xfrm>
        </p:spPr>
        <p:txBody>
          <a:bodyPr/>
          <a:lstStyle/>
          <a:p>
            <a:r>
              <a:rPr lang="en-US" dirty="0"/>
              <a:t>JavaFX responsive UI implementation</a:t>
            </a:r>
          </a:p>
          <a:p>
            <a:r>
              <a:rPr lang="en-US" dirty="0"/>
              <a:t>Database schema design optimized for performance</a:t>
            </a:r>
          </a:p>
          <a:p>
            <a:r>
              <a:rPr lang="en-US" dirty="0"/>
              <a:t>Payment processing integration architecture</a:t>
            </a:r>
          </a:p>
          <a:p>
            <a:r>
              <a:rPr lang="en-US" dirty="0"/>
              <a:t>Security and authentication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4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04446"/>
            <a:ext cx="9404723" cy="587156"/>
          </a:xfrm>
        </p:spPr>
        <p:txBody>
          <a:bodyPr/>
          <a:lstStyle/>
          <a:p>
            <a:r>
              <a:rPr lang="en-US" sz="4000" u="sng" dirty="0" smtClean="0"/>
              <a:t>Performance Metrics and Validation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1261612"/>
            <a:ext cx="8946541" cy="4195481"/>
          </a:xfrm>
        </p:spPr>
        <p:txBody>
          <a:bodyPr/>
          <a:lstStyle/>
          <a:p>
            <a:r>
              <a:rPr lang="en-US" dirty="0"/>
              <a:t>Performance benchmark results</a:t>
            </a:r>
          </a:p>
          <a:p>
            <a:r>
              <a:rPr lang="en-US" dirty="0"/>
              <a:t>User acceptance testing outcomes</a:t>
            </a:r>
          </a:p>
          <a:p>
            <a:r>
              <a:rPr lang="en-US" dirty="0"/>
              <a:t>Load testing performance under peak conditions</a:t>
            </a:r>
          </a:p>
          <a:p>
            <a:r>
              <a:rPr lang="en-US" dirty="0"/>
              <a:t>Quality assurance metrics 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59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308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          University Cafeteria Management       System</vt:lpstr>
      <vt:lpstr>Project Vision and Objectives</vt:lpstr>
      <vt:lpstr>Market Problem and Solution Fit</vt:lpstr>
      <vt:lpstr>System Architecture Overview</vt:lpstr>
      <vt:lpstr>Key Features - Student Experience</vt:lpstr>
      <vt:lpstr>Key Features - Staff Operations</vt:lpstr>
      <vt:lpstr>Key Features - Administrative Controls</vt:lpstr>
      <vt:lpstr>Technical Implementation Highlights</vt:lpstr>
      <vt:lpstr>Performance Metrics and Validation</vt:lpstr>
      <vt:lpstr>Competitive Analysis</vt:lpstr>
      <vt:lpstr>Development Process</vt:lpstr>
      <vt:lpstr>Project Timeline and Milestones</vt:lpstr>
      <vt:lpstr>Team Composition and Roles</vt:lpstr>
      <vt:lpstr>Next Steps and Future Vision</vt:lpstr>
      <vt:lpstr>Q&amp;A and Discussion</vt:lpstr>
      <vt:lpstr>Team members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Cafeteria Management System</dc:title>
  <dc:creator>Maher</dc:creator>
  <cp:lastModifiedBy>Maher</cp:lastModifiedBy>
  <cp:revision>5</cp:revision>
  <dcterms:created xsi:type="dcterms:W3CDTF">2025-08-30T05:54:14Z</dcterms:created>
  <dcterms:modified xsi:type="dcterms:W3CDTF">2025-08-30T06:03:06Z</dcterms:modified>
</cp:coreProperties>
</file>