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6F-0B69-4E84-9F1E-A6464C185DCA}" type="datetimeFigureOut">
              <a:rPr lang="tr-TR" smtClean="0"/>
              <a:t>30.05.2023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3B22-2ED8-4FDE-9F9A-00FD484D05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66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850C-DD77-443C-8939-0EE7144FA808}" type="datetime1">
              <a:rPr lang="tr-TR" smtClean="0"/>
              <a:t>30.05.2023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202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553-723B-4083-AB52-8245C4901328}" type="datetime1">
              <a:rPr lang="tr-TR" smtClean="0"/>
              <a:t>30.05.2023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4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E08F-8C32-4978-9429-F44926166053}" type="datetime1">
              <a:rPr lang="tr-TR" smtClean="0"/>
              <a:t>30.05.2023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2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9E66-76F1-4D00-B010-7ABD877A8426}" type="datetime1">
              <a:rPr lang="tr-TR" smtClean="0"/>
              <a:t>30.05.2023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06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8E8C-68CA-4546-9563-2AF3092F1F25}" type="datetime1">
              <a:rPr lang="tr-TR" smtClean="0"/>
              <a:t>30.05.2023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95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A29B-9D5F-41B4-8D01-2774135B5EF7}" type="datetime1">
              <a:rPr lang="tr-TR" smtClean="0"/>
              <a:t>30.05.2023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14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312-39A8-4CD2-804C-37691637C56F}" type="datetime1">
              <a:rPr lang="tr-TR" smtClean="0"/>
              <a:t>30.05.2023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65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0B0-546A-4AA6-A581-60106C232E9F}" type="datetime1">
              <a:rPr lang="tr-TR" smtClean="0"/>
              <a:t>30.05.2023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320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27A2-C704-4063-AD52-B3A7D749141A}" type="datetime1">
              <a:rPr lang="tr-TR" smtClean="0"/>
              <a:t>30.05.2023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4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ABA-2364-43CD-BB0E-664C7397F7AC}" type="datetime1">
              <a:rPr lang="tr-TR" smtClean="0"/>
              <a:t>30.05.2023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16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BD44-9303-4BD1-98EF-3FA51417E8D2}" type="datetime1">
              <a:rPr lang="tr-TR" smtClean="0"/>
              <a:t>30.05.2023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177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E2D-04AE-421A-ABBA-5A00F5E13589}" type="datetime1">
              <a:rPr lang="tr-TR" smtClean="0"/>
              <a:t>30.05.2023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14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43E4-2554-404C-835F-6F7B741EFA42}" type="datetime1">
              <a:rPr lang="tr-TR" smtClean="0"/>
              <a:t>30.05.2023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14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FA57-B1E5-495D-A4B0-58B0732CE4CA}" type="datetime1">
              <a:rPr lang="tr-TR" smtClean="0"/>
              <a:t>30.05.2023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9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971-D8B9-4C93-97E6-610C5B126310}" type="datetime1">
              <a:rPr lang="tr-TR" smtClean="0"/>
              <a:t>30.05.2023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045299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7D9-0501-4D23-9500-BF4F199366CF}" type="datetime1">
              <a:rPr lang="tr-TR" smtClean="0"/>
              <a:t>30.05.2023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7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ED09-BD4E-44A1-A339-0AD5AC8A8915}" type="datetime1">
              <a:rPr lang="tr-TR" smtClean="0"/>
              <a:t>30.05.2023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50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21B050-06E1-4260-8C54-251B25C1BF2A}" type="datetime1">
              <a:rPr lang="tr-TR" smtClean="0"/>
              <a:t>30.05.2023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3304" y="622802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BCC968-692D-40B7-95C4-3820A7A97DA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9441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250E06-EABC-D4C8-13E9-2A495E05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769540"/>
            <a:ext cx="9440034" cy="1828801"/>
          </a:xfrm>
        </p:spPr>
        <p:txBody>
          <a:bodyPr/>
          <a:lstStyle/>
          <a:p>
            <a:r>
              <a:rPr lang="tr-TR" dirty="0"/>
              <a:t>Basic City </a:t>
            </a:r>
            <a:r>
              <a:rPr lang="tr-TR" dirty="0" err="1"/>
              <a:t>Building</a:t>
            </a:r>
            <a:r>
              <a:rPr lang="tr-TR" dirty="0"/>
              <a:t> Game </a:t>
            </a:r>
            <a:br>
              <a:rPr lang="tr-TR" dirty="0"/>
            </a:br>
            <a:r>
              <a:rPr lang="tr-TR" dirty="0"/>
              <a:t>in C++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E473A180-86CB-9169-630E-B9EE63D4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1</a:t>
            </a:fld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A16F27-5431-573D-7EC6-6BF11EA2A534}"/>
              </a:ext>
            </a:extLst>
          </p:cNvPr>
          <p:cNvSpPr txBox="1"/>
          <p:nvPr/>
        </p:nvSpPr>
        <p:spPr>
          <a:xfrm>
            <a:off x="3218783" y="4371889"/>
            <a:ext cx="5743853" cy="13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endParaRPr lang="tr-T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tr-T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Dirsehan</a:t>
            </a:r>
            <a:r>
              <a:rPr lang="tr-T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Başaran		Müfit Kutay Ökten</a:t>
            </a:r>
          </a:p>
          <a:p>
            <a:pPr algn="ctr">
              <a:lnSpc>
                <a:spcPct val="200000"/>
              </a:lnSpc>
            </a:pPr>
            <a:r>
              <a:rPr lang="tr-T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Gökmen </a:t>
            </a:r>
            <a:r>
              <a:rPr lang="tr-T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Veyisoğlu</a:t>
            </a:r>
            <a:r>
              <a:rPr lang="tr-T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Yusuf Ziya Kural</a:t>
            </a:r>
          </a:p>
        </p:txBody>
      </p:sp>
    </p:spTree>
    <p:extLst>
      <p:ext uri="{BB962C8B-B14F-4D97-AF65-F5344CB8AC3E}">
        <p14:creationId xmlns:p14="http://schemas.microsoft.com/office/powerpoint/2010/main" val="416105567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D9BAD6-927D-B3F9-2120-DA787B87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10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8B42CE-2AD6-7701-B585-14C1EB6F7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71487"/>
            <a:ext cx="105918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7648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48B4B5C-726A-12B9-B46E-455642E3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90214EC-4D8C-A19F-5250-D50A4153E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02" y="-6658"/>
            <a:ext cx="8828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755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E3BF8-12E2-F6D0-25CA-559472544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6184" y="2396972"/>
            <a:ext cx="6579632" cy="1219125"/>
          </a:xfrm>
        </p:spPr>
        <p:txBody>
          <a:bodyPr>
            <a:normAutofit/>
          </a:bodyPr>
          <a:lstStyle/>
          <a:p>
            <a:pPr algn="l"/>
            <a:r>
              <a:rPr lang="tr-TR" sz="4800" dirty="0" err="1"/>
              <a:t>By</a:t>
            </a:r>
            <a:r>
              <a:rPr lang="tr-TR" sz="4800" dirty="0"/>
              <a:t> </a:t>
            </a:r>
            <a:r>
              <a:rPr lang="tr-TR" sz="4800" dirty="0" err="1"/>
              <a:t>Getting</a:t>
            </a:r>
            <a:r>
              <a:rPr lang="tr-TR" sz="4800" dirty="0"/>
              <a:t> </a:t>
            </a:r>
            <a:r>
              <a:rPr lang="tr-TR" sz="4800" dirty="0" err="1"/>
              <a:t>All</a:t>
            </a:r>
            <a:r>
              <a:rPr lang="tr-TR" sz="4800" dirty="0"/>
              <a:t> </a:t>
            </a:r>
            <a:r>
              <a:rPr lang="tr-TR" sz="4800" dirty="0" err="1"/>
              <a:t>Together</a:t>
            </a:r>
            <a:r>
              <a:rPr lang="tr-TR" sz="4800" dirty="0"/>
              <a:t>: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934DD73-7B81-8860-4585-ECD8A770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96449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21A1A0-5A29-FD24-3961-F480E7EF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839"/>
            <a:ext cx="10353762" cy="970450"/>
          </a:xfrm>
        </p:spPr>
        <p:txBody>
          <a:bodyPr>
            <a:normAutofit/>
          </a:bodyPr>
          <a:lstStyle/>
          <a:p>
            <a:r>
              <a:rPr lang="tr-TR" sz="4400" dirty="0" err="1"/>
              <a:t>Features</a:t>
            </a:r>
            <a:r>
              <a:rPr lang="tr-TR" sz="4400" dirty="0"/>
              <a:t> of </a:t>
            </a:r>
            <a:r>
              <a:rPr lang="tr-TR" sz="4400" dirty="0" err="1"/>
              <a:t>The</a:t>
            </a:r>
            <a:r>
              <a:rPr lang="tr-TR" sz="4400" dirty="0"/>
              <a:t> Game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F300B7A8-7D37-444F-2147-33D791FE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2</a:t>
            </a:fld>
            <a:endParaRPr lang="tr-TR"/>
          </a:p>
        </p:txBody>
      </p:sp>
      <p:pic>
        <p:nvPicPr>
          <p:cNvPr id="16" name="Picture 8" descr="Check Mark PNGs for Free Download">
            <a:extLst>
              <a:ext uri="{FF2B5EF4-FFF2-40B4-BE49-F238E27FC236}">
                <a16:creationId xmlns:a16="http://schemas.microsoft.com/office/drawing/2014/main" id="{2CBEF7C1-EEC1-FBA6-4CAA-0059DC40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56" y="1340308"/>
            <a:ext cx="302446" cy="2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9EB2900-8726-8DF7-C5C1-B24BFDE38E59}"/>
              </a:ext>
            </a:extLst>
          </p:cNvPr>
          <p:cNvSpPr txBox="1"/>
          <p:nvPr/>
        </p:nvSpPr>
        <p:spPr>
          <a:xfrm>
            <a:off x="1731146" y="1281138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Basic City </a:t>
            </a:r>
            <a:r>
              <a:rPr lang="tr-TR" dirty="0" err="1"/>
              <a:t>Building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Resource Control Game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B79D44-3AFD-4D06-D842-D271368D13A1}"/>
              </a:ext>
            </a:extLst>
          </p:cNvPr>
          <p:cNvSpPr/>
          <p:nvPr/>
        </p:nvSpPr>
        <p:spPr>
          <a:xfrm>
            <a:off x="5051394" y="1950489"/>
            <a:ext cx="2512380" cy="112746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E1A05F83-AAD5-49C2-CC2E-3D6D8DDE6245}"/>
              </a:ext>
            </a:extLst>
          </p:cNvPr>
          <p:cNvCxnSpPr/>
          <p:nvPr/>
        </p:nvCxnSpPr>
        <p:spPr>
          <a:xfrm flipH="1">
            <a:off x="3453413" y="2904498"/>
            <a:ext cx="1740024" cy="123524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8BA8F54D-B325-7122-A9A0-9D5B2037ECAB}"/>
              </a:ext>
            </a:extLst>
          </p:cNvPr>
          <p:cNvCxnSpPr>
            <a:cxnSpLocks/>
          </p:cNvCxnSpPr>
          <p:nvPr/>
        </p:nvCxnSpPr>
        <p:spPr>
          <a:xfrm>
            <a:off x="7489796" y="2833449"/>
            <a:ext cx="1814002" cy="130629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17D9EF78-7F31-A2F4-D0A7-1A4ACDB9A17A}"/>
              </a:ext>
            </a:extLst>
          </p:cNvPr>
          <p:cNvCxnSpPr>
            <a:cxnSpLocks/>
          </p:cNvCxnSpPr>
          <p:nvPr/>
        </p:nvCxnSpPr>
        <p:spPr>
          <a:xfrm>
            <a:off x="6301666" y="3200930"/>
            <a:ext cx="0" cy="135075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EB697A93-EF5C-5B30-CAE3-AE7899DD229C}"/>
              </a:ext>
            </a:extLst>
          </p:cNvPr>
          <p:cNvSpPr/>
          <p:nvPr/>
        </p:nvSpPr>
        <p:spPr>
          <a:xfrm>
            <a:off x="1429305" y="4303066"/>
            <a:ext cx="1944209" cy="123399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EBB18689-B308-2A1C-9B6B-2E69A174BB3A}"/>
              </a:ext>
            </a:extLst>
          </p:cNvPr>
          <p:cNvSpPr/>
          <p:nvPr/>
        </p:nvSpPr>
        <p:spPr>
          <a:xfrm>
            <a:off x="5329561" y="4722615"/>
            <a:ext cx="1944209" cy="123399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3B58E1BA-F18D-BC1B-B1BD-C15E59748AC2}"/>
              </a:ext>
            </a:extLst>
          </p:cNvPr>
          <p:cNvSpPr/>
          <p:nvPr/>
        </p:nvSpPr>
        <p:spPr>
          <a:xfrm>
            <a:off x="9328672" y="4303066"/>
            <a:ext cx="1944209" cy="123399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Buildings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3156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10902E0-D128-5199-5A6C-2186BC6B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3</a:t>
            </a:fld>
            <a:endParaRPr lang="tr-TR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682729E4-EB96-E2E8-E74E-78E2F9A2351A}"/>
              </a:ext>
            </a:extLst>
          </p:cNvPr>
          <p:cNvSpPr/>
          <p:nvPr/>
        </p:nvSpPr>
        <p:spPr>
          <a:xfrm>
            <a:off x="1180730" y="767003"/>
            <a:ext cx="1944209" cy="123399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81C09B8C-7DBD-69F7-0AA7-FDA216209441}"/>
              </a:ext>
            </a:extLst>
          </p:cNvPr>
          <p:cNvSpPr/>
          <p:nvPr/>
        </p:nvSpPr>
        <p:spPr>
          <a:xfrm>
            <a:off x="1180729" y="5010870"/>
            <a:ext cx="1944209" cy="123399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Buildings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E8C3BAB5-BA14-EB45-F10F-0CB55F3E0D9A}"/>
              </a:ext>
            </a:extLst>
          </p:cNvPr>
          <p:cNvSpPr/>
          <p:nvPr/>
        </p:nvSpPr>
        <p:spPr>
          <a:xfrm>
            <a:off x="1180730" y="2812002"/>
            <a:ext cx="1944209" cy="123399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8" descr="Check Mark PNGs for Free Download">
            <a:extLst>
              <a:ext uri="{FF2B5EF4-FFF2-40B4-BE49-F238E27FC236}">
                <a16:creationId xmlns:a16="http://schemas.microsoft.com/office/drawing/2014/main" id="{7802D496-57E2-A42C-FA17-E5815DB4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8" y="1258504"/>
            <a:ext cx="302446" cy="2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heck Mark PNGs for Free Download">
            <a:extLst>
              <a:ext uri="{FF2B5EF4-FFF2-40B4-BE49-F238E27FC236}">
                <a16:creationId xmlns:a16="http://schemas.microsoft.com/office/drawing/2014/main" id="{BE58CE7D-9658-38BB-DC69-9B7D96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5" y="3303503"/>
            <a:ext cx="302446" cy="2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heck Mark PNGs for Free Download">
            <a:extLst>
              <a:ext uri="{FF2B5EF4-FFF2-40B4-BE49-F238E27FC236}">
                <a16:creationId xmlns:a16="http://schemas.microsoft.com/office/drawing/2014/main" id="{59D56BDE-2A4D-BF21-E24C-15F8AA21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8" y="5502371"/>
            <a:ext cx="302446" cy="2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A478DC7-B1BD-C0A9-3E5C-2739C2BFA03E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222594" y="362219"/>
            <a:ext cx="2689934" cy="4757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C3843FC5-EFBC-6C8F-8F77-BAEAABCD589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298794" y="951669"/>
            <a:ext cx="2613734" cy="30683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40584CDD-2A29-822B-6272-1DDF2379F014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298794" y="1541119"/>
            <a:ext cx="2613734" cy="7299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32CB2E5-555D-15F4-03E1-C5259E577D8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22594" y="2000999"/>
            <a:ext cx="2689934" cy="1846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29F0370F-0358-E04B-8247-591C2B4713AC}"/>
              </a:ext>
            </a:extLst>
          </p:cNvPr>
          <p:cNvSpPr txBox="1"/>
          <p:nvPr/>
        </p:nvSpPr>
        <p:spPr>
          <a:xfrm>
            <a:off x="5912528" y="177553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Money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8E33538E-34C4-C12C-321B-EEC1F5527A65}"/>
              </a:ext>
            </a:extLst>
          </p:cNvPr>
          <p:cNvSpPr txBox="1"/>
          <p:nvPr/>
        </p:nvSpPr>
        <p:spPr>
          <a:xfrm>
            <a:off x="5912528" y="767003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Happiness</a:t>
            </a:r>
            <a:endParaRPr lang="tr-TR" b="1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8CE4632E-DB81-D808-6F15-C15EE8E040C5}"/>
              </a:ext>
            </a:extLst>
          </p:cNvPr>
          <p:cNvSpPr txBox="1"/>
          <p:nvPr/>
        </p:nvSpPr>
        <p:spPr>
          <a:xfrm>
            <a:off x="5912528" y="1356453"/>
            <a:ext cx="315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Tour</a:t>
            </a:r>
            <a:endParaRPr lang="tr-TR" b="1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45698306-4E4A-8195-E3A9-C1DF2FA6291A}"/>
              </a:ext>
            </a:extLst>
          </p:cNvPr>
          <p:cNvSpPr txBox="1"/>
          <p:nvPr/>
        </p:nvSpPr>
        <p:spPr>
          <a:xfrm>
            <a:off x="5912528" y="2000999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Action</a:t>
            </a:r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BFB614AF-2FB1-3498-54B5-65771359DDD7}"/>
              </a:ext>
            </a:extLst>
          </p:cNvPr>
          <p:cNvCxnSpPr>
            <a:cxnSpLocks/>
          </p:cNvCxnSpPr>
          <p:nvPr/>
        </p:nvCxnSpPr>
        <p:spPr>
          <a:xfrm flipV="1">
            <a:off x="7004482" y="362219"/>
            <a:ext cx="1553592" cy="14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D0BC5792-13C3-E614-0B45-D2CE33D9FBCB}"/>
              </a:ext>
            </a:extLst>
          </p:cNvPr>
          <p:cNvSpPr txBox="1"/>
          <p:nvPr/>
        </p:nvSpPr>
        <p:spPr>
          <a:xfrm>
            <a:off x="8744505" y="24253"/>
            <a:ext cx="3154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 err="1"/>
              <a:t>Income</a:t>
            </a:r>
            <a:r>
              <a:rPr lang="tr-TR" sz="1600" u="sng" dirty="0"/>
              <a:t> </a:t>
            </a:r>
            <a:r>
              <a:rPr lang="tr-TR" sz="1600" u="sng" dirty="0" err="1"/>
              <a:t>from</a:t>
            </a:r>
            <a:r>
              <a:rPr lang="tr-TR" sz="1600" u="sng" dirty="0"/>
              <a:t>  </a:t>
            </a:r>
          </a:p>
          <a:p>
            <a:r>
              <a:rPr lang="tr-TR" sz="1600" u="sng" dirty="0" err="1"/>
              <a:t>Lumberjacks</a:t>
            </a:r>
            <a:r>
              <a:rPr lang="tr-TR" sz="1600" u="sng" dirty="0"/>
              <a:t> </a:t>
            </a:r>
            <a:r>
              <a:rPr lang="tr-TR" sz="1600" u="sng" dirty="0" err="1"/>
              <a:t>and</a:t>
            </a:r>
            <a:r>
              <a:rPr lang="tr-TR" sz="1600" u="sng" dirty="0"/>
              <a:t> </a:t>
            </a:r>
            <a:r>
              <a:rPr lang="tr-TR" sz="1600" u="sng" dirty="0" err="1"/>
              <a:t>Mines</a:t>
            </a:r>
            <a:endParaRPr lang="tr-TR" sz="1600" u="sng" dirty="0"/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190DC17C-BBAF-8A27-FC30-848EE9E41EEC}"/>
              </a:ext>
            </a:extLst>
          </p:cNvPr>
          <p:cNvCxnSpPr>
            <a:cxnSpLocks/>
          </p:cNvCxnSpPr>
          <p:nvPr/>
        </p:nvCxnSpPr>
        <p:spPr>
          <a:xfrm flipV="1">
            <a:off x="7071064" y="948455"/>
            <a:ext cx="1553592" cy="14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12DDC83-DBE6-6AB4-EF8E-EE3A2B6E1D9D}"/>
              </a:ext>
            </a:extLst>
          </p:cNvPr>
          <p:cNvSpPr txBox="1"/>
          <p:nvPr/>
        </p:nvSpPr>
        <p:spPr>
          <a:xfrm>
            <a:off x="8700117" y="710431"/>
            <a:ext cx="3154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School </a:t>
            </a:r>
            <a:r>
              <a:rPr lang="tr-TR" sz="1600" u="sng" dirty="0" err="1"/>
              <a:t>and</a:t>
            </a:r>
            <a:r>
              <a:rPr lang="tr-TR" sz="1600" u="sng" dirty="0"/>
              <a:t> </a:t>
            </a:r>
            <a:r>
              <a:rPr lang="tr-TR" sz="1600" u="sng" dirty="0" err="1"/>
              <a:t>Hospital</a:t>
            </a:r>
            <a:r>
              <a:rPr lang="tr-TR" sz="1600" u="sng" dirty="0"/>
              <a:t> </a:t>
            </a:r>
            <a:r>
              <a:rPr lang="tr-TR" sz="1600" u="sng" dirty="0" err="1"/>
              <a:t>Closeness</a:t>
            </a:r>
            <a:endParaRPr lang="tr-TR" sz="1600" u="sng" dirty="0"/>
          </a:p>
          <a:p>
            <a:r>
              <a:rPr lang="tr-TR" sz="1600" u="sng" dirty="0"/>
              <a:t>(</a:t>
            </a:r>
            <a:r>
              <a:rPr lang="tr-TR" sz="1600" u="sng" dirty="0" err="1"/>
              <a:t>5x5</a:t>
            </a:r>
            <a:r>
              <a:rPr lang="tr-TR" sz="1600" u="sng" dirty="0"/>
              <a:t> </a:t>
            </a:r>
            <a:r>
              <a:rPr lang="tr-TR" sz="1600" u="sng" dirty="0" err="1"/>
              <a:t>area</a:t>
            </a:r>
            <a:r>
              <a:rPr lang="tr-TR" sz="1600" u="sng" dirty="0"/>
              <a:t> </a:t>
            </a:r>
            <a:r>
              <a:rPr lang="tr-TR" sz="1600" u="sng" dirty="0" err="1"/>
              <a:t>that</a:t>
            </a:r>
            <a:r>
              <a:rPr lang="tr-TR" sz="1600" u="sng" dirty="0"/>
              <a:t> is </a:t>
            </a:r>
            <a:r>
              <a:rPr lang="tr-TR" sz="1600" u="sng" dirty="0" err="1"/>
              <a:t>close</a:t>
            </a:r>
            <a:r>
              <a:rPr lang="tr-TR" sz="1600" u="sng" dirty="0"/>
              <a:t> </a:t>
            </a:r>
            <a:r>
              <a:rPr lang="tr-TR" sz="1600" u="sng" dirty="0" err="1"/>
              <a:t>to</a:t>
            </a:r>
            <a:r>
              <a:rPr lang="tr-TR" sz="1600" u="sng" dirty="0"/>
              <a:t> </a:t>
            </a:r>
            <a:r>
              <a:rPr lang="tr-TR" sz="1600" u="sng" dirty="0" err="1"/>
              <a:t>Houses</a:t>
            </a:r>
            <a:r>
              <a:rPr lang="tr-TR" sz="1600" u="sng" dirty="0"/>
              <a:t>)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4C9BDE26-EC52-8220-C520-FD4179F15E6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578353" y="1539655"/>
            <a:ext cx="1595764" cy="2561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F9F8BA6C-7803-6804-CB39-30C0E4854C3A}"/>
              </a:ext>
            </a:extLst>
          </p:cNvPr>
          <p:cNvCxnSpPr>
            <a:cxnSpLocks/>
          </p:cNvCxnSpPr>
          <p:nvPr/>
        </p:nvCxnSpPr>
        <p:spPr>
          <a:xfrm>
            <a:off x="6755906" y="2187129"/>
            <a:ext cx="1473694" cy="2717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7B8FCCF2-CBDD-3AA3-BA8D-35EA9CE14FF8}"/>
              </a:ext>
            </a:extLst>
          </p:cNvPr>
          <p:cNvSpPr txBox="1"/>
          <p:nvPr/>
        </p:nvSpPr>
        <p:spPr>
          <a:xfrm>
            <a:off x="8174117" y="1626486"/>
            <a:ext cx="365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 err="1"/>
              <a:t>Limitor</a:t>
            </a:r>
            <a:r>
              <a:rPr lang="tr-TR" sz="1600" u="sng" dirty="0"/>
              <a:t> </a:t>
            </a:r>
            <a:r>
              <a:rPr lang="tr-TR" sz="1600" u="sng" dirty="0" err="1"/>
              <a:t>Factor</a:t>
            </a:r>
            <a:r>
              <a:rPr lang="tr-TR" sz="1600" u="sng" dirty="0"/>
              <a:t> (</a:t>
            </a:r>
            <a:r>
              <a:rPr lang="tr-TR" sz="1600" u="sng" dirty="0" err="1"/>
              <a:t>Limitless</a:t>
            </a:r>
            <a:r>
              <a:rPr lang="tr-TR" sz="1600" u="sng" dirty="0"/>
              <a:t>)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68536D15-8FE8-2B98-0468-4BB572ABFD14}"/>
              </a:ext>
            </a:extLst>
          </p:cNvPr>
          <p:cNvSpPr txBox="1"/>
          <p:nvPr/>
        </p:nvSpPr>
        <p:spPr>
          <a:xfrm>
            <a:off x="8217764" y="2289613"/>
            <a:ext cx="315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 err="1"/>
              <a:t>Limitor</a:t>
            </a:r>
            <a:r>
              <a:rPr lang="tr-TR" sz="1600" u="sng" dirty="0"/>
              <a:t> </a:t>
            </a:r>
            <a:r>
              <a:rPr lang="tr-TR" sz="1600" u="sng" dirty="0" err="1"/>
              <a:t>Factor</a:t>
            </a:r>
            <a:r>
              <a:rPr lang="tr-TR" sz="1600" u="sng" dirty="0"/>
              <a:t> (5 </a:t>
            </a:r>
            <a:r>
              <a:rPr lang="tr-TR" sz="1600" u="sng" dirty="0" err="1"/>
              <a:t>actions</a:t>
            </a:r>
            <a:r>
              <a:rPr lang="tr-TR" sz="1600" u="sng" dirty="0"/>
              <a:t> </a:t>
            </a:r>
            <a:r>
              <a:rPr lang="tr-TR" sz="1600" u="sng" dirty="0" err="1"/>
              <a:t>per</a:t>
            </a:r>
            <a:r>
              <a:rPr lang="tr-TR" sz="1600" u="sng" dirty="0"/>
              <a:t> </a:t>
            </a:r>
            <a:r>
              <a:rPr lang="tr-TR" sz="1600" u="sng" dirty="0" err="1"/>
              <a:t>tour</a:t>
            </a:r>
            <a:r>
              <a:rPr lang="tr-TR" sz="1600" u="sng" dirty="0"/>
              <a:t>)</a:t>
            </a:r>
          </a:p>
        </p:txBody>
      </p: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A8759AFD-273F-9655-7E2C-E2F771AE199C}"/>
              </a:ext>
            </a:extLst>
          </p:cNvPr>
          <p:cNvCxnSpPr>
            <a:cxnSpLocks/>
          </p:cNvCxnSpPr>
          <p:nvPr/>
        </p:nvCxnSpPr>
        <p:spPr>
          <a:xfrm flipV="1">
            <a:off x="3222594" y="3065423"/>
            <a:ext cx="2006354" cy="2026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FDD40990-B546-B604-BDF7-9B33048757C6}"/>
              </a:ext>
            </a:extLst>
          </p:cNvPr>
          <p:cNvCxnSpPr>
            <a:cxnSpLocks/>
          </p:cNvCxnSpPr>
          <p:nvPr/>
        </p:nvCxnSpPr>
        <p:spPr>
          <a:xfrm>
            <a:off x="3222594" y="3554496"/>
            <a:ext cx="1968254" cy="16502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D18906A-4D14-E27E-5A7F-922068B9A1FD}"/>
              </a:ext>
            </a:extLst>
          </p:cNvPr>
          <p:cNvSpPr txBox="1"/>
          <p:nvPr/>
        </p:nvSpPr>
        <p:spPr>
          <a:xfrm>
            <a:off x="5388746" y="2928160"/>
            <a:ext cx="194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X </a:t>
            </a:r>
            <a:r>
              <a:rPr lang="tr-TR" sz="1600" u="sng" dirty="0" err="1"/>
              <a:t>axis</a:t>
            </a:r>
            <a:r>
              <a:rPr lang="tr-TR" sz="1600" u="sng" dirty="0"/>
              <a:t> </a:t>
            </a:r>
            <a:r>
              <a:rPr lang="tr-TR" sz="1600" u="sng" dirty="0" err="1"/>
              <a:t>coordinate</a:t>
            </a:r>
            <a:endParaRPr lang="tr-TR" sz="1600" u="sng" dirty="0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058C222-9CCE-E448-1C1C-F27322C94F4D}"/>
              </a:ext>
            </a:extLst>
          </p:cNvPr>
          <p:cNvSpPr txBox="1"/>
          <p:nvPr/>
        </p:nvSpPr>
        <p:spPr>
          <a:xfrm>
            <a:off x="5007006" y="4530965"/>
            <a:ext cx="19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Mine</a:t>
            </a:r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6647C6F9-0476-7B80-CA19-50ACA9584048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298794" y="4715631"/>
            <a:ext cx="1708212" cy="4978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B625C1E-4F81-3EAF-BB9E-E8AC089180A3}"/>
              </a:ext>
            </a:extLst>
          </p:cNvPr>
          <p:cNvSpPr txBox="1"/>
          <p:nvPr/>
        </p:nvSpPr>
        <p:spPr>
          <a:xfrm>
            <a:off x="5325865" y="3591513"/>
            <a:ext cx="194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Y </a:t>
            </a:r>
            <a:r>
              <a:rPr lang="tr-TR" sz="1600" u="sng" dirty="0" err="1"/>
              <a:t>axis</a:t>
            </a:r>
            <a:r>
              <a:rPr lang="tr-TR" sz="1600" u="sng" dirty="0"/>
              <a:t> </a:t>
            </a:r>
            <a:r>
              <a:rPr lang="tr-TR" sz="1600" u="sng" dirty="0" err="1"/>
              <a:t>coordinate</a:t>
            </a:r>
            <a:endParaRPr lang="tr-TR" sz="1600" u="sng" dirty="0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9E2FF61E-C8D8-3712-83A2-57AC19B1989F}"/>
              </a:ext>
            </a:extLst>
          </p:cNvPr>
          <p:cNvSpPr txBox="1"/>
          <p:nvPr/>
        </p:nvSpPr>
        <p:spPr>
          <a:xfrm>
            <a:off x="5035064" y="5466036"/>
            <a:ext cx="19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House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DE3F0B83-3848-22DE-CEF3-9DB3EDDE5596}"/>
              </a:ext>
            </a:extLst>
          </p:cNvPr>
          <p:cNvSpPr txBox="1"/>
          <p:nvPr/>
        </p:nvSpPr>
        <p:spPr>
          <a:xfrm>
            <a:off x="5035064" y="6219473"/>
            <a:ext cx="19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School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8EF73D3D-2C90-D58C-93DE-0A5AA762DE35}"/>
              </a:ext>
            </a:extLst>
          </p:cNvPr>
          <p:cNvSpPr txBox="1"/>
          <p:nvPr/>
        </p:nvSpPr>
        <p:spPr>
          <a:xfrm>
            <a:off x="5073589" y="5010870"/>
            <a:ext cx="14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Lumberjack</a:t>
            </a:r>
            <a:endParaRPr lang="tr-TR" b="1" dirty="0"/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39FF6C6A-A96B-11A5-BAF0-94334B7D8D3A}"/>
              </a:ext>
            </a:extLst>
          </p:cNvPr>
          <p:cNvSpPr txBox="1"/>
          <p:nvPr/>
        </p:nvSpPr>
        <p:spPr>
          <a:xfrm>
            <a:off x="5060272" y="5875564"/>
            <a:ext cx="19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Hospital</a:t>
            </a:r>
            <a:endParaRPr lang="tr-TR" b="1" dirty="0"/>
          </a:p>
        </p:txBody>
      </p: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7775017B-9BDD-117A-ACAA-4D43B9996D9D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317844" y="5195536"/>
            <a:ext cx="1755745" cy="3101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78C0C671-1262-F81B-F23F-7466B55C877A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3253240" y="5650702"/>
            <a:ext cx="1781824" cy="9429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Düz Ok Bağlayıcısı 72">
            <a:extLst>
              <a:ext uri="{FF2B5EF4-FFF2-40B4-BE49-F238E27FC236}">
                <a16:creationId xmlns:a16="http://schemas.microsoft.com/office/drawing/2014/main" id="{07E0D57F-D118-CB43-F7EB-18D32A61DAC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251908" y="5969197"/>
            <a:ext cx="1808364" cy="9103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0A098CA5-4A3F-3958-104F-26D066E714E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202434" y="6262419"/>
            <a:ext cx="1832630" cy="14172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296527D3-12F6-AD8A-B1FF-DA4FD4A3B0DB}"/>
              </a:ext>
            </a:extLst>
          </p:cNvPr>
          <p:cNvCxnSpPr>
            <a:cxnSpLocks/>
          </p:cNvCxnSpPr>
          <p:nvPr/>
        </p:nvCxnSpPr>
        <p:spPr>
          <a:xfrm flipV="1">
            <a:off x="5713517" y="4672478"/>
            <a:ext cx="1512906" cy="204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6E506D58-2512-B5A6-3010-2352493CE865}"/>
              </a:ext>
            </a:extLst>
          </p:cNvPr>
          <p:cNvCxnSpPr>
            <a:cxnSpLocks/>
          </p:cNvCxnSpPr>
          <p:nvPr/>
        </p:nvCxnSpPr>
        <p:spPr>
          <a:xfrm flipV="1">
            <a:off x="6378605" y="4906402"/>
            <a:ext cx="891469" cy="2579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B0EB9B42-87F7-77E3-39F7-701854A9C188}"/>
              </a:ext>
            </a:extLst>
          </p:cNvPr>
          <p:cNvSpPr txBox="1"/>
          <p:nvPr/>
        </p:nvSpPr>
        <p:spPr>
          <a:xfrm>
            <a:off x="7332955" y="4618313"/>
            <a:ext cx="2734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 err="1"/>
              <a:t>Gathers</a:t>
            </a:r>
            <a:r>
              <a:rPr lang="tr-TR" sz="1600" u="sng" dirty="0"/>
              <a:t> Money </a:t>
            </a:r>
            <a:r>
              <a:rPr lang="tr-TR" sz="1600" u="sng" dirty="0" err="1"/>
              <a:t>per</a:t>
            </a:r>
            <a:r>
              <a:rPr lang="tr-TR" sz="1600" u="sng" dirty="0"/>
              <a:t> Action</a:t>
            </a:r>
          </a:p>
        </p:txBody>
      </p: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CC3CF51F-70D7-562F-F83A-AF9B16016658}"/>
              </a:ext>
            </a:extLst>
          </p:cNvPr>
          <p:cNvCxnSpPr>
            <a:cxnSpLocks/>
          </p:cNvCxnSpPr>
          <p:nvPr/>
        </p:nvCxnSpPr>
        <p:spPr>
          <a:xfrm flipV="1">
            <a:off x="5831151" y="5041810"/>
            <a:ext cx="1590217" cy="60889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D7EE1FA9-48B2-6D53-643D-3AAE2139BFAB}"/>
              </a:ext>
            </a:extLst>
          </p:cNvPr>
          <p:cNvCxnSpPr>
            <a:cxnSpLocks/>
          </p:cNvCxnSpPr>
          <p:nvPr/>
        </p:nvCxnSpPr>
        <p:spPr>
          <a:xfrm flipV="1">
            <a:off x="5985579" y="6262419"/>
            <a:ext cx="1499775" cy="174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Düz Ok Bağlayıcısı 104">
            <a:extLst>
              <a:ext uri="{FF2B5EF4-FFF2-40B4-BE49-F238E27FC236}">
                <a16:creationId xmlns:a16="http://schemas.microsoft.com/office/drawing/2014/main" id="{8A1B7385-1E4A-CDC9-5691-922C15E9146C}"/>
              </a:ext>
            </a:extLst>
          </p:cNvPr>
          <p:cNvCxnSpPr>
            <a:cxnSpLocks/>
          </p:cNvCxnSpPr>
          <p:nvPr/>
        </p:nvCxnSpPr>
        <p:spPr>
          <a:xfrm>
            <a:off x="6032376" y="6079468"/>
            <a:ext cx="1452978" cy="625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Metin kutusu 107">
            <a:extLst>
              <a:ext uri="{FF2B5EF4-FFF2-40B4-BE49-F238E27FC236}">
                <a16:creationId xmlns:a16="http://schemas.microsoft.com/office/drawing/2014/main" id="{885D277C-A77B-DC1B-4F9B-C5172825D3B3}"/>
              </a:ext>
            </a:extLst>
          </p:cNvPr>
          <p:cNvSpPr txBox="1"/>
          <p:nvPr/>
        </p:nvSpPr>
        <p:spPr>
          <a:xfrm>
            <a:off x="7485354" y="5921730"/>
            <a:ext cx="402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 err="1"/>
              <a:t>Gathers</a:t>
            </a:r>
            <a:r>
              <a:rPr lang="tr-TR" sz="1600" u="sng" dirty="0"/>
              <a:t> </a:t>
            </a:r>
            <a:r>
              <a:rPr lang="tr-TR" sz="1600" u="sng" dirty="0" err="1"/>
              <a:t>Happiness</a:t>
            </a:r>
            <a:r>
              <a:rPr lang="tr-TR" sz="1600" u="sng" dirty="0"/>
              <a:t> at </a:t>
            </a:r>
            <a:r>
              <a:rPr lang="tr-TR" sz="1600" u="sng" dirty="0" err="1"/>
              <a:t>the</a:t>
            </a:r>
            <a:r>
              <a:rPr lang="tr-TR" sz="1600" u="sng" dirty="0"/>
              <a:t> </a:t>
            </a:r>
            <a:r>
              <a:rPr lang="tr-TR" sz="1600" u="sng" dirty="0" err="1"/>
              <a:t>Near</a:t>
            </a:r>
            <a:r>
              <a:rPr lang="tr-TR" sz="1600" u="sng" dirty="0"/>
              <a:t> of </a:t>
            </a:r>
            <a:r>
              <a:rPr lang="tr-TR" sz="1600" u="sng" dirty="0" err="1"/>
              <a:t>the</a:t>
            </a:r>
            <a:r>
              <a:rPr lang="tr-TR" sz="1600" u="sng" dirty="0"/>
              <a:t> </a:t>
            </a:r>
            <a:r>
              <a:rPr lang="tr-TR" sz="1600" u="sng" dirty="0" err="1"/>
              <a:t>Houses</a:t>
            </a:r>
            <a:r>
              <a:rPr lang="tr-TR" sz="1600" u="sng" dirty="0"/>
              <a:t> (</a:t>
            </a:r>
            <a:r>
              <a:rPr lang="tr-TR" sz="1600" u="sng" dirty="0" err="1"/>
              <a:t>5x5</a:t>
            </a:r>
            <a:r>
              <a:rPr lang="tr-TR" sz="1600" u="sng" dirty="0"/>
              <a:t> </a:t>
            </a:r>
            <a:r>
              <a:rPr lang="tr-TR" sz="1600" u="sng" dirty="0" err="1"/>
              <a:t>area</a:t>
            </a:r>
            <a:r>
              <a:rPr lang="tr-TR" sz="1600" u="sng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9311487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BD749A6-85B9-53F8-CD8A-46A78EC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4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9BB856D-57C5-D908-BE9D-F058A857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457200"/>
            <a:ext cx="106394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112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22638B8-FD38-7120-B772-92321AE4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5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93EC50-155D-168F-2004-C69592316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476250"/>
            <a:ext cx="105727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0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F68B6FF-49F0-E9DE-DDFE-544309E6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6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6903778-EB42-B14D-4A9C-926B848AF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485775"/>
            <a:ext cx="105727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380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92CCF09-566F-89A1-A966-B037B7BF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7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CAA1E41-B232-453E-E2A4-8E387457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442912"/>
            <a:ext cx="105632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439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6F0A638-CF86-3C34-51CE-C5140B9D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8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DE21DD-16D8-320B-3281-C48C6C46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481012"/>
            <a:ext cx="104679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363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552987B-6459-76E2-89E5-867DE556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C968-692D-40B7-95C4-3820A7A97DAC}" type="slidenum">
              <a:rPr lang="tr-TR" smtClean="0"/>
              <a:t>9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F52B092-F229-4AB3-3022-CFE54A36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52437"/>
            <a:ext cx="105346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542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716</TotalTime>
  <Words>126</Words>
  <Application>Microsoft Office PowerPoint</Application>
  <PresentationFormat>Geniş ekran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Kurşun Rengi</vt:lpstr>
      <vt:lpstr>Basic City Building Game  in C++</vt:lpstr>
      <vt:lpstr>Features of The Game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By Getting All Together: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City Building Game  in C++</dc:title>
  <dc:creator>Yusuf Ziya Kural</dc:creator>
  <cp:lastModifiedBy>Yusuf Ziya Kural</cp:lastModifiedBy>
  <cp:revision>2</cp:revision>
  <dcterms:created xsi:type="dcterms:W3CDTF">2023-05-29T19:02:21Z</dcterms:created>
  <dcterms:modified xsi:type="dcterms:W3CDTF">2023-05-30T18:22:38Z</dcterms:modified>
</cp:coreProperties>
</file>