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3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1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15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83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95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46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74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419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96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30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4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09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32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9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10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81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8396FF-938D-474F-B73A-6A18534B5DB2}" type="datetimeFigureOut">
              <a:rPr lang="tr-TR" smtClean="0"/>
              <a:t>19.01.2024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5FC410-1B6A-4A08-BB08-EFB0EE04F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18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E7534F-AFA6-96E3-3569-E4BC8020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07901"/>
            <a:ext cx="9440034" cy="1828801"/>
          </a:xfrm>
        </p:spPr>
        <p:txBody>
          <a:bodyPr/>
          <a:lstStyle/>
          <a:p>
            <a:r>
              <a:rPr lang="tr-TR" dirty="0"/>
              <a:t>Basic Market </a:t>
            </a:r>
            <a:r>
              <a:rPr lang="tr-TR" dirty="0" err="1"/>
              <a:t>Stock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in Java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A6110A-BFC4-F881-6776-6B4A7C10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31000"/>
            <a:ext cx="9440034" cy="1497443"/>
          </a:xfrm>
        </p:spPr>
        <p:txBody>
          <a:bodyPr/>
          <a:lstStyle/>
          <a:p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by</a:t>
            </a:r>
            <a:endParaRPr lang="tr-TR" dirty="0"/>
          </a:p>
          <a:p>
            <a:r>
              <a:rPr lang="tr-TR" dirty="0" err="1"/>
              <a:t>Dirsehan</a:t>
            </a:r>
            <a:r>
              <a:rPr lang="tr-TR" dirty="0"/>
              <a:t> Başaran		İzzet Can Korkmaz</a:t>
            </a:r>
          </a:p>
          <a:p>
            <a:r>
              <a:rPr lang="tr-TR" dirty="0"/>
              <a:t>Yusuf Ziya Kural		Gökmen </a:t>
            </a:r>
            <a:r>
              <a:rPr lang="tr-TR" dirty="0" err="1"/>
              <a:t>Veyisoğlu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013748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2335946-E00C-AFC0-428C-95ECDB08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99" y="2442124"/>
            <a:ext cx="8558002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C3242B6-BE92-5707-D7F8-1F42D894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5AC6175-CD66-8E4D-048B-4E1866A2E0AD}"/>
              </a:ext>
            </a:extLst>
          </p:cNvPr>
          <p:cNvSpPr txBox="1"/>
          <p:nvPr/>
        </p:nvSpPr>
        <p:spPr>
          <a:xfrm>
            <a:off x="543758" y="592130"/>
            <a:ext cx="2554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  <a:latin typeface="Aptos" panose="020B0004020202020204" pitchFamily="34" charset="0"/>
              </a:rPr>
              <a:t>UML</a:t>
            </a:r>
            <a:r>
              <a:rPr lang="tr-TR" sz="320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tr-TR" sz="3200" dirty="0" err="1">
                <a:solidFill>
                  <a:schemeClr val="bg1"/>
                </a:solidFill>
                <a:latin typeface="Aptos" panose="020B0004020202020204" pitchFamily="34" charset="0"/>
              </a:rPr>
              <a:t>Diagram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392964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3841FC6-BEB2-3BE4-1C7B-FBB8EC4EB8B1}"/>
              </a:ext>
            </a:extLst>
          </p:cNvPr>
          <p:cNvSpPr txBox="1"/>
          <p:nvPr/>
        </p:nvSpPr>
        <p:spPr>
          <a:xfrm>
            <a:off x="301840" y="1953088"/>
            <a:ext cx="11381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err="1"/>
              <a:t>Testing</a:t>
            </a:r>
            <a:r>
              <a:rPr lang="tr-TR" sz="5400" dirty="0"/>
              <a:t> </a:t>
            </a:r>
            <a:r>
              <a:rPr lang="tr-TR" sz="5400" dirty="0" err="1"/>
              <a:t>And</a:t>
            </a:r>
            <a:r>
              <a:rPr lang="tr-TR" sz="5400" dirty="0"/>
              <a:t> </a:t>
            </a:r>
            <a:r>
              <a:rPr lang="tr-TR" sz="5400" dirty="0" err="1"/>
              <a:t>Showing</a:t>
            </a:r>
            <a:r>
              <a:rPr lang="tr-TR" sz="5400" dirty="0"/>
              <a:t> </a:t>
            </a:r>
            <a:r>
              <a:rPr lang="tr-TR" sz="5400" dirty="0" err="1"/>
              <a:t>The</a:t>
            </a:r>
            <a:r>
              <a:rPr lang="tr-TR" sz="5400" dirty="0"/>
              <a:t> </a:t>
            </a:r>
            <a:r>
              <a:rPr lang="tr-TR" sz="5400" dirty="0" err="1"/>
              <a:t>Features</a:t>
            </a:r>
            <a:r>
              <a:rPr lang="tr-TR" sz="5400" dirty="0"/>
              <a:t> </a:t>
            </a:r>
          </a:p>
          <a:p>
            <a:pPr algn="ctr"/>
            <a:r>
              <a:rPr lang="tr-TR" sz="5400" dirty="0"/>
              <a:t>of </a:t>
            </a:r>
          </a:p>
          <a:p>
            <a:pPr algn="ctr"/>
            <a:r>
              <a:rPr lang="tr-TR" sz="5400" dirty="0" err="1"/>
              <a:t>The</a:t>
            </a:r>
            <a:r>
              <a:rPr lang="tr-TR" sz="54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5879635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F197D8-3D68-6B2A-50EB-EAAD88CA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6218"/>
            <a:ext cx="10353762" cy="970450"/>
          </a:xfrm>
        </p:spPr>
        <p:txBody>
          <a:bodyPr/>
          <a:lstStyle/>
          <a:p>
            <a:r>
              <a:rPr lang="tr-TR" dirty="0"/>
              <a:t>Components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73E1BF-1E66-12CF-6F6F-9BE04D0EDF2F}"/>
              </a:ext>
            </a:extLst>
          </p:cNvPr>
          <p:cNvSpPr/>
          <p:nvPr/>
        </p:nvSpPr>
        <p:spPr>
          <a:xfrm>
            <a:off x="4986913" y="2140144"/>
            <a:ext cx="2512380" cy="112746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E74A3A38-FAFA-AE92-6125-6C49BDAFB14B}"/>
              </a:ext>
            </a:extLst>
          </p:cNvPr>
          <p:cNvCxnSpPr>
            <a:cxnSpLocks/>
          </p:cNvCxnSpPr>
          <p:nvPr/>
        </p:nvCxnSpPr>
        <p:spPr>
          <a:xfrm flipH="1">
            <a:off x="3272111" y="2780994"/>
            <a:ext cx="1611869" cy="7571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143A175-F7F9-6258-89BB-2870E25EC831}"/>
              </a:ext>
            </a:extLst>
          </p:cNvPr>
          <p:cNvCxnSpPr>
            <a:cxnSpLocks/>
          </p:cNvCxnSpPr>
          <p:nvPr/>
        </p:nvCxnSpPr>
        <p:spPr>
          <a:xfrm>
            <a:off x="6766945" y="3325129"/>
            <a:ext cx="1481578" cy="15383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71BBEA50-706D-7718-8C5F-3DC0A3E10572}"/>
              </a:ext>
            </a:extLst>
          </p:cNvPr>
          <p:cNvCxnSpPr>
            <a:cxnSpLocks/>
          </p:cNvCxnSpPr>
          <p:nvPr/>
        </p:nvCxnSpPr>
        <p:spPr>
          <a:xfrm flipH="1">
            <a:off x="3905434" y="3156388"/>
            <a:ext cx="1306161" cy="13607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5FB69D54-0CCA-A34C-2F85-5603E9FCD29D}"/>
              </a:ext>
            </a:extLst>
          </p:cNvPr>
          <p:cNvSpPr/>
          <p:nvPr/>
        </p:nvSpPr>
        <p:spPr>
          <a:xfrm>
            <a:off x="1182054" y="2650610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C4457E9D-0389-45A6-B007-554A1E36F487}"/>
              </a:ext>
            </a:extLst>
          </p:cNvPr>
          <p:cNvSpPr/>
          <p:nvPr/>
        </p:nvSpPr>
        <p:spPr>
          <a:xfrm>
            <a:off x="902193" y="4543816"/>
            <a:ext cx="2755037" cy="76903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Product Name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AE539D59-5905-1425-A43C-E6D397C25063}"/>
              </a:ext>
            </a:extLst>
          </p:cNvPr>
          <p:cNvSpPr/>
          <p:nvPr/>
        </p:nvSpPr>
        <p:spPr>
          <a:xfrm>
            <a:off x="7374126" y="4935366"/>
            <a:ext cx="1944209" cy="123399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9B5A2419-DAAA-F786-0F82-061F7F174E60}"/>
              </a:ext>
            </a:extLst>
          </p:cNvPr>
          <p:cNvSpPr/>
          <p:nvPr/>
        </p:nvSpPr>
        <p:spPr>
          <a:xfrm>
            <a:off x="8909762" y="2569150"/>
            <a:ext cx="2791007" cy="77037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Meat,Fruit,Vegetable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E0DE2C61-B2AE-D496-DDC5-0C34740E47D3}"/>
              </a:ext>
            </a:extLst>
          </p:cNvPr>
          <p:cNvSpPr/>
          <p:nvPr/>
        </p:nvSpPr>
        <p:spPr>
          <a:xfrm>
            <a:off x="9423914" y="3667841"/>
            <a:ext cx="2166432" cy="11348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E251524F-FEB0-20D7-0286-6F0790C9B2FC}"/>
              </a:ext>
            </a:extLst>
          </p:cNvPr>
          <p:cNvSpPr/>
          <p:nvPr/>
        </p:nvSpPr>
        <p:spPr>
          <a:xfrm>
            <a:off x="4100466" y="5086995"/>
            <a:ext cx="2808951" cy="99943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Time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Enterence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2D569208-A5DC-54E0-66E5-37282F0AA40D}"/>
              </a:ext>
            </a:extLst>
          </p:cNvPr>
          <p:cNvCxnSpPr>
            <a:cxnSpLocks/>
          </p:cNvCxnSpPr>
          <p:nvPr/>
        </p:nvCxnSpPr>
        <p:spPr>
          <a:xfrm flipH="1">
            <a:off x="5742562" y="3429000"/>
            <a:ext cx="180960" cy="14993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A9C3EBEB-676C-F3DD-94D4-2A38575FDAD2}"/>
              </a:ext>
            </a:extLst>
          </p:cNvPr>
          <p:cNvCxnSpPr>
            <a:cxnSpLocks/>
          </p:cNvCxnSpPr>
          <p:nvPr/>
        </p:nvCxnSpPr>
        <p:spPr>
          <a:xfrm>
            <a:off x="7507734" y="2954336"/>
            <a:ext cx="1810601" cy="12809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E256A6C-DAD6-9CB0-57F6-9DF0422AD280}"/>
              </a:ext>
            </a:extLst>
          </p:cNvPr>
          <p:cNvCxnSpPr>
            <a:cxnSpLocks/>
          </p:cNvCxnSpPr>
          <p:nvPr/>
        </p:nvCxnSpPr>
        <p:spPr>
          <a:xfrm>
            <a:off x="7602226" y="2703876"/>
            <a:ext cx="1201957" cy="11497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D87FAAC6-F0D7-2537-EDE3-0677A6E34EC0}"/>
              </a:ext>
            </a:extLst>
          </p:cNvPr>
          <p:cNvSpPr txBox="1"/>
          <p:nvPr/>
        </p:nvSpPr>
        <p:spPr>
          <a:xfrm>
            <a:off x="389444" y="1289261"/>
            <a:ext cx="772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It’s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                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Entered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Market’s</a:t>
            </a:r>
            <a:r>
              <a:rPr lang="tr-TR" dirty="0"/>
              <a:t> </a:t>
            </a:r>
            <a:r>
              <a:rPr lang="tr-TR" dirty="0" err="1"/>
              <a:t>Stock</a:t>
            </a:r>
            <a:r>
              <a:rPr lang="tr-TR" dirty="0"/>
              <a:t> </a:t>
            </a:r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C04C1199-E404-7E6B-F6F9-9282C0E82877}"/>
              </a:ext>
            </a:extLst>
          </p:cNvPr>
          <p:cNvCxnSpPr/>
          <p:nvPr/>
        </p:nvCxnSpPr>
        <p:spPr>
          <a:xfrm>
            <a:off x="1375665" y="1492186"/>
            <a:ext cx="9040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8" descr="Check Mark PNGs for Free Download">
            <a:extLst>
              <a:ext uri="{FF2B5EF4-FFF2-40B4-BE49-F238E27FC236}">
                <a16:creationId xmlns:a16="http://schemas.microsoft.com/office/drawing/2014/main" id="{2CA0ECA9-AC18-A5C2-F8BE-2EBC8BCC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" y="1335924"/>
            <a:ext cx="302446" cy="2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E90D898C-F832-E4D2-06BC-556DA4A31846}"/>
              </a:ext>
            </a:extLst>
          </p:cNvPr>
          <p:cNvSpPr/>
          <p:nvPr/>
        </p:nvSpPr>
        <p:spPr>
          <a:xfrm>
            <a:off x="9101870" y="1373718"/>
            <a:ext cx="2791007" cy="867114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Product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Chosen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(Product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D4F17882-3D94-0BFB-8A04-ABB06747F708}"/>
              </a:ext>
            </a:extLst>
          </p:cNvPr>
          <p:cNvCxnSpPr>
            <a:cxnSpLocks/>
          </p:cNvCxnSpPr>
          <p:nvPr/>
        </p:nvCxnSpPr>
        <p:spPr>
          <a:xfrm flipV="1">
            <a:off x="7374126" y="1796762"/>
            <a:ext cx="1618954" cy="49387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4457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AEB7DDD-6818-3F2A-B5F3-52F95A76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5364716-85D3-E53B-8EA6-2E8CDC1C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98" y="556015"/>
            <a:ext cx="4407210" cy="116091"/>
          </a:xfrm>
        </p:spPr>
        <p:txBody>
          <a:bodyPr>
            <a:noAutofit/>
          </a:bodyPr>
          <a:lstStyle/>
          <a:p>
            <a:r>
              <a:rPr lang="tr-TR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The</a:t>
            </a:r>
            <a:r>
              <a:rPr lang="tr-TR" sz="280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System’s</a:t>
            </a:r>
            <a:r>
              <a:rPr lang="tr-TR" sz="280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Working</a:t>
            </a:r>
            <a:r>
              <a:rPr lang="tr-TR" sz="280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Aptos" panose="020B0004020202020204" pitchFamily="34" charset="0"/>
              </a:rPr>
              <a:t>Procedure</a:t>
            </a:r>
            <a:endParaRPr lang="tr-TR" sz="28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444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FE08D79-CA22-0529-B7CF-A6190375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16" y="1638145"/>
            <a:ext cx="839796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157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B1E5B3-A7F5-FCDA-D0BB-04D26940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5" y="1653386"/>
            <a:ext cx="842083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1009948-CBCE-A66D-59CA-EA6C057A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5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5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81CE996-2194-B4F0-EDC7-8107CD4C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5" y="1657196"/>
            <a:ext cx="8420830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6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CDD8864-4177-7959-AA9B-95481BA4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06" y="1638145"/>
            <a:ext cx="840558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3683D2E-3C8B-1EC7-7449-B5E321A7B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4" y="1897247"/>
            <a:ext cx="8436071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5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Kurşun Rengi</Template>
  <TotalTime>230</TotalTime>
  <Words>96</Words>
  <Application>Microsoft Office PowerPoint</Application>
  <PresentationFormat>Geniş ekran</PresentationFormat>
  <Paragraphs>23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Aptos</vt:lpstr>
      <vt:lpstr>Calisto MT</vt:lpstr>
      <vt:lpstr>Wingdings 2</vt:lpstr>
      <vt:lpstr>Kurşun Rengi</vt:lpstr>
      <vt:lpstr>Basic Market Stock System  in Java</vt:lpstr>
      <vt:lpstr>Components Of The System</vt:lpstr>
      <vt:lpstr>The System’s Working Procedure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Market Stock System  in Java</dc:title>
  <dc:creator>Yusuf Ziya Kural</dc:creator>
  <cp:lastModifiedBy>Yusuf Ziya Kural</cp:lastModifiedBy>
  <cp:revision>2</cp:revision>
  <dcterms:created xsi:type="dcterms:W3CDTF">2024-01-18T19:33:58Z</dcterms:created>
  <dcterms:modified xsi:type="dcterms:W3CDTF">2024-01-19T06:13:19Z</dcterms:modified>
</cp:coreProperties>
</file>