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 snapToGrid="0">
      <p:cViewPr varScale="1">
        <p:scale>
          <a:sx n="73" d="100"/>
          <a:sy n="73" d="100"/>
        </p:scale>
        <p:origin x="31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   costumer feedback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4622"/>
            <a:ext cx="9144000" cy="870483"/>
          </a:xfrm>
        </p:spPr>
        <p:txBody>
          <a:bodyPr/>
          <a:lstStyle/>
          <a:p>
            <a:r>
              <a:rPr lang="en-GB" dirty="0"/>
              <a:t>FROM SKYTRAX REVIEWS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6049108"/>
            <a:ext cx="9408607" cy="673239"/>
          </a:xfrm>
        </p:spPr>
        <p:txBody>
          <a:bodyPr/>
          <a:lstStyle/>
          <a:p>
            <a:r>
              <a:rPr lang="en-GB" sz="1600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 descr="Chart, histogram">
            <a:extLst>
              <a:ext uri="{FF2B5EF4-FFF2-40B4-BE49-F238E27FC236}">
                <a16:creationId xmlns:a16="http://schemas.microsoft.com/office/drawing/2014/main" id="{504302B5-2905-DA05-423E-66D33318BE7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 rot="5400000">
            <a:off x="6332220" y="1158766"/>
            <a:ext cx="5617779" cy="5423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5CBE7-D958-0B78-8EC2-908E60EC0654}"/>
              </a:ext>
            </a:extLst>
          </p:cNvPr>
          <p:cNvSpPr txBox="1"/>
          <p:nvPr/>
        </p:nvSpPr>
        <p:spPr>
          <a:xfrm>
            <a:off x="226496" y="1061545"/>
            <a:ext cx="4789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The chart shows the reviews from the costumers for services, crew , seats ,food  and overall, there feedback  is not satisfactory.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ED5AA-DCAF-CD75-3901-95B87737D87E}"/>
              </a:ext>
            </a:extLst>
          </p:cNvPr>
          <p:cNvSpPr txBox="1"/>
          <p:nvPr/>
        </p:nvSpPr>
        <p:spPr>
          <a:xfrm>
            <a:off x="226496" y="2854772"/>
            <a:ext cx="4705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more than 1000 reviews 526 were positive and 433 were negative  and 41 were neutral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794E4-25AD-99F6-9A78-94D23D1D8BD5}"/>
              </a:ext>
            </a:extLst>
          </p:cNvPr>
          <p:cNvSpPr txBox="1"/>
          <p:nvPr/>
        </p:nvSpPr>
        <p:spPr>
          <a:xfrm>
            <a:off x="0" y="3781373"/>
            <a:ext cx="341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55  </a:t>
            </a:r>
            <a:r>
              <a:rPr lang="en-US" sz="40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F64EA-825F-0E04-0C04-4175C7A03FD6}"/>
              </a:ext>
            </a:extLst>
          </p:cNvPr>
          <p:cNvSpPr txBox="1"/>
          <p:nvPr/>
        </p:nvSpPr>
        <p:spPr>
          <a:xfrm>
            <a:off x="1310904" y="5658903"/>
            <a:ext cx="459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39 </a:t>
            </a:r>
            <a:r>
              <a:rPr lang="en-US" sz="48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0AF20-995C-0AC4-9D5C-3E6ADDB1B0E2}"/>
              </a:ext>
            </a:extLst>
          </p:cNvPr>
          <p:cNvSpPr txBox="1"/>
          <p:nvPr/>
        </p:nvSpPr>
        <p:spPr>
          <a:xfrm flipH="1">
            <a:off x="3923249" y="4513743"/>
            <a:ext cx="272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6 </a:t>
            </a:r>
            <a:r>
              <a:rPr lang="en-US" sz="36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BA   costumer feedback analysis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yusuf shaik</cp:lastModifiedBy>
  <cp:revision>4</cp:revision>
  <cp:lastPrinted>2022-06-09T07:44:13Z</cp:lastPrinted>
  <dcterms:created xsi:type="dcterms:W3CDTF">2022-02-22T07:39:05Z</dcterms:created>
  <dcterms:modified xsi:type="dcterms:W3CDTF">2022-12-01T15:43:21Z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