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28/11/2022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28/11/2022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 from Skytrax 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/>
              <a:t>28/11/2022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Predictive modelling results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2891279" y="1062809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60%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2914890" y="2339832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61%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408CB1-6ACD-7DE2-9487-72CE66007713}"/>
              </a:ext>
            </a:extLst>
          </p:cNvPr>
          <p:cNvSpPr txBox="1">
            <a:spLocks/>
          </p:cNvSpPr>
          <p:nvPr/>
        </p:nvSpPr>
        <p:spPr>
          <a:xfrm>
            <a:off x="114364" y="2350320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 </a:t>
            </a:r>
            <a:endParaRPr lang="en-GB" sz="1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E71D0C-B398-3F3F-1E7F-11DEDD8381F2}"/>
              </a:ext>
            </a:extLst>
          </p:cNvPr>
          <p:cNvSpPr txBox="1">
            <a:spLocks/>
          </p:cNvSpPr>
          <p:nvPr/>
        </p:nvSpPr>
        <p:spPr>
          <a:xfrm>
            <a:off x="169781" y="2350319"/>
            <a:ext cx="2524781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Will be predicted as actually completed        bookings   out     of all successfully completed bookings. </a:t>
            </a:r>
            <a:endParaRPr lang="en-GB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DAFAA2D-6067-D57A-C73B-D1C9D92A6462}"/>
              </a:ext>
            </a:extLst>
          </p:cNvPr>
          <p:cNvSpPr txBox="1">
            <a:spLocks/>
          </p:cNvSpPr>
          <p:nvPr/>
        </p:nvSpPr>
        <p:spPr>
          <a:xfrm>
            <a:off x="113755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8DCA6A-69B0-0F34-F512-8A610FB04802}"/>
              </a:ext>
            </a:extLst>
          </p:cNvPr>
          <p:cNvSpPr/>
          <p:nvPr/>
        </p:nvSpPr>
        <p:spPr>
          <a:xfrm>
            <a:off x="2891279" y="3935628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62%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77C6E2C-5542-56D9-8007-A154BE202A8B}"/>
              </a:ext>
            </a:extLst>
          </p:cNvPr>
          <p:cNvSpPr txBox="1">
            <a:spLocks/>
          </p:cNvSpPr>
          <p:nvPr/>
        </p:nvSpPr>
        <p:spPr>
          <a:xfrm>
            <a:off x="243191" y="1239276"/>
            <a:ext cx="2162754" cy="6381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53A06D-22D8-EDE9-C6E7-74EFF4E67738}"/>
              </a:ext>
            </a:extLst>
          </p:cNvPr>
          <p:cNvSpPr txBox="1">
            <a:spLocks/>
          </p:cNvSpPr>
          <p:nvPr/>
        </p:nvSpPr>
        <p:spPr>
          <a:xfrm>
            <a:off x="114364" y="3354664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66% Chance of predicting true incomplete bookings correctly. </a:t>
            </a:r>
            <a:endParaRPr lang="en-GB" sz="1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8AF3607-5A12-FA64-3D28-786DE745E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114" y="1171558"/>
            <a:ext cx="6467522" cy="4514883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997A710-EA11-EE5D-48FA-BBC81D7F36E7}"/>
              </a:ext>
            </a:extLst>
          </p:cNvPr>
          <p:cNvSpPr txBox="1">
            <a:spLocks/>
          </p:cNvSpPr>
          <p:nvPr/>
        </p:nvSpPr>
        <p:spPr>
          <a:xfrm>
            <a:off x="114364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</a:t>
            </a:r>
            <a:r>
              <a:rPr lang="en-GB" sz="1400" dirty="0" err="1"/>
              <a:t>i</a:t>
            </a:r>
            <a:endParaRPr lang="en-GB" sz="12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DE0BBC9-CCC6-32C3-4C35-8F85E454182F}"/>
              </a:ext>
            </a:extLst>
          </p:cNvPr>
          <p:cNvSpPr txBox="1">
            <a:spLocks/>
          </p:cNvSpPr>
          <p:nvPr/>
        </p:nvSpPr>
        <p:spPr>
          <a:xfrm>
            <a:off x="6459746" y="5686441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Top features that can drive successful flight bookings.</a:t>
            </a:r>
            <a:endParaRPr lang="en-GB" sz="105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5C92B7C-B314-5505-916F-59A6337A6677}"/>
              </a:ext>
            </a:extLst>
          </p:cNvPr>
          <p:cNvSpPr txBox="1">
            <a:spLocks/>
          </p:cNvSpPr>
          <p:nvPr/>
        </p:nvSpPr>
        <p:spPr>
          <a:xfrm>
            <a:off x="200653" y="5683733"/>
            <a:ext cx="4713945" cy="1153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From 1000 reviews here is the final output  that passengers  decision on flight bookings .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1769</TotalTime>
  <Words>99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Predictive modelling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yusuf shaik</cp:lastModifiedBy>
  <cp:revision>29</cp:revision>
  <cp:lastPrinted>2022-06-09T07:44:13Z</cp:lastPrinted>
  <dcterms:created xsi:type="dcterms:W3CDTF">2022-02-22T07:39:05Z</dcterms:created>
  <dcterms:modified xsi:type="dcterms:W3CDTF">2022-11-28T13:05:33Z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