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  <p:sldMasterId id="2147483652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(ABBA Confident Blue)">
  <p:cSld name="Title Slide (ABBA Confident Blue)">
    <p:bg>
      <p:bgPr>
        <a:solidFill>
          <a:srgbClr val="0B5574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" name="Google Shape;14;p2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7874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0" i="0" u="none" strike="noStrike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700" b="0" i="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2" name="Google Shape;22;p3" descr="Shape, rectang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</a:pPr>
            <a:r>
              <a:rPr lang="en-GB"/>
              <a:t>CUSTOMER PREDICTION</a:t>
            </a: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1524000" y="6114662"/>
            <a:ext cx="9144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GB" sz="1600" dirty="0"/>
              <a:t>December </a:t>
            </a:r>
            <a:endParaRPr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75" y="1052225"/>
            <a:ext cx="12192000" cy="606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rPr lang="en-GB" dirty="0"/>
              <a:t>Evaluation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rPr lang="en-GB" b="0" dirty="0"/>
              <a:t>According to data exploration, no attributes has strong relationship between the final purchase behaviour.</a:t>
            </a: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endParaRPr sz="1400"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rPr lang="en-GB" b="0" dirty="0"/>
              <a:t>After processing categorical variables and construct a neural network classifier, we are manage to obtain a final model contain a train score 0.85025 and test score 0.85190.</a:t>
            </a: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endParaRPr b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rPr lang="en-GB" b="0" dirty="0"/>
              <a:t>Still, there are some room to improve the prediction model, we suggest to add more external resource to provide a better prediction metric for further business purpose</a:t>
            </a:r>
            <a:r>
              <a:rPr lang="en-GB" sz="1400" b="0" dirty="0"/>
              <a:t>.</a:t>
            </a:r>
            <a:endParaRPr sz="1400" b="0" dirty="0"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177" y="1758463"/>
            <a:ext cx="7167824" cy="404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Section Heading</vt:lpstr>
      <vt:lpstr>Slide Body - Curious Blue (ABBA)</vt:lpstr>
      <vt:lpstr>CUSTOMER PREDICTION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PREDICTION</dc:title>
  <cp:lastModifiedBy>yusuf shaik</cp:lastModifiedBy>
  <cp:revision>1</cp:revision>
  <dcterms:modified xsi:type="dcterms:W3CDTF">2022-12-02T06:51:22Z</dcterms:modified>
</cp:coreProperties>
</file>