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suf Yusuf" initials="YY" lastIdx="1" clrIdx="0">
    <p:extLst>
      <p:ext uri="{19B8F6BF-5375-455C-9EA6-DF929625EA0E}">
        <p15:presenceInfo xmlns:p15="http://schemas.microsoft.com/office/powerpoint/2012/main" userId="0bfcf4963ea7f9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894A-8739-A13F-E558-E705F1613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COVID IN NIGERIA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0D365-EB72-12B1-907B-C40D2FDFD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Distribution,  death rate AND effect on the </a:t>
            </a:r>
            <a:r>
              <a:rPr lang="en-GB" dirty="0" err="1"/>
              <a:t>gdp</a:t>
            </a: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12E2B-17D5-9814-F01E-704D2DE23D19}"/>
              </a:ext>
            </a:extLst>
          </p:cNvPr>
          <p:cNvSpPr txBox="1"/>
          <p:nvPr/>
        </p:nvSpPr>
        <p:spPr>
          <a:xfrm>
            <a:off x="10806545" y="6488668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 action="ppaction://hlinksldjump"/>
              </a:rPr>
              <a:t>Summary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6641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1CB3-CCB4-65AF-AE72-AC940FAD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79902"/>
            <a:ext cx="9291215" cy="1049235"/>
          </a:xfrm>
        </p:spPr>
        <p:txBody>
          <a:bodyPr/>
          <a:lstStyle/>
          <a:p>
            <a:r>
              <a:rPr lang="en-GB" dirty="0"/>
              <a:t>Top 10 states with confirmed cases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A40E9-46FC-FCC5-F67B-9F2A17C55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379" y="1329137"/>
            <a:ext cx="6815242" cy="4711445"/>
          </a:xfrm>
        </p:spPr>
      </p:pic>
    </p:spTree>
    <p:extLst>
      <p:ext uri="{BB962C8B-B14F-4D97-AF65-F5344CB8AC3E}">
        <p14:creationId xmlns:p14="http://schemas.microsoft.com/office/powerpoint/2010/main" val="411459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719B-52B2-1275-7B0F-1E60099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458155"/>
            <a:ext cx="9291215" cy="1049235"/>
          </a:xfrm>
        </p:spPr>
        <p:txBody>
          <a:bodyPr/>
          <a:lstStyle/>
          <a:p>
            <a:r>
              <a:rPr lang="en-GB" dirty="0"/>
              <a:t>TOP 10 STATES WITH COVID DEATHS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5A73F-CA11-92C8-1D28-F9F7F3AD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966" y="1507390"/>
            <a:ext cx="6766067" cy="4547046"/>
          </a:xfrm>
        </p:spPr>
      </p:pic>
    </p:spTree>
    <p:extLst>
      <p:ext uri="{BB962C8B-B14F-4D97-AF65-F5344CB8AC3E}">
        <p14:creationId xmlns:p14="http://schemas.microsoft.com/office/powerpoint/2010/main" val="33743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03FF-FEBD-C671-5E2B-8B168EF2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88883"/>
            <a:ext cx="9291215" cy="1049235"/>
          </a:xfrm>
        </p:spPr>
        <p:txBody>
          <a:bodyPr/>
          <a:lstStyle/>
          <a:p>
            <a:r>
              <a:rPr lang="en-GB" dirty="0"/>
              <a:t>TOP 10 STATES WITH DISCHARGED PATIENTS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BAA98-1A08-5085-BBBA-3D984EB63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82" y="1438118"/>
            <a:ext cx="7426036" cy="4491627"/>
          </a:xfrm>
        </p:spPr>
      </p:pic>
    </p:spTree>
    <p:extLst>
      <p:ext uri="{BB962C8B-B14F-4D97-AF65-F5344CB8AC3E}">
        <p14:creationId xmlns:p14="http://schemas.microsoft.com/office/powerpoint/2010/main" val="79989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03FF-FEBD-C671-5E2B-8B168EF2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88883"/>
            <a:ext cx="9291215" cy="1049235"/>
          </a:xfrm>
        </p:spPr>
        <p:txBody>
          <a:bodyPr/>
          <a:lstStyle/>
          <a:p>
            <a:r>
              <a:rPr lang="en-GB" dirty="0"/>
              <a:t>THE 10 LEAST AFFECTED STATES</a:t>
            </a:r>
            <a:endParaRPr lang="en-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74158C-73F9-E41D-F81A-DBB9F8E38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393" y="1438118"/>
            <a:ext cx="9215211" cy="4408500"/>
          </a:xfrm>
        </p:spPr>
      </p:pic>
    </p:spTree>
    <p:extLst>
      <p:ext uri="{BB962C8B-B14F-4D97-AF65-F5344CB8AC3E}">
        <p14:creationId xmlns:p14="http://schemas.microsoft.com/office/powerpoint/2010/main" val="158356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3923-61A1-1BAC-1ADB-3CB46805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67210"/>
            <a:ext cx="9291215" cy="1049235"/>
          </a:xfrm>
        </p:spPr>
        <p:txBody>
          <a:bodyPr/>
          <a:lstStyle/>
          <a:p>
            <a:r>
              <a:rPr lang="en-GB" dirty="0"/>
              <a:t>DAILY INFECTION RATE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18C89-46CE-5747-21A7-0C0DC4BBA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813" y="1216445"/>
            <a:ext cx="9842374" cy="4630173"/>
          </a:xfrm>
        </p:spPr>
      </p:pic>
    </p:spTree>
    <p:extLst>
      <p:ext uri="{BB962C8B-B14F-4D97-AF65-F5344CB8AC3E}">
        <p14:creationId xmlns:p14="http://schemas.microsoft.com/office/powerpoint/2010/main" val="285182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3923-61A1-1BAC-1ADB-3CB46805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67210"/>
            <a:ext cx="9291215" cy="1049235"/>
          </a:xfrm>
        </p:spPr>
        <p:txBody>
          <a:bodyPr/>
          <a:lstStyle/>
          <a:p>
            <a:r>
              <a:rPr lang="en-GB" dirty="0"/>
              <a:t>INFECTION TIMELINE</a:t>
            </a:r>
            <a:endParaRPr lang="en-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26A8D9-4189-76BD-C278-48EBEB5AA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837" y="1216445"/>
            <a:ext cx="6940326" cy="4848224"/>
          </a:xfrm>
        </p:spPr>
      </p:pic>
    </p:spTree>
    <p:extLst>
      <p:ext uri="{BB962C8B-B14F-4D97-AF65-F5344CB8AC3E}">
        <p14:creationId xmlns:p14="http://schemas.microsoft.com/office/powerpoint/2010/main" val="280339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3923-61A1-1BAC-1ADB-3CB46805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67210"/>
            <a:ext cx="9291215" cy="1049235"/>
          </a:xfrm>
        </p:spPr>
        <p:txBody>
          <a:bodyPr/>
          <a:lstStyle/>
          <a:p>
            <a:r>
              <a:rPr lang="en-GB" dirty="0"/>
              <a:t>REAL GDP VS COVID EMERGENCE</a:t>
            </a:r>
            <a:endParaRPr lang="en-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FE4958-9F9E-7489-6414-84CFF7CA7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189" y="1216445"/>
            <a:ext cx="7857619" cy="4657882"/>
          </a:xfrm>
        </p:spPr>
      </p:pic>
    </p:spTree>
    <p:extLst>
      <p:ext uri="{BB962C8B-B14F-4D97-AF65-F5344CB8AC3E}">
        <p14:creationId xmlns:p14="http://schemas.microsoft.com/office/powerpoint/2010/main" val="245737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C381-25D7-F99C-9B3B-383A0D3A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E383-9344-7C46-CF01-0302419C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  <a:hlinkClick r:id="rId2" action="ppaction://hlinksldjump"/>
              </a:rPr>
              <a:t>Lagos has the highest COVID Infections and deaths</a:t>
            </a:r>
            <a:endParaRPr lang="en-GB" b="0" i="0" dirty="0">
              <a:solidFill>
                <a:srgbClr val="EEEEEC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  <a:hlinkClick r:id="rId3" action="ppaction://hlinksldjump"/>
              </a:rPr>
              <a:t>22nd December, 2021 had the highest number of daily infections with a record of 6158 cases</a:t>
            </a: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  <a:hlinkClick r:id="rId4" action="ppaction://hlinksldjump"/>
              </a:rPr>
              <a:t>The GDP declined with the emergence of the pandemic</a:t>
            </a:r>
            <a:endParaRPr lang="en-GB" b="0" i="0" dirty="0">
              <a:solidFill>
                <a:srgbClr val="EEEEEC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</a:rPr>
              <a:t>The vulnerability index by itself is not a good predictor of infection volume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</a:rPr>
              <a:t>The elderly are by far more likely to require acute care after infection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</a:rPr>
              <a:t>Higher population density regions have more infections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</a:rPr>
              <a:t>1% of infected patients died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</a:rPr>
              <a:t>97.5% of infected patients were discharged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  <a:hlinkClick r:id="rId5" action="ppaction://hlinksldjump"/>
              </a:rPr>
              <a:t>Kogi suffered the least damage from COVID with 5 confirmed cases</a:t>
            </a:r>
            <a:endParaRPr lang="en-GB" b="0" i="0" dirty="0">
              <a:solidFill>
                <a:srgbClr val="EEEEEC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491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</TotalTime>
  <Words>139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Rockwell</vt:lpstr>
      <vt:lpstr>Times New Roman</vt:lpstr>
      <vt:lpstr>Gallery</vt:lpstr>
      <vt:lpstr>COVID IN NIGERIA</vt:lpstr>
      <vt:lpstr>Top 10 states with confirmed cases</vt:lpstr>
      <vt:lpstr>TOP 10 STATES WITH COVID DEATHS</vt:lpstr>
      <vt:lpstr>TOP 10 STATES WITH DISCHARGED PATIENTS</vt:lpstr>
      <vt:lpstr>THE 10 LEAST AFFECTED STATES</vt:lpstr>
      <vt:lpstr>DAILY INFECTION RATE</vt:lpstr>
      <vt:lpstr>INFECTION TIMELINE</vt:lpstr>
      <vt:lpstr>REAL GDP VS COVID EMERGENCE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 NIGERIA</dc:title>
  <dc:creator>Yusuf Yusuf</dc:creator>
  <cp:lastModifiedBy>Yusuf Yusuf</cp:lastModifiedBy>
  <cp:revision>1</cp:revision>
  <dcterms:created xsi:type="dcterms:W3CDTF">2022-11-15T15:16:50Z</dcterms:created>
  <dcterms:modified xsi:type="dcterms:W3CDTF">2022-11-15T15:51:44Z</dcterms:modified>
</cp:coreProperties>
</file>