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■Diagrama de la estructura de promoción de actividades de prevención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Responsable de actividades de prevención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Ventanilla de atención al público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Aprobador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Responsable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Aprobador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1. Estructura de actividades de prevención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Musashi Auto Parts India (en adelante,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800">
                          <a:sym typeface="游ゴシック"/>
                        </a:rPr>
                        <a:t>Yoshinobu Sawamura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HMSI
Puesto: Director de Calidad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Gaurav Agarwal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HMSI
Puesto: Responsable de Control de Calidad de Planta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700">
                          <a:sym typeface="游ゴシック"/>
                        </a:rPr>
                        <a:t>Amit Dawar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HMSI QC
Puesto: Gerente General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Vijay Tripathi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Raviranjan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HMSI QC
Puesto: Gerente Jefe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Anil Gogia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Michihiro Shikasho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HMSI QC
Puesto: Gerente General / Coordinador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Vaibhav Kashyap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HMSI QC
Puesto: Gerente Jefe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Tomoya Shirai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MAP-ID
Puesto: Director Gerente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Katsuhisa Suzuki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QE
Puesto: Subdirector General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Parveen Maan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Naresh Pal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QE/Prd.
Puesto: Subgerente General/Gerente General Senior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Sí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Ashok Kumar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Sandeep Kumar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 sz="1100"/>
                        <a:t>Afiliación: QE / Prd
Puesto: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Responsable de actividades de prevención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Aprobador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Responsable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Aprobador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Sin cambios desde la segunda reunión de verificación intermedia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159°17’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全数検査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160°47’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117°06’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118°33’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159°46’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161°01’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COMモデル（従来）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FUNモデル（今回）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2. 概要 (変化点)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■設備使用の経緯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外観で区別がつかないカムシャフトを生産している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混入観点で全数検査を実施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専用部品を使用しており外観で区別が可能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抜取検査を実施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部品、形状が相違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部品、形状が類似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■当該設備で生産しているカムシャフトの違い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2014年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2017年～2020年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2020年～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121°09’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抜取検査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116°50’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Sin cambios desde la segunda reunión de verificación intermedia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ルール不順守　オペレーターは上長打上をせず、角度調整ピンを自身で調整してしまった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発生要因</a:t>
            </a:r>
            <a:r>
              <a:rPr b="0"/>
              <a:t>・・・オペレーターは製品精度に影響のある調整を行ってしまった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（ルール　調整はラインリーダーが行う事）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フランジ圧入後にカムシャフトの保持状態が悪く、カムシャフトの倒れが発生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 ボールプランジャーの摩耗により、保持の緩みが発生）</a:t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カムシャフト倒れの問題が解決しなかった為、オペレーターはラインリーダーに打上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ラインリーダーはベアリング受けのボールプランジャーを調整し、製品の倒れは発生しなくなった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流出要因・・・</a:t>
            </a:r>
            <a:r>
              <a:rPr b="0"/>
              <a:t>適切な遡り選別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b="0"/>
              <a:t>前回生産ロット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r>
              <a:rPr b="0"/>
              <a:t>が行われなかった　　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　　　 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異常が確認された場合は、全ての仕掛品、在庫はホールドされ、選別のこと</a:t>
            </a:r>
            <a:r>
              <a:t>)</a:t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オペレーターからは角度調整ピンの調整はラインリーダーへ報告されなかった為、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フランジ圧入角度不具合は検出されず、生産が継続されてしまった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solidFill>
                  <a:srgbClr val="0070C0"/>
                </a:solidFill>
              </a:rPr>
              <a:t>(</a:t>
            </a:r>
            <a:r>
              <a:rPr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rPr>
              <a:t>ルール　異常が発生した場合、オペレーターは加工を止め、上長に打上をする</a:t>
            </a:r>
            <a:r>
              <a:rPr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①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14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日後に生産が再開され、</a:t>
            </a:r>
            <a:r>
              <a:t>[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段取評価にてカムシャフトフランジ圧入不具合が検出された </a:t>
            </a:r>
            <a:r>
              <a:t>]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しかし、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品への識別が行われず、適切な遡り選別も行われなかった為、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品が流出してしまった</a:t>
            </a:r>
            <a:r>
              <a:t> </a:t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</a:t>
            </a:r>
            <a:r>
              <a:t>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日間以上連続で設備稼働が無かった場合は、段取承認ルールを適用する）</a:t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 助長要因　調整機構にカバー等が無く、容易に調整が出来た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①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変化点</a:t>
            </a:r>
            <a:r>
              <a:t>:</a:t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②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要因</a:t>
            </a:r>
            <a:r>
              <a:t> :</a:t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ベアリング受けのボールプランジャー調整ではなく、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角度調整ピンの角度調整が行われた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↓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カムシャフトを保持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角度調整ボルト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↓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フランジ圧入角度の調整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発生：オペレーターが製品精度に影響を与える調整をおこなってしまった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Sr. No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xBody>
                    <a:bodyPr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13°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抜き取り検査にて、カムシャフトフランジ圧入不具合が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確認された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事象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 :</a:t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角度調整ピンの背面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HMSIは取引先様の不具合品を組立・完検をし、そのまま出荷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※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月次抜取検査でバルブタイミングずれを発見</a:t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バルブタイミングずれにより、排出ガス（CO）の値が規格外となり、法規不適合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Top View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Front  View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Actual line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Actual line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 shifted WRT Keyway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流出：適切な遡り選別が行われなかった　（選別ルールの表現が曖昧だった）</a:t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3. 発生メカニズム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Sin cambios desde la segunda reunión de verificación intermedia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