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/>
            <a:r>
              <a:rPr sz="1100">
                <a:latin typeface="游ゴシック"/>
              </a:rPr>
              <a:t>翻訳テスト用プレゼンテーション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/>
            <a:r>
              <a:rPr sz="1100">
                <a:latin typeface="游ゴシック"/>
              </a:rPr>
              <a:t>これは様々なテキスト要素を含むテスト用PowerPointファイルです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/>
            <a:r>
              <a:rPr sz="1100">
                <a:latin typeface="游ゴシック"/>
              </a:rPr>
              <a:t>主な機能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/>
            <a:r>
              <a:rPr sz="1100">
                <a:latin typeface="游ゴシック"/>
              </a:rPr>
              <a:t>重要な情報を含む最初の箇条書き</a:t>
            </a:r>
          </a:p>
          <a:p>
            <a:pPr/>
            <a:r>
              <a:rPr sz="1100">
                <a:latin typeface="游ゴシック"/>
              </a:rPr>
              <a:t>追加の詳細を含む2番目の箇条書き</a:t>
            </a:r>
          </a:p>
          <a:p>
            <a:pPr lvl="1"/>
            <a:r>
              <a:rPr sz="1100">
                <a:latin typeface="游ゴシック"/>
              </a:rPr>
              <a:t>2番目の箇条書きのサブポイント</a:t>
            </a:r>
          </a:p>
          <a:p>
            <a:pPr/>
            <a:r>
              <a:rPr sz="1100">
                <a:latin typeface="游ゴシック"/>
              </a:rPr>
              <a:t>3番目のメイン箇条書き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defRPr sz="2400" b="1"/>
            </a:pPr>
            <a:r>
              <a:rPr sz="1100">
                <a:latin typeface="游ゴシック"/>
              </a:rPr>
              <a:t>データテーブルの例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rPr>
                          <a:latin typeface="游ゴシック"/>
                        </a:rPr>
                        <a:t>カテゴリー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游ゴシック"/>
                        </a:rPr>
                        <a:t>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游ゴシック"/>
                        </a:rPr>
                        <a:t>ステータス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>
                          <a:latin typeface="游ゴシック"/>
                        </a:rPr>
                        <a:t>収益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游ゴシック"/>
                        </a:rPr>
                        <a:t>達成済み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>
                          <a:latin typeface="游ゴシック"/>
                        </a:rPr>
                        <a:t>利益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游ゴシック"/>
                        </a:rPr>
                        <a:t>進行中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 sz="2400" b="1"/>
            </a:pPr>
            <a:r>
              <a:rPr sz="1100">
                <a:latin typeface="游ゴシック"/>
              </a:rPr>
              <a:t>複数のテキスト要素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3200400" cy="18288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/>
            <a:r>
              <a:rPr sz="1100">
                <a:latin typeface="游ゴシック"/>
              </a:rPr>
              <a:t>左側のコンテンツ</a:t>
            </a:r>
          </a:p>
          <a:p>
            <a:pPr>
              <a:defRPr sz="1400"/>
            </a:pPr>
            <a:r>
              <a:rPr sz="1100">
                <a:latin typeface="游ゴシック"/>
              </a:rPr>
              <a:t>これは正確に翻訳される必要がある重要な情報です。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200400" cy="18288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/>
            <a:r>
              <a:rPr sz="1100">
                <a:latin typeface="游ゴシック"/>
              </a:rPr>
              <a:t>右側のコンテンツ</a:t>
            </a:r>
          </a:p>
          <a:p>
            <a:pPr>
              <a:defRPr sz="1400" i="1"/>
            </a:pPr>
            <a:r>
              <a:rPr sz="1100">
                <a:latin typeface="游ゴシック"/>
              </a:rPr>
              <a:t>より良い理解のための追加の詳細とコンテキスト。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/>
            <a:r>
              <a:rPr sz="1100">
                <a:latin typeface="游ゴシック"/>
              </a:rPr>
              <a:t>フォントスタイルテスト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/>
          <a:p>
            <a:pPr>
              <a:defRPr sz="1800"/>
            </a:pPr>
            <a:r>
              <a:rPr sz="1100">
                <a:latin typeface="游ゴシック"/>
              </a:rPr>
              <a:t>通常のテキストスタイル</a:t>
            </a:r>
          </a:p>
          <a:p>
            <a:pPr>
              <a:defRPr b="1" sz="1800"/>
            </a:pPr>
            <a:r>
              <a:rPr sz="1100">
                <a:latin typeface="游ゴシック"/>
              </a:rPr>
              <a:t>太字のテキストスタイル</a:t>
            </a:r>
          </a:p>
          <a:p>
            <a:pPr>
              <a:defRPr i="1" sz="1800"/>
            </a:pPr>
            <a:r>
              <a:rPr sz="1100">
                <a:latin typeface="游ゴシック"/>
              </a:rPr>
              <a:t>イタリック体のテキストスタイル</a:t>
            </a:r>
          </a:p>
          <a:p>
            <a:pPr>
              <a:defRPr u="sng" sz="1800"/>
            </a:pPr>
            <a:r>
              <a:rPr sz="1100">
                <a:latin typeface="游ゴシック"/>
              </a:rPr>
              <a:t>下線付きテキストスタイル</a:t>
            </a:r>
          </a:p>
          <a:p>
            <a:pPr>
              <a:defRPr sz="1800">
                <a:solidFill>
                  <a:srgbClr val="FF0000"/>
                </a:solidFill>
              </a:defRPr>
            </a:pPr>
            <a:r>
              <a:rPr sz="1100">
                <a:latin typeface="游ゴシック"/>
              </a:rPr>
              <a:t>色付きテキストスタイル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