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slide for E2E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testing translation feature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Additional content to test multiple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