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防災活動責任者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再防活動の体制 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Musashi Auto Parts India 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latin typeface="游ゴシック"/>
                        </a:rPr>
                        <a:t>澤村 良信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
役職 : 品質管理責任者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
役職 : 品質管理責任者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latin typeface="游ゴシック"/>
                        </a:rPr>
                        <a:t>ガウラブ・アガルワル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所属: HMSI
役職: 工場CIQ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所属: HMSI
役職: 工場CIQ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latin typeface="游ゴシック"/>
                        </a:rPr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ヴィジャイ・トリパーティ
ラヴィランジャン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ヴィジャイ・トリパーティ
ラヴィランジャン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HMSI 品質管理
役職: 部長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HMSI 品質管理
役職: 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アニル・ゴギア
鹿所 道弘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アニル・ゴギア
鹿所 道弘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 / コーディネーター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総支配人 / コーディネーター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latin typeface="游ゴシック"/>
                        </a:rPr>
                        <a:t>カシャップ・ヴァイバヴ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部長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HMSI QC
役職 : 部長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白井 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MAP-ID
役職 : 代表取締役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MAP-ID
役職 : 代表取締役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鈴木 勝久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
役職 : 副部長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
役職 : 副部長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パルヴィーン・マーン
ナレシュ・パル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パルヴィーン・マーン
ナレシュ・パル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品質保証/生産
役職: 副部長/シニア部長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所属部門: 品質保証/生産
役職: 副部長/シニア部長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アショック・クマール
サンディープ・クマール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rPr>
                          <a:latin typeface="游ゴシック"/>
                        </a:rPr>
                        <a:t>アショック・クマール
サンディープ・クマール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 / 生産
役職 : マネージャー / シニアマネージャー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rPr>
                          <a:latin typeface="游ゴシック"/>
                        </a:rPr>
                        <a:t>所属 : QE / 生産
役職 : マネージャー / シニアマネージャー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>
                <a:latin typeface="游ゴシック"/>
              </a:rPr>
              <a:t>防災活動責任者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確認者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No changes since the second interim verification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 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No changes since the second interim verification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Non-compliance with procedures: The operator adjusted the angle adjustment pin without supervisor approval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Root Cause: Operator made adjustments that impacted product accuracy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(Rule: Adjustments are to be performed by Line Leader)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The camshaft retention condition was poor after flange insertion, resulting in camshaft collapse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(Loosening of the retention due to wear of the ball plunger)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As the camshaft tilt issue remained unresolved, the operator escalated to the line leader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The line leader adjusted the ball plunger in the bearing seat, resolving the issue of product tipping.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Cause of Leakage... Appropriate Traceability Inspection (Previous Production Lot) Was Not Conducted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Non-conforming products were not identified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(Rule: In Case of Abnormality, All Work-in-Progress and Inventory Shall Be Held for Inspection)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The operator did not report the angle adjustment pin adjustment to the line leader.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The flange insertion angle issue was not detected, and production continued.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(Rule: If an abnormality occurs, the operator must stop processing and report it to the supervisor.)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rPr sz="1100"/>
              <a:t>1.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Production resumed 14 days later, and [a camshaft flange press-fit issue was detected during setup evaluation]. However, non-conforming products were not identified, and proper traceability sorting was not conducted, resulting in the release of non-conforming products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(Rule: If the equipment has been idle for 4 consecutive days or more, the setup approval rule shall be applied)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Contributing Factors - The adjustment mechanism lacked covers, allowing for easy adjustment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① Change Point: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② Cause: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Instead of adjusting the ball plunger in the bearing housing,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the angle adjustment pin was adjusted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ball plunger in the bearing housing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Retain Camshaft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Angle Adjustment Bolt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Flange Insertion Angle Adjustment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Occurrence: The operator made adjustments that affected product accuracy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[Input/Open]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[Input/Close]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[Output/Open]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/>
                        <a:t>[Output/Close]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13 degrees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</a:rPr>
                        <a:t>8 degrees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During the sampling inspection, a camshaft flange press-fit issue was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identified.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Incident: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Rear of Angle Adjustment Pin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Angle Adjustment Pin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HMSI assembles and inspects defective products from clients, then ships them directly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* Discovered valve timing misalignment during monthly random inspections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Due to valve timing misalignment, the exhaust gas (CO) value exceeds the standard, resulting in non-compliance with regulations.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rPr sz="1100"/>
              <a:t>Front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rPr sz="1100"/>
              <a:t>Flange shifted with respect to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rPr sz="1100"/>
              <a:t>Leakage: Appropriate retrospective screening was not conducted (screening rules were ambiguously expressed)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rPr sz="1100"/>
              <a:t>Non-conforming products were not identified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3. Mechanism of Occurrence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rPr sz="1100"/>
              <a:t>No changes since the second interim verification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