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■防災活動推進体制図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防災活動責任者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総合受付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防災活動の体制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Musashi Auto Parts India (MAP-ID)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澤村 義信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ガウラブ・アガルワル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アミット・ダワール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ヴァイバヴ・カシャップ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白井 智也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鈴木 勝久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防災活動責任者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中間評価会議での変更はないよーーーーーん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発生要因・・・オペレーターは製品精度に影響のある調整を行ってしまった</a:t>
            </a:r>
            <a:r>
              <a:rPr b="0"/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 ボールプランジャーの摩耗により、保持の緩みが発生）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流出要因・・・適切な遡り選別(前回生産ロット)が行われなかった</a:t>
            </a:r>
            <a:r>
              <a:rPr b="0"/>
              <a:t/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rPr b="0"/>
              <a:t/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rPr b="0"/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NG品への識別がおこなわれなかった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(ルール　異常が確認された場合は、全ての仕掛品、在庫はホールドされ、選別のこと)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(ルール　異常が発生した場合、オペレーターは加工を止め、上長に打上をする)</a:t>
            </a:r>
            <a:r>
              <a:rPr>
                <a:solidFill>
                  <a:srgbClr val="0070C0"/>
                </a:solidFill>
              </a:rPr>
              <a:t/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rPr>
                <a:solidFill>
                  <a:srgbClr val="0070C0"/>
                </a:solidFill>
              </a:rPr>
              <a:t/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14日後に生産が再開され、[ 段取評価にてカムシャフトフランジ圧入不具合が検出された ] しかし、NG品への識別が行われず、適切な遡り選別も行われなかった為、NG品が流出してしまった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(ルール　4日間以上連続で設備稼働が無かった場合は、段取承認ルールを適用する）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① 変化点: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② 要因 :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事象 :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※月次抜取検査でバルブタイミングずれを発見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流出：適切な遡り選別が行われなかった　（選別ルールの表現が曖昧だった）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NG品への識別がおこなわれなかった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t/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