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a test PowerPoint file for upload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First bullet point</a:t>
            </a:r>
          </a:p>
          <a:p>
            <a:r>
              <a:t>• Second bullet point</a:t>
            </a:r>
          </a:p>
          <a:p>
            <a:r>
              <a:t>• Third bullet 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This is a custom text box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