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a test PowerPoint file for E2E testing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First bullet point</a:t>
            </a:r>
          </a:p>
          <a:p>
            <a:r>
              <a:t>• Second bullet point</a:t>
            </a:r>
          </a:p>
          <a:p>
            <a:r>
              <a:t>• Third bullet point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3: Table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8288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914400">
                <a:tc>
                  <a:txBody>
                    <a:bodyPr/>
                    <a:lstStyle/>
                    <a:p>
                      <a:r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3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Row 1, Col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Row 1, Col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Row 1, Col 3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Row 2, Col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Row 2, Col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Row 2, Col 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 Box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914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Text Box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a longer text that demonstrates how the extraction works with multiple lines of text in a single text box.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