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Test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This is a test presentation for translation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First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is the first slide content.</a:t>
            </a:r>
          </a:p>
          <a:p>
            <a:r>
              <a:t>It has multiple lines.</a:t>
            </a:r>
          </a:p>
          <a:p>
            <a:r>
              <a:t>Please translate this text.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Second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is the second slide.</a:t>
            </a:r>
          </a:p>
          <a:p>
            <a:r>
              <a:t>It also needs translation.</a:t>
            </a:r>
          </a:p>
          <a:p>
            <a:r>
              <a:t>Thank you for testing.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