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143000" y="2701525"/>
            <a:ext cx="6858000" cy="1241825"/>
          </a:xfrm>
          <a:prstGeom prst="rect">
            <a:avLst/>
          </a:prstGeom>
        </p:spPr>
        <p:txBody>
          <a:bodyPr/>
          <a:lstStyle>
            <a:lvl1pPr marL="171450" indent="-76200" algn="ctr">
              <a:buClrTx/>
              <a:buSzTx/>
              <a:buFontTx/>
              <a:buNone/>
              <a:defRPr sz="1800"/>
            </a:lvl1pPr>
            <a:lvl2pPr marL="171450" indent="95250" algn="ctr">
              <a:buClrTx/>
              <a:buSzTx/>
              <a:buFontTx/>
              <a:buNone/>
              <a:defRPr sz="1800"/>
            </a:lvl2pPr>
            <a:lvl3pPr marL="171450" indent="95250" algn="ctr">
              <a:buClrTx/>
              <a:buSzTx/>
              <a:buFontTx/>
              <a:buNone/>
              <a:defRPr sz="1800"/>
            </a:lvl3pPr>
            <a:lvl4pPr marL="171450" indent="95250" algn="ctr">
              <a:buClrTx/>
              <a:buSzTx/>
              <a:buFontTx/>
              <a:buNone/>
              <a:defRPr sz="1800"/>
            </a:lvl4pPr>
            <a:lvl5pPr marL="171450" indent="9525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96" name="本文レベル1…"/>
          <p:cNvSpPr txBox="1"/>
          <p:nvPr>
            <p:ph type="body" idx="1"/>
          </p:nvPr>
        </p:nvSpPr>
        <p:spPr>
          <a:xfrm rot="5400000">
            <a:off x="2940248" y="-942380"/>
            <a:ext cx="3263504" cy="7886701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テキスト"/>
          <p:cNvSpPr txBox="1"/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05" name="本文レベル1…"/>
          <p:cNvSpPr txBox="1"/>
          <p:nvPr>
            <p:ph type="body" idx="1"/>
          </p:nvPr>
        </p:nvSpPr>
        <p:spPr>
          <a:xfrm rot="5400000">
            <a:off x="1349571" y="-447080"/>
            <a:ext cx="4358883" cy="5800727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623887" y="1282303"/>
            <a:ext cx="7886701" cy="213955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623887" y="3442096"/>
            <a:ext cx="7886701" cy="1125143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57575"/>
                </a:solidFill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57575"/>
                </a:solidFill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57575"/>
                </a:solidFill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57575"/>
                </a:solidFill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57575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本文レベル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Google Shape;32;p5"/>
          <p:cNvSpPr txBox="1"/>
          <p:nvPr>
            <p:ph type="body" sz="half" idx="21"/>
          </p:nvPr>
        </p:nvSpPr>
        <p:spPr>
          <a:xfrm>
            <a:off x="4629150" y="1369219"/>
            <a:ext cx="3886200" cy="32635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本文レベル1…"/>
          <p:cNvSpPr txBox="1"/>
          <p:nvPr>
            <p:ph type="body" sz="quarter" idx="1"/>
          </p:nvPr>
        </p:nvSpPr>
        <p:spPr>
          <a:xfrm>
            <a:off x="629841" y="1260871"/>
            <a:ext cx="3868340" cy="617937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1800"/>
            </a:lvl1pPr>
            <a:lvl2pPr marL="0" indent="228600">
              <a:buClrTx/>
              <a:buSzTx/>
              <a:buFontTx/>
              <a:buNone/>
              <a:defRPr b="1" sz="1800"/>
            </a:lvl2pPr>
            <a:lvl3pPr marL="0" indent="228600">
              <a:buClrTx/>
              <a:buSzTx/>
              <a:buFontTx/>
              <a:buNone/>
              <a:defRPr b="1" sz="1800"/>
            </a:lvl3pPr>
            <a:lvl4pPr marL="0" indent="228600">
              <a:buClrTx/>
              <a:buSzTx/>
              <a:buFontTx/>
              <a:buNone/>
              <a:defRPr b="1" sz="1800"/>
            </a:lvl4pPr>
            <a:lvl5pPr marL="0" indent="228600">
              <a:buClrTx/>
              <a:buSzTx/>
              <a:buFontTx/>
              <a:buNone/>
              <a:defRPr b="1" sz="1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0" name="Google Shape;39;p6"/>
          <p:cNvSpPr txBox="1"/>
          <p:nvPr>
            <p:ph type="body" sz="half" idx="21"/>
          </p:nvPr>
        </p:nvSpPr>
        <p:spPr>
          <a:xfrm>
            <a:off x="629839" y="1878806"/>
            <a:ext cx="3868343" cy="276344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6"/>
          <p:cNvSpPr txBox="1"/>
          <p:nvPr>
            <p:ph type="body" sz="quarter" idx="22"/>
          </p:nvPr>
        </p:nvSpPr>
        <p:spPr>
          <a:xfrm>
            <a:off x="4629148" y="1260870"/>
            <a:ext cx="3887395" cy="61793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Google Shape;41;p6"/>
          <p:cNvSpPr txBox="1"/>
          <p:nvPr>
            <p:ph type="body" sz="half" idx="23"/>
          </p:nvPr>
        </p:nvSpPr>
        <p:spPr>
          <a:xfrm>
            <a:off x="4629148" y="1878806"/>
            <a:ext cx="3887395" cy="276344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タイトルテキスト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6" name="本文レベル1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defRPr sz="2400"/>
            </a:lvl1pPr>
            <a:lvl2pPr marL="966107" indent="-413657">
              <a:buSzPts val="2400"/>
              <a:defRPr sz="2400"/>
            </a:lvl2pPr>
            <a:lvl3pPr marL="1485900" indent="-457200">
              <a:buSzPts val="2400"/>
              <a:defRPr sz="2400"/>
            </a:lvl3pPr>
            <a:lvl4pPr marL="2023110" indent="-518160">
              <a:buSzPts val="2400"/>
              <a:defRPr sz="2400"/>
            </a:lvl4pPr>
            <a:lvl5pPr marL="2480310" indent="-518160">
              <a:buSzPts val="2400"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7" name="Google Shape;57;p9"/>
          <p:cNvSpPr txBox="1"/>
          <p:nvPr>
            <p:ph type="body" sz="quarter" idx="21"/>
          </p:nvPr>
        </p:nvSpPr>
        <p:spPr>
          <a:xfrm>
            <a:off x="629838" y="1543049"/>
            <a:ext cx="2949183" cy="28586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タイトルテキスト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6" name="Google Shape;63;p10"/>
          <p:cNvSpPr/>
          <p:nvPr>
            <p:ph type="pic" sz="half" idx="2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本文レベル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200"/>
            </a:lvl1pPr>
            <a:lvl2pPr marL="0" indent="228600">
              <a:buClrTx/>
              <a:buSzTx/>
              <a:buFontTx/>
              <a:buNone/>
              <a:defRPr sz="1200"/>
            </a:lvl2pPr>
            <a:lvl3pPr marL="0" indent="228600">
              <a:buClrTx/>
              <a:buSzTx/>
              <a:buFontTx/>
              <a:buNone/>
              <a:defRPr sz="1200"/>
            </a:lvl3pPr>
            <a:lvl4pPr marL="0" indent="228600">
              <a:buClrTx/>
              <a:buSzTx/>
              <a:buFontTx/>
              <a:buNone/>
              <a:defRPr sz="1200"/>
            </a:lvl4pPr>
            <a:lvl5pPr marL="0" indent="228600">
              <a:buClrTx/>
              <a:buSzTx/>
              <a:buFontTx/>
              <a:buNone/>
              <a:defRPr sz="1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8306964" y="4808279"/>
            <a:ext cx="208388" cy="191812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757575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17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67314" marR="0" indent="-3704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498600" marR="0" indent="-444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987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4447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9019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3591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8163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273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3"/>
          <p:cNvSpPr txBox="1"/>
          <p:nvPr>
            <p:ph type="sldNum" sz="quarter" idx="4294967295"/>
          </p:nvPr>
        </p:nvSpPr>
        <p:spPr>
          <a:xfrm>
            <a:off x="8998408" y="4908655"/>
            <a:ext cx="139182" cy="183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Google Shape;85;p13"/>
          <p:cNvSpPr/>
          <p:nvPr/>
        </p:nvSpPr>
        <p:spPr>
          <a:xfrm>
            <a:off x="205097" y="1339540"/>
            <a:ext cx="2700005" cy="270000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7" name="Google Shape;86;p13"/>
          <p:cNvSpPr txBox="1"/>
          <p:nvPr/>
        </p:nvSpPr>
        <p:spPr>
          <a:xfrm>
            <a:off x="2939399" y="1339540"/>
            <a:ext cx="5965205" cy="266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defRPr b="1" sz="1800">
                <a:latin typeface="+mj-lt"/>
                <a:ea typeface="+mj-ea"/>
                <a:cs typeface="+mj-cs"/>
                <a:sym typeface="Arial"/>
              </a:defRPr>
            </a:pPr>
            <a:r>
              <a:t>Zoltraak Klein </a:t>
            </a:r>
          </a:p>
          <a:p>
            <a:pPr>
              <a:defRPr b="1" sz="18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Date： 2024/ 9/ 21  (Sat) 21:00 </a:t>
            </a:r>
            <a:endParaRPr sz="1100"/>
          </a:p>
          <a:p>
            <a:pPr>
              <a:defRPr sz="11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Teacher : Software expert from AMO.</a:t>
            </a: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this is the first time to explanation about Zoltraak.</a:t>
            </a: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Detail </a:t>
            </a:r>
          </a:p>
          <a:p>
            <a:pPr marL="457200" indent="-317500">
              <a:buClr>
                <a:srgbClr val="000000"/>
              </a:buClr>
              <a:buSzPts val="1400"/>
              <a:buFont typeface="Arial"/>
              <a:buChar char="-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How to install Zoltraak</a:t>
            </a:r>
          </a:p>
          <a:p>
            <a:pPr marL="457200" indent="-317500">
              <a:buClr>
                <a:srgbClr val="000000"/>
              </a:buClr>
              <a:buSzPts val="1400"/>
              <a:buFont typeface="Arial"/>
              <a:buChar char="-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How to start Zoltraak</a:t>
            </a:r>
          </a:p>
          <a:p>
            <a:pPr marL="457200" indent="-317500">
              <a:buClr>
                <a:srgbClr val="000000"/>
              </a:buClr>
              <a:buSzPts val="1400"/>
              <a:buFont typeface="Arial"/>
              <a:buChar char="-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Q&amp;A</a:t>
            </a:r>
          </a:p>
        </p:txBody>
      </p:sp>
      <p:pic>
        <p:nvPicPr>
          <p:cNvPr id="118" name="Google Shape;87;p13" descr="Google Shape;87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99" y="1339541"/>
            <a:ext cx="2700000" cy="270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86;p13"/>
          <p:cNvSpPr txBox="1"/>
          <p:nvPr/>
        </p:nvSpPr>
        <p:spPr>
          <a:xfrm>
            <a:off x="499661" y="4310367"/>
            <a:ext cx="5965206" cy="86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defRPr b="1" sz="1800">
                <a:latin typeface="+mj-lt"/>
                <a:ea typeface="+mj-ea"/>
                <a:cs typeface="+mj-cs"/>
                <a:sym typeface="Arial"/>
              </a:defRPr>
            </a:pPr>
            <a:r>
              <a:t>Zoltraak is goooooood</a:t>
            </a:r>
          </a:p>
          <a:p>
            <a:pPr>
              <a:defRPr b="1" sz="18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aphicFrame>
        <p:nvGraphicFramePr>
          <p:cNvPr id="120" name="表1"/>
          <p:cNvGraphicFramePr/>
          <p:nvPr/>
        </p:nvGraphicFramePr>
        <p:xfrm>
          <a:off x="5276212" y="3139481"/>
          <a:ext cx="3736573" cy="18150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930967"/>
                <a:gridCol w="930967"/>
                <a:gridCol w="930967"/>
                <a:gridCol w="930967"/>
              </a:tblGrid>
              <a:tr h="360462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1200">
                          <a:sym typeface="Helvetica"/>
                        </a:rPr>
                        <a:t>astra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1200">
                          <a:sym typeface="Helvetica"/>
                        </a:rPr>
                        <a:t>earth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1200">
                          <a:sym typeface="Helvetica"/>
                        </a:rPr>
                        <a:t>mars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1200">
                          <a:sym typeface="Helvetica"/>
                        </a:rPr>
                        <a:t>Mercury</a:t>
                      </a:r>
                    </a:p>
                  </a:txBody>
                  <a:tcPr marL="0" marR="0" marT="0" marB="0" anchor="ctr" anchorCtr="0" horzOverflow="overflow"/>
                </a:tc>
              </a:tr>
              <a:tr h="360462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1200">
                          <a:sym typeface="Helvetica"/>
                        </a:rPr>
                        <a:t>monday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sunday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Tuesday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Friday</a:t>
                      </a:r>
                    </a:p>
                  </a:txBody>
                  <a:tcPr marL="0" marR="0" marT="0" marB="0" anchor="ctr" anchorCtr="0" horzOverflow="overflow"/>
                </a:tc>
              </a:tr>
              <a:tr h="360462"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360462"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360462"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2nd page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/>
          <a:p>
            <a:pPr lvl="1"/>
            <a:r>
              <a:t>page explanation</a:t>
            </a:r>
          </a:p>
        </p:txBody>
      </p:sp>
      <p:sp>
        <p:nvSpPr>
          <p:cNvPr id="123" name="Explanation detail in this page is……"/>
          <p:cNvSpPr txBox="1"/>
          <p:nvPr>
            <p:ph type="body" sz="quarter" idx="1"/>
          </p:nvPr>
        </p:nvSpPr>
        <p:spPr>
          <a:xfrm>
            <a:off x="628649" y="1318176"/>
            <a:ext cx="7886701" cy="617270"/>
          </a:xfrm>
          <a:prstGeom prst="rect">
            <a:avLst/>
          </a:prstGeom>
        </p:spPr>
        <p:txBody>
          <a:bodyPr/>
          <a:lstStyle/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Try page</a:t>
            </a:r>
          </a:p>
        </p:txBody>
      </p:sp>
      <p:sp>
        <p:nvSpPr>
          <p:cNvPr id="124" name="Explanation detail in this page is……"/>
          <p:cNvSpPr txBox="1"/>
          <p:nvPr/>
        </p:nvSpPr>
        <p:spPr>
          <a:xfrm>
            <a:off x="755649" y="1985604"/>
            <a:ext cx="7886701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1Explanation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25" name="Explanation detail in this page is……"/>
          <p:cNvSpPr txBox="1"/>
          <p:nvPr/>
        </p:nvSpPr>
        <p:spPr>
          <a:xfrm>
            <a:off x="755649" y="2921170"/>
            <a:ext cx="7886701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2Explanation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26" name="Explanation detail in this page is……"/>
          <p:cNvSpPr txBox="1"/>
          <p:nvPr/>
        </p:nvSpPr>
        <p:spPr>
          <a:xfrm>
            <a:off x="755649" y="3856737"/>
            <a:ext cx="7886701" cy="61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3Explanation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2nd page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/>
          <a:p>
            <a:pPr lvl="1"/>
            <a:r>
              <a:t>3333page explanation</a:t>
            </a:r>
          </a:p>
        </p:txBody>
      </p:sp>
      <p:sp>
        <p:nvSpPr>
          <p:cNvPr id="129" name="Explanation detail in this page is……"/>
          <p:cNvSpPr txBox="1"/>
          <p:nvPr>
            <p:ph type="body" sz="quarter" idx="1"/>
          </p:nvPr>
        </p:nvSpPr>
        <p:spPr>
          <a:xfrm>
            <a:off x="628650" y="1318176"/>
            <a:ext cx="7886700" cy="617270"/>
          </a:xfrm>
          <a:prstGeom prst="rect">
            <a:avLst/>
          </a:prstGeom>
        </p:spPr>
        <p:txBody>
          <a:bodyPr/>
          <a:lstStyle/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Try page</a:t>
            </a:r>
          </a:p>
        </p:txBody>
      </p:sp>
      <p:sp>
        <p:nvSpPr>
          <p:cNvPr id="130" name="Explanation detail in this page is……"/>
          <p:cNvSpPr txBox="1"/>
          <p:nvPr/>
        </p:nvSpPr>
        <p:spPr>
          <a:xfrm>
            <a:off x="755650" y="1985604"/>
            <a:ext cx="7886700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1Explanation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31" name="Explanation detail in this page is……"/>
          <p:cNvSpPr txBox="1"/>
          <p:nvPr/>
        </p:nvSpPr>
        <p:spPr>
          <a:xfrm>
            <a:off x="755650" y="2921170"/>
            <a:ext cx="7886700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2Explanation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32" name="Explanation detail in this page is……"/>
          <p:cNvSpPr txBox="1"/>
          <p:nvPr/>
        </p:nvSpPr>
        <p:spPr>
          <a:xfrm>
            <a:off x="755650" y="3856737"/>
            <a:ext cx="7886700" cy="61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3Explanation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nd page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/>
          <a:p>
            <a:pPr lvl="1"/>
            <a:r>
              <a:t>444444444page explanation</a:t>
            </a:r>
          </a:p>
        </p:txBody>
      </p:sp>
      <p:sp>
        <p:nvSpPr>
          <p:cNvPr id="135" name="Explanation detail in this page is……"/>
          <p:cNvSpPr txBox="1"/>
          <p:nvPr>
            <p:ph type="body" sz="quarter" idx="1"/>
          </p:nvPr>
        </p:nvSpPr>
        <p:spPr>
          <a:xfrm>
            <a:off x="628650" y="1318176"/>
            <a:ext cx="7886700" cy="617270"/>
          </a:xfrm>
          <a:prstGeom prst="rect">
            <a:avLst/>
          </a:prstGeom>
        </p:spPr>
        <p:txBody>
          <a:bodyPr/>
          <a:lstStyle/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Explanation detail in this page is…</a:t>
            </a: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</a:p>
          <a:p>
            <a:pPr marL="137159" indent="-95250" defTabSz="274319">
              <a:spcBef>
                <a:spcPts val="200"/>
              </a:spcBef>
              <a:buSzPts val="600"/>
              <a:defRPr sz="600"/>
            </a:pPr>
            <a:r>
              <a:t>Try page</a:t>
            </a:r>
          </a:p>
        </p:txBody>
      </p:sp>
      <p:sp>
        <p:nvSpPr>
          <p:cNvPr id="136" name="Explanation detail in this page is……"/>
          <p:cNvSpPr txBox="1"/>
          <p:nvPr/>
        </p:nvSpPr>
        <p:spPr>
          <a:xfrm>
            <a:off x="755650" y="1985604"/>
            <a:ext cx="7886700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1Explanation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37" name="Explanation detail in this page is……"/>
          <p:cNvSpPr txBox="1"/>
          <p:nvPr/>
        </p:nvSpPr>
        <p:spPr>
          <a:xfrm>
            <a:off x="755650" y="2921170"/>
            <a:ext cx="7886700" cy="61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2Explanation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  <p:sp>
        <p:nvSpPr>
          <p:cNvPr id="138" name="Explanation detail in this page is……"/>
          <p:cNvSpPr txBox="1"/>
          <p:nvPr/>
        </p:nvSpPr>
        <p:spPr>
          <a:xfrm>
            <a:off x="755650" y="3856737"/>
            <a:ext cx="7886700" cy="61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3Explanation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Explanation detail in this page is…</a:t>
            </a: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137159" indent="-95250" defTabSz="274319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ts val="600"/>
              <a:buFont typeface="Arial"/>
              <a:buChar char="•"/>
              <a:defRPr sz="600">
                <a:latin typeface="+mj-lt"/>
                <a:ea typeface="+mj-ea"/>
                <a:cs typeface="+mj-cs"/>
                <a:sym typeface="Arial"/>
              </a:defRPr>
            </a:pPr>
            <a:r>
              <a:t>Try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