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4754880" cy="914400"/>
          </a:xfrm>
          <a:prstGeom prst="rect">
            <a:avLst/>
          </a:prstGeom>
          <a:noFill/>
          <a:ln/>
        </p:spPr>
        <p:txBody>
          <a:bodyPr wrap="square" rtlCol="0" anchor="ctr" lIns="73152" rIns="73152" tIns="36576" bIns="36576">
            <a:spAutoFit/>
          </a:bodyPr>
          <a:lstStyle/>
          <a:p>
            <a:pPr indent="0" marL="0" algn="l">
              <a:lnSpc>
                <a:spcPct val="100000"/>
              </a:lnSpc>
              <a:buNone/>
            </a:pPr>
            <a:r>
              <a:rPr sz="1200">
                <a:latin typeface="Arial"/>
              </a:rPr>
              <a:t>这是一个测试用的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4754880" cy="914400"/>
          </a:xfrm>
          <a:prstGeom prst="rect">
            <a:avLst/>
          </a:prstGeom>
          <a:noFill/>
          <a:ln/>
        </p:spPr>
        <p:txBody>
          <a:bodyPr wrap="square" rtlCol="0" anchor="ctr" lIns="73152" rIns="73152" tIns="36576" bIns="36576">
            <a:spAutoFit/>
          </a:bodyPr>
          <a:lstStyle/>
          <a:p>
            <a:pPr indent="0" marL="0" algn="l">
              <a:lnSpc>
                <a:spcPct val="100000"/>
              </a:lnSpc>
              <a:buNone/>
            </a:pPr>
            <a:r>
              <a:rPr sz="1200">
                <a:latin typeface="Arial"/>
              </a:rPr>
              <a:t>这是一个测试用的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4754880" cy="914400"/>
          </a:xfrm>
          <a:prstGeom prst="rect">
            <a:avLst/>
          </a:prstGeom>
          <a:noFill/>
          <a:ln/>
        </p:spPr>
        <p:txBody>
          <a:bodyPr wrap="square" rtlCol="0" anchor="ctr" lIns="73152" rIns="73152" tIns="36576" bIns="36576">
            <a:spAutoFit/>
          </a:bodyPr>
          <a:lstStyle/>
          <a:p>
            <a:pPr indent="0" marL="0" algn="l">
              <a:lnSpc>
                <a:spcPct val="100000"/>
              </a:lnSpc>
              <a:buNone/>
            </a:pPr>
            <a:r>
              <a:rPr sz="1200">
                <a:latin typeface="Arial"/>
              </a:rPr>
              <a:t>这是一个测试用的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 (Translated)</dc:title>
  <dc:subject>PptxGenJS Presentation</dc:subject>
  <dc:creator>PptxGenJS</dc:creator>
  <cp:lastModifiedBy>PptxGenJS</cp:lastModifiedBy>
  <cp:revision>1</cp:revision>
  <dcterms:created xsi:type="dcterms:W3CDTF">2025-03-16T04:11:10Z</dcterms:created>
  <dcterms:modified xsi:type="dcterms:W3CDTF">2025-03-16T04:11:10Z</dcterms:modified>
</cp:coreProperties>
</file>