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8"/>
  </p:notesMasterIdLst>
  <p:handoutMasterIdLst>
    <p:handoutMasterId r:id="rId9"/>
  </p:handoutMasterIdLst>
  <p:sldIdLst>
    <p:sldId id="263" r:id="rId2"/>
    <p:sldId id="276" r:id="rId3"/>
    <p:sldId id="279" r:id="rId4"/>
    <p:sldId id="280" r:id="rId5"/>
    <p:sldId id="281" r:id="rId6"/>
    <p:sldId id="282" r:id="rId7"/>
  </p:sldIdLst>
  <p:sldSz cx="9144000" cy="6858000" type="screen4x3"/>
  <p:notesSz cx="6858000" cy="9144000"/>
  <p:defaultTextStyle>
    <a:defPPr>
      <a:defRPr lang="it-IT"/>
    </a:defPPr>
    <a:lvl1pPr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790022"/>
    <a:srgbClr val="822433"/>
    <a:srgbClr val="830022"/>
    <a:srgbClr val="006778"/>
    <a:srgbClr val="AAC9B6"/>
    <a:srgbClr val="78364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86CE0ED-1CFB-4AE3-AE68-A8114C55393D}" v="348" dt="2023-10-23T16:34:37.23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3447" autoAdjust="0"/>
  </p:normalViewPr>
  <p:slideViewPr>
    <p:cSldViewPr>
      <p:cViewPr varScale="1">
        <p:scale>
          <a:sx n="63" d="100"/>
          <a:sy n="63" d="100"/>
        </p:scale>
        <p:origin x="1404" y="56"/>
      </p:cViewPr>
      <p:guideLst>
        <p:guide orient="horz" pos="2160"/>
        <p:guide pos="2880"/>
      </p:guideLst>
    </p:cSldViewPr>
  </p:slideViewPr>
  <p:outlineViewPr>
    <p:cViewPr>
      <p:scale>
        <a:sx n="66" d="100"/>
        <a:sy n="66"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48" d="100"/>
          <a:sy n="48" d="100"/>
        </p:scale>
        <p:origin x="2752" y="3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usupha Juwara" userId="c5a21a6c2b32cf8e" providerId="LiveId" clId="{E86CE0ED-1CFB-4AE3-AE68-A8114C55393D}"/>
    <pc:docChg chg="undo redo custSel addSld delSld modSld">
      <pc:chgData name="yusupha Juwara" userId="c5a21a6c2b32cf8e" providerId="LiveId" clId="{E86CE0ED-1CFB-4AE3-AE68-A8114C55393D}" dt="2023-10-26T23:10:40.965" v="1310" actId="2696"/>
      <pc:docMkLst>
        <pc:docMk/>
      </pc:docMkLst>
      <pc:sldChg chg="del">
        <pc:chgData name="yusupha Juwara" userId="c5a21a6c2b32cf8e" providerId="LiveId" clId="{E86CE0ED-1CFB-4AE3-AE68-A8114C55393D}" dt="2023-10-24T00:08:00.304" v="1293" actId="2696"/>
        <pc:sldMkLst>
          <pc:docMk/>
          <pc:sldMk cId="0" sldId="257"/>
        </pc:sldMkLst>
      </pc:sldChg>
      <pc:sldChg chg="del">
        <pc:chgData name="yusupha Juwara" userId="c5a21a6c2b32cf8e" providerId="LiveId" clId="{E86CE0ED-1CFB-4AE3-AE68-A8114C55393D}" dt="2023-10-24T00:08:04.763" v="1294" actId="2696"/>
        <pc:sldMkLst>
          <pc:docMk/>
          <pc:sldMk cId="0" sldId="258"/>
        </pc:sldMkLst>
      </pc:sldChg>
      <pc:sldChg chg="del">
        <pc:chgData name="yusupha Juwara" userId="c5a21a6c2b32cf8e" providerId="LiveId" clId="{E86CE0ED-1CFB-4AE3-AE68-A8114C55393D}" dt="2023-10-24T00:10:11.976" v="1307" actId="2696"/>
        <pc:sldMkLst>
          <pc:docMk/>
          <pc:sldMk cId="0" sldId="259"/>
        </pc:sldMkLst>
      </pc:sldChg>
      <pc:sldChg chg="del">
        <pc:chgData name="yusupha Juwara" userId="c5a21a6c2b32cf8e" providerId="LiveId" clId="{E86CE0ED-1CFB-4AE3-AE68-A8114C55393D}" dt="2023-10-24T00:10:07.002" v="1306" actId="2696"/>
        <pc:sldMkLst>
          <pc:docMk/>
          <pc:sldMk cId="0" sldId="260"/>
        </pc:sldMkLst>
      </pc:sldChg>
      <pc:sldChg chg="del">
        <pc:chgData name="yusupha Juwara" userId="c5a21a6c2b32cf8e" providerId="LiveId" clId="{E86CE0ED-1CFB-4AE3-AE68-A8114C55393D}" dt="2023-10-24T00:10:16.923" v="1308" actId="2696"/>
        <pc:sldMkLst>
          <pc:docMk/>
          <pc:sldMk cId="0" sldId="264"/>
        </pc:sldMkLst>
      </pc:sldChg>
      <pc:sldChg chg="del">
        <pc:chgData name="yusupha Juwara" userId="c5a21a6c2b32cf8e" providerId="LiveId" clId="{E86CE0ED-1CFB-4AE3-AE68-A8114C55393D}" dt="2023-10-24T00:10:03.370" v="1305" actId="2696"/>
        <pc:sldMkLst>
          <pc:docMk/>
          <pc:sldMk cId="932332120" sldId="265"/>
        </pc:sldMkLst>
      </pc:sldChg>
      <pc:sldChg chg="del">
        <pc:chgData name="yusupha Juwara" userId="c5a21a6c2b32cf8e" providerId="LiveId" clId="{E86CE0ED-1CFB-4AE3-AE68-A8114C55393D}" dt="2023-10-24T00:08:21.575" v="1297" actId="2696"/>
        <pc:sldMkLst>
          <pc:docMk/>
          <pc:sldMk cId="853994410" sldId="266"/>
        </pc:sldMkLst>
      </pc:sldChg>
      <pc:sldChg chg="del">
        <pc:chgData name="yusupha Juwara" userId="c5a21a6c2b32cf8e" providerId="LiveId" clId="{E86CE0ED-1CFB-4AE3-AE68-A8114C55393D}" dt="2023-10-24T00:08:08.064" v="1295" actId="2696"/>
        <pc:sldMkLst>
          <pc:docMk/>
          <pc:sldMk cId="3127414802" sldId="267"/>
        </pc:sldMkLst>
      </pc:sldChg>
      <pc:sldChg chg="del">
        <pc:chgData name="yusupha Juwara" userId="c5a21a6c2b32cf8e" providerId="LiveId" clId="{E86CE0ED-1CFB-4AE3-AE68-A8114C55393D}" dt="2023-10-24T00:08:14.736" v="1296" actId="2696"/>
        <pc:sldMkLst>
          <pc:docMk/>
          <pc:sldMk cId="4118952092" sldId="268"/>
        </pc:sldMkLst>
      </pc:sldChg>
      <pc:sldChg chg="del">
        <pc:chgData name="yusupha Juwara" userId="c5a21a6c2b32cf8e" providerId="LiveId" clId="{E86CE0ED-1CFB-4AE3-AE68-A8114C55393D}" dt="2023-10-24T00:09:37.140" v="1301" actId="2696"/>
        <pc:sldMkLst>
          <pc:docMk/>
          <pc:sldMk cId="3030166864" sldId="269"/>
        </pc:sldMkLst>
      </pc:sldChg>
      <pc:sldChg chg="del">
        <pc:chgData name="yusupha Juwara" userId="c5a21a6c2b32cf8e" providerId="LiveId" clId="{E86CE0ED-1CFB-4AE3-AE68-A8114C55393D}" dt="2023-10-24T00:08:30.310" v="1298" actId="2696"/>
        <pc:sldMkLst>
          <pc:docMk/>
          <pc:sldMk cId="1323030912" sldId="270"/>
        </pc:sldMkLst>
      </pc:sldChg>
      <pc:sldChg chg="del">
        <pc:chgData name="yusupha Juwara" userId="c5a21a6c2b32cf8e" providerId="LiveId" clId="{E86CE0ED-1CFB-4AE3-AE68-A8114C55393D}" dt="2023-10-24T00:09:44.779" v="1302" actId="2696"/>
        <pc:sldMkLst>
          <pc:docMk/>
          <pc:sldMk cId="2063621535" sldId="272"/>
        </pc:sldMkLst>
      </pc:sldChg>
      <pc:sldChg chg="del">
        <pc:chgData name="yusupha Juwara" userId="c5a21a6c2b32cf8e" providerId="LiveId" clId="{E86CE0ED-1CFB-4AE3-AE68-A8114C55393D}" dt="2023-10-24T00:09:52.571" v="1303" actId="2696"/>
        <pc:sldMkLst>
          <pc:docMk/>
          <pc:sldMk cId="1224268968" sldId="273"/>
        </pc:sldMkLst>
      </pc:sldChg>
      <pc:sldChg chg="del">
        <pc:chgData name="yusupha Juwara" userId="c5a21a6c2b32cf8e" providerId="LiveId" clId="{E86CE0ED-1CFB-4AE3-AE68-A8114C55393D}" dt="2023-10-24T00:09:59.285" v="1304" actId="2696"/>
        <pc:sldMkLst>
          <pc:docMk/>
          <pc:sldMk cId="2346371927" sldId="274"/>
        </pc:sldMkLst>
      </pc:sldChg>
      <pc:sldChg chg="del">
        <pc:chgData name="yusupha Juwara" userId="c5a21a6c2b32cf8e" providerId="LiveId" clId="{E86CE0ED-1CFB-4AE3-AE68-A8114C55393D}" dt="2023-10-24T00:08:38.808" v="1299" actId="2696"/>
        <pc:sldMkLst>
          <pc:docMk/>
          <pc:sldMk cId="94494719" sldId="275"/>
        </pc:sldMkLst>
      </pc:sldChg>
      <pc:sldChg chg="addSp delSp modSp mod setBg modAnim">
        <pc:chgData name="yusupha Juwara" userId="c5a21a6c2b32cf8e" providerId="LiveId" clId="{E86CE0ED-1CFB-4AE3-AE68-A8114C55393D}" dt="2023-10-21T17:08:17.332" v="423" actId="20577"/>
        <pc:sldMkLst>
          <pc:docMk/>
          <pc:sldMk cId="2234501016" sldId="276"/>
        </pc:sldMkLst>
        <pc:spChg chg="add mod">
          <ac:chgData name="yusupha Juwara" userId="c5a21a6c2b32cf8e" providerId="LiveId" clId="{E86CE0ED-1CFB-4AE3-AE68-A8114C55393D}" dt="2023-10-21T16:25:32.329" v="184"/>
          <ac:spMkLst>
            <pc:docMk/>
            <pc:sldMk cId="2234501016" sldId="276"/>
            <ac:spMk id="2" creationId="{D2D96714-3D67-F82A-8A76-A3D5EEC159F7}"/>
          </ac:spMkLst>
        </pc:spChg>
        <pc:spChg chg="add mod">
          <ac:chgData name="yusupha Juwara" userId="c5a21a6c2b32cf8e" providerId="LiveId" clId="{E86CE0ED-1CFB-4AE3-AE68-A8114C55393D}" dt="2023-10-21T16:25:32.329" v="184"/>
          <ac:spMkLst>
            <pc:docMk/>
            <pc:sldMk cId="2234501016" sldId="276"/>
            <ac:spMk id="3" creationId="{102096C3-856B-59F1-42FB-FFBECBF5E95C}"/>
          </ac:spMkLst>
        </pc:spChg>
        <pc:spChg chg="add mod">
          <ac:chgData name="yusupha Juwara" userId="c5a21a6c2b32cf8e" providerId="LiveId" clId="{E86CE0ED-1CFB-4AE3-AE68-A8114C55393D}" dt="2023-10-21T16:25:32.329" v="184"/>
          <ac:spMkLst>
            <pc:docMk/>
            <pc:sldMk cId="2234501016" sldId="276"/>
            <ac:spMk id="4" creationId="{3D33C506-ED9E-E430-F260-C63F32689BA5}"/>
          </ac:spMkLst>
        </pc:spChg>
        <pc:spChg chg="del mod ord">
          <ac:chgData name="yusupha Juwara" userId="c5a21a6c2b32cf8e" providerId="LiveId" clId="{E86CE0ED-1CFB-4AE3-AE68-A8114C55393D}" dt="2023-10-21T16:25:22.236" v="183" actId="21"/>
          <ac:spMkLst>
            <pc:docMk/>
            <pc:sldMk cId="2234501016" sldId="276"/>
            <ac:spMk id="22530" creationId="{6C135C71-785F-DBC5-E7B2-291BB7E0A7B1}"/>
          </ac:spMkLst>
        </pc:spChg>
        <pc:spChg chg="del mod ord">
          <ac:chgData name="yusupha Juwara" userId="c5a21a6c2b32cf8e" providerId="LiveId" clId="{E86CE0ED-1CFB-4AE3-AE68-A8114C55393D}" dt="2023-10-21T16:25:22.236" v="183" actId="21"/>
          <ac:spMkLst>
            <pc:docMk/>
            <pc:sldMk cId="2234501016" sldId="276"/>
            <ac:spMk id="22531" creationId="{B7FC7358-3DB9-995A-8866-430B31F3233A}"/>
          </ac:spMkLst>
        </pc:spChg>
        <pc:spChg chg="del mod ord">
          <ac:chgData name="yusupha Juwara" userId="c5a21a6c2b32cf8e" providerId="LiveId" clId="{E86CE0ED-1CFB-4AE3-AE68-A8114C55393D}" dt="2023-10-21T16:25:22.236" v="183" actId="21"/>
          <ac:spMkLst>
            <pc:docMk/>
            <pc:sldMk cId="2234501016" sldId="276"/>
            <ac:spMk id="22532" creationId="{35A3EF31-A598-BE65-C959-33A44E91A6DD}"/>
          </ac:spMkLst>
        </pc:spChg>
        <pc:spChg chg="mod">
          <ac:chgData name="yusupha Juwara" userId="c5a21a6c2b32cf8e" providerId="LiveId" clId="{E86CE0ED-1CFB-4AE3-AE68-A8114C55393D}" dt="2023-10-21T16:59:10.016" v="352" actId="14100"/>
          <ac:spMkLst>
            <pc:docMk/>
            <pc:sldMk cId="2234501016" sldId="276"/>
            <ac:spMk id="22533" creationId="{FC550E10-A0A0-DD44-EA77-213899485342}"/>
          </ac:spMkLst>
        </pc:spChg>
        <pc:spChg chg="mod">
          <ac:chgData name="yusupha Juwara" userId="c5a21a6c2b32cf8e" providerId="LiveId" clId="{E86CE0ED-1CFB-4AE3-AE68-A8114C55393D}" dt="2023-10-21T17:08:17.332" v="423" actId="20577"/>
          <ac:spMkLst>
            <pc:docMk/>
            <pc:sldMk cId="2234501016" sldId="276"/>
            <ac:spMk id="22534" creationId="{36F483A2-EFB6-EA83-2C86-7A29034DFA05}"/>
          </ac:spMkLst>
        </pc:spChg>
        <pc:picChg chg="add del mod">
          <ac:chgData name="yusupha Juwara" userId="c5a21a6c2b32cf8e" providerId="LiveId" clId="{E86CE0ED-1CFB-4AE3-AE68-A8114C55393D}" dt="2023-10-21T17:06:01.548" v="359" actId="21"/>
          <ac:picMkLst>
            <pc:docMk/>
            <pc:sldMk cId="2234501016" sldId="276"/>
            <ac:picMk id="1026" creationId="{9E059B0B-2CD3-8286-C0FB-994EF5F2E914}"/>
          </ac:picMkLst>
        </pc:picChg>
        <pc:cxnChg chg="add">
          <ac:chgData name="yusupha Juwara" userId="c5a21a6c2b32cf8e" providerId="LiveId" clId="{E86CE0ED-1CFB-4AE3-AE68-A8114C55393D}" dt="2023-10-21T16:22:52.329" v="181" actId="26606"/>
          <ac:cxnSpMkLst>
            <pc:docMk/>
            <pc:sldMk cId="2234501016" sldId="276"/>
            <ac:cxnSpMk id="22539" creationId="{FC23E3B9-5ABF-58B3-E2B0-E9A5DAA90037}"/>
          </ac:cxnSpMkLst>
        </pc:cxnChg>
      </pc:sldChg>
      <pc:sldChg chg="addSp delSp modSp del mod">
        <pc:chgData name="yusupha Juwara" userId="c5a21a6c2b32cf8e" providerId="LiveId" clId="{E86CE0ED-1CFB-4AE3-AE68-A8114C55393D}" dt="2023-10-26T23:10:40.965" v="1310" actId="2696"/>
        <pc:sldMkLst>
          <pc:docMk/>
          <pc:sldMk cId="2343657098" sldId="277"/>
        </pc:sldMkLst>
        <pc:spChg chg="add mod">
          <ac:chgData name="yusupha Juwara" userId="c5a21a6c2b32cf8e" providerId="LiveId" clId="{E86CE0ED-1CFB-4AE3-AE68-A8114C55393D}" dt="2023-10-26T23:10:38.339" v="1309" actId="1076"/>
          <ac:spMkLst>
            <pc:docMk/>
            <pc:sldMk cId="2343657098" sldId="277"/>
            <ac:spMk id="2" creationId="{91CD6738-70FA-783F-CB71-E8FD6F4185C5}"/>
          </ac:spMkLst>
        </pc:spChg>
        <pc:spChg chg="mod">
          <ac:chgData name="yusupha Juwara" userId="c5a21a6c2b32cf8e" providerId="LiveId" clId="{E86CE0ED-1CFB-4AE3-AE68-A8114C55393D}" dt="2023-10-21T17:17:35.859" v="446" actId="1076"/>
          <ac:spMkLst>
            <pc:docMk/>
            <pc:sldMk cId="2343657098" sldId="277"/>
            <ac:spMk id="18" creationId="{A4EFB305-8C5A-6CFF-517D-707B402A9781}"/>
          </ac:spMkLst>
        </pc:spChg>
        <pc:spChg chg="del mod">
          <ac:chgData name="yusupha Juwara" userId="c5a21a6c2b32cf8e" providerId="LiveId" clId="{E86CE0ED-1CFB-4AE3-AE68-A8114C55393D}" dt="2023-10-21T17:17:09.636" v="441" actId="21"/>
          <ac:spMkLst>
            <pc:docMk/>
            <pc:sldMk cId="2343657098" sldId="277"/>
            <ac:spMk id="19" creationId="{8CFB446E-F207-659E-088E-499C786AB52F}"/>
          </ac:spMkLst>
        </pc:spChg>
        <pc:picChg chg="del mod">
          <ac:chgData name="yusupha Juwara" userId="c5a21a6c2b32cf8e" providerId="LiveId" clId="{E86CE0ED-1CFB-4AE3-AE68-A8114C55393D}" dt="2023-10-21T17:15:30.965" v="425" actId="21"/>
          <ac:picMkLst>
            <pc:docMk/>
            <pc:sldMk cId="2343657098" sldId="277"/>
            <ac:picMk id="20" creationId="{082061E4-4B74-A095-4CDD-D09DA988F46E}"/>
          </ac:picMkLst>
        </pc:picChg>
      </pc:sldChg>
      <pc:sldChg chg="del">
        <pc:chgData name="yusupha Juwara" userId="c5a21a6c2b32cf8e" providerId="LiveId" clId="{E86CE0ED-1CFB-4AE3-AE68-A8114C55393D}" dt="2023-10-24T00:09:13.827" v="1300" actId="2696"/>
        <pc:sldMkLst>
          <pc:docMk/>
          <pc:sldMk cId="91264450" sldId="278"/>
        </pc:sldMkLst>
      </pc:sldChg>
      <pc:sldChg chg="modSp new mod">
        <pc:chgData name="yusupha Juwara" userId="c5a21a6c2b32cf8e" providerId="LiveId" clId="{E86CE0ED-1CFB-4AE3-AE68-A8114C55393D}" dt="2023-10-22T09:35:57.947" v="573" actId="20577"/>
        <pc:sldMkLst>
          <pc:docMk/>
          <pc:sldMk cId="1371020579" sldId="279"/>
        </pc:sldMkLst>
        <pc:spChg chg="mod">
          <ac:chgData name="yusupha Juwara" userId="c5a21a6c2b32cf8e" providerId="LiveId" clId="{E86CE0ED-1CFB-4AE3-AE68-A8114C55393D}" dt="2023-10-21T15:27:34.907" v="52" actId="20577"/>
          <ac:spMkLst>
            <pc:docMk/>
            <pc:sldMk cId="1371020579" sldId="279"/>
            <ac:spMk id="2" creationId="{2A4E36FE-36FA-6BC1-06DB-79EC11D57289}"/>
          </ac:spMkLst>
        </pc:spChg>
        <pc:spChg chg="mod">
          <ac:chgData name="yusupha Juwara" userId="c5a21a6c2b32cf8e" providerId="LiveId" clId="{E86CE0ED-1CFB-4AE3-AE68-A8114C55393D}" dt="2023-10-22T09:35:57.947" v="573" actId="20577"/>
          <ac:spMkLst>
            <pc:docMk/>
            <pc:sldMk cId="1371020579" sldId="279"/>
            <ac:spMk id="3" creationId="{0E83F88A-22F2-A06D-1C0B-CC519CB61F1B}"/>
          </ac:spMkLst>
        </pc:spChg>
      </pc:sldChg>
      <pc:sldChg chg="add del">
        <pc:chgData name="yusupha Juwara" userId="c5a21a6c2b32cf8e" providerId="LiveId" clId="{E86CE0ED-1CFB-4AE3-AE68-A8114C55393D}" dt="2023-10-21T15:27:17.287" v="33" actId="2890"/>
        <pc:sldMkLst>
          <pc:docMk/>
          <pc:sldMk cId="1724808588" sldId="279"/>
        </pc:sldMkLst>
      </pc:sldChg>
      <pc:sldChg chg="modSp new mod">
        <pc:chgData name="yusupha Juwara" userId="c5a21a6c2b32cf8e" providerId="LiveId" clId="{E86CE0ED-1CFB-4AE3-AE68-A8114C55393D}" dt="2023-10-23T16:02:06.737" v="1123" actId="20577"/>
        <pc:sldMkLst>
          <pc:docMk/>
          <pc:sldMk cId="1663366925" sldId="280"/>
        </pc:sldMkLst>
        <pc:spChg chg="mod">
          <ac:chgData name="yusupha Juwara" userId="c5a21a6c2b32cf8e" providerId="LiveId" clId="{E86CE0ED-1CFB-4AE3-AE68-A8114C55393D}" dt="2023-10-22T14:18:33.697" v="590" actId="20577"/>
          <ac:spMkLst>
            <pc:docMk/>
            <pc:sldMk cId="1663366925" sldId="280"/>
            <ac:spMk id="2" creationId="{4BB10C49-9937-7999-B8FB-BD494F61CC3D}"/>
          </ac:spMkLst>
        </pc:spChg>
        <pc:spChg chg="mod">
          <ac:chgData name="yusupha Juwara" userId="c5a21a6c2b32cf8e" providerId="LiveId" clId="{E86CE0ED-1CFB-4AE3-AE68-A8114C55393D}" dt="2023-10-23T16:02:06.737" v="1123" actId="20577"/>
          <ac:spMkLst>
            <pc:docMk/>
            <pc:sldMk cId="1663366925" sldId="280"/>
            <ac:spMk id="3" creationId="{EE647A56-B3BE-C793-B656-46F22E506F30}"/>
          </ac:spMkLst>
        </pc:spChg>
      </pc:sldChg>
      <pc:sldChg chg="modSp add mod">
        <pc:chgData name="yusupha Juwara" userId="c5a21a6c2b32cf8e" providerId="LiveId" clId="{E86CE0ED-1CFB-4AE3-AE68-A8114C55393D}" dt="2023-10-23T16:47:07.813" v="1292" actId="20577"/>
        <pc:sldMkLst>
          <pc:docMk/>
          <pc:sldMk cId="2153944782" sldId="281"/>
        </pc:sldMkLst>
        <pc:spChg chg="mod">
          <ac:chgData name="yusupha Juwara" userId="c5a21a6c2b32cf8e" providerId="LiveId" clId="{E86CE0ED-1CFB-4AE3-AE68-A8114C55393D}" dt="2023-10-23T16:34:27.635" v="1179" actId="1076"/>
          <ac:spMkLst>
            <pc:docMk/>
            <pc:sldMk cId="2153944782" sldId="281"/>
            <ac:spMk id="2" creationId="{4BB10C49-9937-7999-B8FB-BD494F61CC3D}"/>
          </ac:spMkLst>
        </pc:spChg>
        <pc:spChg chg="mod">
          <ac:chgData name="yusupha Juwara" userId="c5a21a6c2b32cf8e" providerId="LiveId" clId="{E86CE0ED-1CFB-4AE3-AE68-A8114C55393D}" dt="2023-10-23T16:47:07.813" v="1292" actId="20577"/>
          <ac:spMkLst>
            <pc:docMk/>
            <pc:sldMk cId="2153944782" sldId="281"/>
            <ac:spMk id="3" creationId="{EE647A56-B3BE-C793-B656-46F22E506F30}"/>
          </ac:spMkLst>
        </pc:spChg>
      </pc:sldChg>
      <pc:sldChg chg="modSp add mod">
        <pc:chgData name="yusupha Juwara" userId="c5a21a6c2b32cf8e" providerId="LiveId" clId="{E86CE0ED-1CFB-4AE3-AE68-A8114C55393D}" dt="2023-10-23T15:16:09.477" v="1106" actId="20577"/>
        <pc:sldMkLst>
          <pc:docMk/>
          <pc:sldMk cId="1744371199" sldId="282"/>
        </pc:sldMkLst>
        <pc:spChg chg="mod">
          <ac:chgData name="yusupha Juwara" userId="c5a21a6c2b32cf8e" providerId="LiveId" clId="{E86CE0ED-1CFB-4AE3-AE68-A8114C55393D}" dt="2023-10-22T22:10:08.948" v="926" actId="20577"/>
          <ac:spMkLst>
            <pc:docMk/>
            <pc:sldMk cId="1744371199" sldId="282"/>
            <ac:spMk id="2" creationId="{4BB10C49-9937-7999-B8FB-BD494F61CC3D}"/>
          </ac:spMkLst>
        </pc:spChg>
        <pc:spChg chg="mod">
          <ac:chgData name="yusupha Juwara" userId="c5a21a6c2b32cf8e" providerId="LiveId" clId="{E86CE0ED-1CFB-4AE3-AE68-A8114C55393D}" dt="2023-10-23T15:16:09.477" v="1106" actId="20577"/>
          <ac:spMkLst>
            <pc:docMk/>
            <pc:sldMk cId="1744371199" sldId="282"/>
            <ac:spMk id="3" creationId="{EE647A56-B3BE-C793-B656-46F22E506F3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E53C1F79-61F6-49B3-16A1-07E159D8D703}"/>
              </a:ext>
            </a:extLst>
          </p:cNvPr>
          <p:cNvSpPr>
            <a:spLocks noGrp="1" noChangeArrowheads="1"/>
          </p:cNvSpPr>
          <p:nvPr>
            <p:ph type="hdr" sz="quarter"/>
          </p:nvPr>
        </p:nvSpPr>
        <p:spPr bwMode="auto">
          <a:xfrm>
            <a:off x="0"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a:defRPr sz="1200">
                <a:solidFill>
                  <a:schemeClr val="tx1"/>
                </a:solidFill>
              </a:defRPr>
            </a:lvl1pPr>
          </a:lstStyle>
          <a:p>
            <a:pPr>
              <a:defRPr/>
            </a:pPr>
            <a:endParaRPr lang="it-IT" altLang="en-US"/>
          </a:p>
        </p:txBody>
      </p:sp>
      <p:sp>
        <p:nvSpPr>
          <p:cNvPr id="3075" name="Rectangle 3">
            <a:extLst>
              <a:ext uri="{FF2B5EF4-FFF2-40B4-BE49-F238E27FC236}">
                <a16:creationId xmlns:a16="http://schemas.microsoft.com/office/drawing/2014/main" id="{7E1CA57D-95B1-94B5-2360-FFBE64857682}"/>
              </a:ext>
            </a:extLst>
          </p:cNvPr>
          <p:cNvSpPr>
            <a:spLocks noGrp="1" noChangeArrowheads="1"/>
          </p:cNvSpPr>
          <p:nvPr>
            <p:ph type="dt" sz="quarter" idx="1"/>
          </p:nvPr>
        </p:nvSpPr>
        <p:spPr bwMode="auto">
          <a:xfrm>
            <a:off x="3886200"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algn="r">
              <a:defRPr sz="1200">
                <a:solidFill>
                  <a:schemeClr val="tx1"/>
                </a:solidFill>
              </a:defRPr>
            </a:lvl1pPr>
          </a:lstStyle>
          <a:p>
            <a:pPr>
              <a:defRPr/>
            </a:pPr>
            <a:endParaRPr lang="it-IT" altLang="en-US"/>
          </a:p>
        </p:txBody>
      </p:sp>
      <p:sp>
        <p:nvSpPr>
          <p:cNvPr id="3076" name="Rectangle 4">
            <a:extLst>
              <a:ext uri="{FF2B5EF4-FFF2-40B4-BE49-F238E27FC236}">
                <a16:creationId xmlns:a16="http://schemas.microsoft.com/office/drawing/2014/main" id="{58A952B7-CBA9-A194-BE16-B8516EBAA27F}"/>
              </a:ext>
            </a:extLst>
          </p:cNvPr>
          <p:cNvSpPr>
            <a:spLocks noGrp="1" noChangeArrowheads="1"/>
          </p:cNvSpPr>
          <p:nvPr>
            <p:ph type="ftr" sz="quarter" idx="2"/>
          </p:nvPr>
        </p:nvSpPr>
        <p:spPr bwMode="auto">
          <a:xfrm>
            <a:off x="0" y="8686800"/>
            <a:ext cx="2971800" cy="457200"/>
          </a:xfrm>
          <a:prstGeom prst="rect">
            <a:avLst/>
          </a:prstGeom>
          <a:noFill/>
          <a:ln>
            <a:noFill/>
          </a:ln>
        </p:spPr>
        <p:txBody>
          <a:bodyPr vert="horz" wrap="square" lIns="91440" tIns="45720" rIns="91440" bIns="45720" numCol="1" anchor="b" anchorCtr="0" compatLnSpc="1">
            <a:prstTxWarp prst="textNoShape">
              <a:avLst/>
            </a:prstTxWarp>
          </a:bodyPr>
          <a:lstStyle>
            <a:lvl1pPr>
              <a:defRPr sz="1200">
                <a:solidFill>
                  <a:schemeClr val="tx1"/>
                </a:solidFill>
              </a:defRPr>
            </a:lvl1pPr>
          </a:lstStyle>
          <a:p>
            <a:pPr>
              <a:defRPr/>
            </a:pPr>
            <a:endParaRPr lang="it-IT" altLang="en-US"/>
          </a:p>
        </p:txBody>
      </p:sp>
      <p:sp>
        <p:nvSpPr>
          <p:cNvPr id="3077" name="Rectangle 5">
            <a:extLst>
              <a:ext uri="{FF2B5EF4-FFF2-40B4-BE49-F238E27FC236}">
                <a16:creationId xmlns:a16="http://schemas.microsoft.com/office/drawing/2014/main" id="{29DF79BF-FABB-7AF7-C4E3-E37C8731ADB4}"/>
              </a:ext>
            </a:extLst>
          </p:cNvPr>
          <p:cNvSpPr>
            <a:spLocks noGrp="1" noChangeArrowheads="1"/>
          </p:cNvSpPr>
          <p:nvPr>
            <p:ph type="sldNum" sz="quarter" idx="3"/>
          </p:nvPr>
        </p:nvSpPr>
        <p:spPr bwMode="auto">
          <a:xfrm>
            <a:off x="3886200" y="8686800"/>
            <a:ext cx="2971800" cy="457200"/>
          </a:xfrm>
          <a:prstGeom prst="rect">
            <a:avLst/>
          </a:prstGeom>
          <a:noFill/>
          <a:ln>
            <a:noFill/>
          </a:ln>
        </p:spPr>
        <p:txBody>
          <a:bodyPr vert="horz" wrap="square" lIns="91440" tIns="45720" rIns="91440" bIns="45720" numCol="1" anchor="b" anchorCtr="0" compatLnSpc="1">
            <a:prstTxWarp prst="textNoShape">
              <a:avLst/>
            </a:prstTxWarp>
          </a:bodyPr>
          <a:lstStyle>
            <a:lvl1pPr algn="r">
              <a:defRPr sz="1200" smtClean="0">
                <a:solidFill>
                  <a:schemeClr val="tx1"/>
                </a:solidFill>
              </a:defRPr>
            </a:lvl1pPr>
          </a:lstStyle>
          <a:p>
            <a:pPr>
              <a:defRPr/>
            </a:pPr>
            <a:fld id="{58B662B2-01DF-4830-8C4C-329253AFB8B4}" type="slidenum">
              <a:rPr lang="it-IT" altLang="en-US"/>
              <a:pPr>
                <a:defRPr/>
              </a:pPr>
              <a:t>‹#›</a:t>
            </a:fld>
            <a:endParaRPr lang="it-IT"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09C94E99-3774-6645-E958-ECB18E953368}"/>
              </a:ext>
            </a:extLst>
          </p:cNvPr>
          <p:cNvSpPr>
            <a:spLocks noGrp="1" noChangeArrowheads="1"/>
          </p:cNvSpPr>
          <p:nvPr>
            <p:ph type="hdr" sz="quarter"/>
          </p:nvPr>
        </p:nvSpPr>
        <p:spPr bwMode="auto">
          <a:xfrm>
            <a:off x="0"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a:defRPr sz="1200">
                <a:solidFill>
                  <a:schemeClr val="tx1"/>
                </a:solidFill>
              </a:defRPr>
            </a:lvl1pPr>
          </a:lstStyle>
          <a:p>
            <a:pPr>
              <a:defRPr/>
            </a:pPr>
            <a:endParaRPr lang="it-IT" altLang="en-US"/>
          </a:p>
        </p:txBody>
      </p:sp>
      <p:sp>
        <p:nvSpPr>
          <p:cNvPr id="5123" name="Rectangle 3">
            <a:extLst>
              <a:ext uri="{FF2B5EF4-FFF2-40B4-BE49-F238E27FC236}">
                <a16:creationId xmlns:a16="http://schemas.microsoft.com/office/drawing/2014/main" id="{F72E87A7-C9BB-5A0B-14E6-8FEABA3B434E}"/>
              </a:ext>
            </a:extLst>
          </p:cNvPr>
          <p:cNvSpPr>
            <a:spLocks noGrp="1" noChangeArrowheads="1"/>
          </p:cNvSpPr>
          <p:nvPr>
            <p:ph type="dt" idx="1"/>
          </p:nvPr>
        </p:nvSpPr>
        <p:spPr bwMode="auto">
          <a:xfrm>
            <a:off x="3886200"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algn="r">
              <a:defRPr sz="1200">
                <a:solidFill>
                  <a:schemeClr val="tx1"/>
                </a:solidFill>
              </a:defRPr>
            </a:lvl1pPr>
          </a:lstStyle>
          <a:p>
            <a:pPr>
              <a:defRPr/>
            </a:pPr>
            <a:endParaRPr lang="it-IT" altLang="en-US"/>
          </a:p>
        </p:txBody>
      </p:sp>
      <p:sp>
        <p:nvSpPr>
          <p:cNvPr id="16388" name="Rectangle 4">
            <a:extLst>
              <a:ext uri="{FF2B5EF4-FFF2-40B4-BE49-F238E27FC236}">
                <a16:creationId xmlns:a16="http://schemas.microsoft.com/office/drawing/2014/main" id="{C8C8C261-1FD0-A292-00B8-1593BA71C397}"/>
              </a:ext>
            </a:extLst>
          </p:cNvPr>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25" name="Rectangle 5">
            <a:extLst>
              <a:ext uri="{FF2B5EF4-FFF2-40B4-BE49-F238E27FC236}">
                <a16:creationId xmlns:a16="http://schemas.microsoft.com/office/drawing/2014/main" id="{E2A266EC-8261-9460-323C-106C6DAF9A83}"/>
              </a:ext>
            </a:extLst>
          </p:cNvPr>
          <p:cNvSpPr>
            <a:spLocks noGrp="1" noChangeArrowheads="1"/>
          </p:cNvSpPr>
          <p:nvPr>
            <p:ph type="body" sz="quarter" idx="3"/>
          </p:nvPr>
        </p:nvSpPr>
        <p:spPr bwMode="auto">
          <a:xfrm>
            <a:off x="914400" y="4343400"/>
            <a:ext cx="5029200" cy="4114800"/>
          </a:xfrm>
          <a:prstGeom prst="rect">
            <a:avLst/>
          </a:prstGeom>
          <a:noFill/>
          <a:ln>
            <a:noFill/>
          </a:ln>
        </p:spPr>
        <p:txBody>
          <a:bodyPr vert="horz" wrap="square" lIns="91440" tIns="45720" rIns="91440" bIns="45720" numCol="1" anchor="t" anchorCtr="0" compatLnSpc="1">
            <a:prstTxWarp prst="textNoShape">
              <a:avLst/>
            </a:prstTxWarp>
          </a:bodyPr>
          <a:lstStyle/>
          <a:p>
            <a:pPr lvl="0"/>
            <a:r>
              <a:rPr lang="it-IT" altLang="en-US" noProof="0"/>
              <a:t>Fare clic per modificare gli stili del testo dello schema</a:t>
            </a:r>
          </a:p>
          <a:p>
            <a:pPr lvl="1"/>
            <a:r>
              <a:rPr lang="it-IT" altLang="en-US" noProof="0"/>
              <a:t>Secondo livello</a:t>
            </a:r>
          </a:p>
          <a:p>
            <a:pPr lvl="2"/>
            <a:r>
              <a:rPr lang="it-IT" altLang="en-US" noProof="0"/>
              <a:t>Terzo livello</a:t>
            </a:r>
          </a:p>
          <a:p>
            <a:pPr lvl="3"/>
            <a:r>
              <a:rPr lang="it-IT" altLang="en-US" noProof="0"/>
              <a:t>Quarto livello</a:t>
            </a:r>
          </a:p>
          <a:p>
            <a:pPr lvl="4"/>
            <a:r>
              <a:rPr lang="it-IT" altLang="en-US" noProof="0"/>
              <a:t>Quinto livello</a:t>
            </a:r>
          </a:p>
        </p:txBody>
      </p:sp>
      <p:sp>
        <p:nvSpPr>
          <p:cNvPr id="5126" name="Rectangle 6">
            <a:extLst>
              <a:ext uri="{FF2B5EF4-FFF2-40B4-BE49-F238E27FC236}">
                <a16:creationId xmlns:a16="http://schemas.microsoft.com/office/drawing/2014/main" id="{92DB6D1C-5925-1C1A-F8BA-1758E4E2C4D9}"/>
              </a:ext>
            </a:extLst>
          </p:cNvPr>
          <p:cNvSpPr>
            <a:spLocks noGrp="1" noChangeArrowheads="1"/>
          </p:cNvSpPr>
          <p:nvPr>
            <p:ph type="ftr" sz="quarter" idx="4"/>
          </p:nvPr>
        </p:nvSpPr>
        <p:spPr bwMode="auto">
          <a:xfrm>
            <a:off x="0" y="8686800"/>
            <a:ext cx="2971800" cy="457200"/>
          </a:xfrm>
          <a:prstGeom prst="rect">
            <a:avLst/>
          </a:prstGeom>
          <a:noFill/>
          <a:ln>
            <a:noFill/>
          </a:ln>
        </p:spPr>
        <p:txBody>
          <a:bodyPr vert="horz" wrap="square" lIns="91440" tIns="45720" rIns="91440" bIns="45720" numCol="1" anchor="b" anchorCtr="0" compatLnSpc="1">
            <a:prstTxWarp prst="textNoShape">
              <a:avLst/>
            </a:prstTxWarp>
          </a:bodyPr>
          <a:lstStyle>
            <a:lvl1pPr>
              <a:defRPr sz="1200">
                <a:solidFill>
                  <a:schemeClr val="tx1"/>
                </a:solidFill>
              </a:defRPr>
            </a:lvl1pPr>
          </a:lstStyle>
          <a:p>
            <a:pPr>
              <a:defRPr/>
            </a:pPr>
            <a:endParaRPr lang="it-IT" altLang="en-US"/>
          </a:p>
        </p:txBody>
      </p:sp>
      <p:sp>
        <p:nvSpPr>
          <p:cNvPr id="5127" name="Rectangle 7">
            <a:extLst>
              <a:ext uri="{FF2B5EF4-FFF2-40B4-BE49-F238E27FC236}">
                <a16:creationId xmlns:a16="http://schemas.microsoft.com/office/drawing/2014/main" id="{B40690AF-B43F-F8BA-A5F0-F1A030A6D307}"/>
              </a:ext>
            </a:extLst>
          </p:cNvPr>
          <p:cNvSpPr>
            <a:spLocks noGrp="1" noChangeArrowheads="1"/>
          </p:cNvSpPr>
          <p:nvPr>
            <p:ph type="sldNum" sz="quarter" idx="5"/>
          </p:nvPr>
        </p:nvSpPr>
        <p:spPr bwMode="auto">
          <a:xfrm>
            <a:off x="3886200" y="8686800"/>
            <a:ext cx="2971800" cy="457200"/>
          </a:xfrm>
          <a:prstGeom prst="rect">
            <a:avLst/>
          </a:prstGeom>
          <a:noFill/>
          <a:ln>
            <a:noFill/>
          </a:ln>
        </p:spPr>
        <p:txBody>
          <a:bodyPr vert="horz" wrap="square" lIns="91440" tIns="45720" rIns="91440" bIns="45720" numCol="1" anchor="b" anchorCtr="0" compatLnSpc="1">
            <a:prstTxWarp prst="textNoShape">
              <a:avLst/>
            </a:prstTxWarp>
          </a:bodyPr>
          <a:lstStyle>
            <a:lvl1pPr algn="r">
              <a:defRPr sz="1200" smtClean="0">
                <a:solidFill>
                  <a:schemeClr val="tx1"/>
                </a:solidFill>
              </a:defRPr>
            </a:lvl1pPr>
          </a:lstStyle>
          <a:p>
            <a:pPr>
              <a:defRPr/>
            </a:pPr>
            <a:fld id="{BB7570D6-6C2F-42D0-AA94-6AD8772B62B9}" type="slidenum">
              <a:rPr lang="it-IT" altLang="en-US"/>
              <a:pPr>
                <a:defRPr/>
              </a:pPr>
              <a:t>‹#›</a:t>
            </a:fld>
            <a:endParaRPr lang="it-IT"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a:extLst>
              <a:ext uri="{FF2B5EF4-FFF2-40B4-BE49-F238E27FC236}">
                <a16:creationId xmlns:a16="http://schemas.microsoft.com/office/drawing/2014/main" id="{1D9081E5-29FF-BAFC-F55E-7AAA78476CD8}"/>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defRPr sz="900">
                <a:solidFill>
                  <a:schemeClr val="bg1"/>
                </a:solidFill>
                <a:latin typeface="Arial" panose="020B0604020202020204" pitchFamily="34" charset="0"/>
                <a:ea typeface="ＭＳ Ｐゴシック" panose="020B0600070205080204" pitchFamily="34" charset="-128"/>
              </a:defRPr>
            </a:lvl1pPr>
            <a:lvl2pPr marL="742950" indent="-285750">
              <a:defRPr sz="900">
                <a:solidFill>
                  <a:schemeClr val="bg1"/>
                </a:solidFill>
                <a:latin typeface="Arial" panose="020B0604020202020204" pitchFamily="34" charset="0"/>
                <a:ea typeface="ＭＳ Ｐゴシック" panose="020B0600070205080204" pitchFamily="34" charset="-128"/>
              </a:defRPr>
            </a:lvl2pPr>
            <a:lvl3pPr marL="1143000" indent="-228600">
              <a:defRPr sz="900">
                <a:solidFill>
                  <a:schemeClr val="bg1"/>
                </a:solidFill>
                <a:latin typeface="Arial" panose="020B0604020202020204" pitchFamily="34" charset="0"/>
                <a:ea typeface="ＭＳ Ｐゴシック" panose="020B0600070205080204" pitchFamily="34" charset="-128"/>
              </a:defRPr>
            </a:lvl3pPr>
            <a:lvl4pPr marL="1600200" indent="-228600">
              <a:defRPr sz="900">
                <a:solidFill>
                  <a:schemeClr val="bg1"/>
                </a:solidFill>
                <a:latin typeface="Arial" panose="020B0604020202020204" pitchFamily="34" charset="0"/>
                <a:ea typeface="ＭＳ Ｐゴシック" panose="020B0600070205080204" pitchFamily="34" charset="-128"/>
              </a:defRPr>
            </a:lvl4pPr>
            <a:lvl5pPr marL="2057400" indent="-228600">
              <a:defRPr sz="900">
                <a:solidFill>
                  <a:schemeClr val="bg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9pPr>
          </a:lstStyle>
          <a:p>
            <a:fld id="{343BF00F-EEDA-46CD-8419-BBA67C07FA66}" type="slidenum">
              <a:rPr lang="it-IT" altLang="en-US" sz="1200">
                <a:solidFill>
                  <a:schemeClr val="tx1"/>
                </a:solidFill>
              </a:rPr>
              <a:pPr/>
              <a:t>1</a:t>
            </a:fld>
            <a:endParaRPr lang="it-IT" altLang="en-US" sz="1200">
              <a:solidFill>
                <a:schemeClr val="tx1"/>
              </a:solidFill>
            </a:endParaRPr>
          </a:p>
        </p:txBody>
      </p:sp>
      <p:sp>
        <p:nvSpPr>
          <p:cNvPr id="19459" name="Rectangle 2">
            <a:extLst>
              <a:ext uri="{FF2B5EF4-FFF2-40B4-BE49-F238E27FC236}">
                <a16:creationId xmlns:a16="http://schemas.microsoft.com/office/drawing/2014/main" id="{8A78A019-2A89-3A53-427E-74EBE9908AE7}"/>
              </a:ext>
            </a:extLst>
          </p:cNvPr>
          <p:cNvSpPr>
            <a:spLocks noGrp="1" noRot="1" noChangeAspect="1" noChangeArrowheads="1" noTextEdit="1"/>
          </p:cNvSpPr>
          <p:nvPr>
            <p:ph type="sldImg"/>
          </p:nvPr>
        </p:nvSpPr>
        <p:spPr>
          <a:xfrm>
            <a:off x="1143000" y="685800"/>
            <a:ext cx="4572000" cy="3429000"/>
          </a:xfrm>
          <a:ln/>
        </p:spPr>
      </p:sp>
      <p:sp>
        <p:nvSpPr>
          <p:cNvPr id="19460" name="Rectangle 3">
            <a:extLst>
              <a:ext uri="{FF2B5EF4-FFF2-40B4-BE49-F238E27FC236}">
                <a16:creationId xmlns:a16="http://schemas.microsoft.com/office/drawing/2014/main" id="{D1183BFD-C4C8-5DFB-A797-652E08EB21F5}"/>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a:extLst>
              <a:ext uri="{FF2B5EF4-FFF2-40B4-BE49-F238E27FC236}">
                <a16:creationId xmlns:a16="http://schemas.microsoft.com/office/drawing/2014/main" id="{3B539755-315E-4EE5-6F16-F0671A68D2F9}"/>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defRPr sz="900">
                <a:solidFill>
                  <a:schemeClr val="bg1"/>
                </a:solidFill>
                <a:latin typeface="Arial" panose="020B0604020202020204" pitchFamily="34" charset="0"/>
                <a:ea typeface="ＭＳ Ｐゴシック" panose="020B0600070205080204" pitchFamily="34" charset="-128"/>
              </a:defRPr>
            </a:lvl1pPr>
            <a:lvl2pPr marL="742950" indent="-285750">
              <a:defRPr sz="900">
                <a:solidFill>
                  <a:schemeClr val="bg1"/>
                </a:solidFill>
                <a:latin typeface="Arial" panose="020B0604020202020204" pitchFamily="34" charset="0"/>
                <a:ea typeface="ＭＳ Ｐゴシック" panose="020B0600070205080204" pitchFamily="34" charset="-128"/>
              </a:defRPr>
            </a:lvl2pPr>
            <a:lvl3pPr marL="1143000" indent="-228600">
              <a:defRPr sz="900">
                <a:solidFill>
                  <a:schemeClr val="bg1"/>
                </a:solidFill>
                <a:latin typeface="Arial" panose="020B0604020202020204" pitchFamily="34" charset="0"/>
                <a:ea typeface="ＭＳ Ｐゴシック" panose="020B0600070205080204" pitchFamily="34" charset="-128"/>
              </a:defRPr>
            </a:lvl3pPr>
            <a:lvl4pPr marL="1600200" indent="-228600">
              <a:defRPr sz="900">
                <a:solidFill>
                  <a:schemeClr val="bg1"/>
                </a:solidFill>
                <a:latin typeface="Arial" panose="020B0604020202020204" pitchFamily="34" charset="0"/>
                <a:ea typeface="ＭＳ Ｐゴシック" panose="020B0600070205080204" pitchFamily="34" charset="-128"/>
              </a:defRPr>
            </a:lvl4pPr>
            <a:lvl5pPr marL="2057400" indent="-228600">
              <a:defRPr sz="900">
                <a:solidFill>
                  <a:schemeClr val="bg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9pPr>
          </a:lstStyle>
          <a:p>
            <a:fld id="{BEEDA834-A3EE-4CE2-857A-3CF6155570B8}" type="slidenum">
              <a:rPr lang="it-IT" altLang="en-US" sz="1200">
                <a:solidFill>
                  <a:schemeClr val="tx1"/>
                </a:solidFill>
              </a:rPr>
              <a:pPr/>
              <a:t>2</a:t>
            </a:fld>
            <a:endParaRPr lang="it-IT" altLang="en-US" sz="1200">
              <a:solidFill>
                <a:schemeClr val="tx1"/>
              </a:solidFill>
            </a:endParaRPr>
          </a:p>
        </p:txBody>
      </p:sp>
      <p:sp>
        <p:nvSpPr>
          <p:cNvPr id="23555" name="Rectangle 2">
            <a:extLst>
              <a:ext uri="{FF2B5EF4-FFF2-40B4-BE49-F238E27FC236}">
                <a16:creationId xmlns:a16="http://schemas.microsoft.com/office/drawing/2014/main" id="{338ADFE6-ED4F-A468-E54F-1E0B6AE2C5EE}"/>
              </a:ext>
            </a:extLst>
          </p:cNvPr>
          <p:cNvSpPr>
            <a:spLocks noGrp="1" noRot="1" noChangeAspect="1" noChangeArrowheads="1" noTextEdit="1"/>
          </p:cNvSpPr>
          <p:nvPr>
            <p:ph type="sldImg"/>
          </p:nvPr>
        </p:nvSpPr>
        <p:spPr>
          <a:xfrm>
            <a:off x="1143000" y="685800"/>
            <a:ext cx="4572000" cy="3429000"/>
          </a:xfrm>
          <a:ln/>
        </p:spPr>
      </p:sp>
      <p:sp>
        <p:nvSpPr>
          <p:cNvPr id="23556" name="Rectangle 3">
            <a:extLst>
              <a:ext uri="{FF2B5EF4-FFF2-40B4-BE49-F238E27FC236}">
                <a16:creationId xmlns:a16="http://schemas.microsoft.com/office/drawing/2014/main" id="{87F225EE-F4F7-A626-21E1-5981270B3229}"/>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1254349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FAD5E3B-2DA0-180C-0AC8-17AB6D2BFF16}"/>
              </a:ext>
            </a:extLst>
          </p:cNvPr>
          <p:cNvSpPr>
            <a:spLocks noGrp="1"/>
          </p:cNvSpPr>
          <p:nvPr>
            <p:ph type="dt" sz="half" idx="10"/>
          </p:nvPr>
        </p:nvSpPr>
        <p:spPr/>
        <p:txBody>
          <a:bodyPr/>
          <a:lstStyle>
            <a:lvl1pPr>
              <a:defRPr smtClean="0"/>
            </a:lvl1pPr>
          </a:lstStyle>
          <a:p>
            <a:pPr>
              <a:defRPr/>
            </a:pPr>
            <a:fld id="{DBD2C2B4-1AA6-4EA7-A0BC-E6E156D7C3BA}" type="datetime1">
              <a:rPr lang="en-US" altLang="en-US" smtClean="0"/>
              <a:t>10/26/2023</a:t>
            </a:fld>
            <a:endParaRPr lang="it-IT" altLang="en-US"/>
          </a:p>
        </p:txBody>
      </p:sp>
      <p:sp>
        <p:nvSpPr>
          <p:cNvPr id="5" name="Footer Placeholder 4">
            <a:extLst>
              <a:ext uri="{FF2B5EF4-FFF2-40B4-BE49-F238E27FC236}">
                <a16:creationId xmlns:a16="http://schemas.microsoft.com/office/drawing/2014/main" id="{372B91E2-E033-7AA5-A76C-40AA9AAF1BF6}"/>
              </a:ext>
            </a:extLst>
          </p:cNvPr>
          <p:cNvSpPr>
            <a:spLocks noGrp="1"/>
          </p:cNvSpPr>
          <p:nvPr>
            <p:ph type="ftr" sz="quarter" idx="11"/>
          </p:nvPr>
        </p:nvSpPr>
        <p:spPr/>
        <p:txBody>
          <a:bodyPr/>
          <a:lstStyle>
            <a:lvl1pPr>
              <a:defRPr/>
            </a:lvl1pPr>
          </a:lstStyle>
          <a:p>
            <a:pPr>
              <a:defRPr/>
            </a:pPr>
            <a:r>
              <a:rPr lang="en-US" altLang="en-US"/>
              <a:t>Software Analysis, Design, and Implementation</a:t>
            </a:r>
            <a:endParaRPr lang="it-IT" altLang="en-US"/>
          </a:p>
        </p:txBody>
      </p:sp>
      <p:sp>
        <p:nvSpPr>
          <p:cNvPr id="6" name="Slide Number Placeholder 5">
            <a:extLst>
              <a:ext uri="{FF2B5EF4-FFF2-40B4-BE49-F238E27FC236}">
                <a16:creationId xmlns:a16="http://schemas.microsoft.com/office/drawing/2014/main" id="{8CFD651B-90EB-24F4-F329-ECB6DBD3C39C}"/>
              </a:ext>
            </a:extLst>
          </p:cNvPr>
          <p:cNvSpPr>
            <a:spLocks noGrp="1"/>
          </p:cNvSpPr>
          <p:nvPr>
            <p:ph type="sldNum" sz="quarter" idx="12"/>
          </p:nvPr>
        </p:nvSpPr>
        <p:spPr/>
        <p:txBody>
          <a:bodyPr/>
          <a:lstStyle>
            <a:lvl1pPr>
              <a:defRPr/>
            </a:lvl1pPr>
          </a:lstStyle>
          <a:p>
            <a:pPr>
              <a:defRPr/>
            </a:pPr>
            <a:r>
              <a:rPr lang="it-IT" altLang="en-US"/>
              <a:t>Pagina </a:t>
            </a:r>
            <a:fld id="{CE18042F-0BC8-4DB0-865A-9DE7DDF25965}" type="slidenum">
              <a:rPr lang="it-IT" altLang="en-US" smtClean="0"/>
              <a:pPr>
                <a:defRPr/>
              </a:pPr>
              <a:t>‹#›</a:t>
            </a:fld>
            <a:endParaRPr lang="it-IT" altLang="en-US"/>
          </a:p>
        </p:txBody>
      </p:sp>
    </p:spTree>
    <p:extLst>
      <p:ext uri="{BB962C8B-B14F-4D97-AF65-F5344CB8AC3E}">
        <p14:creationId xmlns:p14="http://schemas.microsoft.com/office/powerpoint/2010/main" val="432667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9"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7"/>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9"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B7ECB6-1AE7-4D26-2BA9-998003CA6250}"/>
              </a:ext>
            </a:extLst>
          </p:cNvPr>
          <p:cNvSpPr>
            <a:spLocks noGrp="1"/>
          </p:cNvSpPr>
          <p:nvPr>
            <p:ph type="dt" sz="half" idx="10"/>
          </p:nvPr>
        </p:nvSpPr>
        <p:spPr/>
        <p:txBody>
          <a:bodyPr/>
          <a:lstStyle>
            <a:lvl1pPr>
              <a:defRPr smtClean="0"/>
            </a:lvl1pPr>
          </a:lstStyle>
          <a:p>
            <a:pPr>
              <a:defRPr/>
            </a:pPr>
            <a:fld id="{1D5E0F91-EF75-473F-81AD-EFBD6709E5A7}" type="datetime1">
              <a:rPr lang="en-US" altLang="en-US" smtClean="0"/>
              <a:t>10/26/2023</a:t>
            </a:fld>
            <a:endParaRPr lang="it-IT" altLang="en-US"/>
          </a:p>
        </p:txBody>
      </p:sp>
      <p:sp>
        <p:nvSpPr>
          <p:cNvPr id="6" name="Footer Placeholder 5">
            <a:extLst>
              <a:ext uri="{FF2B5EF4-FFF2-40B4-BE49-F238E27FC236}">
                <a16:creationId xmlns:a16="http://schemas.microsoft.com/office/drawing/2014/main" id="{27711F41-13D2-ADAD-7B77-936173E398D5}"/>
              </a:ext>
            </a:extLst>
          </p:cNvPr>
          <p:cNvSpPr>
            <a:spLocks noGrp="1"/>
          </p:cNvSpPr>
          <p:nvPr>
            <p:ph type="ftr" sz="quarter" idx="11"/>
          </p:nvPr>
        </p:nvSpPr>
        <p:spPr/>
        <p:txBody>
          <a:bodyPr/>
          <a:lstStyle>
            <a:lvl1pPr>
              <a:defRPr/>
            </a:lvl1pPr>
          </a:lstStyle>
          <a:p>
            <a:pPr>
              <a:defRPr/>
            </a:pPr>
            <a:r>
              <a:rPr lang="en-US" altLang="en-US"/>
              <a:t>Software Analysis, Design, and Implementation</a:t>
            </a:r>
            <a:endParaRPr lang="it-IT" altLang="en-US"/>
          </a:p>
        </p:txBody>
      </p:sp>
      <p:sp>
        <p:nvSpPr>
          <p:cNvPr id="7" name="Slide Number Placeholder 6">
            <a:extLst>
              <a:ext uri="{FF2B5EF4-FFF2-40B4-BE49-F238E27FC236}">
                <a16:creationId xmlns:a16="http://schemas.microsoft.com/office/drawing/2014/main" id="{D65D721F-2894-F861-CF7E-F799C5BED91D}"/>
              </a:ext>
            </a:extLst>
          </p:cNvPr>
          <p:cNvSpPr>
            <a:spLocks noGrp="1"/>
          </p:cNvSpPr>
          <p:nvPr>
            <p:ph type="sldNum" sz="quarter" idx="12"/>
          </p:nvPr>
        </p:nvSpPr>
        <p:spPr/>
        <p:txBody>
          <a:bodyPr/>
          <a:lstStyle>
            <a:lvl1pPr>
              <a:defRPr/>
            </a:lvl1pPr>
          </a:lstStyle>
          <a:p>
            <a:pPr>
              <a:defRPr/>
            </a:pPr>
            <a:r>
              <a:rPr lang="it-IT" altLang="en-US"/>
              <a:t>Pagina </a:t>
            </a:r>
            <a:fld id="{A587A5A9-75A9-484C-8668-D5705B802B66}" type="slidenum">
              <a:rPr lang="it-IT" altLang="en-US" smtClean="0"/>
              <a:pPr>
                <a:defRPr/>
              </a:pPr>
              <a:t>‹#›</a:t>
            </a:fld>
            <a:endParaRPr lang="it-IT" altLang="en-US"/>
          </a:p>
        </p:txBody>
      </p:sp>
    </p:spTree>
    <p:extLst>
      <p:ext uri="{BB962C8B-B14F-4D97-AF65-F5344CB8AC3E}">
        <p14:creationId xmlns:p14="http://schemas.microsoft.com/office/powerpoint/2010/main" val="33289005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868C85-66FD-F802-99A9-CB386DD5CEDA}"/>
              </a:ext>
            </a:extLst>
          </p:cNvPr>
          <p:cNvSpPr>
            <a:spLocks noGrp="1"/>
          </p:cNvSpPr>
          <p:nvPr>
            <p:ph type="dt" sz="half" idx="10"/>
          </p:nvPr>
        </p:nvSpPr>
        <p:spPr/>
        <p:txBody>
          <a:bodyPr/>
          <a:lstStyle>
            <a:lvl1pPr>
              <a:defRPr smtClean="0"/>
            </a:lvl1pPr>
          </a:lstStyle>
          <a:p>
            <a:pPr>
              <a:defRPr/>
            </a:pPr>
            <a:fld id="{3949F800-6E0A-4A38-8291-6A16EAEBA898}" type="datetime1">
              <a:rPr lang="en-US" altLang="en-US" smtClean="0"/>
              <a:t>10/26/2023</a:t>
            </a:fld>
            <a:endParaRPr lang="it-IT" altLang="en-US"/>
          </a:p>
        </p:txBody>
      </p:sp>
      <p:sp>
        <p:nvSpPr>
          <p:cNvPr id="5" name="Footer Placeholder 4">
            <a:extLst>
              <a:ext uri="{FF2B5EF4-FFF2-40B4-BE49-F238E27FC236}">
                <a16:creationId xmlns:a16="http://schemas.microsoft.com/office/drawing/2014/main" id="{D62387EA-5EC9-F540-6907-3CD55196A7A1}"/>
              </a:ext>
            </a:extLst>
          </p:cNvPr>
          <p:cNvSpPr>
            <a:spLocks noGrp="1"/>
          </p:cNvSpPr>
          <p:nvPr>
            <p:ph type="ftr" sz="quarter" idx="11"/>
          </p:nvPr>
        </p:nvSpPr>
        <p:spPr/>
        <p:txBody>
          <a:bodyPr/>
          <a:lstStyle>
            <a:lvl1pPr>
              <a:defRPr/>
            </a:lvl1pPr>
          </a:lstStyle>
          <a:p>
            <a:pPr>
              <a:defRPr/>
            </a:pPr>
            <a:r>
              <a:rPr lang="en-US" altLang="en-US"/>
              <a:t>Software Analysis, Design, and Implementation</a:t>
            </a:r>
            <a:endParaRPr lang="it-IT" altLang="en-US"/>
          </a:p>
        </p:txBody>
      </p:sp>
      <p:sp>
        <p:nvSpPr>
          <p:cNvPr id="6" name="Slide Number Placeholder 5">
            <a:extLst>
              <a:ext uri="{FF2B5EF4-FFF2-40B4-BE49-F238E27FC236}">
                <a16:creationId xmlns:a16="http://schemas.microsoft.com/office/drawing/2014/main" id="{A77909B3-5F27-5F95-4FFF-052956088E16}"/>
              </a:ext>
            </a:extLst>
          </p:cNvPr>
          <p:cNvSpPr>
            <a:spLocks noGrp="1"/>
          </p:cNvSpPr>
          <p:nvPr>
            <p:ph type="sldNum" sz="quarter" idx="12"/>
          </p:nvPr>
        </p:nvSpPr>
        <p:spPr/>
        <p:txBody>
          <a:bodyPr/>
          <a:lstStyle>
            <a:lvl1pPr>
              <a:defRPr/>
            </a:lvl1pPr>
          </a:lstStyle>
          <a:p>
            <a:pPr>
              <a:defRPr/>
            </a:pPr>
            <a:r>
              <a:rPr lang="it-IT" altLang="en-US"/>
              <a:t>Pagina </a:t>
            </a:r>
            <a:fld id="{91C6B296-A9EB-4C8E-8216-EBDCE5CE3A1C}" type="slidenum">
              <a:rPr lang="it-IT" altLang="en-US" smtClean="0"/>
              <a:pPr>
                <a:defRPr/>
              </a:pPr>
              <a:t>‹#›</a:t>
            </a:fld>
            <a:endParaRPr lang="it-IT" altLang="en-US"/>
          </a:p>
        </p:txBody>
      </p:sp>
    </p:spTree>
    <p:extLst>
      <p:ext uri="{BB962C8B-B14F-4D97-AF65-F5344CB8AC3E}">
        <p14:creationId xmlns:p14="http://schemas.microsoft.com/office/powerpoint/2010/main" val="30781119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6564" y="409577"/>
            <a:ext cx="1889125" cy="54578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16014" y="409577"/>
            <a:ext cx="5518150" cy="54578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6A118F-0D5D-0DBB-2788-2610C7F8C22C}"/>
              </a:ext>
            </a:extLst>
          </p:cNvPr>
          <p:cNvSpPr>
            <a:spLocks noGrp="1"/>
          </p:cNvSpPr>
          <p:nvPr>
            <p:ph type="dt" sz="half" idx="10"/>
          </p:nvPr>
        </p:nvSpPr>
        <p:spPr/>
        <p:txBody>
          <a:bodyPr/>
          <a:lstStyle>
            <a:lvl1pPr>
              <a:defRPr smtClean="0"/>
            </a:lvl1pPr>
          </a:lstStyle>
          <a:p>
            <a:pPr>
              <a:defRPr/>
            </a:pPr>
            <a:fld id="{264CEA3D-B87F-4660-97D3-1138D99315A6}" type="datetime1">
              <a:rPr lang="en-US" altLang="en-US" smtClean="0"/>
              <a:t>10/26/2023</a:t>
            </a:fld>
            <a:endParaRPr lang="it-IT" altLang="en-US"/>
          </a:p>
        </p:txBody>
      </p:sp>
      <p:sp>
        <p:nvSpPr>
          <p:cNvPr id="5" name="Footer Placeholder 4">
            <a:extLst>
              <a:ext uri="{FF2B5EF4-FFF2-40B4-BE49-F238E27FC236}">
                <a16:creationId xmlns:a16="http://schemas.microsoft.com/office/drawing/2014/main" id="{F89D3E14-F934-67D3-E31C-AD0FD19CA239}"/>
              </a:ext>
            </a:extLst>
          </p:cNvPr>
          <p:cNvSpPr>
            <a:spLocks noGrp="1"/>
          </p:cNvSpPr>
          <p:nvPr>
            <p:ph type="ftr" sz="quarter" idx="11"/>
          </p:nvPr>
        </p:nvSpPr>
        <p:spPr/>
        <p:txBody>
          <a:bodyPr/>
          <a:lstStyle>
            <a:lvl1pPr>
              <a:defRPr/>
            </a:lvl1pPr>
          </a:lstStyle>
          <a:p>
            <a:pPr>
              <a:defRPr/>
            </a:pPr>
            <a:r>
              <a:rPr lang="en-US" altLang="en-US"/>
              <a:t>Software Analysis, Design, and Implementation</a:t>
            </a:r>
            <a:endParaRPr lang="it-IT" altLang="en-US"/>
          </a:p>
        </p:txBody>
      </p:sp>
      <p:sp>
        <p:nvSpPr>
          <p:cNvPr id="6" name="Slide Number Placeholder 5">
            <a:extLst>
              <a:ext uri="{FF2B5EF4-FFF2-40B4-BE49-F238E27FC236}">
                <a16:creationId xmlns:a16="http://schemas.microsoft.com/office/drawing/2014/main" id="{95291117-0B46-3FC8-BD15-CCFDC663D5C3}"/>
              </a:ext>
            </a:extLst>
          </p:cNvPr>
          <p:cNvSpPr>
            <a:spLocks noGrp="1"/>
          </p:cNvSpPr>
          <p:nvPr>
            <p:ph type="sldNum" sz="quarter" idx="12"/>
          </p:nvPr>
        </p:nvSpPr>
        <p:spPr/>
        <p:txBody>
          <a:bodyPr/>
          <a:lstStyle>
            <a:lvl1pPr>
              <a:defRPr/>
            </a:lvl1pPr>
          </a:lstStyle>
          <a:p>
            <a:pPr>
              <a:defRPr/>
            </a:pPr>
            <a:r>
              <a:rPr lang="it-IT" altLang="en-US"/>
              <a:t>Pagina </a:t>
            </a:r>
            <a:fld id="{FD189B0F-CB1A-43D6-B436-724602160E3C}" type="slidenum">
              <a:rPr lang="it-IT" altLang="en-US" smtClean="0"/>
              <a:pPr>
                <a:defRPr/>
              </a:pPr>
              <a:t>‹#›</a:t>
            </a:fld>
            <a:endParaRPr lang="it-IT" altLang="en-US"/>
          </a:p>
        </p:txBody>
      </p:sp>
    </p:spTree>
    <p:extLst>
      <p:ext uri="{BB962C8B-B14F-4D97-AF65-F5344CB8AC3E}">
        <p14:creationId xmlns:p14="http://schemas.microsoft.com/office/powerpoint/2010/main" val="25879677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16014" y="409577"/>
            <a:ext cx="7559675" cy="504825"/>
          </a:xfrm>
        </p:spPr>
        <p:txBody>
          <a:bodyPr/>
          <a:lstStyle/>
          <a:p>
            <a:r>
              <a:rPr lang="en-US"/>
              <a:t>Click to edit Master title style</a:t>
            </a:r>
          </a:p>
        </p:txBody>
      </p:sp>
      <p:sp>
        <p:nvSpPr>
          <p:cNvPr id="3" name="Text Placeholder 2"/>
          <p:cNvSpPr>
            <a:spLocks noGrp="1"/>
          </p:cNvSpPr>
          <p:nvPr>
            <p:ph type="body" sz="half" idx="1"/>
          </p:nvPr>
        </p:nvSpPr>
        <p:spPr>
          <a:xfrm>
            <a:off x="1116014" y="1752600"/>
            <a:ext cx="3703637"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72050" y="1752600"/>
            <a:ext cx="3703638"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09BEFE1-E645-B648-A98A-F3DFF1ACFC19}"/>
              </a:ext>
            </a:extLst>
          </p:cNvPr>
          <p:cNvSpPr>
            <a:spLocks noGrp="1"/>
          </p:cNvSpPr>
          <p:nvPr>
            <p:ph type="dt" sz="half" idx="10"/>
          </p:nvPr>
        </p:nvSpPr>
        <p:spPr/>
        <p:txBody>
          <a:bodyPr/>
          <a:lstStyle>
            <a:lvl1pPr>
              <a:defRPr smtClean="0"/>
            </a:lvl1pPr>
          </a:lstStyle>
          <a:p>
            <a:pPr>
              <a:defRPr/>
            </a:pPr>
            <a:fld id="{AD9BD7C7-47AE-4E9B-AB96-97FDB26F61AC}" type="datetime1">
              <a:rPr lang="en-US" altLang="en-US" smtClean="0"/>
              <a:t>10/26/2023</a:t>
            </a:fld>
            <a:endParaRPr lang="it-IT" altLang="en-US" dirty="0"/>
          </a:p>
        </p:txBody>
      </p:sp>
      <p:sp>
        <p:nvSpPr>
          <p:cNvPr id="6" name="Footer Placeholder 5">
            <a:extLst>
              <a:ext uri="{FF2B5EF4-FFF2-40B4-BE49-F238E27FC236}">
                <a16:creationId xmlns:a16="http://schemas.microsoft.com/office/drawing/2014/main" id="{DABA83AD-EFE8-D363-57B4-AE5D2186818D}"/>
              </a:ext>
            </a:extLst>
          </p:cNvPr>
          <p:cNvSpPr>
            <a:spLocks noGrp="1"/>
          </p:cNvSpPr>
          <p:nvPr>
            <p:ph type="ftr" sz="quarter" idx="11"/>
          </p:nvPr>
        </p:nvSpPr>
        <p:spPr/>
        <p:txBody>
          <a:bodyPr/>
          <a:lstStyle>
            <a:lvl1pPr>
              <a:defRPr/>
            </a:lvl1pPr>
          </a:lstStyle>
          <a:p>
            <a:pPr>
              <a:defRPr/>
            </a:pPr>
            <a:r>
              <a:rPr lang="it-IT" altLang="en-US" dirty="0"/>
              <a:t>Software Analysis, Design, and </a:t>
            </a:r>
            <a:r>
              <a:rPr lang="it-IT" altLang="en-US" dirty="0" err="1"/>
              <a:t>Implementation</a:t>
            </a:r>
            <a:endParaRPr lang="it-IT" altLang="en-US" dirty="0"/>
          </a:p>
        </p:txBody>
      </p:sp>
      <p:sp>
        <p:nvSpPr>
          <p:cNvPr id="7" name="Slide Number Placeholder 6">
            <a:extLst>
              <a:ext uri="{FF2B5EF4-FFF2-40B4-BE49-F238E27FC236}">
                <a16:creationId xmlns:a16="http://schemas.microsoft.com/office/drawing/2014/main" id="{2917905C-DB60-FF4D-B251-5346B76EAE74}"/>
              </a:ext>
            </a:extLst>
          </p:cNvPr>
          <p:cNvSpPr>
            <a:spLocks noGrp="1"/>
          </p:cNvSpPr>
          <p:nvPr>
            <p:ph type="sldNum" sz="quarter" idx="12"/>
          </p:nvPr>
        </p:nvSpPr>
        <p:spPr/>
        <p:txBody>
          <a:bodyPr/>
          <a:lstStyle>
            <a:lvl1pPr>
              <a:defRPr/>
            </a:lvl1pPr>
          </a:lstStyle>
          <a:p>
            <a:pPr>
              <a:defRPr/>
            </a:pPr>
            <a:fld id="{74E0FF14-836E-498A-9AB0-960406C3132F}" type="slidenum">
              <a:rPr lang="it-IT" altLang="en-US" smtClean="0"/>
              <a:pPr>
                <a:defRPr/>
              </a:pPr>
              <a:t>‹#›</a:t>
            </a:fld>
            <a:endParaRPr lang="it-IT" altLang="en-US" dirty="0"/>
          </a:p>
        </p:txBody>
      </p:sp>
    </p:spTree>
    <p:extLst>
      <p:ext uri="{BB962C8B-B14F-4D97-AF65-F5344CB8AC3E}">
        <p14:creationId xmlns:p14="http://schemas.microsoft.com/office/powerpoint/2010/main" val="5059757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116014" y="409577"/>
            <a:ext cx="7559675" cy="504825"/>
          </a:xfrm>
        </p:spPr>
        <p:txBody>
          <a:bodyPr/>
          <a:lstStyle/>
          <a:p>
            <a:r>
              <a:rPr lang="en-US"/>
              <a:t>Click to edit Master title style</a:t>
            </a:r>
          </a:p>
        </p:txBody>
      </p:sp>
      <p:sp>
        <p:nvSpPr>
          <p:cNvPr id="3" name="Table Placeholder 2"/>
          <p:cNvSpPr>
            <a:spLocks noGrp="1"/>
          </p:cNvSpPr>
          <p:nvPr>
            <p:ph type="tbl" idx="1"/>
          </p:nvPr>
        </p:nvSpPr>
        <p:spPr>
          <a:xfrm>
            <a:off x="1116014" y="1752600"/>
            <a:ext cx="7559675" cy="4114800"/>
          </a:xfrm>
        </p:spPr>
        <p:txBody>
          <a:bodyPr/>
          <a:lstStyle/>
          <a:p>
            <a:pPr lvl="0"/>
            <a:endParaRPr lang="en-US" noProof="0"/>
          </a:p>
        </p:txBody>
      </p:sp>
      <p:sp>
        <p:nvSpPr>
          <p:cNvPr id="4" name="Date Placeholder 3">
            <a:extLst>
              <a:ext uri="{FF2B5EF4-FFF2-40B4-BE49-F238E27FC236}">
                <a16:creationId xmlns:a16="http://schemas.microsoft.com/office/drawing/2014/main" id="{7E2605C6-8AF9-BAB1-2EB0-38F0F504E6B7}"/>
              </a:ext>
            </a:extLst>
          </p:cNvPr>
          <p:cNvSpPr>
            <a:spLocks noGrp="1"/>
          </p:cNvSpPr>
          <p:nvPr>
            <p:ph type="dt" sz="half" idx="10"/>
          </p:nvPr>
        </p:nvSpPr>
        <p:spPr/>
        <p:txBody>
          <a:bodyPr/>
          <a:lstStyle>
            <a:lvl1pPr>
              <a:defRPr smtClean="0"/>
            </a:lvl1pPr>
          </a:lstStyle>
          <a:p>
            <a:pPr>
              <a:defRPr/>
            </a:pPr>
            <a:fld id="{68D3E343-0422-4A63-8B21-E4FC7091E807}" type="datetime1">
              <a:rPr lang="en-US" altLang="en-US" smtClean="0"/>
              <a:t>10/26/2023</a:t>
            </a:fld>
            <a:endParaRPr lang="it-IT" altLang="en-US"/>
          </a:p>
        </p:txBody>
      </p:sp>
      <p:sp>
        <p:nvSpPr>
          <p:cNvPr id="5" name="Footer Placeholder 4">
            <a:extLst>
              <a:ext uri="{FF2B5EF4-FFF2-40B4-BE49-F238E27FC236}">
                <a16:creationId xmlns:a16="http://schemas.microsoft.com/office/drawing/2014/main" id="{D886A70E-9710-7C24-DEA4-6C06E5F97097}"/>
              </a:ext>
            </a:extLst>
          </p:cNvPr>
          <p:cNvSpPr>
            <a:spLocks noGrp="1"/>
          </p:cNvSpPr>
          <p:nvPr>
            <p:ph type="ftr" sz="quarter" idx="11"/>
          </p:nvPr>
        </p:nvSpPr>
        <p:spPr/>
        <p:txBody>
          <a:bodyPr/>
          <a:lstStyle>
            <a:lvl1pPr>
              <a:defRPr/>
            </a:lvl1pPr>
          </a:lstStyle>
          <a:p>
            <a:pPr>
              <a:defRPr/>
            </a:pPr>
            <a:r>
              <a:rPr lang="en-US" altLang="en-US"/>
              <a:t>Software Analysis, Design, and Implementation</a:t>
            </a:r>
            <a:endParaRPr lang="it-IT" altLang="en-US"/>
          </a:p>
        </p:txBody>
      </p:sp>
      <p:sp>
        <p:nvSpPr>
          <p:cNvPr id="6" name="Slide Number Placeholder 5">
            <a:extLst>
              <a:ext uri="{FF2B5EF4-FFF2-40B4-BE49-F238E27FC236}">
                <a16:creationId xmlns:a16="http://schemas.microsoft.com/office/drawing/2014/main" id="{0CDEFB86-59E2-EA66-E243-D57724506820}"/>
              </a:ext>
            </a:extLst>
          </p:cNvPr>
          <p:cNvSpPr>
            <a:spLocks noGrp="1"/>
          </p:cNvSpPr>
          <p:nvPr>
            <p:ph type="sldNum" sz="quarter" idx="12"/>
          </p:nvPr>
        </p:nvSpPr>
        <p:spPr/>
        <p:txBody>
          <a:bodyPr/>
          <a:lstStyle>
            <a:lvl1pPr>
              <a:defRPr/>
            </a:lvl1pPr>
          </a:lstStyle>
          <a:p>
            <a:pPr>
              <a:defRPr/>
            </a:pPr>
            <a:r>
              <a:rPr lang="it-IT" altLang="en-US"/>
              <a:t>Pagina </a:t>
            </a:r>
            <a:fld id="{82F5345F-926D-4955-9389-886D21CEE43A}" type="slidenum">
              <a:rPr lang="it-IT" altLang="en-US" smtClean="0"/>
              <a:pPr>
                <a:defRPr/>
              </a:pPr>
              <a:t>‹#›</a:t>
            </a:fld>
            <a:endParaRPr lang="it-IT" altLang="en-US"/>
          </a:p>
        </p:txBody>
      </p:sp>
    </p:spTree>
    <p:extLst>
      <p:ext uri="{BB962C8B-B14F-4D97-AF65-F5344CB8AC3E}">
        <p14:creationId xmlns:p14="http://schemas.microsoft.com/office/powerpoint/2010/main" val="36303405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1116014" y="409577"/>
            <a:ext cx="7559675" cy="504825"/>
          </a:xfrm>
        </p:spPr>
        <p:txBody>
          <a:bodyPr/>
          <a:lstStyle/>
          <a:p>
            <a:r>
              <a:rPr lang="en-US"/>
              <a:t>Click to edit Master title style</a:t>
            </a:r>
          </a:p>
        </p:txBody>
      </p:sp>
      <p:sp>
        <p:nvSpPr>
          <p:cNvPr id="3" name="Chart Placeholder 2"/>
          <p:cNvSpPr>
            <a:spLocks noGrp="1"/>
          </p:cNvSpPr>
          <p:nvPr>
            <p:ph type="chart" idx="1"/>
          </p:nvPr>
        </p:nvSpPr>
        <p:spPr>
          <a:xfrm>
            <a:off x="1116014" y="1752600"/>
            <a:ext cx="7559675" cy="4114800"/>
          </a:xfrm>
        </p:spPr>
        <p:txBody>
          <a:bodyPr/>
          <a:lstStyle/>
          <a:p>
            <a:pPr lvl="0"/>
            <a:endParaRPr lang="en-US" noProof="0"/>
          </a:p>
        </p:txBody>
      </p:sp>
      <p:sp>
        <p:nvSpPr>
          <p:cNvPr id="10" name="Date Placeholder 9">
            <a:extLst>
              <a:ext uri="{FF2B5EF4-FFF2-40B4-BE49-F238E27FC236}">
                <a16:creationId xmlns:a16="http://schemas.microsoft.com/office/drawing/2014/main" id="{952F586F-4C5A-6979-B043-DF9F9039B791}"/>
              </a:ext>
            </a:extLst>
          </p:cNvPr>
          <p:cNvSpPr>
            <a:spLocks noGrp="1"/>
          </p:cNvSpPr>
          <p:nvPr>
            <p:ph type="dt" sz="half" idx="10"/>
          </p:nvPr>
        </p:nvSpPr>
        <p:spPr/>
        <p:txBody>
          <a:bodyPr/>
          <a:lstStyle/>
          <a:p>
            <a:pPr>
              <a:defRPr/>
            </a:pPr>
            <a:fld id="{5DF9613E-6652-4BAC-AA65-3130B7FA1698}" type="datetime1">
              <a:rPr lang="en-US" altLang="en-US" smtClean="0"/>
              <a:t>10/26/2023</a:t>
            </a:fld>
            <a:endParaRPr lang="it-IT" altLang="en-US" dirty="0"/>
          </a:p>
        </p:txBody>
      </p:sp>
      <p:sp>
        <p:nvSpPr>
          <p:cNvPr id="11" name="Footer Placeholder 10">
            <a:extLst>
              <a:ext uri="{FF2B5EF4-FFF2-40B4-BE49-F238E27FC236}">
                <a16:creationId xmlns:a16="http://schemas.microsoft.com/office/drawing/2014/main" id="{6E369C49-24E4-8E37-F925-378BB4101DE2}"/>
              </a:ext>
            </a:extLst>
          </p:cNvPr>
          <p:cNvSpPr>
            <a:spLocks noGrp="1"/>
          </p:cNvSpPr>
          <p:nvPr>
            <p:ph type="ftr" sz="quarter" idx="11"/>
          </p:nvPr>
        </p:nvSpPr>
        <p:spPr/>
        <p:txBody>
          <a:bodyPr/>
          <a:lstStyle/>
          <a:p>
            <a:pPr>
              <a:defRPr/>
            </a:pPr>
            <a:r>
              <a:rPr lang="en-US" altLang="en-US"/>
              <a:t>Software Analysis, Design, and Implementation</a:t>
            </a:r>
            <a:endParaRPr lang="it-IT" altLang="en-US" dirty="0"/>
          </a:p>
        </p:txBody>
      </p:sp>
      <p:sp>
        <p:nvSpPr>
          <p:cNvPr id="12" name="Slide Number Placeholder 11">
            <a:extLst>
              <a:ext uri="{FF2B5EF4-FFF2-40B4-BE49-F238E27FC236}">
                <a16:creationId xmlns:a16="http://schemas.microsoft.com/office/drawing/2014/main" id="{2BE3D09B-43F4-F065-3AEB-CBEE08D71479}"/>
              </a:ext>
            </a:extLst>
          </p:cNvPr>
          <p:cNvSpPr>
            <a:spLocks noGrp="1"/>
          </p:cNvSpPr>
          <p:nvPr>
            <p:ph type="sldNum" sz="quarter" idx="12"/>
          </p:nvPr>
        </p:nvSpPr>
        <p:spPr/>
        <p:txBody>
          <a:bodyPr/>
          <a:lstStyle/>
          <a:p>
            <a:pPr>
              <a:defRPr/>
            </a:pPr>
            <a:r>
              <a:rPr lang="it-IT" altLang="en-US"/>
              <a:t>Pagina </a:t>
            </a:r>
            <a:fld id="{88ECD264-159A-47C3-A8F0-C9C619365581}" type="slidenum">
              <a:rPr lang="it-IT" altLang="en-US" smtClean="0"/>
              <a:pPr>
                <a:defRPr/>
              </a:pPr>
              <a:t>‹#›</a:t>
            </a:fld>
            <a:endParaRPr lang="it-IT" altLang="en-US" dirty="0"/>
          </a:p>
        </p:txBody>
      </p:sp>
    </p:spTree>
    <p:extLst>
      <p:ext uri="{BB962C8B-B14F-4D97-AF65-F5344CB8AC3E}">
        <p14:creationId xmlns:p14="http://schemas.microsoft.com/office/powerpoint/2010/main" val="2704026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43E66E-4106-D27F-30D5-AD0CD6EE99BC}"/>
              </a:ext>
            </a:extLst>
          </p:cNvPr>
          <p:cNvSpPr>
            <a:spLocks noGrp="1"/>
          </p:cNvSpPr>
          <p:nvPr>
            <p:ph type="dt" sz="half" idx="10"/>
          </p:nvPr>
        </p:nvSpPr>
        <p:spPr/>
        <p:txBody>
          <a:bodyPr/>
          <a:lstStyle>
            <a:lvl1pPr>
              <a:defRPr smtClean="0"/>
            </a:lvl1pPr>
          </a:lstStyle>
          <a:p>
            <a:pPr>
              <a:defRPr/>
            </a:pPr>
            <a:fld id="{00FA11BC-3872-42F6-A638-EECB77353057}" type="datetime1">
              <a:rPr lang="en-US" altLang="en-US" smtClean="0"/>
              <a:t>10/26/2023</a:t>
            </a:fld>
            <a:endParaRPr lang="it-IT" altLang="en-US" dirty="0"/>
          </a:p>
        </p:txBody>
      </p:sp>
      <p:sp>
        <p:nvSpPr>
          <p:cNvPr id="5" name="Footer Placeholder 4">
            <a:extLst>
              <a:ext uri="{FF2B5EF4-FFF2-40B4-BE49-F238E27FC236}">
                <a16:creationId xmlns:a16="http://schemas.microsoft.com/office/drawing/2014/main" id="{89B73815-8900-78E5-9F6B-C1957E32ACFB}"/>
              </a:ext>
            </a:extLst>
          </p:cNvPr>
          <p:cNvSpPr>
            <a:spLocks noGrp="1"/>
          </p:cNvSpPr>
          <p:nvPr>
            <p:ph type="ftr" sz="quarter" idx="11"/>
          </p:nvPr>
        </p:nvSpPr>
        <p:spPr/>
        <p:txBody>
          <a:bodyPr/>
          <a:lstStyle>
            <a:lvl1pPr>
              <a:defRPr/>
            </a:lvl1pPr>
          </a:lstStyle>
          <a:p>
            <a:pPr>
              <a:defRPr/>
            </a:pPr>
            <a:r>
              <a:rPr lang="en-US" altLang="en-US"/>
              <a:t>Software Analysis, Design, and Implementation</a:t>
            </a:r>
            <a:endParaRPr lang="it-IT" altLang="en-US" dirty="0"/>
          </a:p>
        </p:txBody>
      </p:sp>
      <p:sp>
        <p:nvSpPr>
          <p:cNvPr id="6" name="Slide Number Placeholder 5">
            <a:extLst>
              <a:ext uri="{FF2B5EF4-FFF2-40B4-BE49-F238E27FC236}">
                <a16:creationId xmlns:a16="http://schemas.microsoft.com/office/drawing/2014/main" id="{1BE06B5D-6A0E-DC62-C99C-C9606E37D3F8}"/>
              </a:ext>
            </a:extLst>
          </p:cNvPr>
          <p:cNvSpPr>
            <a:spLocks noGrp="1"/>
          </p:cNvSpPr>
          <p:nvPr>
            <p:ph type="sldNum" sz="quarter" idx="12"/>
          </p:nvPr>
        </p:nvSpPr>
        <p:spPr/>
        <p:txBody>
          <a:bodyPr/>
          <a:lstStyle>
            <a:lvl1pPr>
              <a:defRPr/>
            </a:lvl1pPr>
          </a:lstStyle>
          <a:p>
            <a:pPr>
              <a:defRPr/>
            </a:pPr>
            <a:r>
              <a:rPr lang="it-IT" altLang="en-US"/>
              <a:t>Pagina </a:t>
            </a:r>
            <a:fld id="{7E426159-8E16-4433-8A14-4D972C0DA2DC}" type="slidenum">
              <a:rPr lang="it-IT" altLang="en-US" smtClean="0"/>
              <a:pPr>
                <a:defRPr/>
              </a:pPr>
              <a:t>‹#›</a:t>
            </a:fld>
            <a:endParaRPr lang="it-IT" altLang="en-US"/>
          </a:p>
        </p:txBody>
      </p:sp>
    </p:spTree>
    <p:extLst>
      <p:ext uri="{BB962C8B-B14F-4D97-AF65-F5344CB8AC3E}">
        <p14:creationId xmlns:p14="http://schemas.microsoft.com/office/powerpoint/2010/main" val="38435595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8A594-2450-B18D-D150-F1E26F64715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AD77EFA-E8C6-03BB-EDE5-FF3E07C6E7BB}"/>
              </a:ext>
            </a:extLst>
          </p:cNvPr>
          <p:cNvSpPr>
            <a:spLocks noGrp="1"/>
          </p:cNvSpPr>
          <p:nvPr>
            <p:ph type="dt" sz="half" idx="10"/>
          </p:nvPr>
        </p:nvSpPr>
        <p:spPr/>
        <p:txBody>
          <a:bodyPr/>
          <a:lstStyle/>
          <a:p>
            <a:pPr>
              <a:defRPr/>
            </a:pPr>
            <a:fld id="{32724205-6A78-4BBB-9F72-E1A5E57CEBDE}" type="datetime1">
              <a:rPr lang="en-US" altLang="en-US" smtClean="0"/>
              <a:t>10/26/2023</a:t>
            </a:fld>
            <a:endParaRPr lang="it-IT" altLang="en-US" dirty="0"/>
          </a:p>
        </p:txBody>
      </p:sp>
      <p:sp>
        <p:nvSpPr>
          <p:cNvPr id="4" name="Footer Placeholder 3">
            <a:extLst>
              <a:ext uri="{FF2B5EF4-FFF2-40B4-BE49-F238E27FC236}">
                <a16:creationId xmlns:a16="http://schemas.microsoft.com/office/drawing/2014/main" id="{E63EBF12-788B-4CF8-E75C-09E9E59D9241}"/>
              </a:ext>
            </a:extLst>
          </p:cNvPr>
          <p:cNvSpPr>
            <a:spLocks noGrp="1"/>
          </p:cNvSpPr>
          <p:nvPr>
            <p:ph type="ftr" sz="quarter" idx="11"/>
          </p:nvPr>
        </p:nvSpPr>
        <p:spPr/>
        <p:txBody>
          <a:bodyPr/>
          <a:lstStyle/>
          <a:p>
            <a:pPr>
              <a:defRPr/>
            </a:pPr>
            <a:r>
              <a:rPr lang="en-US" altLang="en-US"/>
              <a:t>Software Analysis, Design, and Implementation</a:t>
            </a:r>
            <a:endParaRPr lang="it-IT" altLang="en-US" dirty="0"/>
          </a:p>
        </p:txBody>
      </p:sp>
      <p:sp>
        <p:nvSpPr>
          <p:cNvPr id="5" name="Slide Number Placeholder 4">
            <a:extLst>
              <a:ext uri="{FF2B5EF4-FFF2-40B4-BE49-F238E27FC236}">
                <a16:creationId xmlns:a16="http://schemas.microsoft.com/office/drawing/2014/main" id="{DC8763F4-8B19-CC4A-A75F-741BE65C1AD4}"/>
              </a:ext>
            </a:extLst>
          </p:cNvPr>
          <p:cNvSpPr>
            <a:spLocks noGrp="1"/>
          </p:cNvSpPr>
          <p:nvPr>
            <p:ph type="sldNum" sz="quarter" idx="12"/>
          </p:nvPr>
        </p:nvSpPr>
        <p:spPr/>
        <p:txBody>
          <a:bodyPr/>
          <a:lstStyle/>
          <a:p>
            <a:pPr>
              <a:defRPr/>
            </a:pPr>
            <a:r>
              <a:rPr lang="it-IT" altLang="en-US"/>
              <a:t>Pagina </a:t>
            </a:r>
            <a:fld id="{88ECD264-159A-47C3-A8F0-C9C619365581}" type="slidenum">
              <a:rPr lang="it-IT" altLang="en-US" smtClean="0"/>
              <a:pPr>
                <a:defRPr/>
              </a:pPr>
              <a:t>‹#›</a:t>
            </a:fld>
            <a:endParaRPr lang="it-IT" altLang="en-US" dirty="0"/>
          </a:p>
        </p:txBody>
      </p:sp>
    </p:spTree>
    <p:extLst>
      <p:ext uri="{BB962C8B-B14F-4D97-AF65-F5344CB8AC3E}">
        <p14:creationId xmlns:p14="http://schemas.microsoft.com/office/powerpoint/2010/main" val="883441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0"/>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5"/>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a:extLst>
              <a:ext uri="{FF2B5EF4-FFF2-40B4-BE49-F238E27FC236}">
                <a16:creationId xmlns:a16="http://schemas.microsoft.com/office/drawing/2014/main" id="{D5BE47B2-395C-D3FF-E582-87812F0A14CE}"/>
              </a:ext>
            </a:extLst>
          </p:cNvPr>
          <p:cNvSpPr>
            <a:spLocks noGrp="1"/>
          </p:cNvSpPr>
          <p:nvPr>
            <p:ph type="dt" sz="half" idx="10"/>
          </p:nvPr>
        </p:nvSpPr>
        <p:spPr/>
        <p:txBody>
          <a:bodyPr/>
          <a:lstStyle>
            <a:lvl1pPr>
              <a:defRPr smtClean="0"/>
            </a:lvl1pPr>
          </a:lstStyle>
          <a:p>
            <a:pPr>
              <a:defRPr/>
            </a:pPr>
            <a:fld id="{4DFB70C0-6A77-40A5-81F7-A2C007D168B9}" type="datetime1">
              <a:rPr lang="en-US" altLang="en-US" smtClean="0"/>
              <a:t>10/26/2023</a:t>
            </a:fld>
            <a:endParaRPr lang="it-IT" altLang="en-US"/>
          </a:p>
        </p:txBody>
      </p:sp>
      <p:sp>
        <p:nvSpPr>
          <p:cNvPr id="5" name="Footer Placeholder 4">
            <a:extLst>
              <a:ext uri="{FF2B5EF4-FFF2-40B4-BE49-F238E27FC236}">
                <a16:creationId xmlns:a16="http://schemas.microsoft.com/office/drawing/2014/main" id="{CEBA7024-1138-EB47-CB61-C588926792D7}"/>
              </a:ext>
            </a:extLst>
          </p:cNvPr>
          <p:cNvSpPr>
            <a:spLocks noGrp="1"/>
          </p:cNvSpPr>
          <p:nvPr>
            <p:ph type="ftr" sz="quarter" idx="11"/>
          </p:nvPr>
        </p:nvSpPr>
        <p:spPr/>
        <p:txBody>
          <a:bodyPr/>
          <a:lstStyle>
            <a:lvl1pPr>
              <a:defRPr/>
            </a:lvl1pPr>
          </a:lstStyle>
          <a:p>
            <a:pPr>
              <a:defRPr/>
            </a:pPr>
            <a:r>
              <a:rPr lang="en-US" altLang="en-US"/>
              <a:t>Software Analysis, Design, and Implementation</a:t>
            </a:r>
            <a:endParaRPr lang="it-IT" altLang="en-US" dirty="0"/>
          </a:p>
        </p:txBody>
      </p:sp>
      <p:sp>
        <p:nvSpPr>
          <p:cNvPr id="6" name="Slide Number Placeholder 5">
            <a:extLst>
              <a:ext uri="{FF2B5EF4-FFF2-40B4-BE49-F238E27FC236}">
                <a16:creationId xmlns:a16="http://schemas.microsoft.com/office/drawing/2014/main" id="{6FEA5222-18C7-AF07-EBB6-A59AB834D9B0}"/>
              </a:ext>
            </a:extLst>
          </p:cNvPr>
          <p:cNvSpPr>
            <a:spLocks noGrp="1"/>
          </p:cNvSpPr>
          <p:nvPr>
            <p:ph type="sldNum" sz="quarter" idx="12"/>
          </p:nvPr>
        </p:nvSpPr>
        <p:spPr/>
        <p:txBody>
          <a:bodyPr/>
          <a:lstStyle>
            <a:lvl1pPr>
              <a:defRPr/>
            </a:lvl1pPr>
          </a:lstStyle>
          <a:p>
            <a:pPr>
              <a:defRPr/>
            </a:pPr>
            <a:r>
              <a:rPr lang="it-IT" altLang="en-US"/>
              <a:t>Pagina </a:t>
            </a:r>
            <a:fld id="{A4E66819-5B6D-4892-A7B5-CA8AC66EC535}" type="slidenum">
              <a:rPr lang="it-IT" altLang="en-US" smtClean="0"/>
              <a:pPr>
                <a:defRPr/>
              </a:pPr>
              <a:t>‹#›</a:t>
            </a:fld>
            <a:endParaRPr lang="it-IT" altLang="en-US"/>
          </a:p>
        </p:txBody>
      </p:sp>
    </p:spTree>
    <p:extLst>
      <p:ext uri="{BB962C8B-B14F-4D97-AF65-F5344CB8AC3E}">
        <p14:creationId xmlns:p14="http://schemas.microsoft.com/office/powerpoint/2010/main" val="2911992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16014" y="1752600"/>
            <a:ext cx="3703637"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72050" y="1752600"/>
            <a:ext cx="3703638"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71803A0-69DA-D6D5-63A8-4170C907A339}"/>
              </a:ext>
            </a:extLst>
          </p:cNvPr>
          <p:cNvSpPr>
            <a:spLocks noGrp="1"/>
          </p:cNvSpPr>
          <p:nvPr>
            <p:ph type="dt" sz="half" idx="10"/>
          </p:nvPr>
        </p:nvSpPr>
        <p:spPr/>
        <p:txBody>
          <a:bodyPr/>
          <a:lstStyle>
            <a:lvl1pPr>
              <a:defRPr smtClean="0"/>
            </a:lvl1pPr>
          </a:lstStyle>
          <a:p>
            <a:pPr>
              <a:defRPr/>
            </a:pPr>
            <a:fld id="{1EA01E5D-3DDB-4490-908F-31275A5E5B11}" type="datetime1">
              <a:rPr lang="en-US" altLang="en-US" smtClean="0"/>
              <a:t>10/26/2023</a:t>
            </a:fld>
            <a:endParaRPr lang="it-IT" altLang="en-US"/>
          </a:p>
        </p:txBody>
      </p:sp>
      <p:sp>
        <p:nvSpPr>
          <p:cNvPr id="6" name="Footer Placeholder 5">
            <a:extLst>
              <a:ext uri="{FF2B5EF4-FFF2-40B4-BE49-F238E27FC236}">
                <a16:creationId xmlns:a16="http://schemas.microsoft.com/office/drawing/2014/main" id="{303E8C6C-1449-F864-877C-68E2EB0C5278}"/>
              </a:ext>
            </a:extLst>
          </p:cNvPr>
          <p:cNvSpPr>
            <a:spLocks noGrp="1"/>
          </p:cNvSpPr>
          <p:nvPr>
            <p:ph type="ftr" sz="quarter" idx="11"/>
          </p:nvPr>
        </p:nvSpPr>
        <p:spPr/>
        <p:txBody>
          <a:bodyPr/>
          <a:lstStyle>
            <a:lvl1pPr>
              <a:defRPr/>
            </a:lvl1pPr>
          </a:lstStyle>
          <a:p>
            <a:pPr>
              <a:defRPr/>
            </a:pPr>
            <a:r>
              <a:rPr lang="en-US" altLang="en-US"/>
              <a:t>Software Analysis, Design, and Implementation</a:t>
            </a:r>
            <a:endParaRPr lang="it-IT" altLang="en-US"/>
          </a:p>
        </p:txBody>
      </p:sp>
      <p:sp>
        <p:nvSpPr>
          <p:cNvPr id="7" name="Slide Number Placeholder 6">
            <a:extLst>
              <a:ext uri="{FF2B5EF4-FFF2-40B4-BE49-F238E27FC236}">
                <a16:creationId xmlns:a16="http://schemas.microsoft.com/office/drawing/2014/main" id="{2E1925CD-CBDA-7D1D-5199-318C4F3EE126}"/>
              </a:ext>
            </a:extLst>
          </p:cNvPr>
          <p:cNvSpPr>
            <a:spLocks noGrp="1"/>
          </p:cNvSpPr>
          <p:nvPr>
            <p:ph type="sldNum" sz="quarter" idx="12"/>
          </p:nvPr>
        </p:nvSpPr>
        <p:spPr/>
        <p:txBody>
          <a:bodyPr/>
          <a:lstStyle>
            <a:lvl1pPr>
              <a:defRPr/>
            </a:lvl1pPr>
          </a:lstStyle>
          <a:p>
            <a:pPr>
              <a:defRPr/>
            </a:pPr>
            <a:r>
              <a:rPr lang="it-IT" altLang="en-US"/>
              <a:t>Pagina </a:t>
            </a:r>
            <a:fld id="{ED7D608F-148F-41DC-B48C-DFA8CA8EB62B}" type="slidenum">
              <a:rPr lang="it-IT" altLang="en-US" smtClean="0"/>
              <a:pPr>
                <a:defRPr/>
              </a:pPr>
              <a:t>‹#›</a:t>
            </a:fld>
            <a:endParaRPr lang="it-IT" altLang="en-US"/>
          </a:p>
        </p:txBody>
      </p:sp>
    </p:spTree>
    <p:extLst>
      <p:ext uri="{BB962C8B-B14F-4D97-AF65-F5344CB8AC3E}">
        <p14:creationId xmlns:p14="http://schemas.microsoft.com/office/powerpoint/2010/main" val="6740491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7"/>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9"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9"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2BA955C-699B-0A58-F054-66B8FA6611A7}"/>
              </a:ext>
            </a:extLst>
          </p:cNvPr>
          <p:cNvSpPr>
            <a:spLocks noGrp="1"/>
          </p:cNvSpPr>
          <p:nvPr>
            <p:ph type="dt" sz="half" idx="10"/>
          </p:nvPr>
        </p:nvSpPr>
        <p:spPr/>
        <p:txBody>
          <a:bodyPr/>
          <a:lstStyle>
            <a:lvl1pPr>
              <a:defRPr smtClean="0"/>
            </a:lvl1pPr>
          </a:lstStyle>
          <a:p>
            <a:pPr>
              <a:defRPr/>
            </a:pPr>
            <a:fld id="{923EE419-24E6-472B-951E-48462D0CABA2}" type="datetime1">
              <a:rPr lang="en-US" altLang="en-US" smtClean="0"/>
              <a:t>10/26/2023</a:t>
            </a:fld>
            <a:endParaRPr lang="it-IT" altLang="en-US"/>
          </a:p>
        </p:txBody>
      </p:sp>
      <p:sp>
        <p:nvSpPr>
          <p:cNvPr id="8" name="Footer Placeholder 7">
            <a:extLst>
              <a:ext uri="{FF2B5EF4-FFF2-40B4-BE49-F238E27FC236}">
                <a16:creationId xmlns:a16="http://schemas.microsoft.com/office/drawing/2014/main" id="{DB9656DE-50EE-342C-5903-7927C971AE13}"/>
              </a:ext>
            </a:extLst>
          </p:cNvPr>
          <p:cNvSpPr>
            <a:spLocks noGrp="1"/>
          </p:cNvSpPr>
          <p:nvPr>
            <p:ph type="ftr" sz="quarter" idx="11"/>
          </p:nvPr>
        </p:nvSpPr>
        <p:spPr/>
        <p:txBody>
          <a:bodyPr/>
          <a:lstStyle>
            <a:lvl1pPr>
              <a:defRPr/>
            </a:lvl1pPr>
          </a:lstStyle>
          <a:p>
            <a:pPr>
              <a:defRPr/>
            </a:pPr>
            <a:r>
              <a:rPr lang="en-US" altLang="en-US"/>
              <a:t>Software Analysis, Design, and Implementation</a:t>
            </a:r>
            <a:endParaRPr lang="it-IT" altLang="en-US"/>
          </a:p>
        </p:txBody>
      </p:sp>
      <p:sp>
        <p:nvSpPr>
          <p:cNvPr id="9" name="Slide Number Placeholder 8">
            <a:extLst>
              <a:ext uri="{FF2B5EF4-FFF2-40B4-BE49-F238E27FC236}">
                <a16:creationId xmlns:a16="http://schemas.microsoft.com/office/drawing/2014/main" id="{BCEE4977-BA08-56CB-69D8-2B9AC7BF6BDB}"/>
              </a:ext>
            </a:extLst>
          </p:cNvPr>
          <p:cNvSpPr>
            <a:spLocks noGrp="1"/>
          </p:cNvSpPr>
          <p:nvPr>
            <p:ph type="sldNum" sz="quarter" idx="12"/>
          </p:nvPr>
        </p:nvSpPr>
        <p:spPr/>
        <p:txBody>
          <a:bodyPr/>
          <a:lstStyle>
            <a:lvl1pPr>
              <a:defRPr/>
            </a:lvl1pPr>
          </a:lstStyle>
          <a:p>
            <a:pPr>
              <a:defRPr/>
            </a:pPr>
            <a:r>
              <a:rPr lang="it-IT" altLang="en-US"/>
              <a:t>Pagina </a:t>
            </a:r>
            <a:fld id="{98F1ED18-A118-4E35-A593-C18FE2275654}" type="slidenum">
              <a:rPr lang="it-IT" altLang="en-US" smtClean="0"/>
              <a:pPr>
                <a:defRPr/>
              </a:pPr>
              <a:t>‹#›</a:t>
            </a:fld>
            <a:endParaRPr lang="it-IT" altLang="en-US"/>
          </a:p>
        </p:txBody>
      </p:sp>
    </p:spTree>
    <p:extLst>
      <p:ext uri="{BB962C8B-B14F-4D97-AF65-F5344CB8AC3E}">
        <p14:creationId xmlns:p14="http://schemas.microsoft.com/office/powerpoint/2010/main" val="7436927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71C455C-F3DC-3A85-DF06-27FD62E4890F}"/>
              </a:ext>
            </a:extLst>
          </p:cNvPr>
          <p:cNvSpPr>
            <a:spLocks noGrp="1"/>
          </p:cNvSpPr>
          <p:nvPr>
            <p:ph type="dt" sz="half" idx="10"/>
          </p:nvPr>
        </p:nvSpPr>
        <p:spPr/>
        <p:txBody>
          <a:bodyPr/>
          <a:lstStyle>
            <a:lvl1pPr>
              <a:defRPr smtClean="0"/>
            </a:lvl1pPr>
          </a:lstStyle>
          <a:p>
            <a:pPr>
              <a:defRPr/>
            </a:pPr>
            <a:fld id="{2A8E5BB3-67F7-4544-9344-E7AB37A14FFA}" type="datetime1">
              <a:rPr lang="en-US" altLang="en-US" smtClean="0"/>
              <a:t>10/26/2023</a:t>
            </a:fld>
            <a:endParaRPr lang="it-IT" altLang="en-US"/>
          </a:p>
        </p:txBody>
      </p:sp>
      <p:sp>
        <p:nvSpPr>
          <p:cNvPr id="4" name="Footer Placeholder 3">
            <a:extLst>
              <a:ext uri="{FF2B5EF4-FFF2-40B4-BE49-F238E27FC236}">
                <a16:creationId xmlns:a16="http://schemas.microsoft.com/office/drawing/2014/main" id="{B6F881C9-DDFB-F9D5-E973-EB99FA866E45}"/>
              </a:ext>
            </a:extLst>
          </p:cNvPr>
          <p:cNvSpPr>
            <a:spLocks noGrp="1"/>
          </p:cNvSpPr>
          <p:nvPr>
            <p:ph type="ftr" sz="quarter" idx="11"/>
          </p:nvPr>
        </p:nvSpPr>
        <p:spPr/>
        <p:txBody>
          <a:bodyPr/>
          <a:lstStyle>
            <a:lvl1pPr>
              <a:defRPr/>
            </a:lvl1pPr>
          </a:lstStyle>
          <a:p>
            <a:pPr>
              <a:defRPr/>
            </a:pPr>
            <a:r>
              <a:rPr lang="en-US" altLang="en-US"/>
              <a:t>Software Analysis, Design, and Implementation</a:t>
            </a:r>
            <a:endParaRPr lang="it-IT" altLang="en-US"/>
          </a:p>
        </p:txBody>
      </p:sp>
      <p:sp>
        <p:nvSpPr>
          <p:cNvPr id="5" name="Slide Number Placeholder 4">
            <a:extLst>
              <a:ext uri="{FF2B5EF4-FFF2-40B4-BE49-F238E27FC236}">
                <a16:creationId xmlns:a16="http://schemas.microsoft.com/office/drawing/2014/main" id="{AB3840F5-1C71-88C6-0293-53141238FEE5}"/>
              </a:ext>
            </a:extLst>
          </p:cNvPr>
          <p:cNvSpPr>
            <a:spLocks noGrp="1"/>
          </p:cNvSpPr>
          <p:nvPr>
            <p:ph type="sldNum" sz="quarter" idx="12"/>
          </p:nvPr>
        </p:nvSpPr>
        <p:spPr/>
        <p:txBody>
          <a:bodyPr/>
          <a:lstStyle>
            <a:lvl1pPr>
              <a:defRPr/>
            </a:lvl1pPr>
          </a:lstStyle>
          <a:p>
            <a:pPr>
              <a:defRPr/>
            </a:pPr>
            <a:r>
              <a:rPr lang="it-IT" altLang="en-US"/>
              <a:t>Pagina </a:t>
            </a:r>
            <a:fld id="{6541A2D9-2B52-49D3-8831-A616BE56FFB6}" type="slidenum">
              <a:rPr lang="it-IT" altLang="en-US" smtClean="0"/>
              <a:pPr>
                <a:defRPr/>
              </a:pPr>
              <a:t>‹#›</a:t>
            </a:fld>
            <a:endParaRPr lang="it-IT" altLang="en-US"/>
          </a:p>
        </p:txBody>
      </p:sp>
    </p:spTree>
    <p:extLst>
      <p:ext uri="{BB962C8B-B14F-4D97-AF65-F5344CB8AC3E}">
        <p14:creationId xmlns:p14="http://schemas.microsoft.com/office/powerpoint/2010/main" val="41867482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79E9407-38C8-E55C-8189-FAF9FB990230}"/>
              </a:ext>
            </a:extLst>
          </p:cNvPr>
          <p:cNvSpPr>
            <a:spLocks noGrp="1"/>
          </p:cNvSpPr>
          <p:nvPr>
            <p:ph type="dt" sz="half" idx="10"/>
          </p:nvPr>
        </p:nvSpPr>
        <p:spPr/>
        <p:txBody>
          <a:bodyPr/>
          <a:lstStyle>
            <a:lvl1pPr>
              <a:defRPr smtClean="0"/>
            </a:lvl1pPr>
          </a:lstStyle>
          <a:p>
            <a:pPr>
              <a:defRPr/>
            </a:pPr>
            <a:fld id="{946698A9-D470-4D94-B33E-CA4E30ED5E61}" type="datetime1">
              <a:rPr lang="en-US" altLang="en-US" smtClean="0"/>
              <a:t>10/26/2023</a:t>
            </a:fld>
            <a:endParaRPr lang="it-IT" altLang="en-US"/>
          </a:p>
        </p:txBody>
      </p:sp>
      <p:sp>
        <p:nvSpPr>
          <p:cNvPr id="3" name="Footer Placeholder 2">
            <a:extLst>
              <a:ext uri="{FF2B5EF4-FFF2-40B4-BE49-F238E27FC236}">
                <a16:creationId xmlns:a16="http://schemas.microsoft.com/office/drawing/2014/main" id="{244DCF4E-9BBC-1611-35EA-37670476AF43}"/>
              </a:ext>
            </a:extLst>
          </p:cNvPr>
          <p:cNvSpPr>
            <a:spLocks noGrp="1"/>
          </p:cNvSpPr>
          <p:nvPr>
            <p:ph type="ftr" sz="quarter" idx="11"/>
          </p:nvPr>
        </p:nvSpPr>
        <p:spPr/>
        <p:txBody>
          <a:bodyPr/>
          <a:lstStyle>
            <a:lvl1pPr>
              <a:defRPr/>
            </a:lvl1pPr>
          </a:lstStyle>
          <a:p>
            <a:pPr>
              <a:defRPr/>
            </a:pPr>
            <a:r>
              <a:rPr lang="en-US" altLang="en-US"/>
              <a:t>Software Analysis, Design, and Implementation</a:t>
            </a:r>
            <a:endParaRPr lang="it-IT" altLang="en-US"/>
          </a:p>
        </p:txBody>
      </p:sp>
      <p:sp>
        <p:nvSpPr>
          <p:cNvPr id="4" name="Slide Number Placeholder 3">
            <a:extLst>
              <a:ext uri="{FF2B5EF4-FFF2-40B4-BE49-F238E27FC236}">
                <a16:creationId xmlns:a16="http://schemas.microsoft.com/office/drawing/2014/main" id="{F1842C74-0816-72C7-E307-B522BF1B50CB}"/>
              </a:ext>
            </a:extLst>
          </p:cNvPr>
          <p:cNvSpPr>
            <a:spLocks noGrp="1"/>
          </p:cNvSpPr>
          <p:nvPr>
            <p:ph type="sldNum" sz="quarter" idx="12"/>
          </p:nvPr>
        </p:nvSpPr>
        <p:spPr/>
        <p:txBody>
          <a:bodyPr/>
          <a:lstStyle>
            <a:lvl1pPr>
              <a:defRPr/>
            </a:lvl1pPr>
          </a:lstStyle>
          <a:p>
            <a:pPr>
              <a:defRPr/>
            </a:pPr>
            <a:r>
              <a:rPr lang="it-IT" altLang="en-US"/>
              <a:t>Pagina </a:t>
            </a:r>
            <a:fld id="{D7EADD20-EDAB-41DF-882C-FF3741C1CDBE}" type="slidenum">
              <a:rPr lang="it-IT" altLang="en-US" smtClean="0"/>
              <a:pPr>
                <a:defRPr/>
              </a:pPr>
              <a:t>‹#›</a:t>
            </a:fld>
            <a:endParaRPr lang="it-IT" altLang="en-US"/>
          </a:p>
        </p:txBody>
      </p:sp>
    </p:spTree>
    <p:extLst>
      <p:ext uri="{BB962C8B-B14F-4D97-AF65-F5344CB8AC3E}">
        <p14:creationId xmlns:p14="http://schemas.microsoft.com/office/powerpoint/2010/main" val="14876744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9"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7"/>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9"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C434A6-A557-F346-51B6-9E5A7D02E948}"/>
              </a:ext>
            </a:extLst>
          </p:cNvPr>
          <p:cNvSpPr>
            <a:spLocks noGrp="1"/>
          </p:cNvSpPr>
          <p:nvPr>
            <p:ph type="dt" sz="half" idx="10"/>
          </p:nvPr>
        </p:nvSpPr>
        <p:spPr/>
        <p:txBody>
          <a:bodyPr/>
          <a:lstStyle>
            <a:lvl1pPr>
              <a:defRPr smtClean="0"/>
            </a:lvl1pPr>
          </a:lstStyle>
          <a:p>
            <a:pPr>
              <a:defRPr/>
            </a:pPr>
            <a:fld id="{41E7E4C0-2F18-48AF-9FE2-0BC4729E68E4}" type="datetime1">
              <a:rPr lang="en-US" altLang="en-US" smtClean="0"/>
              <a:t>10/26/2023</a:t>
            </a:fld>
            <a:endParaRPr lang="it-IT" altLang="en-US"/>
          </a:p>
        </p:txBody>
      </p:sp>
      <p:sp>
        <p:nvSpPr>
          <p:cNvPr id="6" name="Footer Placeholder 5">
            <a:extLst>
              <a:ext uri="{FF2B5EF4-FFF2-40B4-BE49-F238E27FC236}">
                <a16:creationId xmlns:a16="http://schemas.microsoft.com/office/drawing/2014/main" id="{2EEC7CCA-751B-2361-FE9C-EB7A4EB7E92C}"/>
              </a:ext>
            </a:extLst>
          </p:cNvPr>
          <p:cNvSpPr>
            <a:spLocks noGrp="1"/>
          </p:cNvSpPr>
          <p:nvPr>
            <p:ph type="ftr" sz="quarter" idx="11"/>
          </p:nvPr>
        </p:nvSpPr>
        <p:spPr/>
        <p:txBody>
          <a:bodyPr/>
          <a:lstStyle>
            <a:lvl1pPr>
              <a:defRPr/>
            </a:lvl1pPr>
          </a:lstStyle>
          <a:p>
            <a:pPr>
              <a:defRPr/>
            </a:pPr>
            <a:r>
              <a:rPr lang="en-US" altLang="en-US"/>
              <a:t>Software Analysis, Design, and Implementation</a:t>
            </a:r>
            <a:endParaRPr lang="it-IT" altLang="en-US"/>
          </a:p>
        </p:txBody>
      </p:sp>
      <p:sp>
        <p:nvSpPr>
          <p:cNvPr id="7" name="Slide Number Placeholder 6">
            <a:extLst>
              <a:ext uri="{FF2B5EF4-FFF2-40B4-BE49-F238E27FC236}">
                <a16:creationId xmlns:a16="http://schemas.microsoft.com/office/drawing/2014/main" id="{3DC8AE4D-EEB8-1467-56CC-BB5D9D5B04FC}"/>
              </a:ext>
            </a:extLst>
          </p:cNvPr>
          <p:cNvSpPr>
            <a:spLocks noGrp="1"/>
          </p:cNvSpPr>
          <p:nvPr>
            <p:ph type="sldNum" sz="quarter" idx="12"/>
          </p:nvPr>
        </p:nvSpPr>
        <p:spPr/>
        <p:txBody>
          <a:bodyPr/>
          <a:lstStyle>
            <a:lvl1pPr>
              <a:defRPr/>
            </a:lvl1pPr>
          </a:lstStyle>
          <a:p>
            <a:pPr>
              <a:defRPr/>
            </a:pPr>
            <a:r>
              <a:rPr lang="it-IT" altLang="en-US"/>
              <a:t>Pagina </a:t>
            </a:r>
            <a:fld id="{8695EF8E-E4D9-4630-B12D-1FEF155F491A}" type="slidenum">
              <a:rPr lang="it-IT" altLang="en-US" smtClean="0"/>
              <a:pPr>
                <a:defRPr/>
              </a:pPr>
              <a:t>‹#›</a:t>
            </a:fld>
            <a:endParaRPr lang="it-IT" altLang="en-US"/>
          </a:p>
        </p:txBody>
      </p:sp>
    </p:spTree>
    <p:extLst>
      <p:ext uri="{BB962C8B-B14F-4D97-AF65-F5344CB8AC3E}">
        <p14:creationId xmlns:p14="http://schemas.microsoft.com/office/powerpoint/2010/main" val="42653090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15">
            <a:extLst>
              <a:ext uri="{FF2B5EF4-FFF2-40B4-BE49-F238E27FC236}">
                <a16:creationId xmlns:a16="http://schemas.microsoft.com/office/drawing/2014/main" id="{093BACC3-6CF5-6346-48B1-8A52C463A885}"/>
              </a:ext>
            </a:extLst>
          </p:cNvPr>
          <p:cNvGrpSpPr>
            <a:grpSpLocks/>
          </p:cNvGrpSpPr>
          <p:nvPr/>
        </p:nvGrpSpPr>
        <p:grpSpPr bwMode="auto">
          <a:xfrm>
            <a:off x="0" y="6096000"/>
            <a:ext cx="9144000" cy="762000"/>
            <a:chOff x="0" y="3840"/>
            <a:chExt cx="5760" cy="480"/>
          </a:xfrm>
        </p:grpSpPr>
        <p:sp>
          <p:nvSpPr>
            <p:cNvPr id="1032" name="Rectangle 13">
              <a:extLst>
                <a:ext uri="{FF2B5EF4-FFF2-40B4-BE49-F238E27FC236}">
                  <a16:creationId xmlns:a16="http://schemas.microsoft.com/office/drawing/2014/main" id="{5C32F740-74DE-216F-8157-BAD5BE670E83}"/>
                </a:ext>
              </a:extLst>
            </p:cNvPr>
            <p:cNvSpPr>
              <a:spLocks noChangeArrowheads="1"/>
            </p:cNvSpPr>
            <p:nvPr userDrawn="1"/>
          </p:nvSpPr>
          <p:spPr bwMode="auto">
            <a:xfrm>
              <a:off x="0" y="3984"/>
              <a:ext cx="5760" cy="336"/>
            </a:xfrm>
            <a:prstGeom prst="rect">
              <a:avLst/>
            </a:prstGeom>
            <a:solidFill>
              <a:srgbClr val="822433"/>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sz="900">
                  <a:solidFill>
                    <a:schemeClr val="bg1"/>
                  </a:solidFill>
                  <a:latin typeface="Arial" panose="020B0604020202020204" pitchFamily="34" charset="0"/>
                  <a:ea typeface="ＭＳ Ｐゴシック" panose="020B0600070205080204" pitchFamily="34" charset="-128"/>
                </a:defRPr>
              </a:lvl1pPr>
              <a:lvl2pPr marL="742950" indent="-285750">
                <a:defRPr sz="900">
                  <a:solidFill>
                    <a:schemeClr val="bg1"/>
                  </a:solidFill>
                  <a:latin typeface="Arial" panose="020B0604020202020204" pitchFamily="34" charset="0"/>
                  <a:ea typeface="ＭＳ Ｐゴシック" panose="020B0600070205080204" pitchFamily="34" charset="-128"/>
                </a:defRPr>
              </a:lvl2pPr>
              <a:lvl3pPr marL="1143000" indent="-228600">
                <a:defRPr sz="900">
                  <a:solidFill>
                    <a:schemeClr val="bg1"/>
                  </a:solidFill>
                  <a:latin typeface="Arial" panose="020B0604020202020204" pitchFamily="34" charset="0"/>
                  <a:ea typeface="ＭＳ Ｐゴシック" panose="020B0600070205080204" pitchFamily="34" charset="-128"/>
                </a:defRPr>
              </a:lvl3pPr>
              <a:lvl4pPr marL="1600200" indent="-228600">
                <a:defRPr sz="900">
                  <a:solidFill>
                    <a:schemeClr val="bg1"/>
                  </a:solidFill>
                  <a:latin typeface="Arial" panose="020B0604020202020204" pitchFamily="34" charset="0"/>
                  <a:ea typeface="ＭＳ Ｐゴシック" panose="020B0600070205080204" pitchFamily="34" charset="-128"/>
                </a:defRPr>
              </a:lvl4pPr>
              <a:lvl5pPr marL="2057400" indent="-228600">
                <a:defRPr sz="900">
                  <a:solidFill>
                    <a:schemeClr val="bg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9pPr>
            </a:lstStyle>
            <a:p>
              <a:endParaRPr lang="en-US" altLang="en-US" sz="900"/>
            </a:p>
          </p:txBody>
        </p:sp>
        <p:sp>
          <p:nvSpPr>
            <p:cNvPr id="1033" name="Rectangle 14">
              <a:extLst>
                <a:ext uri="{FF2B5EF4-FFF2-40B4-BE49-F238E27FC236}">
                  <a16:creationId xmlns:a16="http://schemas.microsoft.com/office/drawing/2014/main" id="{B7398B64-228E-3C5B-70BB-429D1F1F194C}"/>
                </a:ext>
              </a:extLst>
            </p:cNvPr>
            <p:cNvSpPr>
              <a:spLocks noChangeArrowheads="1"/>
            </p:cNvSpPr>
            <p:nvPr userDrawn="1"/>
          </p:nvSpPr>
          <p:spPr bwMode="auto">
            <a:xfrm>
              <a:off x="768" y="3840"/>
              <a:ext cx="4992" cy="480"/>
            </a:xfrm>
            <a:prstGeom prst="rect">
              <a:avLst/>
            </a:prstGeom>
            <a:solidFill>
              <a:srgbClr val="822433"/>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sz="900">
                  <a:solidFill>
                    <a:schemeClr val="bg1"/>
                  </a:solidFill>
                  <a:latin typeface="Arial" panose="020B0604020202020204" pitchFamily="34" charset="0"/>
                  <a:ea typeface="ＭＳ Ｐゴシック" panose="020B0600070205080204" pitchFamily="34" charset="-128"/>
                </a:defRPr>
              </a:lvl1pPr>
              <a:lvl2pPr marL="742950" indent="-285750">
                <a:defRPr sz="900">
                  <a:solidFill>
                    <a:schemeClr val="bg1"/>
                  </a:solidFill>
                  <a:latin typeface="Arial" panose="020B0604020202020204" pitchFamily="34" charset="0"/>
                  <a:ea typeface="ＭＳ Ｐゴシック" panose="020B0600070205080204" pitchFamily="34" charset="-128"/>
                </a:defRPr>
              </a:lvl2pPr>
              <a:lvl3pPr marL="1143000" indent="-228600">
                <a:defRPr sz="900">
                  <a:solidFill>
                    <a:schemeClr val="bg1"/>
                  </a:solidFill>
                  <a:latin typeface="Arial" panose="020B0604020202020204" pitchFamily="34" charset="0"/>
                  <a:ea typeface="ＭＳ Ｐゴシック" panose="020B0600070205080204" pitchFamily="34" charset="-128"/>
                </a:defRPr>
              </a:lvl3pPr>
              <a:lvl4pPr marL="1600200" indent="-228600">
                <a:defRPr sz="900">
                  <a:solidFill>
                    <a:schemeClr val="bg1"/>
                  </a:solidFill>
                  <a:latin typeface="Arial" panose="020B0604020202020204" pitchFamily="34" charset="0"/>
                  <a:ea typeface="ＭＳ Ｐゴシック" panose="020B0600070205080204" pitchFamily="34" charset="-128"/>
                </a:defRPr>
              </a:lvl4pPr>
              <a:lvl5pPr marL="2057400" indent="-228600">
                <a:defRPr sz="900">
                  <a:solidFill>
                    <a:schemeClr val="bg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9pPr>
            </a:lstStyle>
            <a:p>
              <a:endParaRPr lang="en-US" altLang="en-US" sz="900"/>
            </a:p>
          </p:txBody>
        </p:sp>
      </p:grpSp>
      <p:sp>
        <p:nvSpPr>
          <p:cNvPr id="1027" name="Rectangle 2">
            <a:extLst>
              <a:ext uri="{FF2B5EF4-FFF2-40B4-BE49-F238E27FC236}">
                <a16:creationId xmlns:a16="http://schemas.microsoft.com/office/drawing/2014/main" id="{260D8114-4CC5-0AD6-2DC9-0C1D57D77C07}"/>
              </a:ext>
            </a:extLst>
          </p:cNvPr>
          <p:cNvSpPr>
            <a:spLocks noGrp="1" noChangeArrowheads="1"/>
          </p:cNvSpPr>
          <p:nvPr>
            <p:ph type="title"/>
          </p:nvPr>
        </p:nvSpPr>
        <p:spPr bwMode="auto">
          <a:xfrm>
            <a:off x="1116014" y="409577"/>
            <a:ext cx="7559675" cy="504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it-IT" altLang="en-US"/>
              <a:t>Fare clic per modificare stile</a:t>
            </a:r>
          </a:p>
        </p:txBody>
      </p:sp>
      <p:sp>
        <p:nvSpPr>
          <p:cNvPr id="1028" name="Rectangle 3">
            <a:extLst>
              <a:ext uri="{FF2B5EF4-FFF2-40B4-BE49-F238E27FC236}">
                <a16:creationId xmlns:a16="http://schemas.microsoft.com/office/drawing/2014/main" id="{3E5C9E5D-E5D2-1539-9D9C-1E765DFC186B}"/>
              </a:ext>
            </a:extLst>
          </p:cNvPr>
          <p:cNvSpPr>
            <a:spLocks noGrp="1" noChangeArrowheads="1"/>
          </p:cNvSpPr>
          <p:nvPr>
            <p:ph type="body" idx="1"/>
          </p:nvPr>
        </p:nvSpPr>
        <p:spPr bwMode="auto">
          <a:xfrm>
            <a:off x="1116014" y="1752600"/>
            <a:ext cx="7559675"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it-IT" altLang="en-US" dirty="0"/>
              <a:t>Fare clic per modificare gli stili del testo dello schema</a:t>
            </a:r>
          </a:p>
          <a:p>
            <a:pPr lvl="1"/>
            <a:r>
              <a:rPr lang="it-IT" altLang="en-US" dirty="0"/>
              <a:t>Secondo livello</a:t>
            </a:r>
          </a:p>
          <a:p>
            <a:pPr lvl="2"/>
            <a:r>
              <a:rPr lang="it-IT" altLang="en-US" dirty="0"/>
              <a:t>Terzo livello</a:t>
            </a:r>
          </a:p>
          <a:p>
            <a:pPr lvl="3"/>
            <a:r>
              <a:rPr lang="it-IT" altLang="en-US" dirty="0"/>
              <a:t>Quarto livello</a:t>
            </a:r>
          </a:p>
          <a:p>
            <a:pPr lvl="4"/>
            <a:r>
              <a:rPr lang="it-IT" altLang="en-US" dirty="0"/>
              <a:t>Quinto livello</a:t>
            </a:r>
          </a:p>
        </p:txBody>
      </p:sp>
      <p:sp>
        <p:nvSpPr>
          <p:cNvPr id="2" name="Rectangle 4">
            <a:extLst>
              <a:ext uri="{FF2B5EF4-FFF2-40B4-BE49-F238E27FC236}">
                <a16:creationId xmlns:a16="http://schemas.microsoft.com/office/drawing/2014/main" id="{215F591C-B3D7-1B62-D438-2DE1F21327EB}"/>
              </a:ext>
            </a:extLst>
          </p:cNvPr>
          <p:cNvSpPr>
            <a:spLocks noGrp="1" noChangeArrowheads="1"/>
          </p:cNvSpPr>
          <p:nvPr>
            <p:ph type="dt" sz="half" idx="2"/>
          </p:nvPr>
        </p:nvSpPr>
        <p:spPr bwMode="auto">
          <a:xfrm>
            <a:off x="4343400" y="6146800"/>
            <a:ext cx="1905000" cy="457200"/>
          </a:xfrm>
          <a:prstGeom prst="rect">
            <a:avLst/>
          </a:prstGeom>
          <a:noFill/>
          <a:ln>
            <a:noFill/>
          </a:ln>
        </p:spPr>
        <p:txBody>
          <a:bodyPr vert="horz" wrap="square" lIns="91440" tIns="45720" rIns="91440" bIns="45720" numCol="1" anchor="t" anchorCtr="0" compatLnSpc="1">
            <a:prstTxWarp prst="textNoShape">
              <a:avLst/>
            </a:prstTxWarp>
          </a:bodyPr>
          <a:lstStyle>
            <a:lvl1pPr algn="ctr">
              <a:defRPr sz="1100" smtClean="0"/>
            </a:lvl1pPr>
          </a:lstStyle>
          <a:p>
            <a:pPr>
              <a:defRPr/>
            </a:pPr>
            <a:fld id="{EF8BF4FB-37E3-40DE-9235-82EF8D458F57}" type="datetime1">
              <a:rPr lang="en-US" altLang="en-US" smtClean="0"/>
              <a:t>10/26/2023</a:t>
            </a:fld>
            <a:endParaRPr lang="it-IT" altLang="en-US" dirty="0"/>
          </a:p>
        </p:txBody>
      </p:sp>
      <p:sp>
        <p:nvSpPr>
          <p:cNvPr id="1029" name="Rectangle 5">
            <a:extLst>
              <a:ext uri="{FF2B5EF4-FFF2-40B4-BE49-F238E27FC236}">
                <a16:creationId xmlns:a16="http://schemas.microsoft.com/office/drawing/2014/main" id="{690BD71F-4131-74F1-3528-FE26FA0153FC}"/>
              </a:ext>
            </a:extLst>
          </p:cNvPr>
          <p:cNvSpPr>
            <a:spLocks noGrp="1" noChangeArrowheads="1"/>
          </p:cNvSpPr>
          <p:nvPr>
            <p:ph type="ftr" sz="quarter" idx="3"/>
          </p:nvPr>
        </p:nvSpPr>
        <p:spPr bwMode="auto">
          <a:xfrm>
            <a:off x="1219200" y="6146800"/>
            <a:ext cx="2895600" cy="457200"/>
          </a:xfrm>
          <a:prstGeom prst="rect">
            <a:avLst/>
          </a:prstGeom>
          <a:noFill/>
          <a:ln>
            <a:noFill/>
          </a:ln>
        </p:spPr>
        <p:txBody>
          <a:bodyPr vert="horz" wrap="square" lIns="91440" tIns="45720" rIns="91440" bIns="45720" numCol="1" anchor="t" anchorCtr="0" compatLnSpc="1">
            <a:prstTxWarp prst="textNoShape">
              <a:avLst/>
            </a:prstTxWarp>
          </a:bodyPr>
          <a:lstStyle>
            <a:lvl1pPr>
              <a:defRPr sz="1100"/>
            </a:lvl1pPr>
          </a:lstStyle>
          <a:p>
            <a:pPr>
              <a:defRPr/>
            </a:pPr>
            <a:r>
              <a:rPr lang="en-US" altLang="en-US"/>
              <a:t>Software Analysis, Design, and Implementation</a:t>
            </a:r>
            <a:endParaRPr lang="it-IT" altLang="en-US" dirty="0"/>
          </a:p>
        </p:txBody>
      </p:sp>
      <p:sp>
        <p:nvSpPr>
          <p:cNvPr id="1030" name="Rectangle 6">
            <a:extLst>
              <a:ext uri="{FF2B5EF4-FFF2-40B4-BE49-F238E27FC236}">
                <a16:creationId xmlns:a16="http://schemas.microsoft.com/office/drawing/2014/main" id="{EC94B440-B7A5-00BE-B9EC-00680A1C687F}"/>
              </a:ext>
            </a:extLst>
          </p:cNvPr>
          <p:cNvSpPr>
            <a:spLocks noGrp="1" noChangeArrowheads="1"/>
          </p:cNvSpPr>
          <p:nvPr>
            <p:ph type="sldNum" sz="quarter" idx="4"/>
          </p:nvPr>
        </p:nvSpPr>
        <p:spPr bwMode="auto">
          <a:xfrm>
            <a:off x="6553200" y="6146800"/>
            <a:ext cx="1905000" cy="457200"/>
          </a:xfrm>
          <a:prstGeom prst="rect">
            <a:avLst/>
          </a:prstGeom>
          <a:noFill/>
          <a:ln>
            <a:noFill/>
          </a:ln>
        </p:spPr>
        <p:txBody>
          <a:bodyPr vert="horz" wrap="square" lIns="91440" tIns="45720" rIns="91440" bIns="45720" numCol="1" anchor="t" anchorCtr="0" compatLnSpc="1">
            <a:prstTxWarp prst="textNoShape">
              <a:avLst/>
            </a:prstTxWarp>
          </a:bodyPr>
          <a:lstStyle>
            <a:lvl1pPr algn="r">
              <a:defRPr sz="1100"/>
            </a:lvl1pPr>
          </a:lstStyle>
          <a:p>
            <a:pPr>
              <a:defRPr/>
            </a:pPr>
            <a:r>
              <a:rPr lang="it-IT" altLang="en-US" dirty="0"/>
              <a:t>Page </a:t>
            </a:r>
            <a:fld id="{88ECD264-159A-47C3-A8F0-C9C619365581}" type="slidenum">
              <a:rPr lang="it-IT" altLang="en-US" smtClean="0"/>
              <a:pPr>
                <a:defRPr/>
              </a:pPr>
              <a:t>‹#›</a:t>
            </a:fld>
            <a:endParaRPr lang="it-IT" altLang="en-US" dirty="0"/>
          </a:p>
        </p:txBody>
      </p:sp>
    </p:spTree>
  </p:cSld>
  <p:clrMap bg1="lt1" tx1="dk1" bg2="lt2" tx2="dk2" accent1="accent1" accent2="accent2" accent3="accent3" accent4="accent4" accent5="accent5" accent6="accent6" hlink="hlink" folHlink="folHlink"/>
  <p:sldLayoutIdLst>
    <p:sldLayoutId id="2147483677" r:id="rId1"/>
    <p:sldLayoutId id="2147483678" r:id="rId2"/>
    <p:sldLayoutId id="2147483691"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 id="2147483690" r:id="rId15"/>
  </p:sldLayoutIdLst>
  <p:hf hdr="0"/>
  <p:txStyles>
    <p:titleStyle>
      <a:lvl1pPr algn="l" rtl="0" eaLnBrk="0" fontAlgn="base" hangingPunct="0">
        <a:spcBef>
          <a:spcPct val="0"/>
        </a:spcBef>
        <a:spcAft>
          <a:spcPct val="0"/>
        </a:spcAft>
        <a:defRPr sz="2400" b="1" kern="1200">
          <a:solidFill>
            <a:srgbClr val="822433"/>
          </a:solidFill>
          <a:latin typeface="+mj-lt"/>
          <a:ea typeface="+mj-ea"/>
          <a:cs typeface="+mj-cs"/>
        </a:defRPr>
      </a:lvl1pPr>
      <a:lvl2pPr algn="l" rtl="0" eaLnBrk="0" fontAlgn="base" hangingPunct="0">
        <a:spcBef>
          <a:spcPct val="0"/>
        </a:spcBef>
        <a:spcAft>
          <a:spcPct val="0"/>
        </a:spcAft>
        <a:defRPr sz="2400" b="1">
          <a:solidFill>
            <a:srgbClr val="822433"/>
          </a:solidFill>
          <a:latin typeface="Arial" panose="020B0604020202020204" pitchFamily="34" charset="0"/>
          <a:ea typeface="ＭＳ Ｐゴシック" panose="020B0600070205080204" pitchFamily="34" charset="-128"/>
        </a:defRPr>
      </a:lvl2pPr>
      <a:lvl3pPr algn="l" rtl="0" eaLnBrk="0" fontAlgn="base" hangingPunct="0">
        <a:spcBef>
          <a:spcPct val="0"/>
        </a:spcBef>
        <a:spcAft>
          <a:spcPct val="0"/>
        </a:spcAft>
        <a:defRPr sz="2400" b="1">
          <a:solidFill>
            <a:srgbClr val="822433"/>
          </a:solidFill>
          <a:latin typeface="Arial" panose="020B0604020202020204" pitchFamily="34" charset="0"/>
          <a:ea typeface="ＭＳ Ｐゴシック" panose="020B0600070205080204" pitchFamily="34" charset="-128"/>
        </a:defRPr>
      </a:lvl3pPr>
      <a:lvl4pPr algn="l" rtl="0" eaLnBrk="0" fontAlgn="base" hangingPunct="0">
        <a:spcBef>
          <a:spcPct val="0"/>
        </a:spcBef>
        <a:spcAft>
          <a:spcPct val="0"/>
        </a:spcAft>
        <a:defRPr sz="2400" b="1">
          <a:solidFill>
            <a:srgbClr val="822433"/>
          </a:solidFill>
          <a:latin typeface="Arial" panose="020B0604020202020204" pitchFamily="34" charset="0"/>
          <a:ea typeface="ＭＳ Ｐゴシック" panose="020B0600070205080204" pitchFamily="34" charset="-128"/>
        </a:defRPr>
      </a:lvl4pPr>
      <a:lvl5pPr algn="l" rtl="0" eaLnBrk="0" fontAlgn="base" hangingPunct="0">
        <a:spcBef>
          <a:spcPct val="0"/>
        </a:spcBef>
        <a:spcAft>
          <a:spcPct val="0"/>
        </a:spcAft>
        <a:defRPr sz="2400" b="1">
          <a:solidFill>
            <a:srgbClr val="822433"/>
          </a:solidFill>
          <a:latin typeface="Arial" panose="020B0604020202020204" pitchFamily="34" charset="0"/>
          <a:ea typeface="ＭＳ Ｐゴシック" panose="020B0600070205080204" pitchFamily="34" charset="-128"/>
        </a:defRPr>
      </a:lvl5pPr>
      <a:lvl6pPr marL="457200" algn="l" rtl="0" fontAlgn="base">
        <a:spcBef>
          <a:spcPct val="0"/>
        </a:spcBef>
        <a:spcAft>
          <a:spcPct val="0"/>
        </a:spcAft>
        <a:defRPr sz="2400" b="1">
          <a:solidFill>
            <a:srgbClr val="822433"/>
          </a:solidFill>
          <a:latin typeface="Arial" panose="020B0604020202020204" pitchFamily="34" charset="0"/>
          <a:ea typeface="ＭＳ Ｐゴシック" panose="020B0600070205080204" pitchFamily="34" charset="-128"/>
        </a:defRPr>
      </a:lvl6pPr>
      <a:lvl7pPr marL="914400" algn="l" rtl="0" fontAlgn="base">
        <a:spcBef>
          <a:spcPct val="0"/>
        </a:spcBef>
        <a:spcAft>
          <a:spcPct val="0"/>
        </a:spcAft>
        <a:defRPr sz="2400" b="1">
          <a:solidFill>
            <a:srgbClr val="822433"/>
          </a:solidFill>
          <a:latin typeface="Arial" panose="020B0604020202020204" pitchFamily="34" charset="0"/>
          <a:ea typeface="ＭＳ Ｐゴシック" panose="020B0600070205080204" pitchFamily="34" charset="-128"/>
        </a:defRPr>
      </a:lvl7pPr>
      <a:lvl8pPr marL="1371600" algn="l" rtl="0" fontAlgn="base">
        <a:spcBef>
          <a:spcPct val="0"/>
        </a:spcBef>
        <a:spcAft>
          <a:spcPct val="0"/>
        </a:spcAft>
        <a:defRPr sz="2400" b="1">
          <a:solidFill>
            <a:srgbClr val="822433"/>
          </a:solidFill>
          <a:latin typeface="Arial" panose="020B0604020202020204" pitchFamily="34" charset="0"/>
          <a:ea typeface="ＭＳ Ｐゴシック" panose="020B0600070205080204" pitchFamily="34" charset="-128"/>
        </a:defRPr>
      </a:lvl8pPr>
      <a:lvl9pPr marL="1828800" algn="l" rtl="0" fontAlgn="base">
        <a:spcBef>
          <a:spcPct val="0"/>
        </a:spcBef>
        <a:spcAft>
          <a:spcPct val="0"/>
        </a:spcAft>
        <a:defRPr sz="2400" b="1">
          <a:solidFill>
            <a:srgbClr val="822433"/>
          </a:solidFill>
          <a:latin typeface="Arial" panose="020B0604020202020204" pitchFamily="34" charset="0"/>
          <a:ea typeface="ＭＳ Ｐゴシック" panose="020B0600070205080204" pitchFamily="34" charset="-128"/>
        </a:defRPr>
      </a:lvl9pPr>
    </p:titleStyle>
    <p:bodyStyle>
      <a:lvl1pPr marL="342900" indent="-342900" algn="l" rtl="0" eaLnBrk="0" fontAlgn="base" hangingPunct="0">
        <a:spcBef>
          <a:spcPct val="20000"/>
        </a:spcBef>
        <a:spcAft>
          <a:spcPct val="0"/>
        </a:spcAft>
        <a:buClr>
          <a:srgbClr val="822433"/>
        </a:buClr>
        <a:buChar char="•"/>
        <a:defRPr sz="2400" kern="1200">
          <a:solidFill>
            <a:srgbClr val="000000"/>
          </a:solidFill>
          <a:latin typeface="+mn-lt"/>
          <a:ea typeface="+mn-ea"/>
          <a:cs typeface="+mn-cs"/>
        </a:defRPr>
      </a:lvl1pPr>
      <a:lvl2pPr marL="742950" indent="-285750" algn="l" rtl="0" eaLnBrk="0" fontAlgn="base" hangingPunct="0">
        <a:spcBef>
          <a:spcPct val="20000"/>
        </a:spcBef>
        <a:spcAft>
          <a:spcPct val="0"/>
        </a:spcAft>
        <a:buChar char="–"/>
        <a:defRPr sz="2000" kern="1200">
          <a:solidFill>
            <a:srgbClr val="000000"/>
          </a:solidFill>
          <a:latin typeface="+mn-lt"/>
          <a:ea typeface="+mn-ea"/>
          <a:cs typeface="+mn-cs"/>
        </a:defRPr>
      </a:lvl2pPr>
      <a:lvl3pPr marL="1143000" indent="-228600" algn="l" rtl="0" eaLnBrk="0" fontAlgn="base" hangingPunct="0">
        <a:spcBef>
          <a:spcPct val="20000"/>
        </a:spcBef>
        <a:spcAft>
          <a:spcPct val="0"/>
        </a:spcAft>
        <a:buChar char="•"/>
        <a:defRPr sz="1600" kern="1200">
          <a:solidFill>
            <a:srgbClr val="000000"/>
          </a:solidFill>
          <a:latin typeface="+mn-lt"/>
          <a:ea typeface="+mn-ea"/>
          <a:cs typeface="+mn-cs"/>
        </a:defRPr>
      </a:lvl3pPr>
      <a:lvl4pPr marL="1562100" indent="-228600" algn="l" rtl="0" eaLnBrk="0" fontAlgn="base" hangingPunct="0">
        <a:spcBef>
          <a:spcPct val="20000"/>
        </a:spcBef>
        <a:spcAft>
          <a:spcPct val="0"/>
        </a:spcAft>
        <a:buChar char="–"/>
        <a:defRPr sz="1400" kern="1200">
          <a:solidFill>
            <a:srgbClr val="000000"/>
          </a:solidFill>
          <a:latin typeface="+mn-lt"/>
          <a:ea typeface="+mn-ea"/>
          <a:cs typeface="+mn-cs"/>
        </a:defRPr>
      </a:lvl4pPr>
      <a:lvl5pPr marL="1981200" indent="-228600" algn="l" rtl="0" eaLnBrk="0" fontAlgn="base" hangingPunct="0">
        <a:spcBef>
          <a:spcPct val="20000"/>
        </a:spcBef>
        <a:spcAft>
          <a:spcPct val="0"/>
        </a:spcAft>
        <a:buChar char="»"/>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youtube.com/watch?v=o1t8s5innZ8&amp;ab_channel=Why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18434" name="Rectangle 11">
            <a:extLst>
              <a:ext uri="{FF2B5EF4-FFF2-40B4-BE49-F238E27FC236}">
                <a16:creationId xmlns:a16="http://schemas.microsoft.com/office/drawing/2014/main" id="{2EFB6C25-8982-F8B6-6A51-DA06BC64CE30}"/>
              </a:ext>
            </a:extLst>
          </p:cNvPr>
          <p:cNvSpPr>
            <a:spLocks noChangeArrowheads="1"/>
          </p:cNvSpPr>
          <p:nvPr/>
        </p:nvSpPr>
        <p:spPr bwMode="auto">
          <a:xfrm>
            <a:off x="0" y="0"/>
            <a:ext cx="9144000" cy="3429000"/>
          </a:xfrm>
          <a:prstGeom prst="rect">
            <a:avLst/>
          </a:prstGeom>
          <a:solidFill>
            <a:srgbClr val="00677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900">
                <a:solidFill>
                  <a:schemeClr val="bg1"/>
                </a:solidFill>
                <a:latin typeface="Arial" panose="020B0604020202020204" pitchFamily="34" charset="0"/>
                <a:ea typeface="ＭＳ Ｐゴシック" panose="020B0600070205080204" pitchFamily="34" charset="-128"/>
              </a:defRPr>
            </a:lvl1pPr>
            <a:lvl2pPr marL="742950" indent="-285750">
              <a:defRPr sz="900">
                <a:solidFill>
                  <a:schemeClr val="bg1"/>
                </a:solidFill>
                <a:latin typeface="Arial" panose="020B0604020202020204" pitchFamily="34" charset="0"/>
                <a:ea typeface="ＭＳ Ｐゴシック" panose="020B0600070205080204" pitchFamily="34" charset="-128"/>
              </a:defRPr>
            </a:lvl2pPr>
            <a:lvl3pPr marL="1143000" indent="-228600">
              <a:defRPr sz="900">
                <a:solidFill>
                  <a:schemeClr val="bg1"/>
                </a:solidFill>
                <a:latin typeface="Arial" panose="020B0604020202020204" pitchFamily="34" charset="0"/>
                <a:ea typeface="ＭＳ Ｐゴシック" panose="020B0600070205080204" pitchFamily="34" charset="-128"/>
              </a:defRPr>
            </a:lvl3pPr>
            <a:lvl4pPr marL="1600200" indent="-228600">
              <a:defRPr sz="900">
                <a:solidFill>
                  <a:schemeClr val="bg1"/>
                </a:solidFill>
                <a:latin typeface="Arial" panose="020B0604020202020204" pitchFamily="34" charset="0"/>
                <a:ea typeface="ＭＳ Ｐゴシック" panose="020B0600070205080204" pitchFamily="34" charset="-128"/>
              </a:defRPr>
            </a:lvl4pPr>
            <a:lvl5pPr marL="2057400" indent="-228600">
              <a:defRPr sz="900">
                <a:solidFill>
                  <a:schemeClr val="bg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9pPr>
          </a:lstStyle>
          <a:p>
            <a:endParaRPr lang="en-US" altLang="en-US" dirty="0"/>
          </a:p>
        </p:txBody>
      </p:sp>
      <p:sp>
        <p:nvSpPr>
          <p:cNvPr id="18436" name="Rectangle 3">
            <a:extLst>
              <a:ext uri="{FF2B5EF4-FFF2-40B4-BE49-F238E27FC236}">
                <a16:creationId xmlns:a16="http://schemas.microsoft.com/office/drawing/2014/main" id="{F876D6AD-13D0-23BB-AA5E-67B2D8498653}"/>
              </a:ext>
            </a:extLst>
          </p:cNvPr>
          <p:cNvSpPr>
            <a:spLocks noGrp="1" noChangeArrowheads="1"/>
          </p:cNvSpPr>
          <p:nvPr>
            <p:ph type="ctrTitle"/>
          </p:nvPr>
        </p:nvSpPr>
        <p:spPr>
          <a:xfrm>
            <a:off x="760412" y="105410"/>
            <a:ext cx="7620000" cy="1517651"/>
          </a:xfrm>
        </p:spPr>
        <p:txBody>
          <a:bodyPr anchor="t"/>
          <a:lstStyle/>
          <a:p>
            <a:pPr algn="l" eaLnBrk="1" hangingPunct="1"/>
            <a:r>
              <a:rPr lang="en-US" altLang="en-US" sz="2400" dirty="0">
                <a:solidFill>
                  <a:schemeClr val="bg1"/>
                </a:solidFill>
              </a:rPr>
              <a:t>Software Analysis, Design, and Implementation: Enhancing Public Administration Services through Software Solutions</a:t>
            </a:r>
          </a:p>
        </p:txBody>
      </p:sp>
      <p:grpSp>
        <p:nvGrpSpPr>
          <p:cNvPr id="18437" name="Group 17">
            <a:extLst>
              <a:ext uri="{FF2B5EF4-FFF2-40B4-BE49-F238E27FC236}">
                <a16:creationId xmlns:a16="http://schemas.microsoft.com/office/drawing/2014/main" id="{C9E1D143-0103-55E2-FC26-BF89BAEFD3A4}"/>
              </a:ext>
            </a:extLst>
          </p:cNvPr>
          <p:cNvGrpSpPr>
            <a:grpSpLocks/>
          </p:cNvGrpSpPr>
          <p:nvPr/>
        </p:nvGrpSpPr>
        <p:grpSpPr bwMode="auto">
          <a:xfrm>
            <a:off x="0" y="2759075"/>
            <a:ext cx="9145588" cy="4098925"/>
            <a:chOff x="0" y="1738"/>
            <a:chExt cx="5761" cy="2582"/>
          </a:xfrm>
        </p:grpSpPr>
        <p:pic>
          <p:nvPicPr>
            <p:cNvPr id="18438" name="Picture 15">
              <a:extLst>
                <a:ext uri="{FF2B5EF4-FFF2-40B4-BE49-F238E27FC236}">
                  <a16:creationId xmlns:a16="http://schemas.microsoft.com/office/drawing/2014/main" id="{25A451D0-9FAA-6370-3618-9C729012EB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158"/>
              <a:ext cx="5760" cy="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9" name="Picture 13">
              <a:extLst>
                <a:ext uri="{FF2B5EF4-FFF2-40B4-BE49-F238E27FC236}">
                  <a16:creationId xmlns:a16="http://schemas.microsoft.com/office/drawing/2014/main" id="{09753279-2831-52AF-021D-ABCBE2948D9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160"/>
              <a:ext cx="5761" cy="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0" name="Picture 16">
              <a:extLst>
                <a:ext uri="{FF2B5EF4-FFF2-40B4-BE49-F238E27FC236}">
                  <a16:creationId xmlns:a16="http://schemas.microsoft.com/office/drawing/2014/main" id="{10CB2FF5-94C3-FF27-C045-8C86AFECB97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16" y="1738"/>
              <a:ext cx="4444"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8" name="TextBox 7">
            <a:extLst>
              <a:ext uri="{FF2B5EF4-FFF2-40B4-BE49-F238E27FC236}">
                <a16:creationId xmlns:a16="http://schemas.microsoft.com/office/drawing/2014/main" id="{10F57ECF-F211-495D-2069-5856940B308A}"/>
              </a:ext>
            </a:extLst>
          </p:cNvPr>
          <p:cNvSpPr txBox="1"/>
          <p:nvPr/>
        </p:nvSpPr>
        <p:spPr>
          <a:xfrm>
            <a:off x="6203043" y="5239342"/>
            <a:ext cx="2971800" cy="338554"/>
          </a:xfrm>
          <a:prstGeom prst="rect">
            <a:avLst/>
          </a:prstGeom>
          <a:noFill/>
        </p:spPr>
        <p:txBody>
          <a:bodyPr wrap="square" rtlCol="0">
            <a:spAutoFit/>
          </a:bodyPr>
          <a:lstStyle/>
          <a:p>
            <a:r>
              <a:rPr lang="en-US" sz="1600" dirty="0"/>
              <a:t>Yusupha Juwara</a:t>
            </a:r>
          </a:p>
        </p:txBody>
      </p:sp>
      <p:sp>
        <p:nvSpPr>
          <p:cNvPr id="9" name="TextBox 8">
            <a:extLst>
              <a:ext uri="{FF2B5EF4-FFF2-40B4-BE49-F238E27FC236}">
                <a16:creationId xmlns:a16="http://schemas.microsoft.com/office/drawing/2014/main" id="{5E93AF2E-B117-717F-CEDF-4F9B49D6680B}"/>
              </a:ext>
            </a:extLst>
          </p:cNvPr>
          <p:cNvSpPr txBox="1"/>
          <p:nvPr/>
        </p:nvSpPr>
        <p:spPr>
          <a:xfrm>
            <a:off x="6196330" y="5692983"/>
            <a:ext cx="2971800" cy="338554"/>
          </a:xfrm>
          <a:prstGeom prst="rect">
            <a:avLst/>
          </a:prstGeom>
          <a:noFill/>
        </p:spPr>
        <p:txBody>
          <a:bodyPr wrap="square" rtlCol="0">
            <a:spAutoFit/>
          </a:bodyPr>
          <a:lstStyle/>
          <a:p>
            <a:r>
              <a:rPr lang="en-US" sz="1600" dirty="0"/>
              <a:t>Supervisor: Prof. Danilo </a:t>
            </a:r>
            <a:r>
              <a:rPr lang="en-US" sz="1600" dirty="0" err="1"/>
              <a:t>Avola</a:t>
            </a:r>
            <a:endParaRPr lang="en-US" sz="1600" dirty="0"/>
          </a:p>
        </p:txBody>
      </p:sp>
      <p:sp>
        <p:nvSpPr>
          <p:cNvPr id="10" name="TextBox 9">
            <a:extLst>
              <a:ext uri="{FF2B5EF4-FFF2-40B4-BE49-F238E27FC236}">
                <a16:creationId xmlns:a16="http://schemas.microsoft.com/office/drawing/2014/main" id="{C6ECCACF-DC8D-7887-76CE-0D59F26EC068}"/>
              </a:ext>
            </a:extLst>
          </p:cNvPr>
          <p:cNvSpPr txBox="1"/>
          <p:nvPr/>
        </p:nvSpPr>
        <p:spPr>
          <a:xfrm>
            <a:off x="6213929" y="6146624"/>
            <a:ext cx="2971800" cy="338554"/>
          </a:xfrm>
          <a:prstGeom prst="rect">
            <a:avLst/>
          </a:prstGeom>
          <a:noFill/>
        </p:spPr>
        <p:txBody>
          <a:bodyPr wrap="square" rtlCol="0">
            <a:spAutoFit/>
          </a:bodyPr>
          <a:lstStyle/>
          <a:p>
            <a:r>
              <a:rPr lang="en-US" sz="1600" dirty="0"/>
              <a:t>A.Y 2022/23</a:t>
            </a:r>
          </a:p>
        </p:txBody>
      </p:sp>
      <p:sp>
        <p:nvSpPr>
          <p:cNvPr id="11" name="TextBox 10">
            <a:extLst>
              <a:ext uri="{FF2B5EF4-FFF2-40B4-BE49-F238E27FC236}">
                <a16:creationId xmlns:a16="http://schemas.microsoft.com/office/drawing/2014/main" id="{7ABDBA60-4FD9-ED17-4492-09C67C961EF3}"/>
              </a:ext>
            </a:extLst>
          </p:cNvPr>
          <p:cNvSpPr txBox="1"/>
          <p:nvPr/>
        </p:nvSpPr>
        <p:spPr>
          <a:xfrm>
            <a:off x="758824" y="1593115"/>
            <a:ext cx="7697788" cy="830997"/>
          </a:xfrm>
          <a:prstGeom prst="rect">
            <a:avLst/>
          </a:prstGeom>
          <a:noFill/>
        </p:spPr>
        <p:txBody>
          <a:bodyPr wrap="square" rtlCol="0">
            <a:spAutoFit/>
          </a:bodyPr>
          <a:lstStyle/>
          <a:p>
            <a:pPr algn="l" eaLnBrk="1" hangingPunct="1"/>
            <a:r>
              <a:rPr lang="it-IT" altLang="it-IT" sz="1600" dirty="0"/>
              <a:t>Facoltà di Ingegneria dell’Informazione, Informatica e Statistica</a:t>
            </a:r>
          </a:p>
          <a:p>
            <a:pPr algn="l" eaLnBrk="1" hangingPunct="1"/>
            <a:r>
              <a:rPr lang="it-IT" altLang="it-IT" sz="1600" dirty="0"/>
              <a:t>Corso di Laurea in Informatica Applicata e Intelligenza Artificiale</a:t>
            </a:r>
          </a:p>
          <a:p>
            <a:endParaRPr lang="en-US" sz="1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3" name="Rectangle 2">
            <a:extLst>
              <a:ext uri="{FF2B5EF4-FFF2-40B4-BE49-F238E27FC236}">
                <a16:creationId xmlns:a16="http://schemas.microsoft.com/office/drawing/2014/main" id="{FC550E10-A0A0-DD44-EA77-213899485342}"/>
              </a:ext>
            </a:extLst>
          </p:cNvPr>
          <p:cNvSpPr>
            <a:spLocks noGrp="1" noChangeArrowheads="1"/>
          </p:cNvSpPr>
          <p:nvPr>
            <p:ph type="title"/>
          </p:nvPr>
        </p:nvSpPr>
        <p:spPr>
          <a:xfrm>
            <a:off x="457200" y="170555"/>
            <a:ext cx="3408571" cy="591446"/>
          </a:xfrm>
        </p:spPr>
        <p:txBody>
          <a:bodyPr anchor="t">
            <a:normAutofit/>
          </a:bodyPr>
          <a:lstStyle/>
          <a:p>
            <a:pPr eaLnBrk="1" hangingPunct="1"/>
            <a:r>
              <a:rPr lang="en-US" altLang="en-US" sz="2800" dirty="0"/>
              <a:t>Research</a:t>
            </a:r>
          </a:p>
        </p:txBody>
      </p:sp>
      <p:cxnSp>
        <p:nvCxnSpPr>
          <p:cNvPr id="22539" name="Straight Connector 22538">
            <a:extLst>
              <a:ext uri="{FF2B5EF4-FFF2-40B4-BE49-F238E27FC236}">
                <a16:creationId xmlns:a16="http://schemas.microsoft.com/office/drawing/2014/main" id="{FC23E3B9-5ABF-58B3-E2B0-E9A5DAA900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6096" y="871146"/>
            <a:ext cx="552704"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22534" name="Rectangle 5">
            <a:extLst>
              <a:ext uri="{FF2B5EF4-FFF2-40B4-BE49-F238E27FC236}">
                <a16:creationId xmlns:a16="http://schemas.microsoft.com/office/drawing/2014/main" id="{36F483A2-EFB6-EA83-2C86-7A29034DFA05}"/>
              </a:ext>
            </a:extLst>
          </p:cNvPr>
          <p:cNvSpPr>
            <a:spLocks noGrp="1" noChangeArrowheads="1"/>
          </p:cNvSpPr>
          <p:nvPr>
            <p:ph type="body" idx="1"/>
          </p:nvPr>
        </p:nvSpPr>
        <p:spPr>
          <a:xfrm>
            <a:off x="228600" y="1143001"/>
            <a:ext cx="8763000" cy="4724397"/>
          </a:xfrm>
        </p:spPr>
        <p:txBody>
          <a:bodyPr>
            <a:normAutofit/>
          </a:bodyPr>
          <a:lstStyle/>
          <a:p>
            <a:pPr marL="187321" indent="-187321">
              <a:lnSpc>
                <a:spcPct val="90000"/>
              </a:lnSpc>
              <a:buFont typeface="Times" panose="02020603050405020304" pitchFamily="18" charset="0"/>
              <a:buChar char="•"/>
            </a:pPr>
            <a:r>
              <a:rPr lang="en-US" sz="1700" dirty="0"/>
              <a:t>Cutting-edge models and their intricacies</a:t>
            </a:r>
          </a:p>
          <a:p>
            <a:pPr marL="187321" indent="-187321">
              <a:lnSpc>
                <a:spcPct val="90000"/>
              </a:lnSpc>
              <a:buFont typeface="Times" panose="02020603050405020304" pitchFamily="18" charset="0"/>
              <a:buChar char="•"/>
            </a:pPr>
            <a:r>
              <a:rPr lang="en-US" sz="1700" dirty="0"/>
              <a:t>How they work </a:t>
            </a:r>
          </a:p>
          <a:p>
            <a:pPr marL="587371" lvl="1" indent="-187321">
              <a:lnSpc>
                <a:spcPct val="90000"/>
              </a:lnSpc>
              <a:buFont typeface="Times" panose="02020603050405020304" pitchFamily="18" charset="0"/>
              <a:buChar char="•"/>
            </a:pPr>
            <a:r>
              <a:rPr lang="en-US" sz="1500" dirty="0"/>
              <a:t>how models process and interpret data. This knowledge aids in model development, optimization, and the creation of specialized variants tailored to real-world applications</a:t>
            </a:r>
          </a:p>
          <a:p>
            <a:pPr marL="587371" lvl="1" indent="-187321">
              <a:lnSpc>
                <a:spcPct val="90000"/>
              </a:lnSpc>
              <a:buFont typeface="Times" panose="02020603050405020304" pitchFamily="18" charset="0"/>
              <a:buChar char="•"/>
            </a:pPr>
            <a:r>
              <a:rPr lang="en-US" sz="1500" dirty="0"/>
              <a:t>Model distillation</a:t>
            </a:r>
          </a:p>
          <a:p>
            <a:pPr marL="187321" indent="-187321">
              <a:lnSpc>
                <a:spcPct val="90000"/>
              </a:lnSpc>
              <a:buFont typeface="Times" panose="02020603050405020304" pitchFamily="18" charset="0"/>
              <a:buChar char="•"/>
            </a:pPr>
            <a:r>
              <a:rPr lang="en-US" sz="1700" dirty="0"/>
              <a:t>Why they work. </a:t>
            </a:r>
          </a:p>
          <a:p>
            <a:pPr marL="187321" indent="-187321">
              <a:lnSpc>
                <a:spcPct val="90000"/>
              </a:lnSpc>
              <a:buFont typeface="Times" panose="02020603050405020304" pitchFamily="18" charset="0"/>
              <a:buChar char="•"/>
            </a:pPr>
            <a:r>
              <a:rPr lang="en-US" sz="1700" dirty="0"/>
              <a:t>If not, why not</a:t>
            </a:r>
          </a:p>
          <a:p>
            <a:pPr marL="587371" lvl="1" indent="-187321">
              <a:lnSpc>
                <a:spcPct val="90000"/>
              </a:lnSpc>
              <a:buFont typeface="Times" panose="02020603050405020304" pitchFamily="18" charset="0"/>
              <a:buChar char="•"/>
            </a:pPr>
            <a:r>
              <a:rPr lang="en-US" sz="1500" dirty="0"/>
              <a:t>Over-, under-fitting</a:t>
            </a:r>
          </a:p>
          <a:p>
            <a:pPr marL="587371" lvl="1" indent="-187321">
              <a:lnSpc>
                <a:spcPct val="90000"/>
              </a:lnSpc>
              <a:buFont typeface="Times" panose="02020603050405020304" pitchFamily="18" charset="0"/>
              <a:buChar char="•"/>
            </a:pPr>
            <a:r>
              <a:rPr lang="en-US" sz="1500" dirty="0"/>
              <a:t>Vanishing, exploding gradient</a:t>
            </a:r>
          </a:p>
          <a:p>
            <a:pPr marL="587371" lvl="1" indent="-187321">
              <a:lnSpc>
                <a:spcPct val="90000"/>
              </a:lnSpc>
              <a:buFont typeface="Times" panose="02020603050405020304" pitchFamily="18" charset="0"/>
              <a:buChar char="•"/>
            </a:pPr>
            <a:r>
              <a:rPr lang="en-US" sz="1500" dirty="0"/>
              <a:t>Architecture design</a:t>
            </a:r>
          </a:p>
          <a:p>
            <a:pPr marL="587371" lvl="1" indent="-187321">
              <a:lnSpc>
                <a:spcPct val="90000"/>
              </a:lnSpc>
              <a:buFont typeface="Times" panose="02020603050405020304" pitchFamily="18" charset="0"/>
              <a:buChar char="•"/>
            </a:pPr>
            <a:r>
              <a:rPr lang="en-US" sz="1500" dirty="0" err="1"/>
              <a:t>Chincilla</a:t>
            </a:r>
            <a:r>
              <a:rPr lang="en-US" sz="1500" dirty="0"/>
              <a:t> scaling laws -&gt;  b/t compute, training data size, number of model params</a:t>
            </a:r>
          </a:p>
          <a:p>
            <a:pPr marL="187321" indent="-187321">
              <a:lnSpc>
                <a:spcPct val="90000"/>
              </a:lnSpc>
              <a:buFont typeface="Times" panose="02020603050405020304" pitchFamily="18" charset="0"/>
              <a:buChar char="•"/>
            </a:pPr>
            <a:endParaRPr lang="en-US" sz="1600" dirty="0"/>
          </a:p>
          <a:p>
            <a:pPr marL="187321" indent="-187321">
              <a:lnSpc>
                <a:spcPct val="90000"/>
              </a:lnSpc>
              <a:buFont typeface="Times" panose="02020603050405020304" pitchFamily="18" charset="0"/>
              <a:buChar char="•"/>
            </a:pPr>
            <a:r>
              <a:rPr lang="en-US" sz="1600" dirty="0"/>
              <a:t>Studying model architectures, algorithms</a:t>
            </a:r>
          </a:p>
        </p:txBody>
      </p:sp>
      <p:sp>
        <p:nvSpPr>
          <p:cNvPr id="2" name="Date Placeholder 3">
            <a:extLst>
              <a:ext uri="{FF2B5EF4-FFF2-40B4-BE49-F238E27FC236}">
                <a16:creationId xmlns:a16="http://schemas.microsoft.com/office/drawing/2014/main" id="{D2D96714-3D67-F82A-8A76-A3D5EEC159F7}"/>
              </a:ext>
            </a:extLst>
          </p:cNvPr>
          <p:cNvSpPr>
            <a:spLocks noGrp="1"/>
          </p:cNvSpPr>
          <p:nvPr>
            <p:ph type="dt" sz="half" idx="10"/>
          </p:nvPr>
        </p:nvSpPr>
        <p:spPr>
          <a:xfrm>
            <a:off x="4343400" y="6146800"/>
            <a:ext cx="1905000" cy="457200"/>
          </a:xfrm>
        </p:spPr>
        <p:txBody>
          <a:bodyPr/>
          <a:lstStyle/>
          <a:p>
            <a:pPr>
              <a:defRPr/>
            </a:pPr>
            <a:fld id="{00FA11BC-3872-42F6-A638-EECB77353057}" type="datetime1">
              <a:rPr lang="en-US" altLang="en-US" smtClean="0"/>
              <a:t>10/26/2023</a:t>
            </a:fld>
            <a:endParaRPr lang="it-IT" altLang="en-US" dirty="0"/>
          </a:p>
        </p:txBody>
      </p:sp>
      <p:sp>
        <p:nvSpPr>
          <p:cNvPr id="3" name="Footer Placeholder 4">
            <a:extLst>
              <a:ext uri="{FF2B5EF4-FFF2-40B4-BE49-F238E27FC236}">
                <a16:creationId xmlns:a16="http://schemas.microsoft.com/office/drawing/2014/main" id="{102096C3-856B-59F1-42FB-FFBECBF5E95C}"/>
              </a:ext>
            </a:extLst>
          </p:cNvPr>
          <p:cNvSpPr>
            <a:spLocks noGrp="1"/>
          </p:cNvSpPr>
          <p:nvPr>
            <p:ph type="ftr" sz="quarter" idx="11"/>
          </p:nvPr>
        </p:nvSpPr>
        <p:spPr>
          <a:xfrm>
            <a:off x="1219200" y="6146800"/>
            <a:ext cx="2895600" cy="457200"/>
          </a:xfrm>
        </p:spPr>
        <p:txBody>
          <a:bodyPr/>
          <a:lstStyle/>
          <a:p>
            <a:pPr>
              <a:defRPr/>
            </a:pPr>
            <a:r>
              <a:rPr lang="en-US" altLang="en-US"/>
              <a:t>Software Analysis, Design, and Implementation</a:t>
            </a:r>
            <a:endParaRPr lang="it-IT" altLang="en-US" dirty="0"/>
          </a:p>
        </p:txBody>
      </p:sp>
      <p:sp>
        <p:nvSpPr>
          <p:cNvPr id="4" name="Slide Number Placeholder 5">
            <a:extLst>
              <a:ext uri="{FF2B5EF4-FFF2-40B4-BE49-F238E27FC236}">
                <a16:creationId xmlns:a16="http://schemas.microsoft.com/office/drawing/2014/main" id="{3D33C506-ED9E-E430-F260-C63F32689BA5}"/>
              </a:ext>
            </a:extLst>
          </p:cNvPr>
          <p:cNvSpPr>
            <a:spLocks noGrp="1"/>
          </p:cNvSpPr>
          <p:nvPr>
            <p:ph type="sldNum" sz="quarter" idx="12"/>
          </p:nvPr>
        </p:nvSpPr>
        <p:spPr>
          <a:xfrm>
            <a:off x="6553200" y="6146800"/>
            <a:ext cx="1905000" cy="457200"/>
          </a:xfrm>
        </p:spPr>
        <p:txBody>
          <a:bodyPr/>
          <a:lstStyle/>
          <a:p>
            <a:pPr>
              <a:defRPr/>
            </a:pPr>
            <a:r>
              <a:rPr lang="it-IT" altLang="en-US" dirty="0"/>
              <a:t>Pagina </a:t>
            </a:r>
            <a:fld id="{7E426159-8E16-4433-8A14-4D972C0DA2DC}" type="slidenum">
              <a:rPr lang="it-IT" altLang="en-US" smtClean="0"/>
              <a:pPr>
                <a:defRPr/>
              </a:pPr>
              <a:t>2</a:t>
            </a:fld>
            <a:endParaRPr lang="it-IT" altLang="en-US" dirty="0"/>
          </a:p>
        </p:txBody>
      </p:sp>
    </p:spTree>
    <p:extLst>
      <p:ext uri="{BB962C8B-B14F-4D97-AF65-F5344CB8AC3E}">
        <p14:creationId xmlns:p14="http://schemas.microsoft.com/office/powerpoint/2010/main" val="2234501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2534">
                                            <p:txEl>
                                              <p:pRg st="0" end="0"/>
                                            </p:txEl>
                                          </p:spTgt>
                                        </p:tgtEl>
                                        <p:attrNameLst>
                                          <p:attrName>style.visibility</p:attrName>
                                        </p:attrNameLst>
                                      </p:cBhvr>
                                      <p:to>
                                        <p:strVal val="visible"/>
                                      </p:to>
                                    </p:set>
                                    <p:animEffect transition="in" filter="fade">
                                      <p:cBhvr>
                                        <p:cTn id="7" dur="1000"/>
                                        <p:tgtEl>
                                          <p:spTgt spid="22534">
                                            <p:txEl>
                                              <p:pRg st="0" end="0"/>
                                            </p:txEl>
                                          </p:spTgt>
                                        </p:tgtEl>
                                      </p:cBhvr>
                                    </p:animEffect>
                                    <p:anim calcmode="lin" valueType="num">
                                      <p:cBhvr>
                                        <p:cTn id="8" dur="1000" fill="hold"/>
                                        <p:tgtEl>
                                          <p:spTgt spid="2253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253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2534">
                                            <p:txEl>
                                              <p:pRg st="1" end="1"/>
                                            </p:txEl>
                                          </p:spTgt>
                                        </p:tgtEl>
                                        <p:attrNameLst>
                                          <p:attrName>style.visibility</p:attrName>
                                        </p:attrNameLst>
                                      </p:cBhvr>
                                      <p:to>
                                        <p:strVal val="visible"/>
                                      </p:to>
                                    </p:set>
                                    <p:animEffect transition="in" filter="fade">
                                      <p:cBhvr>
                                        <p:cTn id="14" dur="1000"/>
                                        <p:tgtEl>
                                          <p:spTgt spid="22534">
                                            <p:txEl>
                                              <p:pRg st="1" end="1"/>
                                            </p:txEl>
                                          </p:spTgt>
                                        </p:tgtEl>
                                      </p:cBhvr>
                                    </p:animEffect>
                                    <p:anim calcmode="lin" valueType="num">
                                      <p:cBhvr>
                                        <p:cTn id="15" dur="1000" fill="hold"/>
                                        <p:tgtEl>
                                          <p:spTgt spid="2253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2534">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22534">
                                            <p:txEl>
                                              <p:pRg st="2" end="2"/>
                                            </p:txEl>
                                          </p:spTgt>
                                        </p:tgtEl>
                                        <p:attrNameLst>
                                          <p:attrName>style.visibility</p:attrName>
                                        </p:attrNameLst>
                                      </p:cBhvr>
                                      <p:to>
                                        <p:strVal val="visible"/>
                                      </p:to>
                                    </p:set>
                                    <p:animEffect transition="in" filter="fade">
                                      <p:cBhvr>
                                        <p:cTn id="19" dur="1000"/>
                                        <p:tgtEl>
                                          <p:spTgt spid="22534">
                                            <p:txEl>
                                              <p:pRg st="2" end="2"/>
                                            </p:txEl>
                                          </p:spTgt>
                                        </p:tgtEl>
                                      </p:cBhvr>
                                    </p:animEffect>
                                    <p:anim calcmode="lin" valueType="num">
                                      <p:cBhvr>
                                        <p:cTn id="20" dur="1000" fill="hold"/>
                                        <p:tgtEl>
                                          <p:spTgt spid="22534">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22534">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22534">
                                            <p:txEl>
                                              <p:pRg st="3" end="3"/>
                                            </p:txEl>
                                          </p:spTgt>
                                        </p:tgtEl>
                                        <p:attrNameLst>
                                          <p:attrName>style.visibility</p:attrName>
                                        </p:attrNameLst>
                                      </p:cBhvr>
                                      <p:to>
                                        <p:strVal val="visible"/>
                                      </p:to>
                                    </p:set>
                                    <p:animEffect transition="in" filter="fade">
                                      <p:cBhvr>
                                        <p:cTn id="24" dur="1000"/>
                                        <p:tgtEl>
                                          <p:spTgt spid="22534">
                                            <p:txEl>
                                              <p:pRg st="3" end="3"/>
                                            </p:txEl>
                                          </p:spTgt>
                                        </p:tgtEl>
                                      </p:cBhvr>
                                    </p:animEffect>
                                    <p:anim calcmode="lin" valueType="num">
                                      <p:cBhvr>
                                        <p:cTn id="25" dur="1000" fill="hold"/>
                                        <p:tgtEl>
                                          <p:spTgt spid="22534">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2253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22534">
                                            <p:txEl>
                                              <p:pRg st="4" end="4"/>
                                            </p:txEl>
                                          </p:spTgt>
                                        </p:tgtEl>
                                        <p:attrNameLst>
                                          <p:attrName>style.visibility</p:attrName>
                                        </p:attrNameLst>
                                      </p:cBhvr>
                                      <p:to>
                                        <p:strVal val="visible"/>
                                      </p:to>
                                    </p:set>
                                    <p:animEffect transition="in" filter="fade">
                                      <p:cBhvr>
                                        <p:cTn id="31" dur="1000"/>
                                        <p:tgtEl>
                                          <p:spTgt spid="22534">
                                            <p:txEl>
                                              <p:pRg st="4" end="4"/>
                                            </p:txEl>
                                          </p:spTgt>
                                        </p:tgtEl>
                                      </p:cBhvr>
                                    </p:animEffect>
                                    <p:anim calcmode="lin" valueType="num">
                                      <p:cBhvr>
                                        <p:cTn id="32" dur="1000" fill="hold"/>
                                        <p:tgtEl>
                                          <p:spTgt spid="22534">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2253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22534">
                                            <p:txEl>
                                              <p:pRg st="5" end="5"/>
                                            </p:txEl>
                                          </p:spTgt>
                                        </p:tgtEl>
                                        <p:attrNameLst>
                                          <p:attrName>style.visibility</p:attrName>
                                        </p:attrNameLst>
                                      </p:cBhvr>
                                      <p:to>
                                        <p:strVal val="visible"/>
                                      </p:to>
                                    </p:set>
                                    <p:animEffect transition="in" filter="fade">
                                      <p:cBhvr>
                                        <p:cTn id="38" dur="1000"/>
                                        <p:tgtEl>
                                          <p:spTgt spid="22534">
                                            <p:txEl>
                                              <p:pRg st="5" end="5"/>
                                            </p:txEl>
                                          </p:spTgt>
                                        </p:tgtEl>
                                      </p:cBhvr>
                                    </p:animEffect>
                                    <p:anim calcmode="lin" valueType="num">
                                      <p:cBhvr>
                                        <p:cTn id="39" dur="1000" fill="hold"/>
                                        <p:tgtEl>
                                          <p:spTgt spid="22534">
                                            <p:txEl>
                                              <p:pRg st="5" end="5"/>
                                            </p:txEl>
                                          </p:spTgt>
                                        </p:tgtEl>
                                        <p:attrNameLst>
                                          <p:attrName>ppt_x</p:attrName>
                                        </p:attrNameLst>
                                      </p:cBhvr>
                                      <p:tavLst>
                                        <p:tav tm="0">
                                          <p:val>
                                            <p:strVal val="#ppt_x"/>
                                          </p:val>
                                        </p:tav>
                                        <p:tav tm="100000">
                                          <p:val>
                                            <p:strVal val="#ppt_x"/>
                                          </p:val>
                                        </p:tav>
                                      </p:tavLst>
                                    </p:anim>
                                    <p:anim calcmode="lin" valueType="num">
                                      <p:cBhvr>
                                        <p:cTn id="40" dur="1000" fill="hold"/>
                                        <p:tgtEl>
                                          <p:spTgt spid="22534">
                                            <p:txEl>
                                              <p:pRg st="5" end="5"/>
                                            </p:txEl>
                                          </p:spTgt>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22534">
                                            <p:txEl>
                                              <p:pRg st="6" end="6"/>
                                            </p:txEl>
                                          </p:spTgt>
                                        </p:tgtEl>
                                        <p:attrNameLst>
                                          <p:attrName>style.visibility</p:attrName>
                                        </p:attrNameLst>
                                      </p:cBhvr>
                                      <p:to>
                                        <p:strVal val="visible"/>
                                      </p:to>
                                    </p:set>
                                    <p:animEffect transition="in" filter="fade">
                                      <p:cBhvr>
                                        <p:cTn id="43" dur="1000"/>
                                        <p:tgtEl>
                                          <p:spTgt spid="22534">
                                            <p:txEl>
                                              <p:pRg st="6" end="6"/>
                                            </p:txEl>
                                          </p:spTgt>
                                        </p:tgtEl>
                                      </p:cBhvr>
                                    </p:animEffect>
                                    <p:anim calcmode="lin" valueType="num">
                                      <p:cBhvr>
                                        <p:cTn id="44" dur="1000" fill="hold"/>
                                        <p:tgtEl>
                                          <p:spTgt spid="22534">
                                            <p:txEl>
                                              <p:pRg st="6" end="6"/>
                                            </p:txEl>
                                          </p:spTgt>
                                        </p:tgtEl>
                                        <p:attrNameLst>
                                          <p:attrName>ppt_x</p:attrName>
                                        </p:attrNameLst>
                                      </p:cBhvr>
                                      <p:tavLst>
                                        <p:tav tm="0">
                                          <p:val>
                                            <p:strVal val="#ppt_x"/>
                                          </p:val>
                                        </p:tav>
                                        <p:tav tm="100000">
                                          <p:val>
                                            <p:strVal val="#ppt_x"/>
                                          </p:val>
                                        </p:tav>
                                      </p:tavLst>
                                    </p:anim>
                                    <p:anim calcmode="lin" valueType="num">
                                      <p:cBhvr>
                                        <p:cTn id="45" dur="1000" fill="hold"/>
                                        <p:tgtEl>
                                          <p:spTgt spid="22534">
                                            <p:txEl>
                                              <p:pRg st="6" end="6"/>
                                            </p:txEl>
                                          </p:spTgt>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22534">
                                            <p:txEl>
                                              <p:pRg st="7" end="7"/>
                                            </p:txEl>
                                          </p:spTgt>
                                        </p:tgtEl>
                                        <p:attrNameLst>
                                          <p:attrName>style.visibility</p:attrName>
                                        </p:attrNameLst>
                                      </p:cBhvr>
                                      <p:to>
                                        <p:strVal val="visible"/>
                                      </p:to>
                                    </p:set>
                                    <p:animEffect transition="in" filter="fade">
                                      <p:cBhvr>
                                        <p:cTn id="48" dur="1000"/>
                                        <p:tgtEl>
                                          <p:spTgt spid="22534">
                                            <p:txEl>
                                              <p:pRg st="7" end="7"/>
                                            </p:txEl>
                                          </p:spTgt>
                                        </p:tgtEl>
                                      </p:cBhvr>
                                    </p:animEffect>
                                    <p:anim calcmode="lin" valueType="num">
                                      <p:cBhvr>
                                        <p:cTn id="49" dur="1000" fill="hold"/>
                                        <p:tgtEl>
                                          <p:spTgt spid="22534">
                                            <p:txEl>
                                              <p:pRg st="7" end="7"/>
                                            </p:txEl>
                                          </p:spTgt>
                                        </p:tgtEl>
                                        <p:attrNameLst>
                                          <p:attrName>ppt_x</p:attrName>
                                        </p:attrNameLst>
                                      </p:cBhvr>
                                      <p:tavLst>
                                        <p:tav tm="0">
                                          <p:val>
                                            <p:strVal val="#ppt_x"/>
                                          </p:val>
                                        </p:tav>
                                        <p:tav tm="100000">
                                          <p:val>
                                            <p:strVal val="#ppt_x"/>
                                          </p:val>
                                        </p:tav>
                                      </p:tavLst>
                                    </p:anim>
                                    <p:anim calcmode="lin" valueType="num">
                                      <p:cBhvr>
                                        <p:cTn id="50" dur="1000" fill="hold"/>
                                        <p:tgtEl>
                                          <p:spTgt spid="22534">
                                            <p:txEl>
                                              <p:pRg st="7" end="7"/>
                                            </p:txEl>
                                          </p:spTgt>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22534">
                                            <p:txEl>
                                              <p:pRg st="8" end="8"/>
                                            </p:txEl>
                                          </p:spTgt>
                                        </p:tgtEl>
                                        <p:attrNameLst>
                                          <p:attrName>style.visibility</p:attrName>
                                        </p:attrNameLst>
                                      </p:cBhvr>
                                      <p:to>
                                        <p:strVal val="visible"/>
                                      </p:to>
                                    </p:set>
                                    <p:animEffect transition="in" filter="fade">
                                      <p:cBhvr>
                                        <p:cTn id="53" dur="1000"/>
                                        <p:tgtEl>
                                          <p:spTgt spid="22534">
                                            <p:txEl>
                                              <p:pRg st="8" end="8"/>
                                            </p:txEl>
                                          </p:spTgt>
                                        </p:tgtEl>
                                      </p:cBhvr>
                                    </p:animEffect>
                                    <p:anim calcmode="lin" valueType="num">
                                      <p:cBhvr>
                                        <p:cTn id="54" dur="1000" fill="hold"/>
                                        <p:tgtEl>
                                          <p:spTgt spid="22534">
                                            <p:txEl>
                                              <p:pRg st="8" end="8"/>
                                            </p:txEl>
                                          </p:spTgt>
                                        </p:tgtEl>
                                        <p:attrNameLst>
                                          <p:attrName>ppt_x</p:attrName>
                                        </p:attrNameLst>
                                      </p:cBhvr>
                                      <p:tavLst>
                                        <p:tav tm="0">
                                          <p:val>
                                            <p:strVal val="#ppt_x"/>
                                          </p:val>
                                        </p:tav>
                                        <p:tav tm="100000">
                                          <p:val>
                                            <p:strVal val="#ppt_x"/>
                                          </p:val>
                                        </p:tav>
                                      </p:tavLst>
                                    </p:anim>
                                    <p:anim calcmode="lin" valueType="num">
                                      <p:cBhvr>
                                        <p:cTn id="55" dur="1000" fill="hold"/>
                                        <p:tgtEl>
                                          <p:spTgt spid="22534">
                                            <p:txEl>
                                              <p:pRg st="8" end="8"/>
                                            </p:txEl>
                                          </p:spTgt>
                                        </p:tgtEl>
                                        <p:attrNameLst>
                                          <p:attrName>ppt_y</p:attrName>
                                        </p:attrNameLst>
                                      </p:cBhvr>
                                      <p:tavLst>
                                        <p:tav tm="0">
                                          <p:val>
                                            <p:strVal val="#ppt_y+.1"/>
                                          </p:val>
                                        </p:tav>
                                        <p:tav tm="100000">
                                          <p:val>
                                            <p:strVal val="#ppt_y"/>
                                          </p:val>
                                        </p:tav>
                                      </p:tavLst>
                                    </p:anim>
                                  </p:childTnLst>
                                </p:cTn>
                              </p:par>
                              <p:par>
                                <p:cTn id="56" presetID="42" presetClass="entr" presetSubtype="0" fill="hold" grpId="0" nodeType="withEffect">
                                  <p:stCondLst>
                                    <p:cond delay="0"/>
                                  </p:stCondLst>
                                  <p:childTnLst>
                                    <p:set>
                                      <p:cBhvr>
                                        <p:cTn id="57" dur="1" fill="hold">
                                          <p:stCondLst>
                                            <p:cond delay="0"/>
                                          </p:stCondLst>
                                        </p:cTn>
                                        <p:tgtEl>
                                          <p:spTgt spid="22534">
                                            <p:txEl>
                                              <p:pRg st="9" end="9"/>
                                            </p:txEl>
                                          </p:spTgt>
                                        </p:tgtEl>
                                        <p:attrNameLst>
                                          <p:attrName>style.visibility</p:attrName>
                                        </p:attrNameLst>
                                      </p:cBhvr>
                                      <p:to>
                                        <p:strVal val="visible"/>
                                      </p:to>
                                    </p:set>
                                    <p:animEffect transition="in" filter="fade">
                                      <p:cBhvr>
                                        <p:cTn id="58" dur="1000"/>
                                        <p:tgtEl>
                                          <p:spTgt spid="22534">
                                            <p:txEl>
                                              <p:pRg st="9" end="9"/>
                                            </p:txEl>
                                          </p:spTgt>
                                        </p:tgtEl>
                                      </p:cBhvr>
                                    </p:animEffect>
                                    <p:anim calcmode="lin" valueType="num">
                                      <p:cBhvr>
                                        <p:cTn id="59" dur="1000" fill="hold"/>
                                        <p:tgtEl>
                                          <p:spTgt spid="22534">
                                            <p:txEl>
                                              <p:pRg st="9" end="9"/>
                                            </p:txEl>
                                          </p:spTgt>
                                        </p:tgtEl>
                                        <p:attrNameLst>
                                          <p:attrName>ppt_x</p:attrName>
                                        </p:attrNameLst>
                                      </p:cBhvr>
                                      <p:tavLst>
                                        <p:tav tm="0">
                                          <p:val>
                                            <p:strVal val="#ppt_x"/>
                                          </p:val>
                                        </p:tav>
                                        <p:tav tm="100000">
                                          <p:val>
                                            <p:strVal val="#ppt_x"/>
                                          </p:val>
                                        </p:tav>
                                      </p:tavLst>
                                    </p:anim>
                                    <p:anim calcmode="lin" valueType="num">
                                      <p:cBhvr>
                                        <p:cTn id="60" dur="1000" fill="hold"/>
                                        <p:tgtEl>
                                          <p:spTgt spid="22534">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42" presetClass="entr" presetSubtype="0" fill="hold" grpId="0" nodeType="clickEffect">
                                  <p:stCondLst>
                                    <p:cond delay="0"/>
                                  </p:stCondLst>
                                  <p:childTnLst>
                                    <p:set>
                                      <p:cBhvr>
                                        <p:cTn id="64" dur="1" fill="hold">
                                          <p:stCondLst>
                                            <p:cond delay="0"/>
                                          </p:stCondLst>
                                        </p:cTn>
                                        <p:tgtEl>
                                          <p:spTgt spid="22534">
                                            <p:txEl>
                                              <p:pRg st="11" end="11"/>
                                            </p:txEl>
                                          </p:spTgt>
                                        </p:tgtEl>
                                        <p:attrNameLst>
                                          <p:attrName>style.visibility</p:attrName>
                                        </p:attrNameLst>
                                      </p:cBhvr>
                                      <p:to>
                                        <p:strVal val="visible"/>
                                      </p:to>
                                    </p:set>
                                    <p:animEffect transition="in" filter="fade">
                                      <p:cBhvr>
                                        <p:cTn id="65" dur="1000"/>
                                        <p:tgtEl>
                                          <p:spTgt spid="22534">
                                            <p:txEl>
                                              <p:pRg st="11" end="11"/>
                                            </p:txEl>
                                          </p:spTgt>
                                        </p:tgtEl>
                                      </p:cBhvr>
                                    </p:animEffect>
                                    <p:anim calcmode="lin" valueType="num">
                                      <p:cBhvr>
                                        <p:cTn id="66" dur="1000" fill="hold"/>
                                        <p:tgtEl>
                                          <p:spTgt spid="22534">
                                            <p:txEl>
                                              <p:pRg st="11" end="11"/>
                                            </p:txEl>
                                          </p:spTgt>
                                        </p:tgtEl>
                                        <p:attrNameLst>
                                          <p:attrName>ppt_x</p:attrName>
                                        </p:attrNameLst>
                                      </p:cBhvr>
                                      <p:tavLst>
                                        <p:tav tm="0">
                                          <p:val>
                                            <p:strVal val="#ppt_x"/>
                                          </p:val>
                                        </p:tav>
                                        <p:tav tm="100000">
                                          <p:val>
                                            <p:strVal val="#ppt_x"/>
                                          </p:val>
                                        </p:tav>
                                      </p:tavLst>
                                    </p:anim>
                                    <p:anim calcmode="lin" valueType="num">
                                      <p:cBhvr>
                                        <p:cTn id="67" dur="1000" fill="hold"/>
                                        <p:tgtEl>
                                          <p:spTgt spid="22534">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4"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E36FE-36FA-6BC1-06DB-79EC11D57289}"/>
              </a:ext>
            </a:extLst>
          </p:cNvPr>
          <p:cNvSpPr>
            <a:spLocks noGrp="1"/>
          </p:cNvSpPr>
          <p:nvPr>
            <p:ph type="title"/>
          </p:nvPr>
        </p:nvSpPr>
        <p:spPr/>
        <p:txBody>
          <a:bodyPr/>
          <a:lstStyle/>
          <a:p>
            <a:r>
              <a:rPr lang="en-US" dirty="0"/>
              <a:t>Model Distillation</a:t>
            </a:r>
          </a:p>
        </p:txBody>
      </p:sp>
      <p:sp>
        <p:nvSpPr>
          <p:cNvPr id="3" name="Content Placeholder 2">
            <a:extLst>
              <a:ext uri="{FF2B5EF4-FFF2-40B4-BE49-F238E27FC236}">
                <a16:creationId xmlns:a16="http://schemas.microsoft.com/office/drawing/2014/main" id="{0E83F88A-22F2-A06D-1C0B-CC519CB61F1B}"/>
              </a:ext>
            </a:extLst>
          </p:cNvPr>
          <p:cNvSpPr>
            <a:spLocks noGrp="1"/>
          </p:cNvSpPr>
          <p:nvPr>
            <p:ph idx="1"/>
          </p:nvPr>
        </p:nvSpPr>
        <p:spPr>
          <a:xfrm>
            <a:off x="304800" y="1066800"/>
            <a:ext cx="8370889" cy="4800600"/>
          </a:xfrm>
        </p:spPr>
        <p:txBody>
          <a:bodyPr/>
          <a:lstStyle/>
          <a:p>
            <a:r>
              <a:rPr lang="en-US" sz="1600" b="0" i="0" dirty="0">
                <a:effectLst/>
                <a:latin typeface="Arial" panose="020B0604020202020204" pitchFamily="34" charset="0"/>
                <a:cs typeface="Arial" panose="020B0604020202020204" pitchFamily="34" charset="0"/>
              </a:rPr>
              <a:t>Transferring knowledge from a complex, teacher model to a simpler, student model. </a:t>
            </a:r>
          </a:p>
          <a:p>
            <a:r>
              <a:rPr lang="en-US" sz="1600" dirty="0">
                <a:latin typeface="Arial" panose="020B0604020202020204" pitchFamily="34" charset="0"/>
                <a:cs typeface="Arial" panose="020B0604020202020204" pitchFamily="34" charset="0"/>
              </a:rPr>
              <a:t>While larger teacher models have higher knowledge capacity, this capacity may not be fully utilized -&gt; scaling laws</a:t>
            </a:r>
            <a:endParaRPr lang="en-US" sz="1600" b="0" i="0" dirty="0">
              <a:effectLst/>
              <a:latin typeface="Arial" panose="020B0604020202020204" pitchFamily="34" charset="0"/>
              <a:cs typeface="Arial" panose="020B0604020202020204" pitchFamily="34" charset="0"/>
            </a:endParaRPr>
          </a:p>
          <a:p>
            <a:r>
              <a:rPr lang="en-US" sz="1600" b="0" i="0" dirty="0">
                <a:effectLst/>
                <a:latin typeface="Arial" panose="020B0604020202020204" pitchFamily="34" charset="0"/>
                <a:cs typeface="Arial" panose="020B0604020202020204" pitchFamily="34" charset="0"/>
              </a:rPr>
              <a:t>The teacher model guides the student model in replicating its decision-making processes.</a:t>
            </a:r>
          </a:p>
          <a:p>
            <a:r>
              <a:rPr lang="en-US" sz="1600" dirty="0"/>
              <a:t>M</a:t>
            </a:r>
            <a:r>
              <a:rPr lang="en-US" sz="1600" b="0" i="0" dirty="0">
                <a:effectLst/>
              </a:rPr>
              <a:t>ore efficient and lightweight by maintaining the accuracy of the teacher counterpart. </a:t>
            </a:r>
          </a:p>
          <a:p>
            <a:r>
              <a:rPr lang="en-US" sz="1600" b="0" i="0" dirty="0">
                <a:effectLst/>
              </a:rPr>
              <a:t>Reduces computational requirements, making models suitable for deployment on resource-constrained devices.</a:t>
            </a:r>
          </a:p>
          <a:p>
            <a:endParaRPr lang="en-US" sz="1600" b="0" i="0" dirty="0">
              <a:effectLst/>
            </a:endParaRPr>
          </a:p>
          <a:p>
            <a:r>
              <a:rPr lang="en-US" sz="1600" dirty="0"/>
              <a:t>Model distillation may not work well when the student model is too simplistic to capture the complexity of the teacher model. In such cases, significant knowledge loss can occur, and the distilled model's performance may not meet the desired standards. Additionally, it may be less effective when the teacher model itself lacks robustness or when there is limited labeled data available for distillation.</a:t>
            </a:r>
            <a:endParaRPr lang="en-US" sz="1600" dirty="0">
              <a:cs typeface="Arial" panose="020B0604020202020204" pitchFamily="34" charset="0"/>
            </a:endParaRPr>
          </a:p>
          <a:p>
            <a:endParaRPr lang="en-US" sz="1600" dirty="0">
              <a:cs typeface="Arial" panose="020B0604020202020204" pitchFamily="34" charset="0"/>
            </a:endParaRPr>
          </a:p>
        </p:txBody>
      </p:sp>
      <p:sp>
        <p:nvSpPr>
          <p:cNvPr id="4" name="Date Placeholder 3">
            <a:extLst>
              <a:ext uri="{FF2B5EF4-FFF2-40B4-BE49-F238E27FC236}">
                <a16:creationId xmlns:a16="http://schemas.microsoft.com/office/drawing/2014/main" id="{A893E360-3276-E78C-FE8B-638D3C479C7E}"/>
              </a:ext>
            </a:extLst>
          </p:cNvPr>
          <p:cNvSpPr>
            <a:spLocks noGrp="1"/>
          </p:cNvSpPr>
          <p:nvPr>
            <p:ph type="dt" sz="half" idx="10"/>
          </p:nvPr>
        </p:nvSpPr>
        <p:spPr/>
        <p:txBody>
          <a:bodyPr/>
          <a:lstStyle/>
          <a:p>
            <a:pPr>
              <a:defRPr/>
            </a:pPr>
            <a:fld id="{00FA11BC-3872-42F6-A638-EECB77353057}" type="datetime1">
              <a:rPr lang="en-US" altLang="en-US" smtClean="0"/>
              <a:t>10/26/2023</a:t>
            </a:fld>
            <a:endParaRPr lang="it-IT" altLang="en-US" dirty="0"/>
          </a:p>
        </p:txBody>
      </p:sp>
      <p:sp>
        <p:nvSpPr>
          <p:cNvPr id="5" name="Footer Placeholder 4">
            <a:extLst>
              <a:ext uri="{FF2B5EF4-FFF2-40B4-BE49-F238E27FC236}">
                <a16:creationId xmlns:a16="http://schemas.microsoft.com/office/drawing/2014/main" id="{2FACF877-9E27-C7D5-02AE-320E7B1AE083}"/>
              </a:ext>
            </a:extLst>
          </p:cNvPr>
          <p:cNvSpPr>
            <a:spLocks noGrp="1"/>
          </p:cNvSpPr>
          <p:nvPr>
            <p:ph type="ftr" sz="quarter" idx="11"/>
          </p:nvPr>
        </p:nvSpPr>
        <p:spPr/>
        <p:txBody>
          <a:bodyPr/>
          <a:lstStyle/>
          <a:p>
            <a:pPr>
              <a:defRPr/>
            </a:pPr>
            <a:r>
              <a:rPr lang="en-US" altLang="en-US"/>
              <a:t>Software Analysis, Design, and Implementation</a:t>
            </a:r>
            <a:endParaRPr lang="it-IT" altLang="en-US" dirty="0"/>
          </a:p>
        </p:txBody>
      </p:sp>
      <p:sp>
        <p:nvSpPr>
          <p:cNvPr id="6" name="Slide Number Placeholder 5">
            <a:extLst>
              <a:ext uri="{FF2B5EF4-FFF2-40B4-BE49-F238E27FC236}">
                <a16:creationId xmlns:a16="http://schemas.microsoft.com/office/drawing/2014/main" id="{B8781204-A2FE-A93F-7FE8-98EC44D5337D}"/>
              </a:ext>
            </a:extLst>
          </p:cNvPr>
          <p:cNvSpPr>
            <a:spLocks noGrp="1"/>
          </p:cNvSpPr>
          <p:nvPr>
            <p:ph type="sldNum" sz="quarter" idx="12"/>
          </p:nvPr>
        </p:nvSpPr>
        <p:spPr/>
        <p:txBody>
          <a:bodyPr/>
          <a:lstStyle/>
          <a:p>
            <a:pPr>
              <a:defRPr/>
            </a:pPr>
            <a:r>
              <a:rPr lang="it-IT" altLang="en-US"/>
              <a:t>Pagina </a:t>
            </a:r>
            <a:fld id="{7E426159-8E16-4433-8A14-4D972C0DA2DC}" type="slidenum">
              <a:rPr lang="it-IT" altLang="en-US" smtClean="0"/>
              <a:pPr>
                <a:defRPr/>
              </a:pPr>
              <a:t>3</a:t>
            </a:fld>
            <a:endParaRPr lang="it-IT" altLang="en-US"/>
          </a:p>
        </p:txBody>
      </p:sp>
    </p:spTree>
    <p:extLst>
      <p:ext uri="{BB962C8B-B14F-4D97-AF65-F5344CB8AC3E}">
        <p14:creationId xmlns:p14="http://schemas.microsoft.com/office/powerpoint/2010/main" val="13710205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10C49-9937-7999-B8FB-BD494F61CC3D}"/>
              </a:ext>
            </a:extLst>
          </p:cNvPr>
          <p:cNvSpPr>
            <a:spLocks noGrp="1"/>
          </p:cNvSpPr>
          <p:nvPr>
            <p:ph type="title"/>
          </p:nvPr>
        </p:nvSpPr>
        <p:spPr/>
        <p:txBody>
          <a:bodyPr/>
          <a:lstStyle/>
          <a:p>
            <a:r>
              <a:rPr lang="en-US" dirty="0"/>
              <a:t>Grounding Dino</a:t>
            </a:r>
          </a:p>
        </p:txBody>
      </p:sp>
      <p:sp>
        <p:nvSpPr>
          <p:cNvPr id="3" name="Content Placeholder 2">
            <a:extLst>
              <a:ext uri="{FF2B5EF4-FFF2-40B4-BE49-F238E27FC236}">
                <a16:creationId xmlns:a16="http://schemas.microsoft.com/office/drawing/2014/main" id="{EE647A56-B3BE-C793-B656-46F22E506F30}"/>
              </a:ext>
            </a:extLst>
          </p:cNvPr>
          <p:cNvSpPr>
            <a:spLocks noGrp="1"/>
          </p:cNvSpPr>
          <p:nvPr>
            <p:ph idx="1"/>
          </p:nvPr>
        </p:nvSpPr>
        <p:spPr>
          <a:xfrm>
            <a:off x="898525" y="1143000"/>
            <a:ext cx="7559675" cy="4800600"/>
          </a:xfrm>
        </p:spPr>
        <p:txBody>
          <a:bodyPr/>
          <a:lstStyle/>
          <a:p>
            <a:r>
              <a:rPr lang="en-US" sz="1600" dirty="0">
                <a:hlinkClick r:id="rId2"/>
              </a:rPr>
              <a:t>https://www.youtube.com/watch?v=o1t8s5innZ8&amp;ab_channel=WhyML</a:t>
            </a:r>
            <a:endParaRPr lang="en-US" sz="1600" dirty="0"/>
          </a:p>
          <a:p>
            <a:endParaRPr lang="en-US" sz="1600" dirty="0"/>
          </a:p>
          <a:p>
            <a:r>
              <a:rPr lang="en-US" sz="1600" dirty="0"/>
              <a:t>For each (Image, Text) pair, </a:t>
            </a:r>
          </a:p>
          <a:p>
            <a:r>
              <a:rPr lang="en-US" sz="1600" dirty="0"/>
              <a:t>we first extract vanilla image features and vanilla text features using an image backbone and a text backbone, respectively. </a:t>
            </a:r>
          </a:p>
          <a:p>
            <a:r>
              <a:rPr lang="en-US" sz="1600" dirty="0"/>
              <a:t>The two vanilla features are fed into a feature enhancer module for cross-modality feature fusion. </a:t>
            </a:r>
          </a:p>
          <a:p>
            <a:r>
              <a:rPr lang="en-US" sz="1600" dirty="0"/>
              <a:t>After obtaining cross-modality text and image features, we use a language-guided query selection module to select cross-modality queries from image features. </a:t>
            </a:r>
          </a:p>
          <a:p>
            <a:r>
              <a:rPr lang="en-US" sz="1600" dirty="0"/>
              <a:t>Like the object queries in most DETR-like models, these cross-modality queries will be fed into a cross-modality decoder to probe desired features from the two modal features and update themselves. </a:t>
            </a:r>
          </a:p>
          <a:p>
            <a:r>
              <a:rPr lang="en-US" sz="1600" dirty="0"/>
              <a:t>The output queries of the last decoder layer will be used to predict object boxes and extract corresponding phrases. </a:t>
            </a:r>
          </a:p>
        </p:txBody>
      </p:sp>
      <p:sp>
        <p:nvSpPr>
          <p:cNvPr id="4" name="Date Placeholder 3">
            <a:extLst>
              <a:ext uri="{FF2B5EF4-FFF2-40B4-BE49-F238E27FC236}">
                <a16:creationId xmlns:a16="http://schemas.microsoft.com/office/drawing/2014/main" id="{9000761E-E3E9-E9BC-CC9A-4850BF3FF50A}"/>
              </a:ext>
            </a:extLst>
          </p:cNvPr>
          <p:cNvSpPr>
            <a:spLocks noGrp="1"/>
          </p:cNvSpPr>
          <p:nvPr>
            <p:ph type="dt" sz="half" idx="10"/>
          </p:nvPr>
        </p:nvSpPr>
        <p:spPr/>
        <p:txBody>
          <a:bodyPr/>
          <a:lstStyle/>
          <a:p>
            <a:pPr>
              <a:defRPr/>
            </a:pPr>
            <a:fld id="{00FA11BC-3872-42F6-A638-EECB77353057}" type="datetime1">
              <a:rPr lang="en-US" altLang="en-US" smtClean="0"/>
              <a:t>10/26/2023</a:t>
            </a:fld>
            <a:endParaRPr lang="it-IT" altLang="en-US" dirty="0"/>
          </a:p>
        </p:txBody>
      </p:sp>
      <p:sp>
        <p:nvSpPr>
          <p:cNvPr id="5" name="Footer Placeholder 4">
            <a:extLst>
              <a:ext uri="{FF2B5EF4-FFF2-40B4-BE49-F238E27FC236}">
                <a16:creationId xmlns:a16="http://schemas.microsoft.com/office/drawing/2014/main" id="{D58EB0BC-F306-CB85-DE40-58D91FCF95A3}"/>
              </a:ext>
            </a:extLst>
          </p:cNvPr>
          <p:cNvSpPr>
            <a:spLocks noGrp="1"/>
          </p:cNvSpPr>
          <p:nvPr>
            <p:ph type="ftr" sz="quarter" idx="11"/>
          </p:nvPr>
        </p:nvSpPr>
        <p:spPr/>
        <p:txBody>
          <a:bodyPr/>
          <a:lstStyle/>
          <a:p>
            <a:pPr>
              <a:defRPr/>
            </a:pPr>
            <a:r>
              <a:rPr lang="en-US" altLang="en-US"/>
              <a:t>Software Analysis, Design, and Implementation</a:t>
            </a:r>
            <a:endParaRPr lang="it-IT" altLang="en-US" dirty="0"/>
          </a:p>
        </p:txBody>
      </p:sp>
      <p:sp>
        <p:nvSpPr>
          <p:cNvPr id="6" name="Slide Number Placeholder 5">
            <a:extLst>
              <a:ext uri="{FF2B5EF4-FFF2-40B4-BE49-F238E27FC236}">
                <a16:creationId xmlns:a16="http://schemas.microsoft.com/office/drawing/2014/main" id="{B50CF164-C10C-44BD-2903-1E37BDAF9FBD}"/>
              </a:ext>
            </a:extLst>
          </p:cNvPr>
          <p:cNvSpPr>
            <a:spLocks noGrp="1"/>
          </p:cNvSpPr>
          <p:nvPr>
            <p:ph type="sldNum" sz="quarter" idx="12"/>
          </p:nvPr>
        </p:nvSpPr>
        <p:spPr/>
        <p:txBody>
          <a:bodyPr/>
          <a:lstStyle/>
          <a:p>
            <a:pPr>
              <a:defRPr/>
            </a:pPr>
            <a:r>
              <a:rPr lang="it-IT" altLang="en-US"/>
              <a:t>Pagina </a:t>
            </a:r>
            <a:fld id="{7E426159-8E16-4433-8A14-4D972C0DA2DC}" type="slidenum">
              <a:rPr lang="it-IT" altLang="en-US" smtClean="0"/>
              <a:pPr>
                <a:defRPr/>
              </a:pPr>
              <a:t>4</a:t>
            </a:fld>
            <a:endParaRPr lang="it-IT" altLang="en-US"/>
          </a:p>
        </p:txBody>
      </p:sp>
    </p:spTree>
    <p:extLst>
      <p:ext uri="{BB962C8B-B14F-4D97-AF65-F5344CB8AC3E}">
        <p14:creationId xmlns:p14="http://schemas.microsoft.com/office/powerpoint/2010/main" val="16633669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10C49-9937-7999-B8FB-BD494F61CC3D}"/>
              </a:ext>
            </a:extLst>
          </p:cNvPr>
          <p:cNvSpPr>
            <a:spLocks noGrp="1"/>
          </p:cNvSpPr>
          <p:nvPr>
            <p:ph type="title"/>
          </p:nvPr>
        </p:nvSpPr>
        <p:spPr>
          <a:xfrm>
            <a:off x="923925" y="76200"/>
            <a:ext cx="7559675" cy="504825"/>
          </a:xfrm>
        </p:spPr>
        <p:txBody>
          <a:bodyPr/>
          <a:lstStyle/>
          <a:p>
            <a:pPr algn="ctr"/>
            <a:r>
              <a:rPr lang="en-US" dirty="0"/>
              <a:t>Grounding Dino 1</a:t>
            </a:r>
          </a:p>
        </p:txBody>
      </p:sp>
      <p:sp>
        <p:nvSpPr>
          <p:cNvPr id="3" name="Content Placeholder 2">
            <a:extLst>
              <a:ext uri="{FF2B5EF4-FFF2-40B4-BE49-F238E27FC236}">
                <a16:creationId xmlns:a16="http://schemas.microsoft.com/office/drawing/2014/main" id="{EE647A56-B3BE-C793-B656-46F22E506F30}"/>
              </a:ext>
            </a:extLst>
          </p:cNvPr>
          <p:cNvSpPr>
            <a:spLocks noGrp="1"/>
          </p:cNvSpPr>
          <p:nvPr>
            <p:ph idx="1"/>
          </p:nvPr>
        </p:nvSpPr>
        <p:spPr>
          <a:xfrm>
            <a:off x="114300" y="581024"/>
            <a:ext cx="8915400" cy="5438775"/>
          </a:xfrm>
        </p:spPr>
        <p:txBody>
          <a:bodyPr/>
          <a:lstStyle/>
          <a:p>
            <a:pPr>
              <a:lnSpc>
                <a:spcPct val="150000"/>
              </a:lnSpc>
            </a:pPr>
            <a:r>
              <a:rPr lang="en-US" sz="1600" dirty="0"/>
              <a:t>Open-set object detector can detect arbitrary objects with human inputs such as category names or referring expressions. -&gt; language + closed-set object detector</a:t>
            </a:r>
          </a:p>
          <a:p>
            <a:r>
              <a:rPr lang="en-US" sz="1600" b="0" i="0" dirty="0">
                <a:effectLst/>
              </a:rPr>
              <a:t>REC typically involves understanding and localizing objects in an image based on natural language descriptions or references, such as "the red ball" or "the object on the left.” -&gt; Describing objects with attributes</a:t>
            </a:r>
          </a:p>
          <a:p>
            <a:r>
              <a:rPr lang="en-US" sz="1600" dirty="0"/>
              <a:t>3 important modules, a backbone for feature extraction, a neck for feature enhancement, and a head for box prediction (cross modality).</a:t>
            </a:r>
            <a:endParaRPr lang="en-US" sz="1600" b="0" i="0" dirty="0">
              <a:effectLst/>
            </a:endParaRPr>
          </a:p>
          <a:p>
            <a:r>
              <a:rPr lang="en-US" sz="1600" dirty="0"/>
              <a:t>Dual-encoder-single-decoder architecture</a:t>
            </a:r>
          </a:p>
          <a:p>
            <a:pPr lvl="1"/>
            <a:r>
              <a:rPr lang="en-US" sz="1400" dirty="0"/>
              <a:t>Image backbone -&gt; image feature extraction</a:t>
            </a:r>
          </a:p>
          <a:p>
            <a:pPr lvl="1"/>
            <a:r>
              <a:rPr lang="en-US" sz="1400" dirty="0"/>
              <a:t>Text backbone -&gt; text feature extraction</a:t>
            </a:r>
          </a:p>
          <a:p>
            <a:r>
              <a:rPr lang="en-US" sz="1600" dirty="0"/>
              <a:t>contrastive loss between object regions/queries and text features</a:t>
            </a:r>
          </a:p>
          <a:p>
            <a:pPr lvl="1"/>
            <a:r>
              <a:rPr lang="en-US" sz="1400" b="0" i="0" dirty="0">
                <a:effectLst/>
              </a:rPr>
              <a:t>encourages the model to learn to associate the object queries with relevant text information</a:t>
            </a:r>
            <a:endParaRPr lang="en-US" sz="1400" dirty="0"/>
          </a:p>
          <a:p>
            <a:r>
              <a:rPr lang="en-US" sz="1600" dirty="0"/>
              <a:t>Bounding box regression loss</a:t>
            </a:r>
          </a:p>
          <a:p>
            <a:pPr lvl="1"/>
            <a:r>
              <a:rPr lang="en-US" sz="1400" b="0" i="0" dirty="0">
                <a:effectLst/>
              </a:rPr>
              <a:t>measures how well the predicted bounding box coordinates align with the ground truth bounding boxes.</a:t>
            </a:r>
          </a:p>
          <a:p>
            <a:pPr lvl="1"/>
            <a:r>
              <a:rPr lang="en-US" sz="1400" b="0" i="0" dirty="0">
                <a:effectLst/>
              </a:rPr>
              <a:t>Losses used: L1 </a:t>
            </a:r>
            <a:r>
              <a:rPr lang="en-US" sz="1400" dirty="0"/>
              <a:t>l</a:t>
            </a:r>
            <a:r>
              <a:rPr lang="en-US" sz="1400" b="0" i="0" dirty="0">
                <a:effectLst/>
              </a:rPr>
              <a:t>oss and Generalized Intersection over Union (GIOU) loss</a:t>
            </a:r>
            <a:endParaRPr lang="en-US" sz="1400" dirty="0"/>
          </a:p>
          <a:p>
            <a:pPr>
              <a:lnSpc>
                <a:spcPct val="150000"/>
              </a:lnSpc>
            </a:pPr>
            <a:endParaRPr lang="en-US" sz="1600" dirty="0"/>
          </a:p>
        </p:txBody>
      </p:sp>
      <p:sp>
        <p:nvSpPr>
          <p:cNvPr id="4" name="Date Placeholder 3">
            <a:extLst>
              <a:ext uri="{FF2B5EF4-FFF2-40B4-BE49-F238E27FC236}">
                <a16:creationId xmlns:a16="http://schemas.microsoft.com/office/drawing/2014/main" id="{9000761E-E3E9-E9BC-CC9A-4850BF3FF50A}"/>
              </a:ext>
            </a:extLst>
          </p:cNvPr>
          <p:cNvSpPr>
            <a:spLocks noGrp="1"/>
          </p:cNvSpPr>
          <p:nvPr>
            <p:ph type="dt" sz="half" idx="10"/>
          </p:nvPr>
        </p:nvSpPr>
        <p:spPr/>
        <p:txBody>
          <a:bodyPr/>
          <a:lstStyle/>
          <a:p>
            <a:pPr>
              <a:defRPr/>
            </a:pPr>
            <a:fld id="{00FA11BC-3872-42F6-A638-EECB77353057}" type="datetime1">
              <a:rPr lang="en-US" altLang="en-US" smtClean="0"/>
              <a:t>10/26/2023</a:t>
            </a:fld>
            <a:endParaRPr lang="it-IT" altLang="en-US" dirty="0"/>
          </a:p>
        </p:txBody>
      </p:sp>
      <p:sp>
        <p:nvSpPr>
          <p:cNvPr id="5" name="Footer Placeholder 4">
            <a:extLst>
              <a:ext uri="{FF2B5EF4-FFF2-40B4-BE49-F238E27FC236}">
                <a16:creationId xmlns:a16="http://schemas.microsoft.com/office/drawing/2014/main" id="{D58EB0BC-F306-CB85-DE40-58D91FCF95A3}"/>
              </a:ext>
            </a:extLst>
          </p:cNvPr>
          <p:cNvSpPr>
            <a:spLocks noGrp="1"/>
          </p:cNvSpPr>
          <p:nvPr>
            <p:ph type="ftr" sz="quarter" idx="11"/>
          </p:nvPr>
        </p:nvSpPr>
        <p:spPr/>
        <p:txBody>
          <a:bodyPr/>
          <a:lstStyle/>
          <a:p>
            <a:pPr>
              <a:defRPr/>
            </a:pPr>
            <a:r>
              <a:rPr lang="en-US" altLang="en-US"/>
              <a:t>Software Analysis, Design, and Implementation</a:t>
            </a:r>
            <a:endParaRPr lang="it-IT" altLang="en-US" dirty="0"/>
          </a:p>
        </p:txBody>
      </p:sp>
      <p:sp>
        <p:nvSpPr>
          <p:cNvPr id="6" name="Slide Number Placeholder 5">
            <a:extLst>
              <a:ext uri="{FF2B5EF4-FFF2-40B4-BE49-F238E27FC236}">
                <a16:creationId xmlns:a16="http://schemas.microsoft.com/office/drawing/2014/main" id="{B50CF164-C10C-44BD-2903-1E37BDAF9FBD}"/>
              </a:ext>
            </a:extLst>
          </p:cNvPr>
          <p:cNvSpPr>
            <a:spLocks noGrp="1"/>
          </p:cNvSpPr>
          <p:nvPr>
            <p:ph type="sldNum" sz="quarter" idx="12"/>
          </p:nvPr>
        </p:nvSpPr>
        <p:spPr/>
        <p:txBody>
          <a:bodyPr/>
          <a:lstStyle/>
          <a:p>
            <a:pPr>
              <a:defRPr/>
            </a:pPr>
            <a:r>
              <a:rPr lang="it-IT" altLang="en-US"/>
              <a:t>Pagina </a:t>
            </a:r>
            <a:fld id="{7E426159-8E16-4433-8A14-4D972C0DA2DC}" type="slidenum">
              <a:rPr lang="it-IT" altLang="en-US" smtClean="0"/>
              <a:pPr>
                <a:defRPr/>
              </a:pPr>
              <a:t>5</a:t>
            </a:fld>
            <a:endParaRPr lang="it-IT" altLang="en-US"/>
          </a:p>
        </p:txBody>
      </p:sp>
    </p:spTree>
    <p:extLst>
      <p:ext uri="{BB962C8B-B14F-4D97-AF65-F5344CB8AC3E}">
        <p14:creationId xmlns:p14="http://schemas.microsoft.com/office/powerpoint/2010/main" val="21539447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10C49-9937-7999-B8FB-BD494F61CC3D}"/>
              </a:ext>
            </a:extLst>
          </p:cNvPr>
          <p:cNvSpPr>
            <a:spLocks noGrp="1"/>
          </p:cNvSpPr>
          <p:nvPr>
            <p:ph type="title"/>
          </p:nvPr>
        </p:nvSpPr>
        <p:spPr>
          <a:xfrm>
            <a:off x="1116012" y="238760"/>
            <a:ext cx="7559675" cy="504825"/>
          </a:xfrm>
        </p:spPr>
        <p:txBody>
          <a:bodyPr/>
          <a:lstStyle/>
          <a:p>
            <a:r>
              <a:rPr lang="en-US" dirty="0"/>
              <a:t>Grounding Dino 2</a:t>
            </a:r>
          </a:p>
        </p:txBody>
      </p:sp>
      <p:sp>
        <p:nvSpPr>
          <p:cNvPr id="3" name="Content Placeholder 2">
            <a:extLst>
              <a:ext uri="{FF2B5EF4-FFF2-40B4-BE49-F238E27FC236}">
                <a16:creationId xmlns:a16="http://schemas.microsoft.com/office/drawing/2014/main" id="{EE647A56-B3BE-C793-B656-46F22E506F30}"/>
              </a:ext>
            </a:extLst>
          </p:cNvPr>
          <p:cNvSpPr>
            <a:spLocks noGrp="1"/>
          </p:cNvSpPr>
          <p:nvPr>
            <p:ph idx="1"/>
          </p:nvPr>
        </p:nvSpPr>
        <p:spPr>
          <a:xfrm>
            <a:off x="152400" y="838200"/>
            <a:ext cx="8915400" cy="5181600"/>
          </a:xfrm>
        </p:spPr>
        <p:txBody>
          <a:bodyPr/>
          <a:lstStyle/>
          <a:p>
            <a:pPr>
              <a:lnSpc>
                <a:spcPct val="150000"/>
              </a:lnSpc>
            </a:pPr>
            <a:r>
              <a:rPr lang="en-US" sz="1600" b="0" i="0" dirty="0">
                <a:effectLst/>
              </a:rPr>
              <a:t>To make the closed-set detector capable of detecting “novel objects”, it needs to learn "language-aware region embeddings." This implies that the model should understand the relationship between language (human-provided descriptions or labels) and regions of interest within an image.</a:t>
            </a:r>
          </a:p>
          <a:p>
            <a:pPr>
              <a:lnSpc>
                <a:spcPct val="150000"/>
              </a:lnSpc>
            </a:pPr>
            <a:r>
              <a:rPr lang="en-US" sz="1600" b="0" i="0" dirty="0">
                <a:effectLst/>
              </a:rPr>
              <a:t>Each region of interest to “novel categories”</a:t>
            </a:r>
          </a:p>
          <a:p>
            <a:pPr>
              <a:lnSpc>
                <a:spcPct val="150000"/>
              </a:lnSpc>
            </a:pPr>
            <a:r>
              <a:rPr lang="en-US" sz="1600" dirty="0"/>
              <a:t>Outputs multiple pairs of object boxes and noun phrases for a given (Image, Text) pair</a:t>
            </a:r>
            <a:endParaRPr lang="en-US" sz="1600" b="0" i="0" dirty="0">
              <a:effectLst/>
            </a:endParaRPr>
          </a:p>
          <a:p>
            <a:pPr>
              <a:lnSpc>
                <a:spcPct val="150000"/>
              </a:lnSpc>
            </a:pPr>
            <a:r>
              <a:rPr lang="en-US" sz="1600" b="0" i="0" dirty="0">
                <a:effectLst/>
              </a:rPr>
              <a:t>The classification of regions into novel categories is done in a "language-aware semantic space." This means that language descriptions and image regions are connected in a way that enables the model to understand and use language to categorize or identify objects.</a:t>
            </a:r>
          </a:p>
          <a:p>
            <a:pPr>
              <a:lnSpc>
                <a:spcPct val="150000"/>
              </a:lnSpc>
            </a:pPr>
            <a:r>
              <a:rPr lang="en-US" sz="1600" dirty="0"/>
              <a:t>Language-Guided Query Selection</a:t>
            </a:r>
          </a:p>
          <a:p>
            <a:pPr lvl="1">
              <a:lnSpc>
                <a:spcPct val="150000"/>
              </a:lnSpc>
            </a:pPr>
            <a:r>
              <a:rPr lang="en-US" sz="1400" dirty="0"/>
              <a:t>Aim -&gt; Detect objects from an image specified by an input text</a:t>
            </a:r>
          </a:p>
          <a:p>
            <a:pPr lvl="1">
              <a:lnSpc>
                <a:spcPct val="150000"/>
              </a:lnSpc>
            </a:pPr>
            <a:r>
              <a:rPr lang="en-US" sz="1400" dirty="0"/>
              <a:t>select features that are more relevant to the input text as decoder queries.</a:t>
            </a:r>
          </a:p>
          <a:p>
            <a:pPr lvl="1">
              <a:lnSpc>
                <a:spcPct val="150000"/>
              </a:lnSpc>
            </a:pPr>
            <a:r>
              <a:rPr lang="en-US" sz="1400" dirty="0"/>
              <a:t>outputs num-query (900) indices to extract features to initialize queries.</a:t>
            </a:r>
          </a:p>
        </p:txBody>
      </p:sp>
      <p:sp>
        <p:nvSpPr>
          <p:cNvPr id="4" name="Date Placeholder 3">
            <a:extLst>
              <a:ext uri="{FF2B5EF4-FFF2-40B4-BE49-F238E27FC236}">
                <a16:creationId xmlns:a16="http://schemas.microsoft.com/office/drawing/2014/main" id="{9000761E-E3E9-E9BC-CC9A-4850BF3FF50A}"/>
              </a:ext>
            </a:extLst>
          </p:cNvPr>
          <p:cNvSpPr>
            <a:spLocks noGrp="1"/>
          </p:cNvSpPr>
          <p:nvPr>
            <p:ph type="dt" sz="half" idx="10"/>
          </p:nvPr>
        </p:nvSpPr>
        <p:spPr/>
        <p:txBody>
          <a:bodyPr/>
          <a:lstStyle/>
          <a:p>
            <a:pPr>
              <a:defRPr/>
            </a:pPr>
            <a:fld id="{00FA11BC-3872-42F6-A638-EECB77353057}" type="datetime1">
              <a:rPr lang="en-US" altLang="en-US" smtClean="0"/>
              <a:t>10/26/2023</a:t>
            </a:fld>
            <a:endParaRPr lang="it-IT" altLang="en-US" dirty="0"/>
          </a:p>
        </p:txBody>
      </p:sp>
      <p:sp>
        <p:nvSpPr>
          <p:cNvPr id="5" name="Footer Placeholder 4">
            <a:extLst>
              <a:ext uri="{FF2B5EF4-FFF2-40B4-BE49-F238E27FC236}">
                <a16:creationId xmlns:a16="http://schemas.microsoft.com/office/drawing/2014/main" id="{D58EB0BC-F306-CB85-DE40-58D91FCF95A3}"/>
              </a:ext>
            </a:extLst>
          </p:cNvPr>
          <p:cNvSpPr>
            <a:spLocks noGrp="1"/>
          </p:cNvSpPr>
          <p:nvPr>
            <p:ph type="ftr" sz="quarter" idx="11"/>
          </p:nvPr>
        </p:nvSpPr>
        <p:spPr/>
        <p:txBody>
          <a:bodyPr/>
          <a:lstStyle/>
          <a:p>
            <a:pPr>
              <a:defRPr/>
            </a:pPr>
            <a:r>
              <a:rPr lang="en-US" altLang="en-US"/>
              <a:t>Software Analysis, Design, and Implementation</a:t>
            </a:r>
            <a:endParaRPr lang="it-IT" altLang="en-US" dirty="0"/>
          </a:p>
        </p:txBody>
      </p:sp>
      <p:sp>
        <p:nvSpPr>
          <p:cNvPr id="6" name="Slide Number Placeholder 5">
            <a:extLst>
              <a:ext uri="{FF2B5EF4-FFF2-40B4-BE49-F238E27FC236}">
                <a16:creationId xmlns:a16="http://schemas.microsoft.com/office/drawing/2014/main" id="{B50CF164-C10C-44BD-2903-1E37BDAF9FBD}"/>
              </a:ext>
            </a:extLst>
          </p:cNvPr>
          <p:cNvSpPr>
            <a:spLocks noGrp="1"/>
          </p:cNvSpPr>
          <p:nvPr>
            <p:ph type="sldNum" sz="quarter" idx="12"/>
          </p:nvPr>
        </p:nvSpPr>
        <p:spPr/>
        <p:txBody>
          <a:bodyPr/>
          <a:lstStyle/>
          <a:p>
            <a:pPr>
              <a:defRPr/>
            </a:pPr>
            <a:r>
              <a:rPr lang="it-IT" altLang="en-US"/>
              <a:t>Pagina </a:t>
            </a:r>
            <a:fld id="{7E426159-8E16-4433-8A14-4D972C0DA2DC}" type="slidenum">
              <a:rPr lang="it-IT" altLang="en-US" smtClean="0"/>
              <a:pPr>
                <a:defRPr/>
              </a:pPr>
              <a:t>6</a:t>
            </a:fld>
            <a:endParaRPr lang="it-IT" altLang="en-US"/>
          </a:p>
        </p:txBody>
      </p:sp>
    </p:spTree>
    <p:extLst>
      <p:ext uri="{BB962C8B-B14F-4D97-AF65-F5344CB8AC3E}">
        <p14:creationId xmlns:p14="http://schemas.microsoft.com/office/powerpoint/2010/main" val="1744371199"/>
      </p:ext>
    </p:extLst>
  </p:cSld>
  <p:clrMapOvr>
    <a:masterClrMapping/>
  </p:clrMapOvr>
</p:sld>
</file>

<file path=ppt/theme/theme1.xml><?xml version="1.0" encoding="utf-8"?>
<a:theme xmlns:a="http://schemas.openxmlformats.org/drawingml/2006/main" name="la sapienza">
  <a:themeElements>
    <a:clrScheme name="">
      <a:dk1>
        <a:srgbClr val="822433"/>
      </a:dk1>
      <a:lt1>
        <a:srgbClr val="FFFFFF"/>
      </a:lt1>
      <a:dk2>
        <a:srgbClr val="822433"/>
      </a:dk2>
      <a:lt2>
        <a:srgbClr val="808080"/>
      </a:lt2>
      <a:accent1>
        <a:srgbClr val="BBE0E3"/>
      </a:accent1>
      <a:accent2>
        <a:srgbClr val="FFFF00"/>
      </a:accent2>
      <a:accent3>
        <a:srgbClr val="FFFFFF"/>
      </a:accent3>
      <a:accent4>
        <a:srgbClr val="6E1D2A"/>
      </a:accent4>
      <a:accent5>
        <a:srgbClr val="DAEDEF"/>
      </a:accent5>
      <a:accent6>
        <a:srgbClr val="E7E700"/>
      </a:accent6>
      <a:hlink>
        <a:srgbClr val="0000FF"/>
      </a:hlink>
      <a:folHlink>
        <a:srgbClr val="FF0000"/>
      </a:folHlink>
    </a:clrScheme>
    <a:fontScheme name="la sapienza">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it-IT" altLang="en-US" sz="900" b="0" i="0" u="none" strike="noStrike" cap="none" normalizeH="0" baseline="0" smtClean="0">
            <a:ln>
              <a:noFill/>
            </a:ln>
            <a:solidFill>
              <a:schemeClr val="bg1"/>
            </a:solidFill>
            <a:effectLst/>
            <a:latin typeface="Arial" panose="020B0604020202020204" pitchFamily="34" charset="0"/>
            <a:ea typeface="ＭＳ Ｐゴシック" panose="020B0600070205080204" pitchFamily="34" charset="-128"/>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it-IT" altLang="en-US" sz="900" b="0" i="0" u="none" strike="noStrike" cap="none" normalizeH="0" baseline="0" smtClean="0">
            <a:ln>
              <a:noFill/>
            </a:ln>
            <a:solidFill>
              <a:schemeClr val="bg1"/>
            </a:solidFill>
            <a:effectLst/>
            <a:latin typeface="Arial" panose="020B0604020202020204" pitchFamily="34" charset="0"/>
            <a:ea typeface="ＭＳ Ｐゴシック" panose="020B0600070205080204" pitchFamily="34" charset="-128"/>
          </a:defRPr>
        </a:defPPr>
      </a:lstStyle>
    </a:lnDef>
  </a:objectDefaults>
  <a:extraClrSchemeLst>
    <a:extraClrScheme>
      <a:clrScheme name="la sapienza 1">
        <a:dk1>
          <a:srgbClr val="000000"/>
        </a:dk1>
        <a:lt1>
          <a:srgbClr val="FFFFFF"/>
        </a:lt1>
        <a:dk2>
          <a:srgbClr val="FFFFFF"/>
        </a:dk2>
        <a:lt2>
          <a:srgbClr val="2D2015"/>
        </a:lt2>
        <a:accent1>
          <a:srgbClr val="7C7C7C"/>
        </a:accent1>
        <a:accent2>
          <a:srgbClr val="FFFF7E"/>
        </a:accent2>
        <a:accent3>
          <a:srgbClr val="FFFFFF"/>
        </a:accent3>
        <a:accent4>
          <a:srgbClr val="000000"/>
        </a:accent4>
        <a:accent5>
          <a:srgbClr val="BFBFBF"/>
        </a:accent5>
        <a:accent6>
          <a:srgbClr val="E7E772"/>
        </a:accent6>
        <a:hlink>
          <a:srgbClr val="066778"/>
        </a:hlink>
        <a:folHlink>
          <a:srgbClr val="83002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Marco:Applications:Microsoft Office 2004:Modelli:Modelli personali:la sapienza.pot</Template>
  <TotalTime>6838</TotalTime>
  <Words>784</Words>
  <Application>Microsoft Office PowerPoint</Application>
  <PresentationFormat>On-screen Show (4:3)</PresentationFormat>
  <Paragraphs>74</Paragraphs>
  <Slides>6</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Times</vt:lpstr>
      <vt:lpstr>la sapienza</vt:lpstr>
      <vt:lpstr>Software Analysis, Design, and Implementation: Enhancing Public Administration Services through Software Solutions</vt:lpstr>
      <vt:lpstr>Research</vt:lpstr>
      <vt:lpstr>Model Distillation</vt:lpstr>
      <vt:lpstr>Grounding Dino</vt:lpstr>
      <vt:lpstr>Grounding Dino 1</vt:lpstr>
      <vt:lpstr>Grounding Dino 2</vt:lpstr>
    </vt:vector>
  </TitlesOfParts>
  <Manager/>
  <Company>-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di PowerPoint</dc:title>
  <dc:subject/>
  <dc:creator>- -</dc:creator>
  <cp:keywords/>
  <dc:description/>
  <cp:lastModifiedBy>yusupha Juwara</cp:lastModifiedBy>
  <cp:revision>30</cp:revision>
  <dcterms:created xsi:type="dcterms:W3CDTF">2006-11-20T16:13:10Z</dcterms:created>
  <dcterms:modified xsi:type="dcterms:W3CDTF">2023-10-26T23:10:47Z</dcterms:modified>
  <cp:category/>
</cp:coreProperties>
</file>