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3" r:id="rId2"/>
    <p:sldId id="294" r:id="rId3"/>
    <p:sldId id="258" r:id="rId4"/>
    <p:sldId id="295" r:id="rId5"/>
    <p:sldId id="284" r:id="rId6"/>
    <p:sldId id="306" r:id="rId7"/>
    <p:sldId id="275" r:id="rId8"/>
    <p:sldId id="280" r:id="rId9"/>
    <p:sldId id="268" r:id="rId10"/>
    <p:sldId id="292" r:id="rId11"/>
    <p:sldId id="281" r:id="rId12"/>
    <p:sldId id="282" r:id="rId13"/>
    <p:sldId id="300" r:id="rId14"/>
    <p:sldId id="301" r:id="rId15"/>
    <p:sldId id="303" r:id="rId16"/>
    <p:sldId id="304" r:id="rId17"/>
    <p:sldId id="260" r:id="rId18"/>
    <p:sldId id="305" r:id="rId19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0022"/>
    <a:srgbClr val="000000"/>
    <a:srgbClr val="790022"/>
    <a:srgbClr val="822433"/>
    <a:srgbClr val="006778"/>
    <a:srgbClr val="AAC9B6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E48294-97BE-4D8D-B7EE-A8543105A5CF}" v="4220" dt="2023-10-27T06:32:21.8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3447" autoAdjust="0"/>
  </p:normalViewPr>
  <p:slideViewPr>
    <p:cSldViewPr>
      <p:cViewPr varScale="1">
        <p:scale>
          <a:sx n="63" d="100"/>
          <a:sy n="63" d="100"/>
        </p:scale>
        <p:origin x="1404" y="56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2752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supha Juwara" userId="c5a21a6c2b32cf8e" providerId="LiveId" clId="{A8E48294-97BE-4D8D-B7EE-A8543105A5CF}"/>
    <pc:docChg chg="undo custSel addSld delSld modSld sldOrd">
      <pc:chgData name="yusupha Juwara" userId="c5a21a6c2b32cf8e" providerId="LiveId" clId="{A8E48294-97BE-4D8D-B7EE-A8543105A5CF}" dt="2023-10-27T06:32:21.810" v="7118" actId="20577"/>
      <pc:docMkLst>
        <pc:docMk/>
      </pc:docMkLst>
      <pc:sldChg chg="modSp del mod">
        <pc:chgData name="yusupha Juwara" userId="c5a21a6c2b32cf8e" providerId="LiveId" clId="{A8E48294-97BE-4D8D-B7EE-A8543105A5CF}" dt="2023-10-26T23:06:13.697" v="6742" actId="2696"/>
        <pc:sldMkLst>
          <pc:docMk/>
          <pc:sldMk cId="0" sldId="257"/>
        </pc:sldMkLst>
        <pc:spChg chg="mod">
          <ac:chgData name="yusupha Juwara" userId="c5a21a6c2b32cf8e" providerId="LiveId" clId="{A8E48294-97BE-4D8D-B7EE-A8543105A5CF}" dt="2023-10-26T07:31:57.293" v="3612" actId="20577"/>
          <ac:spMkLst>
            <pc:docMk/>
            <pc:sldMk cId="0" sldId="257"/>
            <ac:spMk id="20484" creationId="{46A4D02D-B453-E597-8515-8EBB4AA6D356}"/>
          </ac:spMkLst>
        </pc:spChg>
        <pc:spChg chg="mod">
          <ac:chgData name="yusupha Juwara" userId="c5a21a6c2b32cf8e" providerId="LiveId" clId="{A8E48294-97BE-4D8D-B7EE-A8543105A5CF}" dt="2023-10-25T22:36:08.700" v="3580" actId="1076"/>
          <ac:spMkLst>
            <pc:docMk/>
            <pc:sldMk cId="0" sldId="257"/>
            <ac:spMk id="20485" creationId="{8675B238-AF3F-2741-7A67-A8FCEE3086CE}"/>
          </ac:spMkLst>
        </pc:spChg>
        <pc:spChg chg="mod">
          <ac:chgData name="yusupha Juwara" userId="c5a21a6c2b32cf8e" providerId="LiveId" clId="{A8E48294-97BE-4D8D-B7EE-A8543105A5CF}" dt="2023-10-26T19:31:07.512" v="5677" actId="207"/>
          <ac:spMkLst>
            <pc:docMk/>
            <pc:sldMk cId="0" sldId="257"/>
            <ac:spMk id="20486" creationId="{F673BB83-F883-0B54-97FA-5D6C9463DA55}"/>
          </ac:spMkLst>
        </pc:spChg>
      </pc:sldChg>
      <pc:sldChg chg="addSp delSp modSp mod modAnim">
        <pc:chgData name="yusupha Juwara" userId="c5a21a6c2b32cf8e" providerId="LiveId" clId="{A8E48294-97BE-4D8D-B7EE-A8543105A5CF}" dt="2023-10-27T06:32:21.810" v="7118" actId="20577"/>
        <pc:sldMkLst>
          <pc:docMk/>
          <pc:sldMk cId="0" sldId="258"/>
        </pc:sldMkLst>
        <pc:spChg chg="add mod">
          <ac:chgData name="yusupha Juwara" userId="c5a21a6c2b32cf8e" providerId="LiveId" clId="{A8E48294-97BE-4D8D-B7EE-A8543105A5CF}" dt="2023-10-26T22:15:27.850" v="6393" actId="1076"/>
          <ac:spMkLst>
            <pc:docMk/>
            <pc:sldMk cId="0" sldId="258"/>
            <ac:spMk id="5" creationId="{000FFC8A-D0DE-2900-48E6-4A88B8DC30EB}"/>
          </ac:spMkLst>
        </pc:spChg>
        <pc:spChg chg="add del mod">
          <ac:chgData name="yusupha Juwara" userId="c5a21a6c2b32cf8e" providerId="LiveId" clId="{A8E48294-97BE-4D8D-B7EE-A8543105A5CF}" dt="2023-10-26T22:11:53.194" v="6327"/>
          <ac:spMkLst>
            <pc:docMk/>
            <pc:sldMk cId="0" sldId="258"/>
            <ac:spMk id="6" creationId="{608EE06A-312A-5F97-B91E-3893C0A18B70}"/>
          </ac:spMkLst>
        </pc:spChg>
        <pc:spChg chg="add mod">
          <ac:chgData name="yusupha Juwara" userId="c5a21a6c2b32cf8e" providerId="LiveId" clId="{A8E48294-97BE-4D8D-B7EE-A8543105A5CF}" dt="2023-10-27T06:32:21.810" v="7118" actId="20577"/>
          <ac:spMkLst>
            <pc:docMk/>
            <pc:sldMk cId="0" sldId="258"/>
            <ac:spMk id="7" creationId="{1A24E977-00A6-40FA-8E6C-6678557F33AA}"/>
          </ac:spMkLst>
        </pc:spChg>
        <pc:spChg chg="add mod">
          <ac:chgData name="yusupha Juwara" userId="c5a21a6c2b32cf8e" providerId="LiveId" clId="{A8E48294-97BE-4D8D-B7EE-A8543105A5CF}" dt="2023-10-26T22:17:57.504" v="6414" actId="1076"/>
          <ac:spMkLst>
            <pc:docMk/>
            <pc:sldMk cId="0" sldId="258"/>
            <ac:spMk id="11" creationId="{7548C9B0-D29F-B3BE-BB11-CD24A5DACE0D}"/>
          </ac:spMkLst>
        </pc:spChg>
        <pc:spChg chg="mod">
          <ac:chgData name="yusupha Juwara" userId="c5a21a6c2b32cf8e" providerId="LiveId" clId="{A8E48294-97BE-4D8D-B7EE-A8543105A5CF}" dt="2023-10-26T07:32:20.497" v="3620" actId="20577"/>
          <ac:spMkLst>
            <pc:docMk/>
            <pc:sldMk cId="0" sldId="258"/>
            <ac:spMk id="22532" creationId="{35A3EF31-A598-BE65-C959-33A44E91A6DD}"/>
          </ac:spMkLst>
        </pc:spChg>
        <pc:spChg chg="mod">
          <ac:chgData name="yusupha Juwara" userId="c5a21a6c2b32cf8e" providerId="LiveId" clId="{A8E48294-97BE-4D8D-B7EE-A8543105A5CF}" dt="2023-10-26T22:14:39.280" v="6386" actId="1076"/>
          <ac:spMkLst>
            <pc:docMk/>
            <pc:sldMk cId="0" sldId="258"/>
            <ac:spMk id="22533" creationId="{FC550E10-A0A0-DD44-EA77-213899485342}"/>
          </ac:spMkLst>
        </pc:spChg>
        <pc:spChg chg="mod">
          <ac:chgData name="yusupha Juwara" userId="c5a21a6c2b32cf8e" providerId="LiveId" clId="{A8E48294-97BE-4D8D-B7EE-A8543105A5CF}" dt="2023-10-26T22:15:56.712" v="6395" actId="1076"/>
          <ac:spMkLst>
            <pc:docMk/>
            <pc:sldMk cId="0" sldId="258"/>
            <ac:spMk id="22534" creationId="{36F483A2-EFB6-EA83-2C86-7A29034DFA05}"/>
          </ac:spMkLst>
        </pc:spChg>
        <pc:graphicFrameChg chg="mod modGraphic">
          <ac:chgData name="yusupha Juwara" userId="c5a21a6c2b32cf8e" providerId="LiveId" clId="{A8E48294-97BE-4D8D-B7EE-A8543105A5CF}" dt="2023-10-26T22:19:18.988" v="6426" actId="1076"/>
          <ac:graphicFrameMkLst>
            <pc:docMk/>
            <pc:sldMk cId="0" sldId="258"/>
            <ac:graphicFrameMk id="3" creationId="{99F07915-1C9B-6E8B-BCFA-4631B6E8D20A}"/>
          </ac:graphicFrameMkLst>
        </pc:graphicFrameChg>
        <pc:picChg chg="add mod">
          <ac:chgData name="yusupha Juwara" userId="c5a21a6c2b32cf8e" providerId="LiveId" clId="{A8E48294-97BE-4D8D-B7EE-A8543105A5CF}" dt="2023-10-26T22:15:39.176" v="6394" actId="1076"/>
          <ac:picMkLst>
            <pc:docMk/>
            <pc:sldMk cId="0" sldId="258"/>
            <ac:picMk id="8" creationId="{0E488DDF-8119-C2BA-47FF-2CB20DDACFE8}"/>
          </ac:picMkLst>
        </pc:picChg>
        <pc:picChg chg="add del mod">
          <ac:chgData name="yusupha Juwara" userId="c5a21a6c2b32cf8e" providerId="LiveId" clId="{A8E48294-97BE-4D8D-B7EE-A8543105A5CF}" dt="2023-10-26T22:18:19.046" v="6420" actId="21"/>
          <ac:picMkLst>
            <pc:docMk/>
            <pc:sldMk cId="0" sldId="258"/>
            <ac:picMk id="9" creationId="{75063A97-4A71-13E8-19D6-FD5C61E28178}"/>
          </ac:picMkLst>
        </pc:picChg>
        <pc:picChg chg="add del mod">
          <ac:chgData name="yusupha Juwara" userId="c5a21a6c2b32cf8e" providerId="LiveId" clId="{A8E48294-97BE-4D8D-B7EE-A8543105A5CF}" dt="2023-10-26T22:17:35.113" v="6412"/>
          <ac:picMkLst>
            <pc:docMk/>
            <pc:sldMk cId="0" sldId="258"/>
            <ac:picMk id="10" creationId="{65A33601-E65C-7DCC-7F8F-ADC2948BD4CE}"/>
          </ac:picMkLst>
        </pc:picChg>
        <pc:picChg chg="add mod">
          <ac:chgData name="yusupha Juwara" userId="c5a21a6c2b32cf8e" providerId="LiveId" clId="{A8E48294-97BE-4D8D-B7EE-A8543105A5CF}" dt="2023-10-26T22:18:19.944" v="6421"/>
          <ac:picMkLst>
            <pc:docMk/>
            <pc:sldMk cId="0" sldId="258"/>
            <ac:picMk id="12" creationId="{2DE1BA36-258C-143C-F048-D395D54C799A}"/>
          </ac:picMkLst>
        </pc:picChg>
        <pc:picChg chg="mod">
          <ac:chgData name="yusupha Juwara" userId="c5a21a6c2b32cf8e" providerId="LiveId" clId="{A8E48294-97BE-4D8D-B7EE-A8543105A5CF}" dt="2023-10-26T22:14:41.300" v="6387" actId="1076"/>
          <ac:picMkLst>
            <pc:docMk/>
            <pc:sldMk cId="0" sldId="258"/>
            <ac:picMk id="1028" creationId="{EF2B6260-1D91-236D-1036-743E79B3A82F}"/>
          </ac:picMkLst>
        </pc:picChg>
      </pc:sldChg>
      <pc:sldChg chg="addSp delSp modSp del mod">
        <pc:chgData name="yusupha Juwara" userId="c5a21a6c2b32cf8e" providerId="LiveId" clId="{A8E48294-97BE-4D8D-B7EE-A8543105A5CF}" dt="2023-10-25T20:00:25.418" v="3164" actId="2696"/>
        <pc:sldMkLst>
          <pc:docMk/>
          <pc:sldMk cId="0" sldId="259"/>
        </pc:sldMkLst>
        <pc:spChg chg="add mod">
          <ac:chgData name="yusupha Juwara" userId="c5a21a6c2b32cf8e" providerId="LiveId" clId="{A8E48294-97BE-4D8D-B7EE-A8543105A5CF}" dt="2023-10-24T09:01:01.278" v="2801" actId="20577"/>
          <ac:spMkLst>
            <pc:docMk/>
            <pc:sldMk cId="0" sldId="259"/>
            <ac:spMk id="3" creationId="{86F6C8BB-60E3-7917-FFFA-FAF903BA3A9C}"/>
          </ac:spMkLst>
        </pc:spChg>
        <pc:spChg chg="mod">
          <ac:chgData name="yusupha Juwara" userId="c5a21a6c2b32cf8e" providerId="LiveId" clId="{A8E48294-97BE-4D8D-B7EE-A8543105A5CF}" dt="2023-10-24T11:53:20.085" v="2919" actId="20577"/>
          <ac:spMkLst>
            <pc:docMk/>
            <pc:sldMk cId="0" sldId="259"/>
            <ac:spMk id="26629" creationId="{AFFE614E-7EA3-D3B4-705D-36A7884DBB89}"/>
          </ac:spMkLst>
        </pc:spChg>
        <pc:graphicFrameChg chg="del">
          <ac:chgData name="yusupha Juwara" userId="c5a21a6c2b32cf8e" providerId="LiveId" clId="{A8E48294-97BE-4D8D-B7EE-A8543105A5CF}" dt="2023-10-24T09:00:36.650" v="2763" actId="21"/>
          <ac:graphicFrameMkLst>
            <pc:docMk/>
            <pc:sldMk cId="0" sldId="259"/>
            <ac:graphicFrameMk id="26632" creationId="{512D6BA7-46C2-9FFF-1FB8-1175D35A104B}"/>
          </ac:graphicFrameMkLst>
        </pc:graphicFrameChg>
      </pc:sldChg>
      <pc:sldChg chg="addSp delSp modSp mod modAnim">
        <pc:chgData name="yusupha Juwara" userId="c5a21a6c2b32cf8e" providerId="LiveId" clId="{A8E48294-97BE-4D8D-B7EE-A8543105A5CF}" dt="2023-10-27T01:10:54.095" v="7114" actId="20577"/>
        <pc:sldMkLst>
          <pc:docMk/>
          <pc:sldMk cId="0" sldId="260"/>
        </pc:sldMkLst>
        <pc:spChg chg="add mod">
          <ac:chgData name="yusupha Juwara" userId="c5a21a6c2b32cf8e" providerId="LiveId" clId="{A8E48294-97BE-4D8D-B7EE-A8543105A5CF}" dt="2023-10-26T14:26:41.775" v="5498" actId="14100"/>
          <ac:spMkLst>
            <pc:docMk/>
            <pc:sldMk cId="0" sldId="260"/>
            <ac:spMk id="3" creationId="{EC5F1573-7A50-908C-C18A-BD052F351FEA}"/>
          </ac:spMkLst>
        </pc:spChg>
        <pc:spChg chg="add mod">
          <ac:chgData name="yusupha Juwara" userId="c5a21a6c2b32cf8e" providerId="LiveId" clId="{A8E48294-97BE-4D8D-B7EE-A8543105A5CF}" dt="2023-10-27T01:10:54.095" v="7114" actId="20577"/>
          <ac:spMkLst>
            <pc:docMk/>
            <pc:sldMk cId="0" sldId="260"/>
            <ac:spMk id="4" creationId="{0C87B056-4D17-AEEE-FBC6-4CD699B476ED}"/>
          </ac:spMkLst>
        </pc:spChg>
        <pc:spChg chg="add mod">
          <ac:chgData name="yusupha Juwara" userId="c5a21a6c2b32cf8e" providerId="LiveId" clId="{A8E48294-97BE-4D8D-B7EE-A8543105A5CF}" dt="2023-10-26T14:26:23.560" v="5495" actId="14100"/>
          <ac:spMkLst>
            <pc:docMk/>
            <pc:sldMk cId="0" sldId="260"/>
            <ac:spMk id="5" creationId="{3C4E8656-04CD-3FF0-F14B-2493037C06D1}"/>
          </ac:spMkLst>
        </pc:spChg>
        <pc:spChg chg="mod">
          <ac:chgData name="yusupha Juwara" userId="c5a21a6c2b32cf8e" providerId="LiveId" clId="{A8E48294-97BE-4D8D-B7EE-A8543105A5CF}" dt="2023-10-26T14:34:19.775" v="5546" actId="20577"/>
          <ac:spMkLst>
            <pc:docMk/>
            <pc:sldMk cId="0" sldId="260"/>
            <ac:spMk id="24580" creationId="{D3AC8E54-1B9C-9736-7843-E4AFDE3FEBB6}"/>
          </ac:spMkLst>
        </pc:spChg>
        <pc:spChg chg="mod">
          <ac:chgData name="yusupha Juwara" userId="c5a21a6c2b32cf8e" providerId="LiveId" clId="{A8E48294-97BE-4D8D-B7EE-A8543105A5CF}" dt="2023-10-26T14:26:20.044" v="5494" actId="14100"/>
          <ac:spMkLst>
            <pc:docMk/>
            <pc:sldMk cId="0" sldId="260"/>
            <ac:spMk id="24581" creationId="{51CB78BB-38AD-511A-5B98-8E75025BE48B}"/>
          </ac:spMkLst>
        </pc:spChg>
        <pc:graphicFrameChg chg="del">
          <ac:chgData name="yusupha Juwara" userId="c5a21a6c2b32cf8e" providerId="LiveId" clId="{A8E48294-97BE-4D8D-B7EE-A8543105A5CF}" dt="2023-10-24T00:01:20.641" v="2240" actId="21"/>
          <ac:graphicFrameMkLst>
            <pc:docMk/>
            <pc:sldMk cId="0" sldId="260"/>
            <ac:graphicFrameMk id="43015" creationId="{B713F065-207B-E7D7-FA57-CFB8ADE71EB5}"/>
          </ac:graphicFrameMkLst>
        </pc:graphicFrameChg>
        <pc:picChg chg="add del">
          <ac:chgData name="yusupha Juwara" userId="c5a21a6c2b32cf8e" providerId="LiveId" clId="{A8E48294-97BE-4D8D-B7EE-A8543105A5CF}" dt="2023-10-26T14:23:20.137" v="5479"/>
          <ac:picMkLst>
            <pc:docMk/>
            <pc:sldMk cId="0" sldId="260"/>
            <ac:picMk id="6" creationId="{C98B1E51-DF51-C2D8-CB31-0228A6FFEDF3}"/>
          </ac:picMkLst>
        </pc:picChg>
        <pc:picChg chg="add mod">
          <ac:chgData name="yusupha Juwara" userId="c5a21a6c2b32cf8e" providerId="LiveId" clId="{A8E48294-97BE-4D8D-B7EE-A8543105A5CF}" dt="2023-10-26T14:29:54.589" v="5529" actId="1076"/>
          <ac:picMkLst>
            <pc:docMk/>
            <pc:sldMk cId="0" sldId="260"/>
            <ac:picMk id="1026" creationId="{472F03EB-09CA-DBD9-817E-200ADD1F187C}"/>
          </ac:picMkLst>
        </pc:picChg>
        <pc:picChg chg="add del mod">
          <ac:chgData name="yusupha Juwara" userId="c5a21a6c2b32cf8e" providerId="LiveId" clId="{A8E48294-97BE-4D8D-B7EE-A8543105A5CF}" dt="2023-10-26T14:21:05.097" v="5469"/>
          <ac:picMkLst>
            <pc:docMk/>
            <pc:sldMk cId="0" sldId="260"/>
            <ac:picMk id="1028" creationId="{45CBC8C2-71E1-F613-70A8-BC216994E3B5}"/>
          </ac:picMkLst>
        </pc:picChg>
        <pc:picChg chg="add mod">
          <ac:chgData name="yusupha Juwara" userId="c5a21a6c2b32cf8e" providerId="LiveId" clId="{A8E48294-97BE-4D8D-B7EE-A8543105A5CF}" dt="2023-10-26T14:29:50.216" v="5528" actId="1076"/>
          <ac:picMkLst>
            <pc:docMk/>
            <pc:sldMk cId="0" sldId="260"/>
            <ac:picMk id="1030" creationId="{1A88B7BF-0373-70ED-855F-108ECF3AE459}"/>
          </ac:picMkLst>
        </pc:picChg>
        <pc:picChg chg="add mod">
          <ac:chgData name="yusupha Juwara" userId="c5a21a6c2b32cf8e" providerId="LiveId" clId="{A8E48294-97BE-4D8D-B7EE-A8543105A5CF}" dt="2023-10-26T14:27:04.462" v="5500" actId="1076"/>
          <ac:picMkLst>
            <pc:docMk/>
            <pc:sldMk cId="0" sldId="260"/>
            <ac:picMk id="1032" creationId="{FA4BB680-468C-454B-A21F-66FBA7BA220C}"/>
          </ac:picMkLst>
        </pc:picChg>
      </pc:sldChg>
      <pc:sldChg chg="addSp delSp modSp mod">
        <pc:chgData name="yusupha Juwara" userId="c5a21a6c2b32cf8e" providerId="LiveId" clId="{A8E48294-97BE-4D8D-B7EE-A8543105A5CF}" dt="2023-10-25T22:15:40.195" v="3579" actId="1076"/>
        <pc:sldMkLst>
          <pc:docMk/>
          <pc:sldMk cId="0" sldId="263"/>
        </pc:sldMkLst>
        <pc:spChg chg="add mod">
          <ac:chgData name="yusupha Juwara" userId="c5a21a6c2b32cf8e" providerId="LiveId" clId="{A8E48294-97BE-4D8D-B7EE-A8543105A5CF}" dt="2023-10-24T09:58:32.004" v="2802" actId="20577"/>
          <ac:spMkLst>
            <pc:docMk/>
            <pc:sldMk cId="0" sldId="263"/>
            <ac:spMk id="2" creationId="{D2EAE248-735C-E55A-BADE-71E5B2BAFD3D}"/>
          </ac:spMkLst>
        </pc:spChg>
        <pc:spChg chg="mod">
          <ac:chgData name="yusupha Juwara" userId="c5a21a6c2b32cf8e" providerId="LiveId" clId="{A8E48294-97BE-4D8D-B7EE-A8543105A5CF}" dt="2023-10-24T08:57:38.950" v="2744" actId="1076"/>
          <ac:spMkLst>
            <pc:docMk/>
            <pc:sldMk cId="0" sldId="263"/>
            <ac:spMk id="8" creationId="{10F57ECF-F211-495D-2069-5856940B308A}"/>
          </ac:spMkLst>
        </pc:spChg>
        <pc:spChg chg="mod">
          <ac:chgData name="yusupha Juwara" userId="c5a21a6c2b32cf8e" providerId="LiveId" clId="{A8E48294-97BE-4D8D-B7EE-A8543105A5CF}" dt="2023-10-24T08:57:46.298" v="2745" actId="1076"/>
          <ac:spMkLst>
            <pc:docMk/>
            <pc:sldMk cId="0" sldId="263"/>
            <ac:spMk id="9" creationId="{5E93AF2E-B117-717F-CEDF-4F9B49D6680B}"/>
          </ac:spMkLst>
        </pc:spChg>
        <pc:spChg chg="mod">
          <ac:chgData name="yusupha Juwara" userId="c5a21a6c2b32cf8e" providerId="LiveId" clId="{A8E48294-97BE-4D8D-B7EE-A8543105A5CF}" dt="2023-10-24T08:58:02.929" v="2747" actId="1076"/>
          <ac:spMkLst>
            <pc:docMk/>
            <pc:sldMk cId="0" sldId="263"/>
            <ac:spMk id="10" creationId="{C6ECCACF-DC8D-7887-76CE-0D59F26EC068}"/>
          </ac:spMkLst>
        </pc:spChg>
        <pc:spChg chg="mod">
          <ac:chgData name="yusupha Juwara" userId="c5a21a6c2b32cf8e" providerId="LiveId" clId="{A8E48294-97BE-4D8D-B7EE-A8543105A5CF}" dt="2023-10-25T22:15:31.664" v="3578" actId="1076"/>
          <ac:spMkLst>
            <pc:docMk/>
            <pc:sldMk cId="0" sldId="263"/>
            <ac:spMk id="11" creationId="{7ABDBA60-4FD9-ED17-4492-09C67C961EF3}"/>
          </ac:spMkLst>
        </pc:spChg>
        <pc:spChg chg="mod">
          <ac:chgData name="yusupha Juwara" userId="c5a21a6c2b32cf8e" providerId="LiveId" clId="{A8E48294-97BE-4D8D-B7EE-A8543105A5CF}" dt="2023-10-25T22:15:40.195" v="3579" actId="1076"/>
          <ac:spMkLst>
            <pc:docMk/>
            <pc:sldMk cId="0" sldId="263"/>
            <ac:spMk id="18436" creationId="{F876D6AD-13D0-23BB-AA5E-67B2D8498653}"/>
          </ac:spMkLst>
        </pc:spChg>
        <pc:grpChg chg="add del mod">
          <ac:chgData name="yusupha Juwara" userId="c5a21a6c2b32cf8e" providerId="LiveId" clId="{A8E48294-97BE-4D8D-B7EE-A8543105A5CF}" dt="2023-10-24T08:10:38.231" v="2739" actId="1076"/>
          <ac:grpSpMkLst>
            <pc:docMk/>
            <pc:sldMk cId="0" sldId="263"/>
            <ac:grpSpMk id="18437" creationId="{C9E1D143-0103-55E2-FC26-BF89BAEFD3A4}"/>
          </ac:grpSpMkLst>
        </pc:grpChg>
        <pc:picChg chg="mod">
          <ac:chgData name="yusupha Juwara" userId="c5a21a6c2b32cf8e" providerId="LiveId" clId="{A8E48294-97BE-4D8D-B7EE-A8543105A5CF}" dt="2023-10-24T08:10:38.231" v="2739" actId="1076"/>
          <ac:picMkLst>
            <pc:docMk/>
            <pc:sldMk cId="0" sldId="263"/>
            <ac:picMk id="18438" creationId="{25A451D0-9FAA-6370-3618-9C729012EBA8}"/>
          </ac:picMkLst>
        </pc:picChg>
        <pc:picChg chg="mod">
          <ac:chgData name="yusupha Juwara" userId="c5a21a6c2b32cf8e" providerId="LiveId" clId="{A8E48294-97BE-4D8D-B7EE-A8543105A5CF}" dt="2023-10-24T08:10:38.231" v="2739" actId="1076"/>
          <ac:picMkLst>
            <pc:docMk/>
            <pc:sldMk cId="0" sldId="263"/>
            <ac:picMk id="18439" creationId="{09753279-2831-52AF-021D-ABCBE2948D93}"/>
          </ac:picMkLst>
        </pc:picChg>
        <pc:picChg chg="mod">
          <ac:chgData name="yusupha Juwara" userId="c5a21a6c2b32cf8e" providerId="LiveId" clId="{A8E48294-97BE-4D8D-B7EE-A8543105A5CF}" dt="2023-10-24T08:10:38.231" v="2739" actId="1076"/>
          <ac:picMkLst>
            <pc:docMk/>
            <pc:sldMk cId="0" sldId="263"/>
            <ac:picMk id="18440" creationId="{10CB2FF5-94C3-FF27-C045-8C86AFECB971}"/>
          </ac:picMkLst>
        </pc:picChg>
      </pc:sldChg>
      <pc:sldChg chg="modSp del mod">
        <pc:chgData name="yusupha Juwara" userId="c5a21a6c2b32cf8e" providerId="LiveId" clId="{A8E48294-97BE-4D8D-B7EE-A8543105A5CF}" dt="2023-10-25T20:00:30.220" v="3165" actId="2696"/>
        <pc:sldMkLst>
          <pc:docMk/>
          <pc:sldMk cId="0" sldId="264"/>
        </pc:sldMkLst>
        <pc:spChg chg="mod">
          <ac:chgData name="yusupha Juwara" userId="c5a21a6c2b32cf8e" providerId="LiveId" clId="{A8E48294-97BE-4D8D-B7EE-A8543105A5CF}" dt="2023-10-23T19:05:22.421" v="729" actId="1076"/>
          <ac:spMkLst>
            <pc:docMk/>
            <pc:sldMk cId="0" sldId="264"/>
            <ac:spMk id="4" creationId="{85D52F7D-352B-2E76-8BA9-E9286D089686}"/>
          </ac:spMkLst>
        </pc:spChg>
        <pc:spChg chg="mod">
          <ac:chgData name="yusupha Juwara" userId="c5a21a6c2b32cf8e" providerId="LiveId" clId="{A8E48294-97BE-4D8D-B7EE-A8543105A5CF}" dt="2023-10-24T11:53:13.933" v="2910" actId="20577"/>
          <ac:spMkLst>
            <pc:docMk/>
            <pc:sldMk cId="0" sldId="264"/>
            <ac:spMk id="28677" creationId="{068584E7-1112-94A1-51BD-457501DABCF1}"/>
          </ac:spMkLst>
        </pc:spChg>
      </pc:sldChg>
      <pc:sldChg chg="modSp del mod modAnim">
        <pc:chgData name="yusupha Juwara" userId="c5a21a6c2b32cf8e" providerId="LiveId" clId="{A8E48294-97BE-4D8D-B7EE-A8543105A5CF}" dt="2023-10-25T20:02:22.624" v="3198" actId="2696"/>
        <pc:sldMkLst>
          <pc:docMk/>
          <pc:sldMk cId="932332120" sldId="265"/>
        </pc:sldMkLst>
        <pc:spChg chg="mod">
          <ac:chgData name="yusupha Juwara" userId="c5a21a6c2b32cf8e" providerId="LiveId" clId="{A8E48294-97BE-4D8D-B7EE-A8543105A5CF}" dt="2023-10-24T11:53:43.952" v="2925" actId="20577"/>
          <ac:spMkLst>
            <pc:docMk/>
            <pc:sldMk cId="932332120" sldId="265"/>
            <ac:spMk id="22533" creationId="{FC550E10-A0A0-DD44-EA77-213899485342}"/>
          </ac:spMkLst>
        </pc:spChg>
        <pc:spChg chg="mod">
          <ac:chgData name="yusupha Juwara" userId="c5a21a6c2b32cf8e" providerId="LiveId" clId="{A8E48294-97BE-4D8D-B7EE-A8543105A5CF}" dt="2023-10-23T23:57:30.001" v="2239" actId="20577"/>
          <ac:spMkLst>
            <pc:docMk/>
            <pc:sldMk cId="932332120" sldId="265"/>
            <ac:spMk id="22534" creationId="{36F483A2-EFB6-EA83-2C86-7A29034DFA05}"/>
          </ac:spMkLst>
        </pc:spChg>
      </pc:sldChg>
      <pc:sldChg chg="modSp del mod modAnim">
        <pc:chgData name="yusupha Juwara" userId="c5a21a6c2b32cf8e" providerId="LiveId" clId="{A8E48294-97BE-4D8D-B7EE-A8543105A5CF}" dt="2023-10-25T19:27:44.113" v="2975" actId="2696"/>
        <pc:sldMkLst>
          <pc:docMk/>
          <pc:sldMk cId="853994410" sldId="266"/>
        </pc:sldMkLst>
        <pc:spChg chg="mod">
          <ac:chgData name="yusupha Juwara" userId="c5a21a6c2b32cf8e" providerId="LiveId" clId="{A8E48294-97BE-4D8D-B7EE-A8543105A5CF}" dt="2023-10-24T11:52:52.920" v="2901" actId="20577"/>
          <ac:spMkLst>
            <pc:docMk/>
            <pc:sldMk cId="853994410" sldId="266"/>
            <ac:spMk id="22533" creationId="{FC550E10-A0A0-DD44-EA77-213899485342}"/>
          </ac:spMkLst>
        </pc:spChg>
        <pc:spChg chg="mod">
          <ac:chgData name="yusupha Juwara" userId="c5a21a6c2b32cf8e" providerId="LiveId" clId="{A8E48294-97BE-4D8D-B7EE-A8543105A5CF}" dt="2023-10-24T00:05:31.999" v="2334" actId="20577"/>
          <ac:spMkLst>
            <pc:docMk/>
            <pc:sldMk cId="853994410" sldId="266"/>
            <ac:spMk id="22534" creationId="{36F483A2-EFB6-EA83-2C86-7A29034DFA05}"/>
          </ac:spMkLst>
        </pc:spChg>
      </pc:sldChg>
      <pc:sldChg chg="addSp modSp add del mod modAnim">
        <pc:chgData name="yusupha Juwara" userId="c5a21a6c2b32cf8e" providerId="LiveId" clId="{A8E48294-97BE-4D8D-B7EE-A8543105A5CF}" dt="2023-10-26T22:26:43.518" v="6475" actId="2696"/>
        <pc:sldMkLst>
          <pc:docMk/>
          <pc:sldMk cId="3127414802" sldId="267"/>
        </pc:sldMkLst>
        <pc:spChg chg="add mod">
          <ac:chgData name="yusupha Juwara" userId="c5a21a6c2b32cf8e" providerId="LiveId" clId="{A8E48294-97BE-4D8D-B7EE-A8543105A5CF}" dt="2023-10-25T20:16:36.632" v="3248" actId="20577"/>
          <ac:spMkLst>
            <pc:docMk/>
            <pc:sldMk cId="3127414802" sldId="267"/>
            <ac:spMk id="2" creationId="{45626C6F-78AF-9BE8-058F-CA8A7557D36E}"/>
          </ac:spMkLst>
        </pc:spChg>
        <pc:spChg chg="mod">
          <ac:chgData name="yusupha Juwara" userId="c5a21a6c2b32cf8e" providerId="LiveId" clId="{A8E48294-97BE-4D8D-B7EE-A8543105A5CF}" dt="2023-10-26T14:36:35.832" v="5622" actId="20577"/>
          <ac:spMkLst>
            <pc:docMk/>
            <pc:sldMk cId="3127414802" sldId="267"/>
            <ac:spMk id="22532" creationId="{35A3EF31-A598-BE65-C959-33A44E91A6DD}"/>
          </ac:spMkLst>
        </pc:spChg>
        <pc:spChg chg="mod">
          <ac:chgData name="yusupha Juwara" userId="c5a21a6c2b32cf8e" providerId="LiveId" clId="{A8E48294-97BE-4D8D-B7EE-A8543105A5CF}" dt="2023-10-25T22:42:36.586" v="3597" actId="255"/>
          <ac:spMkLst>
            <pc:docMk/>
            <pc:sldMk cId="3127414802" sldId="267"/>
            <ac:spMk id="22534" creationId="{36F483A2-EFB6-EA83-2C86-7A29034DFA05}"/>
          </ac:spMkLst>
        </pc:spChg>
        <pc:picChg chg="mod">
          <ac:chgData name="yusupha Juwara" userId="c5a21a6c2b32cf8e" providerId="LiveId" clId="{A8E48294-97BE-4D8D-B7EE-A8543105A5CF}" dt="2023-10-25T22:39:15.921" v="3595" actId="1076"/>
          <ac:picMkLst>
            <pc:docMk/>
            <pc:sldMk cId="3127414802" sldId="267"/>
            <ac:picMk id="12" creationId="{CF940EC6-6596-D170-B298-499552909A4F}"/>
          </ac:picMkLst>
        </pc:picChg>
        <pc:picChg chg="mod">
          <ac:chgData name="yusupha Juwara" userId="c5a21a6c2b32cf8e" providerId="LiveId" clId="{A8E48294-97BE-4D8D-B7EE-A8543105A5CF}" dt="2023-10-25T20:12:28.715" v="3239" actId="1076"/>
          <ac:picMkLst>
            <pc:docMk/>
            <pc:sldMk cId="3127414802" sldId="267"/>
            <ac:picMk id="2050" creationId="{041FE694-20DF-2257-6DCB-7C6B0364B891}"/>
          </ac:picMkLst>
        </pc:picChg>
      </pc:sldChg>
      <pc:sldChg chg="addSp delSp modSp mod ord modAnim">
        <pc:chgData name="yusupha Juwara" userId="c5a21a6c2b32cf8e" providerId="LiveId" clId="{A8E48294-97BE-4D8D-B7EE-A8543105A5CF}" dt="2023-10-26T14:35:22.781" v="5578" actId="20577"/>
        <pc:sldMkLst>
          <pc:docMk/>
          <pc:sldMk cId="4118952092" sldId="268"/>
        </pc:sldMkLst>
        <pc:spChg chg="add del mod">
          <ac:chgData name="yusupha Juwara" userId="c5a21a6c2b32cf8e" providerId="LiveId" clId="{A8E48294-97BE-4D8D-B7EE-A8543105A5CF}" dt="2023-10-23T21:41:06.974" v="1483"/>
          <ac:spMkLst>
            <pc:docMk/>
            <pc:sldMk cId="4118952092" sldId="268"/>
            <ac:spMk id="2" creationId="{967951D5-EC26-3449-7441-02F1336F249C}"/>
          </ac:spMkLst>
        </pc:spChg>
        <pc:spChg chg="add del mod">
          <ac:chgData name="yusupha Juwara" userId="c5a21a6c2b32cf8e" providerId="LiveId" clId="{A8E48294-97BE-4D8D-B7EE-A8543105A5CF}" dt="2023-10-23T21:42:08.442" v="1508" actId="21"/>
          <ac:spMkLst>
            <pc:docMk/>
            <pc:sldMk cId="4118952092" sldId="268"/>
            <ac:spMk id="3" creationId="{C0FAEF38-ECF9-6E5B-4552-1845345C68EE}"/>
          </ac:spMkLst>
        </pc:spChg>
        <pc:spChg chg="mod">
          <ac:chgData name="yusupha Juwara" userId="c5a21a6c2b32cf8e" providerId="LiveId" clId="{A8E48294-97BE-4D8D-B7EE-A8543105A5CF}" dt="2023-10-26T14:35:22.781" v="5578" actId="20577"/>
          <ac:spMkLst>
            <pc:docMk/>
            <pc:sldMk cId="4118952092" sldId="268"/>
            <ac:spMk id="6" creationId="{A0575D39-80F8-C509-E1FD-664972343A4D}"/>
          </ac:spMkLst>
        </pc:spChg>
        <pc:spChg chg="add mod">
          <ac:chgData name="yusupha Juwara" userId="c5a21a6c2b32cf8e" providerId="LiveId" clId="{A8E48294-97BE-4D8D-B7EE-A8543105A5CF}" dt="2023-10-23T21:42:38.870" v="1525" actId="1076"/>
          <ac:spMkLst>
            <pc:docMk/>
            <pc:sldMk cId="4118952092" sldId="268"/>
            <ac:spMk id="7" creationId="{AB8510F7-DF6B-6DB3-51F5-65EA2B4E904B}"/>
          </ac:spMkLst>
        </pc:spChg>
        <pc:spChg chg="mod">
          <ac:chgData name="yusupha Juwara" userId="c5a21a6c2b32cf8e" providerId="LiveId" clId="{A8E48294-97BE-4D8D-B7EE-A8543105A5CF}" dt="2023-10-26T11:01:20.267" v="4523" actId="1076"/>
          <ac:spMkLst>
            <pc:docMk/>
            <pc:sldMk cId="4118952092" sldId="268"/>
            <ac:spMk id="11" creationId="{9851ACF3-A68C-1AED-C905-EE69361B491E}"/>
          </ac:spMkLst>
        </pc:spChg>
        <pc:picChg chg="mod">
          <ac:chgData name="yusupha Juwara" userId="c5a21a6c2b32cf8e" providerId="LiveId" clId="{A8E48294-97BE-4D8D-B7EE-A8543105A5CF}" dt="2023-10-23T21:40:37.782" v="1478" actId="1076"/>
          <ac:picMkLst>
            <pc:docMk/>
            <pc:sldMk cId="4118952092" sldId="268"/>
            <ac:picMk id="8" creationId="{A1F4B78A-43A3-3171-E680-065B14582A83}"/>
          </ac:picMkLst>
        </pc:picChg>
      </pc:sldChg>
      <pc:sldChg chg="del">
        <pc:chgData name="yusupha Juwara" userId="c5a21a6c2b32cf8e" providerId="LiveId" clId="{A8E48294-97BE-4D8D-B7EE-A8543105A5CF}" dt="2023-10-23T23:01:29.883" v="1626" actId="2696"/>
        <pc:sldMkLst>
          <pc:docMk/>
          <pc:sldMk cId="3030166864" sldId="269"/>
        </pc:sldMkLst>
      </pc:sldChg>
      <pc:sldChg chg="addSp delSp modSp del mod modAnim">
        <pc:chgData name="yusupha Juwara" userId="c5a21a6c2b32cf8e" providerId="LiveId" clId="{A8E48294-97BE-4D8D-B7EE-A8543105A5CF}" dt="2023-10-26T22:00:59.168" v="6299" actId="2696"/>
        <pc:sldMkLst>
          <pc:docMk/>
          <pc:sldMk cId="1323030912" sldId="270"/>
        </pc:sldMkLst>
        <pc:spChg chg="add del mod">
          <ac:chgData name="yusupha Juwara" userId="c5a21a6c2b32cf8e" providerId="LiveId" clId="{A8E48294-97BE-4D8D-B7EE-A8543105A5CF}" dt="2023-10-23T19:07:25.804" v="753" actId="21"/>
          <ac:spMkLst>
            <pc:docMk/>
            <pc:sldMk cId="1323030912" sldId="270"/>
            <ac:spMk id="2" creationId="{B847036A-BF63-9AE8-1B07-618C67B6BCC8}"/>
          </ac:spMkLst>
        </pc:spChg>
        <pc:spChg chg="del">
          <ac:chgData name="yusupha Juwara" userId="c5a21a6c2b32cf8e" providerId="LiveId" clId="{A8E48294-97BE-4D8D-B7EE-A8543105A5CF}" dt="2023-10-23T19:07:13.790" v="751" actId="21"/>
          <ac:spMkLst>
            <pc:docMk/>
            <pc:sldMk cId="1323030912" sldId="270"/>
            <ac:spMk id="4" creationId="{A93518EF-DF71-5B22-99D5-23F0807F1C37}"/>
          </ac:spMkLst>
        </pc:spChg>
        <pc:spChg chg="del mod">
          <ac:chgData name="yusupha Juwara" userId="c5a21a6c2b32cf8e" providerId="LiveId" clId="{A8E48294-97BE-4D8D-B7EE-A8543105A5CF}" dt="2023-10-23T22:45:44.467" v="1583" actId="21"/>
          <ac:spMkLst>
            <pc:docMk/>
            <pc:sldMk cId="1323030912" sldId="270"/>
            <ac:spMk id="5" creationId="{987D2B2A-9DC3-DDDA-9892-0159FE3FAA35}"/>
          </ac:spMkLst>
        </pc:spChg>
        <pc:spChg chg="add del mod">
          <ac:chgData name="yusupha Juwara" userId="c5a21a6c2b32cf8e" providerId="LiveId" clId="{A8E48294-97BE-4D8D-B7EE-A8543105A5CF}" dt="2023-10-23T22:45:51.152" v="1584" actId="21"/>
          <ac:spMkLst>
            <pc:docMk/>
            <pc:sldMk cId="1323030912" sldId="270"/>
            <ac:spMk id="8" creationId="{56A8BB83-773A-C47C-E053-695DBB3A6C15}"/>
          </ac:spMkLst>
        </pc:spChg>
        <pc:spChg chg="add mod">
          <ac:chgData name="yusupha Juwara" userId="c5a21a6c2b32cf8e" providerId="LiveId" clId="{A8E48294-97BE-4D8D-B7EE-A8543105A5CF}" dt="2023-10-23T22:46:17.548" v="1586" actId="14100"/>
          <ac:spMkLst>
            <pc:docMk/>
            <pc:sldMk cId="1323030912" sldId="270"/>
            <ac:spMk id="9" creationId="{AB943E78-50AC-9533-3B47-FFFEB1D53093}"/>
          </ac:spMkLst>
        </pc:spChg>
        <pc:spChg chg="add mod">
          <ac:chgData name="yusupha Juwara" userId="c5a21a6c2b32cf8e" providerId="LiveId" clId="{A8E48294-97BE-4D8D-B7EE-A8543105A5CF}" dt="2023-10-23T22:46:17.548" v="1586" actId="14100"/>
          <ac:spMkLst>
            <pc:docMk/>
            <pc:sldMk cId="1323030912" sldId="270"/>
            <ac:spMk id="10" creationId="{D5C7922B-7FF4-A330-B8A2-D77A7E38F8B7}"/>
          </ac:spMkLst>
        </pc:spChg>
        <pc:spChg chg="add mod">
          <ac:chgData name="yusupha Juwara" userId="c5a21a6c2b32cf8e" providerId="LiveId" clId="{A8E48294-97BE-4D8D-B7EE-A8543105A5CF}" dt="2023-10-23T22:46:17.548" v="1586" actId="14100"/>
          <ac:spMkLst>
            <pc:docMk/>
            <pc:sldMk cId="1323030912" sldId="270"/>
            <ac:spMk id="11" creationId="{E80D5355-AFC7-94D7-4565-DF3DD284F188}"/>
          </ac:spMkLst>
        </pc:spChg>
        <pc:spChg chg="add mod">
          <ac:chgData name="yusupha Juwara" userId="c5a21a6c2b32cf8e" providerId="LiveId" clId="{A8E48294-97BE-4D8D-B7EE-A8543105A5CF}" dt="2023-10-23T22:46:17.548" v="1586" actId="14100"/>
          <ac:spMkLst>
            <pc:docMk/>
            <pc:sldMk cId="1323030912" sldId="270"/>
            <ac:spMk id="12" creationId="{AD658651-C400-88BD-AFBE-F292FB4A2130}"/>
          </ac:spMkLst>
        </pc:spChg>
        <pc:spChg chg="add mod">
          <ac:chgData name="yusupha Juwara" userId="c5a21a6c2b32cf8e" providerId="LiveId" clId="{A8E48294-97BE-4D8D-B7EE-A8543105A5CF}" dt="2023-10-23T22:46:17.548" v="1586" actId="14100"/>
          <ac:spMkLst>
            <pc:docMk/>
            <pc:sldMk cId="1323030912" sldId="270"/>
            <ac:spMk id="13" creationId="{5C7EBBDE-51DF-247D-DAE8-8A04D5A32095}"/>
          </ac:spMkLst>
        </pc:spChg>
        <pc:spChg chg="add mod">
          <ac:chgData name="yusupha Juwara" userId="c5a21a6c2b32cf8e" providerId="LiveId" clId="{A8E48294-97BE-4D8D-B7EE-A8543105A5CF}" dt="2023-10-23T22:46:17.548" v="1586" actId="14100"/>
          <ac:spMkLst>
            <pc:docMk/>
            <pc:sldMk cId="1323030912" sldId="270"/>
            <ac:spMk id="14" creationId="{1A324934-1544-A39B-7B8B-04453D8EE087}"/>
          </ac:spMkLst>
        </pc:spChg>
        <pc:spChg chg="add mod">
          <ac:chgData name="yusupha Juwara" userId="c5a21a6c2b32cf8e" providerId="LiveId" clId="{A8E48294-97BE-4D8D-B7EE-A8543105A5CF}" dt="2023-10-24T10:42:33.797" v="2834" actId="255"/>
          <ac:spMkLst>
            <pc:docMk/>
            <pc:sldMk cId="1323030912" sldId="270"/>
            <ac:spMk id="15" creationId="{E26960A3-82E0-A456-8603-71960E8DC31D}"/>
          </ac:spMkLst>
        </pc:spChg>
        <pc:spChg chg="add del mod">
          <ac:chgData name="yusupha Juwara" userId="c5a21a6c2b32cf8e" providerId="LiveId" clId="{A8E48294-97BE-4D8D-B7EE-A8543105A5CF}" dt="2023-10-23T22:46:27.865" v="1587" actId="21"/>
          <ac:spMkLst>
            <pc:docMk/>
            <pc:sldMk cId="1323030912" sldId="270"/>
            <ac:spMk id="17" creationId="{66F3A4AB-A661-6E1B-AA32-8001FD0E3CE9}"/>
          </ac:spMkLst>
        </pc:spChg>
        <pc:spChg chg="add del mod">
          <ac:chgData name="yusupha Juwara" userId="c5a21a6c2b32cf8e" providerId="LiveId" clId="{A8E48294-97BE-4D8D-B7EE-A8543105A5CF}" dt="2023-10-23T22:46:27.865" v="1587" actId="21"/>
          <ac:spMkLst>
            <pc:docMk/>
            <pc:sldMk cId="1323030912" sldId="270"/>
            <ac:spMk id="18" creationId="{2A30A607-C2D4-06E1-EBF7-56A668F539FF}"/>
          </ac:spMkLst>
        </pc:spChg>
        <pc:spChg chg="add del mod">
          <ac:chgData name="yusupha Juwara" userId="c5a21a6c2b32cf8e" providerId="LiveId" clId="{A8E48294-97BE-4D8D-B7EE-A8543105A5CF}" dt="2023-10-23T22:46:27.865" v="1587" actId="21"/>
          <ac:spMkLst>
            <pc:docMk/>
            <pc:sldMk cId="1323030912" sldId="270"/>
            <ac:spMk id="19" creationId="{77C70C3F-A4F9-C3BA-61BE-9F4C9E139590}"/>
          </ac:spMkLst>
        </pc:spChg>
        <pc:spChg chg="add mod">
          <ac:chgData name="yusupha Juwara" userId="c5a21a6c2b32cf8e" providerId="LiveId" clId="{A8E48294-97BE-4D8D-B7EE-A8543105A5CF}" dt="2023-10-23T22:46:35.170" v="1588"/>
          <ac:spMkLst>
            <pc:docMk/>
            <pc:sldMk cId="1323030912" sldId="270"/>
            <ac:spMk id="20" creationId="{FAB32569-F10E-D761-D75A-E80F53701F0D}"/>
          </ac:spMkLst>
        </pc:spChg>
        <pc:spChg chg="add mod">
          <ac:chgData name="yusupha Juwara" userId="c5a21a6c2b32cf8e" providerId="LiveId" clId="{A8E48294-97BE-4D8D-B7EE-A8543105A5CF}" dt="2023-10-23T22:46:35.170" v="1588"/>
          <ac:spMkLst>
            <pc:docMk/>
            <pc:sldMk cId="1323030912" sldId="270"/>
            <ac:spMk id="21" creationId="{3F69E628-9F43-77C2-8AD3-952F5D249C07}"/>
          </ac:spMkLst>
        </pc:spChg>
        <pc:spChg chg="add mod">
          <ac:chgData name="yusupha Juwara" userId="c5a21a6c2b32cf8e" providerId="LiveId" clId="{A8E48294-97BE-4D8D-B7EE-A8543105A5CF}" dt="2023-10-26T14:35:49.857" v="5594" actId="20577"/>
          <ac:spMkLst>
            <pc:docMk/>
            <pc:sldMk cId="1323030912" sldId="270"/>
            <ac:spMk id="22" creationId="{3F82556F-8DE6-90F4-0059-C79F0EACFE89}"/>
          </ac:spMkLst>
        </pc:spChg>
        <pc:spChg chg="add mod">
          <ac:chgData name="yusupha Juwara" userId="c5a21a6c2b32cf8e" providerId="LiveId" clId="{A8E48294-97BE-4D8D-B7EE-A8543105A5CF}" dt="2023-10-24T10:42:08.257" v="2832" actId="1076"/>
          <ac:spMkLst>
            <pc:docMk/>
            <pc:sldMk cId="1323030912" sldId="270"/>
            <ac:spMk id="23" creationId="{A3069891-5A1D-933B-60ED-7F41FEC939CF}"/>
          </ac:spMkLst>
        </pc:spChg>
        <pc:spChg chg="del">
          <ac:chgData name="yusupha Juwara" userId="c5a21a6c2b32cf8e" providerId="LiveId" clId="{A8E48294-97BE-4D8D-B7EE-A8543105A5CF}" dt="2023-10-23T22:46:27.865" v="1587" actId="21"/>
          <ac:spMkLst>
            <pc:docMk/>
            <pc:sldMk cId="1323030912" sldId="270"/>
            <ac:spMk id="22530" creationId="{6C135C71-785F-DBC5-E7B2-291BB7E0A7B1}"/>
          </ac:spMkLst>
        </pc:spChg>
        <pc:spChg chg="del">
          <ac:chgData name="yusupha Juwara" userId="c5a21a6c2b32cf8e" providerId="LiveId" clId="{A8E48294-97BE-4D8D-B7EE-A8543105A5CF}" dt="2023-10-23T22:46:27.865" v="1587" actId="21"/>
          <ac:spMkLst>
            <pc:docMk/>
            <pc:sldMk cId="1323030912" sldId="270"/>
            <ac:spMk id="22531" creationId="{B7FC7358-3DB9-995A-8866-430B31F3233A}"/>
          </ac:spMkLst>
        </pc:spChg>
        <pc:spChg chg="del">
          <ac:chgData name="yusupha Juwara" userId="c5a21a6c2b32cf8e" providerId="LiveId" clId="{A8E48294-97BE-4D8D-B7EE-A8543105A5CF}" dt="2023-10-23T22:46:27.865" v="1587" actId="21"/>
          <ac:spMkLst>
            <pc:docMk/>
            <pc:sldMk cId="1323030912" sldId="270"/>
            <ac:spMk id="22532" creationId="{35A3EF31-A598-BE65-C959-33A44E91A6DD}"/>
          </ac:spMkLst>
        </pc:spChg>
        <pc:spChg chg="del">
          <ac:chgData name="yusupha Juwara" userId="c5a21a6c2b32cf8e" providerId="LiveId" clId="{A8E48294-97BE-4D8D-B7EE-A8543105A5CF}" dt="2023-10-23T19:07:20.669" v="752" actId="21"/>
          <ac:spMkLst>
            <pc:docMk/>
            <pc:sldMk cId="1323030912" sldId="270"/>
            <ac:spMk id="22533" creationId="{FC550E10-A0A0-DD44-EA77-213899485342}"/>
          </ac:spMkLst>
        </pc:spChg>
        <pc:spChg chg="del mod">
          <ac:chgData name="yusupha Juwara" userId="c5a21a6c2b32cf8e" providerId="LiveId" clId="{A8E48294-97BE-4D8D-B7EE-A8543105A5CF}" dt="2023-10-23T22:45:44.467" v="1583" actId="21"/>
          <ac:spMkLst>
            <pc:docMk/>
            <pc:sldMk cId="1323030912" sldId="270"/>
            <ac:spMk id="22534" creationId="{36F483A2-EFB6-EA83-2C86-7A29034DFA05}"/>
          </ac:spMkLst>
        </pc:spChg>
        <pc:picChg chg="add del mod">
          <ac:chgData name="yusupha Juwara" userId="c5a21a6c2b32cf8e" providerId="LiveId" clId="{A8E48294-97BE-4D8D-B7EE-A8543105A5CF}" dt="2023-10-23T22:42:11.821" v="1538"/>
          <ac:picMkLst>
            <pc:docMk/>
            <pc:sldMk cId="1323030912" sldId="270"/>
            <ac:picMk id="3" creationId="{0E40CE1E-4372-8B45-E948-AB4B785CFA81}"/>
          </ac:picMkLst>
        </pc:picChg>
        <pc:picChg chg="add del mod">
          <ac:chgData name="yusupha Juwara" userId="c5a21a6c2b32cf8e" providerId="LiveId" clId="{A8E48294-97BE-4D8D-B7EE-A8543105A5CF}" dt="2023-10-23T22:42:31.739" v="1547" actId="21"/>
          <ac:picMkLst>
            <pc:docMk/>
            <pc:sldMk cId="1323030912" sldId="270"/>
            <ac:picMk id="6" creationId="{AA3F7AF9-E6D3-98C6-CECF-51A4413405F7}"/>
          </ac:picMkLst>
        </pc:picChg>
        <pc:picChg chg="add del mod">
          <ac:chgData name="yusupha Juwara" userId="c5a21a6c2b32cf8e" providerId="LiveId" clId="{A8E48294-97BE-4D8D-B7EE-A8543105A5CF}" dt="2023-10-23T22:45:44.467" v="1583" actId="21"/>
          <ac:picMkLst>
            <pc:docMk/>
            <pc:sldMk cId="1323030912" sldId="270"/>
            <ac:picMk id="7" creationId="{3D7FE282-8395-3B4F-F3F8-EE3CDC9E76CD}"/>
          </ac:picMkLst>
        </pc:picChg>
        <pc:picChg chg="add mod">
          <ac:chgData name="yusupha Juwara" userId="c5a21a6c2b32cf8e" providerId="LiveId" clId="{A8E48294-97BE-4D8D-B7EE-A8543105A5CF}" dt="2023-10-26T21:34:50.292" v="6133" actId="1076"/>
          <ac:picMkLst>
            <pc:docMk/>
            <pc:sldMk cId="1323030912" sldId="270"/>
            <ac:picMk id="16" creationId="{155A6CE5-FC46-AD8D-B69E-8B807634FF9E}"/>
          </ac:picMkLst>
        </pc:picChg>
        <pc:picChg chg="add del mod">
          <ac:chgData name="yusupha Juwara" userId="c5a21a6c2b32cf8e" providerId="LiveId" clId="{A8E48294-97BE-4D8D-B7EE-A8543105A5CF}" dt="2023-10-23T22:39:57.676" v="1534" actId="21"/>
          <ac:picMkLst>
            <pc:docMk/>
            <pc:sldMk cId="1323030912" sldId="270"/>
            <ac:picMk id="10242" creationId="{52EC5CE2-E21D-48B3-6B27-A52605CF2FC9}"/>
          </ac:picMkLst>
        </pc:picChg>
      </pc:sldChg>
      <pc:sldChg chg="del">
        <pc:chgData name="yusupha Juwara" userId="c5a21a6c2b32cf8e" providerId="LiveId" clId="{A8E48294-97BE-4D8D-B7EE-A8543105A5CF}" dt="2023-10-24T06:33:52.848" v="2335" actId="2696"/>
        <pc:sldMkLst>
          <pc:docMk/>
          <pc:sldMk cId="2063621535" sldId="272"/>
        </pc:sldMkLst>
      </pc:sldChg>
      <pc:sldChg chg="addSp delSp modSp del mod modAnim">
        <pc:chgData name="yusupha Juwara" userId="c5a21a6c2b32cf8e" providerId="LiveId" clId="{A8E48294-97BE-4D8D-B7EE-A8543105A5CF}" dt="2023-10-25T19:58:10.617" v="3159" actId="2696"/>
        <pc:sldMkLst>
          <pc:docMk/>
          <pc:sldMk cId="1224268968" sldId="273"/>
        </pc:sldMkLst>
        <pc:spChg chg="add del mod">
          <ac:chgData name="yusupha Juwara" userId="c5a21a6c2b32cf8e" providerId="LiveId" clId="{A8E48294-97BE-4D8D-B7EE-A8543105A5CF}" dt="2023-10-23T23:36:24.584" v="1970" actId="767"/>
          <ac:spMkLst>
            <pc:docMk/>
            <pc:sldMk cId="1224268968" sldId="273"/>
            <ac:spMk id="2" creationId="{0B18F851-5BF9-3DB0-BD1C-56D242019513}"/>
          </ac:spMkLst>
        </pc:spChg>
        <pc:spChg chg="add mod">
          <ac:chgData name="yusupha Juwara" userId="c5a21a6c2b32cf8e" providerId="LiveId" clId="{A8E48294-97BE-4D8D-B7EE-A8543105A5CF}" dt="2023-10-23T23:38:40.404" v="2031" actId="1076"/>
          <ac:spMkLst>
            <pc:docMk/>
            <pc:sldMk cId="1224268968" sldId="273"/>
            <ac:spMk id="3" creationId="{C73B4703-5501-F825-E174-F2D259B5D8FD}"/>
          </ac:spMkLst>
        </pc:spChg>
        <pc:spChg chg="add mod">
          <ac:chgData name="yusupha Juwara" userId="c5a21a6c2b32cf8e" providerId="LiveId" clId="{A8E48294-97BE-4D8D-B7EE-A8543105A5CF}" dt="2023-10-23T23:40:43.202" v="2049" actId="1076"/>
          <ac:spMkLst>
            <pc:docMk/>
            <pc:sldMk cId="1224268968" sldId="273"/>
            <ac:spMk id="4" creationId="{218D4800-F298-B7C2-B6C3-D3E6B4478E42}"/>
          </ac:spMkLst>
        </pc:spChg>
        <pc:spChg chg="add mod">
          <ac:chgData name="yusupha Juwara" userId="c5a21a6c2b32cf8e" providerId="LiveId" clId="{A8E48294-97BE-4D8D-B7EE-A8543105A5CF}" dt="2023-10-23T23:41:02.859" v="2053" actId="1076"/>
          <ac:spMkLst>
            <pc:docMk/>
            <pc:sldMk cId="1224268968" sldId="273"/>
            <ac:spMk id="5" creationId="{6D66D676-68A7-8B13-FCC7-8A88674D1DA2}"/>
          </ac:spMkLst>
        </pc:spChg>
        <pc:spChg chg="add mod">
          <ac:chgData name="yusupha Juwara" userId="c5a21a6c2b32cf8e" providerId="LiveId" clId="{A8E48294-97BE-4D8D-B7EE-A8543105A5CF}" dt="2023-10-23T23:42:07.312" v="2066" actId="13822"/>
          <ac:spMkLst>
            <pc:docMk/>
            <pc:sldMk cId="1224268968" sldId="273"/>
            <ac:spMk id="6" creationId="{185079FC-DBC1-2CD3-E08D-43DEC0880730}"/>
          </ac:spMkLst>
        </pc:spChg>
        <pc:spChg chg="add mod">
          <ac:chgData name="yusupha Juwara" userId="c5a21a6c2b32cf8e" providerId="LiveId" clId="{A8E48294-97BE-4D8D-B7EE-A8543105A5CF}" dt="2023-10-23T23:42:00.386" v="2065" actId="13822"/>
          <ac:spMkLst>
            <pc:docMk/>
            <pc:sldMk cId="1224268968" sldId="273"/>
            <ac:spMk id="7" creationId="{730EFD38-25F9-1177-AE1B-7BB4728CF1A5}"/>
          </ac:spMkLst>
        </pc:spChg>
        <pc:spChg chg="add mod">
          <ac:chgData name="yusupha Juwara" userId="c5a21a6c2b32cf8e" providerId="LiveId" clId="{A8E48294-97BE-4D8D-B7EE-A8543105A5CF}" dt="2023-10-23T23:42:44.506" v="2071" actId="13822"/>
          <ac:spMkLst>
            <pc:docMk/>
            <pc:sldMk cId="1224268968" sldId="273"/>
            <ac:spMk id="8" creationId="{0354E5C3-DB46-8D3F-E800-95B936680909}"/>
          </ac:spMkLst>
        </pc:spChg>
        <pc:spChg chg="mod">
          <ac:chgData name="yusupha Juwara" userId="c5a21a6c2b32cf8e" providerId="LiveId" clId="{A8E48294-97BE-4D8D-B7EE-A8543105A5CF}" dt="2023-10-24T11:48:11.182" v="2844" actId="20577"/>
          <ac:spMkLst>
            <pc:docMk/>
            <pc:sldMk cId="1224268968" sldId="273"/>
            <ac:spMk id="22533" creationId="{FC550E10-A0A0-DD44-EA77-213899485342}"/>
          </ac:spMkLst>
        </pc:spChg>
        <pc:spChg chg="mod">
          <ac:chgData name="yusupha Juwara" userId="c5a21a6c2b32cf8e" providerId="LiveId" clId="{A8E48294-97BE-4D8D-B7EE-A8543105A5CF}" dt="2023-10-23T23:39:27.281" v="2038" actId="1076"/>
          <ac:spMkLst>
            <pc:docMk/>
            <pc:sldMk cId="1224268968" sldId="273"/>
            <ac:spMk id="22534" creationId="{36F483A2-EFB6-EA83-2C86-7A29034DFA05}"/>
          </ac:spMkLst>
        </pc:spChg>
      </pc:sldChg>
      <pc:sldChg chg="modSp del mod modAnim">
        <pc:chgData name="yusupha Juwara" userId="c5a21a6c2b32cf8e" providerId="LiveId" clId="{A8E48294-97BE-4D8D-B7EE-A8543105A5CF}" dt="2023-10-25T19:58:37.137" v="3161" actId="2696"/>
        <pc:sldMkLst>
          <pc:docMk/>
          <pc:sldMk cId="2346371927" sldId="274"/>
        </pc:sldMkLst>
        <pc:spChg chg="mod">
          <ac:chgData name="yusupha Juwara" userId="c5a21a6c2b32cf8e" providerId="LiveId" clId="{A8E48294-97BE-4D8D-B7EE-A8543105A5CF}" dt="2023-10-24T11:54:23.927" v="2941" actId="20577"/>
          <ac:spMkLst>
            <pc:docMk/>
            <pc:sldMk cId="2346371927" sldId="274"/>
            <ac:spMk id="22533" creationId="{FC550E10-A0A0-DD44-EA77-213899485342}"/>
          </ac:spMkLst>
        </pc:spChg>
        <pc:spChg chg="mod">
          <ac:chgData name="yusupha Juwara" userId="c5a21a6c2b32cf8e" providerId="LiveId" clId="{A8E48294-97BE-4D8D-B7EE-A8543105A5CF}" dt="2023-10-23T23:45:03.524" v="2097" actId="255"/>
          <ac:spMkLst>
            <pc:docMk/>
            <pc:sldMk cId="2346371927" sldId="274"/>
            <ac:spMk id="22534" creationId="{36F483A2-EFB6-EA83-2C86-7A29034DFA05}"/>
          </ac:spMkLst>
        </pc:spChg>
      </pc:sldChg>
      <pc:sldChg chg="modSp mod">
        <pc:chgData name="yusupha Juwara" userId="c5a21a6c2b32cf8e" providerId="LiveId" clId="{A8E48294-97BE-4D8D-B7EE-A8543105A5CF}" dt="2023-10-26T14:35:43.942" v="5590" actId="20577"/>
        <pc:sldMkLst>
          <pc:docMk/>
          <pc:sldMk cId="94494719" sldId="275"/>
        </pc:sldMkLst>
        <pc:spChg chg="mod">
          <ac:chgData name="yusupha Juwara" userId="c5a21a6c2b32cf8e" providerId="LiveId" clId="{A8E48294-97BE-4D8D-B7EE-A8543105A5CF}" dt="2023-10-25T22:44:02.740" v="3601" actId="1076"/>
          <ac:spMkLst>
            <pc:docMk/>
            <pc:sldMk cId="94494719" sldId="275"/>
            <ac:spMk id="2" creationId="{5E79945A-8E8B-248C-6B0C-2365371CB016}"/>
          </ac:spMkLst>
        </pc:spChg>
        <pc:spChg chg="mod">
          <ac:chgData name="yusupha Juwara" userId="c5a21a6c2b32cf8e" providerId="LiveId" clId="{A8E48294-97BE-4D8D-B7EE-A8543105A5CF}" dt="2023-10-26T14:35:43.942" v="5590" actId="20577"/>
          <ac:spMkLst>
            <pc:docMk/>
            <pc:sldMk cId="94494719" sldId="275"/>
            <ac:spMk id="6" creationId="{42D28E9E-2A46-9E87-84DA-448DA7ABAF7A}"/>
          </ac:spMkLst>
        </pc:spChg>
        <pc:picChg chg="mod">
          <ac:chgData name="yusupha Juwara" userId="c5a21a6c2b32cf8e" providerId="LiveId" clId="{A8E48294-97BE-4D8D-B7EE-A8543105A5CF}" dt="2023-10-25T22:43:56.076" v="3600" actId="14100"/>
          <ac:picMkLst>
            <pc:docMk/>
            <pc:sldMk cId="94494719" sldId="275"/>
            <ac:picMk id="1026" creationId="{4BD4B2AF-7729-8CF5-EC9A-1431D8F24A09}"/>
          </ac:picMkLst>
        </pc:picChg>
      </pc:sldChg>
      <pc:sldChg chg="addSp delSp modSp del mod setBg delAnim modAnim">
        <pc:chgData name="yusupha Juwara" userId="c5a21a6c2b32cf8e" providerId="LiveId" clId="{A8E48294-97BE-4D8D-B7EE-A8543105A5CF}" dt="2023-10-22T09:58:19.832" v="206" actId="2696"/>
        <pc:sldMkLst>
          <pc:docMk/>
          <pc:sldMk cId="2234501016" sldId="276"/>
        </pc:sldMkLst>
        <pc:spChg chg="add del mod">
          <ac:chgData name="yusupha Juwara" userId="c5a21a6c2b32cf8e" providerId="LiveId" clId="{A8E48294-97BE-4D8D-B7EE-A8543105A5CF}" dt="2023-10-21T16:23:48.075" v="21"/>
          <ac:spMkLst>
            <pc:docMk/>
            <pc:sldMk cId="2234501016" sldId="276"/>
            <ac:spMk id="2" creationId="{EF33759D-8840-2D23-A0DE-380EC5D43850}"/>
          </ac:spMkLst>
        </pc:spChg>
        <pc:spChg chg="add del mod">
          <ac:chgData name="yusupha Juwara" userId="c5a21a6c2b32cf8e" providerId="LiveId" clId="{A8E48294-97BE-4D8D-B7EE-A8543105A5CF}" dt="2023-10-21T16:23:48.075" v="21"/>
          <ac:spMkLst>
            <pc:docMk/>
            <pc:sldMk cId="2234501016" sldId="276"/>
            <ac:spMk id="3" creationId="{4125FB47-D476-AD05-F7DE-5E73E21C712F}"/>
          </ac:spMkLst>
        </pc:spChg>
        <pc:spChg chg="add del mod">
          <ac:chgData name="yusupha Juwara" userId="c5a21a6c2b32cf8e" providerId="LiveId" clId="{A8E48294-97BE-4D8D-B7EE-A8543105A5CF}" dt="2023-10-21T16:23:48.075" v="21"/>
          <ac:spMkLst>
            <pc:docMk/>
            <pc:sldMk cId="2234501016" sldId="276"/>
            <ac:spMk id="4" creationId="{9AA3F7D0-31D9-BB7F-71FC-CBFD4A9D37C8}"/>
          </ac:spMkLst>
        </pc:spChg>
        <pc:spChg chg="add del mod">
          <ac:chgData name="yusupha Juwara" userId="c5a21a6c2b32cf8e" providerId="LiveId" clId="{A8E48294-97BE-4D8D-B7EE-A8543105A5CF}" dt="2023-10-21T16:24:07.976" v="38"/>
          <ac:spMkLst>
            <pc:docMk/>
            <pc:sldMk cId="2234501016" sldId="276"/>
            <ac:spMk id="5" creationId="{B9F9115E-FF37-0F98-3560-49C116C36175}"/>
          </ac:spMkLst>
        </pc:spChg>
        <pc:spChg chg="add del mod">
          <ac:chgData name="yusupha Juwara" userId="c5a21a6c2b32cf8e" providerId="LiveId" clId="{A8E48294-97BE-4D8D-B7EE-A8543105A5CF}" dt="2023-10-21T16:24:07.976" v="38"/>
          <ac:spMkLst>
            <pc:docMk/>
            <pc:sldMk cId="2234501016" sldId="276"/>
            <ac:spMk id="6" creationId="{700A64BF-3EB3-9BF5-7449-FD95862B57A2}"/>
          </ac:spMkLst>
        </pc:spChg>
        <pc:spChg chg="add del mod">
          <ac:chgData name="yusupha Juwara" userId="c5a21a6c2b32cf8e" providerId="LiveId" clId="{A8E48294-97BE-4D8D-B7EE-A8543105A5CF}" dt="2023-10-21T16:24:07.976" v="38"/>
          <ac:spMkLst>
            <pc:docMk/>
            <pc:sldMk cId="2234501016" sldId="276"/>
            <ac:spMk id="7" creationId="{0AF05CA6-39B2-3C86-5173-3D1E1817E8D0}"/>
          </ac:spMkLst>
        </pc:spChg>
        <pc:spChg chg="add del mod">
          <ac:chgData name="yusupha Juwara" userId="c5a21a6c2b32cf8e" providerId="LiveId" clId="{A8E48294-97BE-4D8D-B7EE-A8543105A5CF}" dt="2023-10-22T09:56:40.959" v="197" actId="21"/>
          <ac:spMkLst>
            <pc:docMk/>
            <pc:sldMk cId="2234501016" sldId="276"/>
            <ac:spMk id="9" creationId="{64B0D2A3-D8D1-4695-961A-83F7673E6093}"/>
          </ac:spMkLst>
        </pc:spChg>
        <pc:spChg chg="add del mod">
          <ac:chgData name="yusupha Juwara" userId="c5a21a6c2b32cf8e" providerId="LiveId" clId="{A8E48294-97BE-4D8D-B7EE-A8543105A5CF}" dt="2023-10-22T09:56:33.635" v="196" actId="21"/>
          <ac:spMkLst>
            <pc:docMk/>
            <pc:sldMk cId="2234501016" sldId="276"/>
            <ac:spMk id="10" creationId="{0C84DD4D-DAD4-FA8F-0CC7-7849A1CA26B1}"/>
          </ac:spMkLst>
        </pc:spChg>
        <pc:spChg chg="add del mod">
          <ac:chgData name="yusupha Juwara" userId="c5a21a6c2b32cf8e" providerId="LiveId" clId="{A8E48294-97BE-4D8D-B7EE-A8543105A5CF}" dt="2023-10-22T09:56:33.635" v="196" actId="21"/>
          <ac:spMkLst>
            <pc:docMk/>
            <pc:sldMk cId="2234501016" sldId="276"/>
            <ac:spMk id="11" creationId="{38DFD50C-AFFF-B094-DC5E-E400341E0BBA}"/>
          </ac:spMkLst>
        </pc:spChg>
        <pc:spChg chg="add mod">
          <ac:chgData name="yusupha Juwara" userId="c5a21a6c2b32cf8e" providerId="LiveId" clId="{A8E48294-97BE-4D8D-B7EE-A8543105A5CF}" dt="2023-10-22T09:57:20.930" v="202" actId="1076"/>
          <ac:spMkLst>
            <pc:docMk/>
            <pc:sldMk cId="2234501016" sldId="276"/>
            <ac:spMk id="12" creationId="{2E1A3973-B24E-E49D-A2A2-5D4856F1C68D}"/>
          </ac:spMkLst>
        </pc:spChg>
        <pc:spChg chg="add del mod">
          <ac:chgData name="yusupha Juwara" userId="c5a21a6c2b32cf8e" providerId="LiveId" clId="{A8E48294-97BE-4D8D-B7EE-A8543105A5CF}" dt="2023-10-22T09:55:31.168" v="189"/>
          <ac:spMkLst>
            <pc:docMk/>
            <pc:sldMk cId="2234501016" sldId="276"/>
            <ac:spMk id="13" creationId="{5E2D4299-C207-F94C-24C4-32D0BA164E49}"/>
          </ac:spMkLst>
        </pc:spChg>
        <pc:spChg chg="add del mod">
          <ac:chgData name="yusupha Juwara" userId="c5a21a6c2b32cf8e" providerId="LiveId" clId="{A8E48294-97BE-4D8D-B7EE-A8543105A5CF}" dt="2023-10-22T09:55:31.168" v="189"/>
          <ac:spMkLst>
            <pc:docMk/>
            <pc:sldMk cId="2234501016" sldId="276"/>
            <ac:spMk id="14" creationId="{1AEF3E1B-92A0-E44A-7D15-CA2CA701FD48}"/>
          </ac:spMkLst>
        </pc:spChg>
        <pc:spChg chg="add del mod">
          <ac:chgData name="yusupha Juwara" userId="c5a21a6c2b32cf8e" providerId="LiveId" clId="{A8E48294-97BE-4D8D-B7EE-A8543105A5CF}" dt="2023-10-22T09:55:31.168" v="189"/>
          <ac:spMkLst>
            <pc:docMk/>
            <pc:sldMk cId="2234501016" sldId="276"/>
            <ac:spMk id="15" creationId="{BF9DEF66-7811-FDD8-2546-62DEDF050398}"/>
          </ac:spMkLst>
        </pc:spChg>
        <pc:spChg chg="del mod ord">
          <ac:chgData name="yusupha Juwara" userId="c5a21a6c2b32cf8e" providerId="LiveId" clId="{A8E48294-97BE-4D8D-B7EE-A8543105A5CF}" dt="2023-10-21T16:25:46.954" v="43" actId="21"/>
          <ac:spMkLst>
            <pc:docMk/>
            <pc:sldMk cId="2234501016" sldId="276"/>
            <ac:spMk id="22530" creationId="{6C135C71-785F-DBC5-E7B2-291BB7E0A7B1}"/>
          </ac:spMkLst>
        </pc:spChg>
        <pc:spChg chg="del mod ord">
          <ac:chgData name="yusupha Juwara" userId="c5a21a6c2b32cf8e" providerId="LiveId" clId="{A8E48294-97BE-4D8D-B7EE-A8543105A5CF}" dt="2023-10-21T16:25:46.954" v="43" actId="21"/>
          <ac:spMkLst>
            <pc:docMk/>
            <pc:sldMk cId="2234501016" sldId="276"/>
            <ac:spMk id="22531" creationId="{B7FC7358-3DB9-995A-8866-430B31F3233A}"/>
          </ac:spMkLst>
        </pc:spChg>
        <pc:spChg chg="del mod ord">
          <ac:chgData name="yusupha Juwara" userId="c5a21a6c2b32cf8e" providerId="LiveId" clId="{A8E48294-97BE-4D8D-B7EE-A8543105A5CF}" dt="2023-10-21T16:25:46.954" v="43" actId="21"/>
          <ac:spMkLst>
            <pc:docMk/>
            <pc:sldMk cId="2234501016" sldId="276"/>
            <ac:spMk id="22532" creationId="{35A3EF31-A598-BE65-C959-33A44E91A6DD}"/>
          </ac:spMkLst>
        </pc:spChg>
        <pc:spChg chg="mod">
          <ac:chgData name="yusupha Juwara" userId="c5a21a6c2b32cf8e" providerId="LiveId" clId="{A8E48294-97BE-4D8D-B7EE-A8543105A5CF}" dt="2023-10-21T16:34:14.753" v="77" actId="1076"/>
          <ac:spMkLst>
            <pc:docMk/>
            <pc:sldMk cId="2234501016" sldId="276"/>
            <ac:spMk id="22533" creationId="{FC550E10-A0A0-DD44-EA77-213899485342}"/>
          </ac:spMkLst>
        </pc:spChg>
        <pc:spChg chg="mod">
          <ac:chgData name="yusupha Juwara" userId="c5a21a6c2b32cf8e" providerId="LiveId" clId="{A8E48294-97BE-4D8D-B7EE-A8543105A5CF}" dt="2023-10-22T09:52:58.367" v="164" actId="1076"/>
          <ac:spMkLst>
            <pc:docMk/>
            <pc:sldMk cId="2234501016" sldId="276"/>
            <ac:spMk id="22534" creationId="{36F483A2-EFB6-EA83-2C86-7A29034DFA05}"/>
          </ac:spMkLst>
        </pc:spChg>
        <pc:spChg chg="add">
          <ac:chgData name="yusupha Juwara" userId="c5a21a6c2b32cf8e" providerId="LiveId" clId="{A8E48294-97BE-4D8D-B7EE-A8543105A5CF}" dt="2023-10-21T16:31:58.754" v="52" actId="26606"/>
          <ac:spMkLst>
            <pc:docMk/>
            <pc:sldMk cId="2234501016" sldId="276"/>
            <ac:spMk id="22538" creationId="{69D47016-023F-44BD-981C-50E7A10A6609}"/>
          </ac:spMkLst>
        </pc:spChg>
        <pc:spChg chg="add del">
          <ac:chgData name="yusupha Juwara" userId="c5a21a6c2b32cf8e" providerId="LiveId" clId="{A8E48294-97BE-4D8D-B7EE-A8543105A5CF}" dt="2023-10-21T16:24:00.081" v="35" actId="26606"/>
          <ac:spMkLst>
            <pc:docMk/>
            <pc:sldMk cId="2234501016" sldId="276"/>
            <ac:spMk id="22539" creationId="{743AA782-23D1-4521-8CAD-47662984AA08}"/>
          </ac:spMkLst>
        </pc:spChg>
        <pc:spChg chg="add del">
          <ac:chgData name="yusupha Juwara" userId="c5a21a6c2b32cf8e" providerId="LiveId" clId="{A8E48294-97BE-4D8D-B7EE-A8543105A5CF}" dt="2023-10-21T16:24:00.081" v="35" actId="26606"/>
          <ac:spMkLst>
            <pc:docMk/>
            <pc:sldMk cId="2234501016" sldId="276"/>
            <ac:spMk id="22541" creationId="{650D18FE-0824-4A46-B22C-A86B52E5780A}"/>
          </ac:spMkLst>
        </pc:spChg>
        <pc:spChg chg="add">
          <ac:chgData name="yusupha Juwara" userId="c5a21a6c2b32cf8e" providerId="LiveId" clId="{A8E48294-97BE-4D8D-B7EE-A8543105A5CF}" dt="2023-10-21T16:31:58.754" v="52" actId="26606"/>
          <ac:spMkLst>
            <pc:docMk/>
            <pc:sldMk cId="2234501016" sldId="276"/>
            <ac:spMk id="22543" creationId="{6D8B37B0-0682-433E-BC8D-498C04ABD9A7}"/>
          </ac:spMkLst>
        </pc:spChg>
        <pc:picChg chg="add mod">
          <ac:chgData name="yusupha Juwara" userId="c5a21a6c2b32cf8e" providerId="LiveId" clId="{A8E48294-97BE-4D8D-B7EE-A8543105A5CF}" dt="2023-10-21T16:33:18.533" v="68" actId="1076"/>
          <ac:picMkLst>
            <pc:docMk/>
            <pc:sldMk cId="2234501016" sldId="276"/>
            <ac:picMk id="8" creationId="{73BF610F-13EB-5406-2EA7-A4DEFE9E5881}"/>
          </ac:picMkLst>
        </pc:picChg>
        <pc:picChg chg="add mod">
          <ac:chgData name="yusupha Juwara" userId="c5a21a6c2b32cf8e" providerId="LiveId" clId="{A8E48294-97BE-4D8D-B7EE-A8543105A5CF}" dt="2023-10-22T09:56:26.899" v="195" actId="571"/>
          <ac:picMkLst>
            <pc:docMk/>
            <pc:sldMk cId="2234501016" sldId="276"/>
            <ac:picMk id="16" creationId="{03E17723-932E-75E9-0ACE-FC2C163877BB}"/>
          </ac:picMkLst>
        </pc:picChg>
        <pc:picChg chg="add del mod">
          <ac:chgData name="yusupha Juwara" userId="c5a21a6c2b32cf8e" providerId="LiveId" clId="{A8E48294-97BE-4D8D-B7EE-A8543105A5CF}" dt="2023-10-21T16:24:04.740" v="36"/>
          <ac:picMkLst>
            <pc:docMk/>
            <pc:sldMk cId="2234501016" sldId="276"/>
            <ac:picMk id="1026" creationId="{E11A0207-60DE-3511-6682-3C28C24D99CC}"/>
          </ac:picMkLst>
        </pc:picChg>
        <pc:picChg chg="add del mod ord">
          <ac:chgData name="yusupha Juwara" userId="c5a21a6c2b32cf8e" providerId="LiveId" clId="{A8E48294-97BE-4D8D-B7EE-A8543105A5CF}" dt="2023-10-22T09:50:35.809" v="150" actId="21"/>
          <ac:picMkLst>
            <pc:docMk/>
            <pc:sldMk cId="2234501016" sldId="276"/>
            <ac:picMk id="1028" creationId="{8E93C797-708F-8213-176E-2667CD1C9917}"/>
          </ac:picMkLst>
        </pc:picChg>
        <pc:picChg chg="add del mod">
          <ac:chgData name="yusupha Juwara" userId="c5a21a6c2b32cf8e" providerId="LiveId" clId="{A8E48294-97BE-4D8D-B7EE-A8543105A5CF}" dt="2023-10-22T09:51:08.842" v="157" actId="21"/>
          <ac:picMkLst>
            <pc:docMk/>
            <pc:sldMk cId="2234501016" sldId="276"/>
            <ac:picMk id="1030" creationId="{B5A504B5-6AF5-12D9-B881-9F9EB3257D45}"/>
          </ac:picMkLst>
        </pc:picChg>
        <pc:picChg chg="add mod">
          <ac:chgData name="yusupha Juwara" userId="c5a21a6c2b32cf8e" providerId="LiveId" clId="{A8E48294-97BE-4D8D-B7EE-A8543105A5CF}" dt="2023-10-22T09:55:06.881" v="187" actId="1076"/>
          <ac:picMkLst>
            <pc:docMk/>
            <pc:sldMk cId="2234501016" sldId="276"/>
            <ac:picMk id="1032" creationId="{C5BCB691-9860-9C2D-56BC-0309AE555AC2}"/>
          </ac:picMkLst>
        </pc:picChg>
        <pc:picChg chg="add mod">
          <ac:chgData name="yusupha Juwara" userId="c5a21a6c2b32cf8e" providerId="LiveId" clId="{A8E48294-97BE-4D8D-B7EE-A8543105A5CF}" dt="2023-10-22T09:55:56.078" v="193" actId="1076"/>
          <ac:picMkLst>
            <pc:docMk/>
            <pc:sldMk cId="2234501016" sldId="276"/>
            <ac:picMk id="1034" creationId="{DBCBD78C-7753-E19F-091F-43EDF4080B2E}"/>
          </ac:picMkLst>
        </pc:picChg>
        <pc:cxnChg chg="add del">
          <ac:chgData name="yusupha Juwara" userId="c5a21a6c2b32cf8e" providerId="LiveId" clId="{A8E48294-97BE-4D8D-B7EE-A8543105A5CF}" dt="2023-10-21T16:31:58.754" v="52" actId="26606"/>
          <ac:cxnSpMkLst>
            <pc:docMk/>
            <pc:sldMk cId="2234501016" sldId="276"/>
            <ac:cxnSpMk id="22536" creationId="{FC23E3B9-5ABF-58B3-E2B0-E9A5DAA90037}"/>
          </ac:cxnSpMkLst>
        </pc:cxnChg>
      </pc:sldChg>
      <pc:sldChg chg="modSp del mod">
        <pc:chgData name="yusupha Juwara" userId="c5a21a6c2b32cf8e" providerId="LiveId" clId="{A8E48294-97BE-4D8D-B7EE-A8543105A5CF}" dt="2023-10-26T22:52:52.500" v="6694" actId="2696"/>
        <pc:sldMkLst>
          <pc:docMk/>
          <pc:sldMk cId="2343657098" sldId="277"/>
        </pc:sldMkLst>
        <pc:spChg chg="mod">
          <ac:chgData name="yusupha Juwara" userId="c5a21a6c2b32cf8e" providerId="LiveId" clId="{A8E48294-97BE-4D8D-B7EE-A8543105A5CF}" dt="2023-10-26T14:35:37.006" v="5586" actId="20577"/>
          <ac:spMkLst>
            <pc:docMk/>
            <pc:sldMk cId="2343657098" sldId="277"/>
            <ac:spMk id="6" creationId="{40E2EAA1-0FD4-608F-B3BF-707BEB324C99}"/>
          </ac:spMkLst>
        </pc:spChg>
        <pc:spChg chg="mod">
          <ac:chgData name="yusupha Juwara" userId="c5a21a6c2b32cf8e" providerId="LiveId" clId="{A8E48294-97BE-4D8D-B7EE-A8543105A5CF}" dt="2023-10-25T19:44:35.003" v="3141" actId="20577"/>
          <ac:spMkLst>
            <pc:docMk/>
            <pc:sldMk cId="2343657098" sldId="277"/>
            <ac:spMk id="19" creationId="{8CFB446E-F207-659E-088E-499C786AB52F}"/>
          </ac:spMkLst>
        </pc:spChg>
        <pc:picChg chg="mod">
          <ac:chgData name="yusupha Juwara" userId="c5a21a6c2b32cf8e" providerId="LiveId" clId="{A8E48294-97BE-4D8D-B7EE-A8543105A5CF}" dt="2023-10-25T19:44:15.560" v="3129" actId="1076"/>
          <ac:picMkLst>
            <pc:docMk/>
            <pc:sldMk cId="2343657098" sldId="277"/>
            <ac:picMk id="20" creationId="{082061E4-4B74-A095-4CDD-D09DA988F46E}"/>
          </ac:picMkLst>
        </pc:picChg>
      </pc:sldChg>
      <pc:sldChg chg="addSp delSp modSp del mod setBg delAnim modAnim">
        <pc:chgData name="yusupha Juwara" userId="c5a21a6c2b32cf8e" providerId="LiveId" clId="{A8E48294-97BE-4D8D-B7EE-A8543105A5CF}" dt="2023-10-23T22:59:53.404" v="1619" actId="2696"/>
        <pc:sldMkLst>
          <pc:docMk/>
          <pc:sldMk cId="91264450" sldId="278"/>
        </pc:sldMkLst>
        <pc:spChg chg="del mod ord">
          <ac:chgData name="yusupha Juwara" userId="c5a21a6c2b32cf8e" providerId="LiveId" clId="{A8E48294-97BE-4D8D-B7EE-A8543105A5CF}" dt="2023-10-23T22:59:01.284" v="1611" actId="21"/>
          <ac:spMkLst>
            <pc:docMk/>
            <pc:sldMk cId="91264450" sldId="278"/>
            <ac:spMk id="22530" creationId="{6C135C71-785F-DBC5-E7B2-291BB7E0A7B1}"/>
          </ac:spMkLst>
        </pc:spChg>
        <pc:spChg chg="del mod ord">
          <ac:chgData name="yusupha Juwara" userId="c5a21a6c2b32cf8e" providerId="LiveId" clId="{A8E48294-97BE-4D8D-B7EE-A8543105A5CF}" dt="2023-10-23T22:59:01.284" v="1611" actId="21"/>
          <ac:spMkLst>
            <pc:docMk/>
            <pc:sldMk cId="91264450" sldId="278"/>
            <ac:spMk id="22531" creationId="{B7FC7358-3DB9-995A-8866-430B31F3233A}"/>
          </ac:spMkLst>
        </pc:spChg>
        <pc:spChg chg="del mod ord">
          <ac:chgData name="yusupha Juwara" userId="c5a21a6c2b32cf8e" providerId="LiveId" clId="{A8E48294-97BE-4D8D-B7EE-A8543105A5CF}" dt="2023-10-23T22:58:56.215" v="1610" actId="21"/>
          <ac:spMkLst>
            <pc:docMk/>
            <pc:sldMk cId="91264450" sldId="278"/>
            <ac:spMk id="22532" creationId="{35A3EF31-A598-BE65-C959-33A44E91A6DD}"/>
          </ac:spMkLst>
        </pc:spChg>
        <pc:spChg chg="mod">
          <ac:chgData name="yusupha Juwara" userId="c5a21a6c2b32cf8e" providerId="LiveId" clId="{A8E48294-97BE-4D8D-B7EE-A8543105A5CF}" dt="2023-10-23T22:56:37.846" v="1593" actId="26606"/>
          <ac:spMkLst>
            <pc:docMk/>
            <pc:sldMk cId="91264450" sldId="278"/>
            <ac:spMk id="22533" creationId="{FC550E10-A0A0-DD44-EA77-213899485342}"/>
          </ac:spMkLst>
        </pc:spChg>
        <pc:spChg chg="mod">
          <ac:chgData name="yusupha Juwara" userId="c5a21a6c2b32cf8e" providerId="LiveId" clId="{A8E48294-97BE-4D8D-B7EE-A8543105A5CF}" dt="2023-10-23T22:56:37.846" v="1593" actId="26606"/>
          <ac:spMkLst>
            <pc:docMk/>
            <pc:sldMk cId="91264450" sldId="278"/>
            <ac:spMk id="22534" creationId="{36F483A2-EFB6-EA83-2C86-7A29034DFA05}"/>
          </ac:spMkLst>
        </pc:spChg>
        <pc:spChg chg="add">
          <ac:chgData name="yusupha Juwara" userId="c5a21a6c2b32cf8e" providerId="LiveId" clId="{A8E48294-97BE-4D8D-B7EE-A8543105A5CF}" dt="2023-10-23T22:56:37.846" v="1593" actId="26606"/>
          <ac:spMkLst>
            <pc:docMk/>
            <pc:sldMk cId="91264450" sldId="278"/>
            <ac:spMk id="22539" creationId="{32AEEBC8-9D30-42EF-95F2-386C2653FBF0}"/>
          </ac:spMkLst>
        </pc:spChg>
        <pc:spChg chg="add">
          <ac:chgData name="yusupha Juwara" userId="c5a21a6c2b32cf8e" providerId="LiveId" clId="{A8E48294-97BE-4D8D-B7EE-A8543105A5CF}" dt="2023-10-23T22:56:37.846" v="1593" actId="26606"/>
          <ac:spMkLst>
            <pc:docMk/>
            <pc:sldMk cId="91264450" sldId="278"/>
            <ac:spMk id="22541" creationId="{2E92FA66-67D7-4CB4-94D3-E643A9AD4757}"/>
          </ac:spMkLst>
        </pc:spChg>
        <pc:picChg chg="add del mod">
          <ac:chgData name="yusupha Juwara" userId="c5a21a6c2b32cf8e" providerId="LiveId" clId="{A8E48294-97BE-4D8D-B7EE-A8543105A5CF}" dt="2023-10-23T22:56:08.058" v="1591" actId="21"/>
          <ac:picMkLst>
            <pc:docMk/>
            <pc:sldMk cId="91264450" sldId="278"/>
            <ac:picMk id="3" creationId="{93CB20C9-E937-21E6-38BE-7FAA268D19C6}"/>
          </ac:picMkLst>
        </pc:picChg>
        <pc:picChg chg="add mod">
          <ac:chgData name="yusupha Juwara" userId="c5a21a6c2b32cf8e" providerId="LiveId" clId="{A8E48294-97BE-4D8D-B7EE-A8543105A5CF}" dt="2023-10-23T22:59:23.139" v="1614" actId="1076"/>
          <ac:picMkLst>
            <pc:docMk/>
            <pc:sldMk cId="91264450" sldId="278"/>
            <ac:picMk id="4" creationId="{5B3B6A36-62EA-DF3D-FA30-F173FA7756FC}"/>
          </ac:picMkLst>
        </pc:picChg>
      </pc:sldChg>
      <pc:sldChg chg="modSp new del mod">
        <pc:chgData name="yusupha Juwara" userId="c5a21a6c2b32cf8e" providerId="LiveId" clId="{A8E48294-97BE-4D8D-B7EE-A8543105A5CF}" dt="2023-10-23T19:21:32.192" v="773" actId="2696"/>
        <pc:sldMkLst>
          <pc:docMk/>
          <pc:sldMk cId="2908364103" sldId="279"/>
        </pc:sldMkLst>
        <pc:spChg chg="mod">
          <ac:chgData name="yusupha Juwara" userId="c5a21a6c2b32cf8e" providerId="LiveId" clId="{A8E48294-97BE-4D8D-B7EE-A8543105A5CF}" dt="2023-10-22T10:02:51.987" v="295" actId="20577"/>
          <ac:spMkLst>
            <pc:docMk/>
            <pc:sldMk cId="2908364103" sldId="279"/>
            <ac:spMk id="2" creationId="{457B86FD-6322-C269-1BBC-738176B024CE}"/>
          </ac:spMkLst>
        </pc:spChg>
        <pc:spChg chg="mod">
          <ac:chgData name="yusupha Juwara" userId="c5a21a6c2b32cf8e" providerId="LiveId" clId="{A8E48294-97BE-4D8D-B7EE-A8543105A5CF}" dt="2023-10-22T10:20:52.643" v="391" actId="20577"/>
          <ac:spMkLst>
            <pc:docMk/>
            <pc:sldMk cId="2908364103" sldId="279"/>
            <ac:spMk id="3" creationId="{A78E2AC0-7B0E-D3D8-996A-130543C92B24}"/>
          </ac:spMkLst>
        </pc:spChg>
      </pc:sldChg>
      <pc:sldChg chg="addSp delSp modSp new mod modAnim">
        <pc:chgData name="yusupha Juwara" userId="c5a21a6c2b32cf8e" providerId="LiveId" clId="{A8E48294-97BE-4D8D-B7EE-A8543105A5CF}" dt="2023-10-27T00:52:21.730" v="7092" actId="20577"/>
        <pc:sldMkLst>
          <pc:docMk/>
          <pc:sldMk cId="3039568821" sldId="280"/>
        </pc:sldMkLst>
        <pc:spChg chg="del mod">
          <ac:chgData name="yusupha Juwara" userId="c5a21a6c2b32cf8e" providerId="LiveId" clId="{A8E48294-97BE-4D8D-B7EE-A8543105A5CF}" dt="2023-10-22T09:57:09.548" v="201" actId="21"/>
          <ac:spMkLst>
            <pc:docMk/>
            <pc:sldMk cId="3039568821" sldId="280"/>
            <ac:spMk id="2" creationId="{300C1D6E-E262-4469-796B-C9E26D701821}"/>
          </ac:spMkLst>
        </pc:spChg>
        <pc:spChg chg="del">
          <ac:chgData name="yusupha Juwara" userId="c5a21a6c2b32cf8e" providerId="LiveId" clId="{A8E48294-97BE-4D8D-B7EE-A8543105A5CF}" dt="2023-10-22T09:57:04.379" v="199" actId="21"/>
          <ac:spMkLst>
            <pc:docMk/>
            <pc:sldMk cId="3039568821" sldId="280"/>
            <ac:spMk id="3" creationId="{CFE3773E-163D-8149-9DE8-012C0B7FD26C}"/>
          </ac:spMkLst>
        </pc:spChg>
        <pc:spChg chg="add del mod">
          <ac:chgData name="yusupha Juwara" userId="c5a21a6c2b32cf8e" providerId="LiveId" clId="{A8E48294-97BE-4D8D-B7EE-A8543105A5CF}" dt="2023-10-26T10:28:08.142" v="4244" actId="1076"/>
          <ac:spMkLst>
            <pc:docMk/>
            <pc:sldMk cId="3039568821" sldId="280"/>
            <ac:spMk id="4" creationId="{C3435EFA-5864-AE84-74EB-BD8B450F55C5}"/>
          </ac:spMkLst>
        </pc:spChg>
        <pc:spChg chg="add del mod">
          <ac:chgData name="yusupha Juwara" userId="c5a21a6c2b32cf8e" providerId="LiveId" clId="{A8E48294-97BE-4D8D-B7EE-A8543105A5CF}" dt="2023-10-26T10:28:08.142" v="4244" actId="1076"/>
          <ac:spMkLst>
            <pc:docMk/>
            <pc:sldMk cId="3039568821" sldId="280"/>
            <ac:spMk id="5" creationId="{8183AB66-3BBA-5E80-844B-93DFCE890695}"/>
          </ac:spMkLst>
        </pc:spChg>
        <pc:spChg chg="add del mod">
          <ac:chgData name="yusupha Juwara" userId="c5a21a6c2b32cf8e" providerId="LiveId" clId="{A8E48294-97BE-4D8D-B7EE-A8543105A5CF}" dt="2023-10-26T14:35:31.022" v="5582" actId="20577"/>
          <ac:spMkLst>
            <pc:docMk/>
            <pc:sldMk cId="3039568821" sldId="280"/>
            <ac:spMk id="6" creationId="{D3EF9B8D-2676-F234-2C01-0AC3FDFABDBA}"/>
          </ac:spMkLst>
        </pc:spChg>
        <pc:spChg chg="add del mod">
          <ac:chgData name="yusupha Juwara" userId="c5a21a6c2b32cf8e" providerId="LiveId" clId="{A8E48294-97BE-4D8D-B7EE-A8543105A5CF}" dt="2023-10-22T09:57:37.867" v="204"/>
          <ac:spMkLst>
            <pc:docMk/>
            <pc:sldMk cId="3039568821" sldId="280"/>
            <ac:spMk id="7" creationId="{CB974AF7-C7E5-8313-3688-BDAB80A16922}"/>
          </ac:spMkLst>
        </pc:spChg>
        <pc:spChg chg="add del mod">
          <ac:chgData name="yusupha Juwara" userId="c5a21a6c2b32cf8e" providerId="LiveId" clId="{A8E48294-97BE-4D8D-B7EE-A8543105A5CF}" dt="2023-10-22T09:57:37.867" v="204"/>
          <ac:spMkLst>
            <pc:docMk/>
            <pc:sldMk cId="3039568821" sldId="280"/>
            <ac:spMk id="8" creationId="{901A866C-3D96-D798-73FC-CF35CA400FF5}"/>
          </ac:spMkLst>
        </pc:spChg>
        <pc:spChg chg="add del mod">
          <ac:chgData name="yusupha Juwara" userId="c5a21a6c2b32cf8e" providerId="LiveId" clId="{A8E48294-97BE-4D8D-B7EE-A8543105A5CF}" dt="2023-10-26T10:28:02.702" v="4242" actId="21"/>
          <ac:spMkLst>
            <pc:docMk/>
            <pc:sldMk cId="3039568821" sldId="280"/>
            <ac:spMk id="9" creationId="{47637BDE-40EA-B051-A83D-00808F3B21F6}"/>
          </ac:spMkLst>
        </pc:spChg>
        <pc:spChg chg="add del mod">
          <ac:chgData name="yusupha Juwara" userId="c5a21a6c2b32cf8e" providerId="LiveId" clId="{A8E48294-97BE-4D8D-B7EE-A8543105A5CF}" dt="2023-10-22T09:57:37.867" v="204"/>
          <ac:spMkLst>
            <pc:docMk/>
            <pc:sldMk cId="3039568821" sldId="280"/>
            <ac:spMk id="9" creationId="{961371F3-1B14-19CB-630E-7C191D43878E}"/>
          </ac:spMkLst>
        </pc:spChg>
        <pc:spChg chg="add del mod">
          <ac:chgData name="yusupha Juwara" userId="c5a21a6c2b32cf8e" providerId="LiveId" clId="{A8E48294-97BE-4D8D-B7EE-A8543105A5CF}" dt="2023-10-26T10:28:02.260" v="4241"/>
          <ac:spMkLst>
            <pc:docMk/>
            <pc:sldMk cId="3039568821" sldId="280"/>
            <ac:spMk id="10" creationId="{1214E60B-5F6C-20BB-B78B-B2D5F1FE62E8}"/>
          </ac:spMkLst>
        </pc:spChg>
        <pc:spChg chg="add del mod">
          <ac:chgData name="yusupha Juwara" userId="c5a21a6c2b32cf8e" providerId="LiveId" clId="{A8E48294-97BE-4D8D-B7EE-A8543105A5CF}" dt="2023-10-22T09:57:37.867" v="204"/>
          <ac:spMkLst>
            <pc:docMk/>
            <pc:sldMk cId="3039568821" sldId="280"/>
            <ac:spMk id="10" creationId="{D8349688-AAD1-AAC3-956F-66428C93EAC7}"/>
          </ac:spMkLst>
        </pc:spChg>
        <pc:spChg chg="add del mod">
          <ac:chgData name="yusupha Juwara" userId="c5a21a6c2b32cf8e" providerId="LiveId" clId="{A8E48294-97BE-4D8D-B7EE-A8543105A5CF}" dt="2023-10-26T10:28:02.260" v="4241"/>
          <ac:spMkLst>
            <pc:docMk/>
            <pc:sldMk cId="3039568821" sldId="280"/>
            <ac:spMk id="11" creationId="{51C27DF8-2ECE-ED2E-595B-E04BC376FEFB}"/>
          </ac:spMkLst>
        </pc:spChg>
        <pc:spChg chg="add del mod">
          <ac:chgData name="yusupha Juwara" userId="c5a21a6c2b32cf8e" providerId="LiveId" clId="{A8E48294-97BE-4D8D-B7EE-A8543105A5CF}" dt="2023-10-22T09:57:37.867" v="204"/>
          <ac:spMkLst>
            <pc:docMk/>
            <pc:sldMk cId="3039568821" sldId="280"/>
            <ac:spMk id="12" creationId="{5EA83D28-21BB-CBC5-F76F-24F22C40D1C6}"/>
          </ac:spMkLst>
        </pc:spChg>
        <pc:spChg chg="add del mod">
          <ac:chgData name="yusupha Juwara" userId="c5a21a6c2b32cf8e" providerId="LiveId" clId="{A8E48294-97BE-4D8D-B7EE-A8543105A5CF}" dt="2023-10-26T10:28:02.260" v="4241"/>
          <ac:spMkLst>
            <pc:docMk/>
            <pc:sldMk cId="3039568821" sldId="280"/>
            <ac:spMk id="12" creationId="{F1CF9E50-EEE6-6D12-2A13-52C321959B9A}"/>
          </ac:spMkLst>
        </pc:spChg>
        <pc:spChg chg="add del mod">
          <ac:chgData name="yusupha Juwara" userId="c5a21a6c2b32cf8e" providerId="LiveId" clId="{A8E48294-97BE-4D8D-B7EE-A8543105A5CF}" dt="2023-10-26T10:28:02.260" v="4241"/>
          <ac:spMkLst>
            <pc:docMk/>
            <pc:sldMk cId="3039568821" sldId="280"/>
            <ac:spMk id="13" creationId="{23D6CE55-9D68-527F-5691-EEFC1843ECDF}"/>
          </ac:spMkLst>
        </pc:spChg>
        <pc:spChg chg="add del mod">
          <ac:chgData name="yusupha Juwara" userId="c5a21a6c2b32cf8e" providerId="LiveId" clId="{A8E48294-97BE-4D8D-B7EE-A8543105A5CF}" dt="2023-10-26T10:28:02.260" v="4241"/>
          <ac:spMkLst>
            <pc:docMk/>
            <pc:sldMk cId="3039568821" sldId="280"/>
            <ac:spMk id="14" creationId="{56B4D4B0-FA98-210F-553D-BA17C4EB6AED}"/>
          </ac:spMkLst>
        </pc:spChg>
        <pc:spChg chg="add del mod">
          <ac:chgData name="yusupha Juwara" userId="c5a21a6c2b32cf8e" providerId="LiveId" clId="{A8E48294-97BE-4D8D-B7EE-A8543105A5CF}" dt="2023-10-26T10:28:08.142" v="4244" actId="1076"/>
          <ac:spMkLst>
            <pc:docMk/>
            <pc:sldMk cId="3039568821" sldId="280"/>
            <ac:spMk id="15" creationId="{186904E5-E0CC-CA54-02BC-9CBDCBBDA14D}"/>
          </ac:spMkLst>
        </pc:spChg>
        <pc:spChg chg="add del mod">
          <ac:chgData name="yusupha Juwara" userId="c5a21a6c2b32cf8e" providerId="LiveId" clId="{A8E48294-97BE-4D8D-B7EE-A8543105A5CF}" dt="2023-10-27T00:52:21.730" v="7092" actId="20577"/>
          <ac:spMkLst>
            <pc:docMk/>
            <pc:sldMk cId="3039568821" sldId="280"/>
            <ac:spMk id="16" creationId="{F793E4C7-8601-5964-D1D5-925B407DF62B}"/>
          </ac:spMkLst>
        </pc:spChg>
        <pc:spChg chg="add del mod">
          <ac:chgData name="yusupha Juwara" userId="c5a21a6c2b32cf8e" providerId="LiveId" clId="{A8E48294-97BE-4D8D-B7EE-A8543105A5CF}" dt="2023-10-26T10:28:08.142" v="4244" actId="1076"/>
          <ac:spMkLst>
            <pc:docMk/>
            <pc:sldMk cId="3039568821" sldId="280"/>
            <ac:spMk id="18" creationId="{8281A032-F11D-B513-644E-5494A20FBD9B}"/>
          </ac:spMkLst>
        </pc:spChg>
        <pc:spChg chg="add del mod">
          <ac:chgData name="yusupha Juwara" userId="c5a21a6c2b32cf8e" providerId="LiveId" clId="{A8E48294-97BE-4D8D-B7EE-A8543105A5CF}" dt="2023-10-26T10:28:28.564" v="4249" actId="1076"/>
          <ac:spMkLst>
            <pc:docMk/>
            <pc:sldMk cId="3039568821" sldId="280"/>
            <ac:spMk id="21" creationId="{E6EECBA3-ECFF-0B40-0FFC-7C00E485C174}"/>
          </ac:spMkLst>
        </pc:spChg>
        <pc:spChg chg="add del mod">
          <ac:chgData name="yusupha Juwara" userId="c5a21a6c2b32cf8e" providerId="LiveId" clId="{A8E48294-97BE-4D8D-B7EE-A8543105A5CF}" dt="2023-10-26T10:28:02.260" v="4241"/>
          <ac:spMkLst>
            <pc:docMk/>
            <pc:sldMk cId="3039568821" sldId="280"/>
            <ac:spMk id="22" creationId="{3A50AB3C-75E5-0BD7-1F07-95C306E155B7}"/>
          </ac:spMkLst>
        </pc:spChg>
        <pc:spChg chg="add del mod">
          <ac:chgData name="yusupha Juwara" userId="c5a21a6c2b32cf8e" providerId="LiveId" clId="{A8E48294-97BE-4D8D-B7EE-A8543105A5CF}" dt="2023-10-26T10:28:02.260" v="4241"/>
          <ac:spMkLst>
            <pc:docMk/>
            <pc:sldMk cId="3039568821" sldId="280"/>
            <ac:spMk id="24" creationId="{0F67165A-305C-A44F-CA49-797D88FB86A5}"/>
          </ac:spMkLst>
        </pc:spChg>
        <pc:spChg chg="add mod">
          <ac:chgData name="yusupha Juwara" userId="c5a21a6c2b32cf8e" providerId="LiveId" clId="{A8E48294-97BE-4D8D-B7EE-A8543105A5CF}" dt="2023-10-26T23:32:43.226" v="6823" actId="122"/>
          <ac:spMkLst>
            <pc:docMk/>
            <pc:sldMk cId="3039568821" sldId="280"/>
            <ac:spMk id="26" creationId="{16B43F6B-0275-1105-D8B3-E2483F315A6B}"/>
          </ac:spMkLst>
        </pc:spChg>
        <pc:picChg chg="add del mod">
          <ac:chgData name="yusupha Juwara" userId="c5a21a6c2b32cf8e" providerId="LiveId" clId="{A8E48294-97BE-4D8D-B7EE-A8543105A5CF}" dt="2023-10-26T10:27:28.010" v="4225" actId="21"/>
          <ac:picMkLst>
            <pc:docMk/>
            <pc:sldMk cId="3039568821" sldId="280"/>
            <ac:picMk id="2" creationId="{FB710F2D-EF17-CA27-00F1-A20E91F8843E}"/>
          </ac:picMkLst>
        </pc:picChg>
        <pc:picChg chg="add del mod">
          <ac:chgData name="yusupha Juwara" userId="c5a21a6c2b32cf8e" providerId="LiveId" clId="{A8E48294-97BE-4D8D-B7EE-A8543105A5CF}" dt="2023-10-26T10:27:42.731" v="4232"/>
          <ac:picMkLst>
            <pc:docMk/>
            <pc:sldMk cId="3039568821" sldId="280"/>
            <ac:picMk id="3" creationId="{97A5A46A-407F-9057-D80C-B6AAC06FC512}"/>
          </ac:picMkLst>
        </pc:picChg>
        <pc:picChg chg="add del mod">
          <ac:chgData name="yusupha Juwara" userId="c5a21a6c2b32cf8e" providerId="LiveId" clId="{A8E48294-97BE-4D8D-B7EE-A8543105A5CF}" dt="2023-10-26T10:27:41.797" v="4231"/>
          <ac:picMkLst>
            <pc:docMk/>
            <pc:sldMk cId="3039568821" sldId="280"/>
            <ac:picMk id="7" creationId="{775EC196-5FB8-BFDA-B6AB-831E11D0B926}"/>
          </ac:picMkLst>
        </pc:picChg>
        <pc:picChg chg="add del mod">
          <ac:chgData name="yusupha Juwara" userId="c5a21a6c2b32cf8e" providerId="LiveId" clId="{A8E48294-97BE-4D8D-B7EE-A8543105A5CF}" dt="2023-10-26T23:33:15.558" v="6829" actId="1076"/>
          <ac:picMkLst>
            <pc:docMk/>
            <pc:sldMk cId="3039568821" sldId="280"/>
            <ac:picMk id="8" creationId="{E4FE88A6-3D95-9962-72BF-30C804B33983}"/>
          </ac:picMkLst>
        </pc:picChg>
        <pc:picChg chg="add del mod">
          <ac:chgData name="yusupha Juwara" userId="c5a21a6c2b32cf8e" providerId="LiveId" clId="{A8E48294-97BE-4D8D-B7EE-A8543105A5CF}" dt="2023-10-22T09:57:37.867" v="204"/>
          <ac:picMkLst>
            <pc:docMk/>
            <pc:sldMk cId="3039568821" sldId="280"/>
            <ac:picMk id="11" creationId="{405143A6-1B7E-E5DC-FAEC-CFE11338DDDB}"/>
          </ac:picMkLst>
        </pc:picChg>
        <pc:picChg chg="add del mod">
          <ac:chgData name="yusupha Juwara" userId="c5a21a6c2b32cf8e" providerId="LiveId" clId="{A8E48294-97BE-4D8D-B7EE-A8543105A5CF}" dt="2023-10-22T09:57:37.867" v="204"/>
          <ac:picMkLst>
            <pc:docMk/>
            <pc:sldMk cId="3039568821" sldId="280"/>
            <ac:picMk id="13" creationId="{CD1765D9-D125-F80A-74F2-EB2594A99287}"/>
          </ac:picMkLst>
        </pc:picChg>
        <pc:picChg chg="add del mod">
          <ac:chgData name="yusupha Juwara" userId="c5a21a6c2b32cf8e" providerId="LiveId" clId="{A8E48294-97BE-4D8D-B7EE-A8543105A5CF}" dt="2023-10-22T09:57:37.867" v="204"/>
          <ac:picMkLst>
            <pc:docMk/>
            <pc:sldMk cId="3039568821" sldId="280"/>
            <ac:picMk id="14" creationId="{1A149DB9-5215-7AE4-67F5-E6CB0A790165}"/>
          </ac:picMkLst>
        </pc:picChg>
        <pc:picChg chg="add del mod">
          <ac:chgData name="yusupha Juwara" userId="c5a21a6c2b32cf8e" providerId="LiveId" clId="{A8E48294-97BE-4D8D-B7EE-A8543105A5CF}" dt="2023-10-26T23:34:33.682" v="6840" actId="1076"/>
          <ac:picMkLst>
            <pc:docMk/>
            <pc:sldMk cId="3039568821" sldId="280"/>
            <ac:picMk id="17" creationId="{679C2350-071A-18F2-0BE5-DE8133F93D89}"/>
          </ac:picMkLst>
        </pc:picChg>
        <pc:picChg chg="add del mod">
          <ac:chgData name="yusupha Juwara" userId="c5a21a6c2b32cf8e" providerId="LiveId" clId="{A8E48294-97BE-4D8D-B7EE-A8543105A5CF}" dt="2023-10-23T21:22:15.466" v="1372" actId="21"/>
          <ac:picMkLst>
            <pc:docMk/>
            <pc:sldMk cId="3039568821" sldId="280"/>
            <ac:picMk id="19" creationId="{5167758D-69BF-D13B-0C81-B6590C945D30}"/>
          </ac:picMkLst>
        </pc:picChg>
        <pc:picChg chg="add del mod">
          <ac:chgData name="yusupha Juwara" userId="c5a21a6c2b32cf8e" providerId="LiveId" clId="{A8E48294-97BE-4D8D-B7EE-A8543105A5CF}" dt="2023-10-26T10:28:02.260" v="4241"/>
          <ac:picMkLst>
            <pc:docMk/>
            <pc:sldMk cId="3039568821" sldId="280"/>
            <ac:picMk id="19" creationId="{C22CF22A-1902-E85D-A580-5FA1AC381E92}"/>
          </ac:picMkLst>
        </pc:picChg>
        <pc:picChg chg="add del mod">
          <ac:chgData name="yusupha Juwara" userId="c5a21a6c2b32cf8e" providerId="LiveId" clId="{A8E48294-97BE-4D8D-B7EE-A8543105A5CF}" dt="2023-10-26T10:32:08.786" v="4274" actId="1076"/>
          <ac:picMkLst>
            <pc:docMk/>
            <pc:sldMk cId="3039568821" sldId="280"/>
            <ac:picMk id="20" creationId="{6ECD90BF-E82B-34E0-9172-BABD383EA8A7}"/>
          </ac:picMkLst>
        </pc:picChg>
        <pc:picChg chg="add del mod">
          <ac:chgData name="yusupha Juwara" userId="c5a21a6c2b32cf8e" providerId="LiveId" clId="{A8E48294-97BE-4D8D-B7EE-A8543105A5CF}" dt="2023-10-26T10:28:02.260" v="4241"/>
          <ac:picMkLst>
            <pc:docMk/>
            <pc:sldMk cId="3039568821" sldId="280"/>
            <ac:picMk id="23" creationId="{6C35BAE8-DC2D-8815-7355-5925FC6EB102}"/>
          </ac:picMkLst>
        </pc:picChg>
        <pc:picChg chg="add del mod">
          <ac:chgData name="yusupha Juwara" userId="c5a21a6c2b32cf8e" providerId="LiveId" clId="{A8E48294-97BE-4D8D-B7EE-A8543105A5CF}" dt="2023-10-26T10:28:02.260" v="4241"/>
          <ac:picMkLst>
            <pc:docMk/>
            <pc:sldMk cId="3039568821" sldId="280"/>
            <ac:picMk id="25" creationId="{83D2BB6B-6E8B-F2B7-E17D-722E0440FBE1}"/>
          </ac:picMkLst>
        </pc:picChg>
        <pc:picChg chg="add del mod">
          <ac:chgData name="yusupha Juwara" userId="c5a21a6c2b32cf8e" providerId="LiveId" clId="{A8E48294-97BE-4D8D-B7EE-A8543105A5CF}" dt="2023-10-26T10:27:05.265" v="4220" actId="21"/>
          <ac:picMkLst>
            <pc:docMk/>
            <pc:sldMk cId="3039568821" sldId="280"/>
            <ac:picMk id="3074" creationId="{C7E0D310-1F41-129C-0BD4-8BED238AD034}"/>
          </ac:picMkLst>
        </pc:picChg>
      </pc:sldChg>
      <pc:sldChg chg="addSp delSp modSp new mod modTransition modAnim">
        <pc:chgData name="yusupha Juwara" userId="c5a21a6c2b32cf8e" providerId="LiveId" clId="{A8E48294-97BE-4D8D-B7EE-A8543105A5CF}" dt="2023-10-26T23:58:32.018" v="6907"/>
        <pc:sldMkLst>
          <pc:docMk/>
          <pc:sldMk cId="3771434141" sldId="281"/>
        </pc:sldMkLst>
        <pc:spChg chg="mod">
          <ac:chgData name="yusupha Juwara" userId="c5a21a6c2b32cf8e" providerId="LiveId" clId="{A8E48294-97BE-4D8D-B7EE-A8543105A5CF}" dt="2023-10-26T10:23:17.610" v="4157" actId="1076"/>
          <ac:spMkLst>
            <pc:docMk/>
            <pc:sldMk cId="3771434141" sldId="281"/>
            <ac:spMk id="2" creationId="{E297556E-AA50-11AC-31BF-15E12F1DF6FD}"/>
          </ac:spMkLst>
        </pc:spChg>
        <pc:spChg chg="del">
          <ac:chgData name="yusupha Juwara" userId="c5a21a6c2b32cf8e" providerId="LiveId" clId="{A8E48294-97BE-4D8D-B7EE-A8543105A5CF}" dt="2023-10-22T22:41:43.668" v="490" actId="22"/>
          <ac:spMkLst>
            <pc:docMk/>
            <pc:sldMk cId="3771434141" sldId="281"/>
            <ac:spMk id="3" creationId="{8DED7863-50BA-1393-0A0B-989BD08E71F7}"/>
          </ac:spMkLst>
        </pc:spChg>
        <pc:spChg chg="add del">
          <ac:chgData name="yusupha Juwara" userId="c5a21a6c2b32cf8e" providerId="LiveId" clId="{A8E48294-97BE-4D8D-B7EE-A8543105A5CF}" dt="2023-10-26T07:46:27.394" v="3622" actId="11529"/>
          <ac:spMkLst>
            <pc:docMk/>
            <pc:sldMk cId="3771434141" sldId="281"/>
            <ac:spMk id="3" creationId="{F66FFE4C-8992-165E-9CD6-5A2C312AB850}"/>
          </ac:spMkLst>
        </pc:spChg>
        <pc:spChg chg="mod">
          <ac:chgData name="yusupha Juwara" userId="c5a21a6c2b32cf8e" providerId="LiveId" clId="{A8E48294-97BE-4D8D-B7EE-A8543105A5CF}" dt="2023-10-26T14:35:09.890" v="5570" actId="20577"/>
          <ac:spMkLst>
            <pc:docMk/>
            <pc:sldMk cId="3771434141" sldId="281"/>
            <ac:spMk id="6" creationId="{446F25A0-E87F-5E4C-C8C1-74EDDB3F85A0}"/>
          </ac:spMkLst>
        </pc:spChg>
        <pc:spChg chg="add del mod">
          <ac:chgData name="yusupha Juwara" userId="c5a21a6c2b32cf8e" providerId="LiveId" clId="{A8E48294-97BE-4D8D-B7EE-A8543105A5CF}" dt="2023-10-26T07:48:01.442" v="3630" actId="11529"/>
          <ac:spMkLst>
            <pc:docMk/>
            <pc:sldMk cId="3771434141" sldId="281"/>
            <ac:spMk id="7" creationId="{61EC5461-F51A-7236-B8CC-531658B351D7}"/>
          </ac:spMkLst>
        </pc:spChg>
        <pc:spChg chg="add mod">
          <ac:chgData name="yusupha Juwara" userId="c5a21a6c2b32cf8e" providerId="LiveId" clId="{A8E48294-97BE-4D8D-B7EE-A8543105A5CF}" dt="2023-10-26T10:23:17.610" v="4157" actId="1076"/>
          <ac:spMkLst>
            <pc:docMk/>
            <pc:sldMk cId="3771434141" sldId="281"/>
            <ac:spMk id="9" creationId="{75706A15-CFB2-4487-5197-EED708D91220}"/>
          </ac:spMkLst>
        </pc:spChg>
        <pc:spChg chg="add mod">
          <ac:chgData name="yusupha Juwara" userId="c5a21a6c2b32cf8e" providerId="LiveId" clId="{A8E48294-97BE-4D8D-B7EE-A8543105A5CF}" dt="2023-10-26T10:23:17.610" v="4157" actId="1076"/>
          <ac:spMkLst>
            <pc:docMk/>
            <pc:sldMk cId="3771434141" sldId="281"/>
            <ac:spMk id="10" creationId="{28096738-BD7A-BF6D-819D-436B237822C4}"/>
          </ac:spMkLst>
        </pc:spChg>
        <pc:spChg chg="add mod">
          <ac:chgData name="yusupha Juwara" userId="c5a21a6c2b32cf8e" providerId="LiveId" clId="{A8E48294-97BE-4D8D-B7EE-A8543105A5CF}" dt="2023-10-26T10:23:17.610" v="4157" actId="1076"/>
          <ac:spMkLst>
            <pc:docMk/>
            <pc:sldMk cId="3771434141" sldId="281"/>
            <ac:spMk id="11" creationId="{863017D3-BDA3-0ECA-4B08-E84CC2373D1C}"/>
          </ac:spMkLst>
        </pc:spChg>
        <pc:spChg chg="add mod">
          <ac:chgData name="yusupha Juwara" userId="c5a21a6c2b32cf8e" providerId="LiveId" clId="{A8E48294-97BE-4D8D-B7EE-A8543105A5CF}" dt="2023-10-26T10:23:17.610" v="4157" actId="1076"/>
          <ac:spMkLst>
            <pc:docMk/>
            <pc:sldMk cId="3771434141" sldId="281"/>
            <ac:spMk id="12" creationId="{1E33C674-3B12-F8F8-8803-A7E7423AFE65}"/>
          </ac:spMkLst>
        </pc:spChg>
        <pc:spChg chg="add mod">
          <ac:chgData name="yusupha Juwara" userId="c5a21a6c2b32cf8e" providerId="LiveId" clId="{A8E48294-97BE-4D8D-B7EE-A8543105A5CF}" dt="2023-10-26T10:23:17.610" v="4157" actId="1076"/>
          <ac:spMkLst>
            <pc:docMk/>
            <pc:sldMk cId="3771434141" sldId="281"/>
            <ac:spMk id="13" creationId="{541EEF30-8FE3-BCD0-89E3-D2A5635E19B8}"/>
          </ac:spMkLst>
        </pc:spChg>
        <pc:spChg chg="add mod">
          <ac:chgData name="yusupha Juwara" userId="c5a21a6c2b32cf8e" providerId="LiveId" clId="{A8E48294-97BE-4D8D-B7EE-A8543105A5CF}" dt="2023-10-26T10:23:17.610" v="4157" actId="1076"/>
          <ac:spMkLst>
            <pc:docMk/>
            <pc:sldMk cId="3771434141" sldId="281"/>
            <ac:spMk id="14" creationId="{1A1CB75F-4F65-20F1-B0D1-EAF7B007646C}"/>
          </ac:spMkLst>
        </pc:spChg>
        <pc:spChg chg="add mod">
          <ac:chgData name="yusupha Juwara" userId="c5a21a6c2b32cf8e" providerId="LiveId" clId="{A8E48294-97BE-4D8D-B7EE-A8543105A5CF}" dt="2023-10-26T10:23:17.610" v="4157" actId="1076"/>
          <ac:spMkLst>
            <pc:docMk/>
            <pc:sldMk cId="3771434141" sldId="281"/>
            <ac:spMk id="15" creationId="{25FB11B4-6319-ADA9-86B9-42E899F9DAA4}"/>
          </ac:spMkLst>
        </pc:spChg>
        <pc:spChg chg="add mod">
          <ac:chgData name="yusupha Juwara" userId="c5a21a6c2b32cf8e" providerId="LiveId" clId="{A8E48294-97BE-4D8D-B7EE-A8543105A5CF}" dt="2023-10-26T23:53:46.779" v="6849" actId="14100"/>
          <ac:spMkLst>
            <pc:docMk/>
            <pc:sldMk cId="3771434141" sldId="281"/>
            <ac:spMk id="16" creationId="{9CFD8B00-857E-5CD2-EE90-3B0CA5470271}"/>
          </ac:spMkLst>
        </pc:spChg>
        <pc:spChg chg="add mod">
          <ac:chgData name="yusupha Juwara" userId="c5a21a6c2b32cf8e" providerId="LiveId" clId="{A8E48294-97BE-4D8D-B7EE-A8543105A5CF}" dt="2023-10-26T10:23:17.610" v="4157" actId="1076"/>
          <ac:spMkLst>
            <pc:docMk/>
            <pc:sldMk cId="3771434141" sldId="281"/>
            <ac:spMk id="17" creationId="{5E98C237-5A7C-A4C2-7328-55A00E3265A3}"/>
          </ac:spMkLst>
        </pc:spChg>
        <pc:spChg chg="add mod">
          <ac:chgData name="yusupha Juwara" userId="c5a21a6c2b32cf8e" providerId="LiveId" clId="{A8E48294-97BE-4D8D-B7EE-A8543105A5CF}" dt="2023-10-26T10:23:17.610" v="4157" actId="1076"/>
          <ac:spMkLst>
            <pc:docMk/>
            <pc:sldMk cId="3771434141" sldId="281"/>
            <ac:spMk id="18" creationId="{BCF70A07-7E61-31B2-2C5F-AEDEBAB8BC62}"/>
          </ac:spMkLst>
        </pc:spChg>
        <pc:spChg chg="add mod">
          <ac:chgData name="yusupha Juwara" userId="c5a21a6c2b32cf8e" providerId="LiveId" clId="{A8E48294-97BE-4D8D-B7EE-A8543105A5CF}" dt="2023-10-26T10:23:17.610" v="4157" actId="1076"/>
          <ac:spMkLst>
            <pc:docMk/>
            <pc:sldMk cId="3771434141" sldId="281"/>
            <ac:spMk id="19" creationId="{BC2C2273-E093-E7CC-9220-3E8A4535A0FC}"/>
          </ac:spMkLst>
        </pc:spChg>
        <pc:spChg chg="add mod">
          <ac:chgData name="yusupha Juwara" userId="c5a21a6c2b32cf8e" providerId="LiveId" clId="{A8E48294-97BE-4D8D-B7EE-A8543105A5CF}" dt="2023-10-26T10:23:17.610" v="4157" actId="1076"/>
          <ac:spMkLst>
            <pc:docMk/>
            <pc:sldMk cId="3771434141" sldId="281"/>
            <ac:spMk id="20" creationId="{8ED6706D-B54B-AA3D-E915-232BC447D377}"/>
          </ac:spMkLst>
        </pc:spChg>
        <pc:spChg chg="add mod">
          <ac:chgData name="yusupha Juwara" userId="c5a21a6c2b32cf8e" providerId="LiveId" clId="{A8E48294-97BE-4D8D-B7EE-A8543105A5CF}" dt="2023-10-26T10:23:17.610" v="4157" actId="1076"/>
          <ac:spMkLst>
            <pc:docMk/>
            <pc:sldMk cId="3771434141" sldId="281"/>
            <ac:spMk id="21" creationId="{6B3B8B02-1E56-B93A-2AE1-429018578C0F}"/>
          </ac:spMkLst>
        </pc:spChg>
        <pc:spChg chg="add mod">
          <ac:chgData name="yusupha Juwara" userId="c5a21a6c2b32cf8e" providerId="LiveId" clId="{A8E48294-97BE-4D8D-B7EE-A8543105A5CF}" dt="2023-10-26T23:58:15.735" v="6905" actId="1076"/>
          <ac:spMkLst>
            <pc:docMk/>
            <pc:sldMk cId="3771434141" sldId="281"/>
            <ac:spMk id="22" creationId="{8EBDD68B-73B7-B88F-20D6-18F41B266F30}"/>
          </ac:spMkLst>
        </pc:spChg>
        <pc:spChg chg="add mod">
          <ac:chgData name="yusupha Juwara" userId="c5a21a6c2b32cf8e" providerId="LiveId" clId="{A8E48294-97BE-4D8D-B7EE-A8543105A5CF}" dt="2023-10-26T23:58:21.456" v="6906" actId="1076"/>
          <ac:spMkLst>
            <pc:docMk/>
            <pc:sldMk cId="3771434141" sldId="281"/>
            <ac:spMk id="25" creationId="{AE9F5120-30FE-9129-6FEE-06BFD57F2E9A}"/>
          </ac:spMkLst>
        </pc:spChg>
        <pc:spChg chg="add mod">
          <ac:chgData name="yusupha Juwara" userId="c5a21a6c2b32cf8e" providerId="LiveId" clId="{A8E48294-97BE-4D8D-B7EE-A8543105A5CF}" dt="2023-10-26T23:58:09.548" v="6903"/>
          <ac:spMkLst>
            <pc:docMk/>
            <pc:sldMk cId="3771434141" sldId="281"/>
            <ac:spMk id="26" creationId="{1D49D61D-5E5D-A4BF-74EF-08D619024A8F}"/>
          </ac:spMkLst>
        </pc:spChg>
        <pc:picChg chg="add mod ord">
          <ac:chgData name="yusupha Juwara" userId="c5a21a6c2b32cf8e" providerId="LiveId" clId="{A8E48294-97BE-4D8D-B7EE-A8543105A5CF}" dt="2023-10-26T22:38:05.428" v="6582" actId="14100"/>
          <ac:picMkLst>
            <pc:docMk/>
            <pc:sldMk cId="3771434141" sldId="281"/>
            <ac:picMk id="8" creationId="{2B1A710A-4BD9-5224-4A66-43B733E5952A}"/>
          </ac:picMkLst>
        </pc:picChg>
      </pc:sldChg>
      <pc:sldChg chg="addSp delSp modSp new mod modAnim">
        <pc:chgData name="yusupha Juwara" userId="c5a21a6c2b32cf8e" providerId="LiveId" clId="{A8E48294-97BE-4D8D-B7EE-A8543105A5CF}" dt="2023-10-26T14:35:02.690" v="5566" actId="20577"/>
        <pc:sldMkLst>
          <pc:docMk/>
          <pc:sldMk cId="2726400507" sldId="282"/>
        </pc:sldMkLst>
        <pc:spChg chg="mod">
          <ac:chgData name="yusupha Juwara" userId="c5a21a6c2b32cf8e" providerId="LiveId" clId="{A8E48294-97BE-4D8D-B7EE-A8543105A5CF}" dt="2023-10-23T15:27:15.208" v="659" actId="122"/>
          <ac:spMkLst>
            <pc:docMk/>
            <pc:sldMk cId="2726400507" sldId="282"/>
            <ac:spMk id="2" creationId="{75401492-A6ED-4018-2584-AB580BB5DF53}"/>
          </ac:spMkLst>
        </pc:spChg>
        <pc:spChg chg="del">
          <ac:chgData name="yusupha Juwara" userId="c5a21a6c2b32cf8e" providerId="LiveId" clId="{A8E48294-97BE-4D8D-B7EE-A8543105A5CF}" dt="2023-10-22T22:43:39.349" v="525" actId="22"/>
          <ac:spMkLst>
            <pc:docMk/>
            <pc:sldMk cId="2726400507" sldId="282"/>
            <ac:spMk id="3" creationId="{29E42115-D05C-1EF9-C026-C1B8602815D4}"/>
          </ac:spMkLst>
        </pc:spChg>
        <pc:spChg chg="mod">
          <ac:chgData name="yusupha Juwara" userId="c5a21a6c2b32cf8e" providerId="LiveId" clId="{A8E48294-97BE-4D8D-B7EE-A8543105A5CF}" dt="2023-10-26T14:35:02.690" v="5566" actId="20577"/>
          <ac:spMkLst>
            <pc:docMk/>
            <pc:sldMk cId="2726400507" sldId="282"/>
            <ac:spMk id="6" creationId="{8ABA8F60-F0BE-B5CB-0BCF-4C25455E6C23}"/>
          </ac:spMkLst>
        </pc:spChg>
        <pc:spChg chg="add del mod">
          <ac:chgData name="yusupha Juwara" userId="c5a21a6c2b32cf8e" providerId="LiveId" clId="{A8E48294-97BE-4D8D-B7EE-A8543105A5CF}" dt="2023-10-23T15:26:54.745" v="652" actId="21"/>
          <ac:spMkLst>
            <pc:docMk/>
            <pc:sldMk cId="2726400507" sldId="282"/>
            <ac:spMk id="11" creationId="{F9CAB07F-8285-79AB-26B5-123F7CB38A10}"/>
          </ac:spMkLst>
        </pc:spChg>
        <pc:picChg chg="add del mod ord">
          <ac:chgData name="yusupha Juwara" userId="c5a21a6c2b32cf8e" providerId="LiveId" clId="{A8E48294-97BE-4D8D-B7EE-A8543105A5CF}" dt="2023-10-23T15:26:50.176" v="650" actId="21"/>
          <ac:picMkLst>
            <pc:docMk/>
            <pc:sldMk cId="2726400507" sldId="282"/>
            <ac:picMk id="8" creationId="{2601EE4C-7D4F-44EF-2CA9-FDC7E07686EA}"/>
          </ac:picMkLst>
        </pc:picChg>
        <pc:picChg chg="add mod">
          <ac:chgData name="yusupha Juwara" userId="c5a21a6c2b32cf8e" providerId="LiveId" clId="{A8E48294-97BE-4D8D-B7EE-A8543105A5CF}" dt="2023-10-23T15:28:52.492" v="661" actId="1076"/>
          <ac:picMkLst>
            <pc:docMk/>
            <pc:sldMk cId="2726400507" sldId="282"/>
            <ac:picMk id="10" creationId="{72FEF9D9-3417-1F31-95D6-6A82A384BEB1}"/>
          </ac:picMkLst>
        </pc:picChg>
      </pc:sldChg>
      <pc:sldChg chg="addSp delSp modSp new del mod setBg delAnim modAnim">
        <pc:chgData name="yusupha Juwara" userId="c5a21a6c2b32cf8e" providerId="LiveId" clId="{A8E48294-97BE-4D8D-B7EE-A8543105A5CF}" dt="2023-10-25T20:03:18.028" v="3199" actId="2696"/>
        <pc:sldMkLst>
          <pc:docMk/>
          <pc:sldMk cId="514322067" sldId="283"/>
        </pc:sldMkLst>
        <pc:spChg chg="del">
          <ac:chgData name="yusupha Juwara" userId="c5a21a6c2b32cf8e" providerId="LiveId" clId="{A8E48294-97BE-4D8D-B7EE-A8543105A5CF}" dt="2023-10-23T15:24:33.684" v="622" actId="21"/>
          <ac:spMkLst>
            <pc:docMk/>
            <pc:sldMk cId="514322067" sldId="283"/>
            <ac:spMk id="2" creationId="{3BE7ECF5-3A1A-8C3F-9DB7-6B1229B9E246}"/>
          </ac:spMkLst>
        </pc:spChg>
        <pc:spChg chg="del">
          <ac:chgData name="yusupha Juwara" userId="c5a21a6c2b32cf8e" providerId="LiveId" clId="{A8E48294-97BE-4D8D-B7EE-A8543105A5CF}" dt="2023-10-23T15:24:33.684" v="622" actId="21"/>
          <ac:spMkLst>
            <pc:docMk/>
            <pc:sldMk cId="514322067" sldId="283"/>
            <ac:spMk id="3" creationId="{990EE9C2-0AEC-99CF-5372-28D9582DDC04}"/>
          </ac:spMkLst>
        </pc:spChg>
        <pc:spChg chg="del">
          <ac:chgData name="yusupha Juwara" userId="c5a21a6c2b32cf8e" providerId="LiveId" clId="{A8E48294-97BE-4D8D-B7EE-A8543105A5CF}" dt="2023-10-23T15:24:33.684" v="622" actId="21"/>
          <ac:spMkLst>
            <pc:docMk/>
            <pc:sldMk cId="514322067" sldId="283"/>
            <ac:spMk id="4" creationId="{0037779A-FFF7-47C9-9CA0-AD71AC01F57C}"/>
          </ac:spMkLst>
        </pc:spChg>
        <pc:spChg chg="del">
          <ac:chgData name="yusupha Juwara" userId="c5a21a6c2b32cf8e" providerId="LiveId" clId="{A8E48294-97BE-4D8D-B7EE-A8543105A5CF}" dt="2023-10-23T15:24:33.684" v="622" actId="21"/>
          <ac:spMkLst>
            <pc:docMk/>
            <pc:sldMk cId="514322067" sldId="283"/>
            <ac:spMk id="5" creationId="{FBA71362-D5E2-BB2C-BA35-E2E7FC7BCAA2}"/>
          </ac:spMkLst>
        </pc:spChg>
        <pc:spChg chg="del">
          <ac:chgData name="yusupha Juwara" userId="c5a21a6c2b32cf8e" providerId="LiveId" clId="{A8E48294-97BE-4D8D-B7EE-A8543105A5CF}" dt="2023-10-23T15:24:33.684" v="622" actId="21"/>
          <ac:spMkLst>
            <pc:docMk/>
            <pc:sldMk cId="514322067" sldId="283"/>
            <ac:spMk id="6" creationId="{742861C9-ECB6-E8A1-297D-1B701A0B7EEE}"/>
          </ac:spMkLst>
        </pc:spChg>
        <pc:spChg chg="add mod">
          <ac:chgData name="yusupha Juwara" userId="c5a21a6c2b32cf8e" providerId="LiveId" clId="{A8E48294-97BE-4D8D-B7EE-A8543105A5CF}" dt="2023-10-24T11:48:30.400" v="2852" actId="20577"/>
          <ac:spMkLst>
            <pc:docMk/>
            <pc:sldMk cId="514322067" sldId="283"/>
            <ac:spMk id="7" creationId="{60A0BDB1-3494-955E-DFA2-4D4ABB768C7A}"/>
          </ac:spMkLst>
        </pc:spChg>
        <pc:spChg chg="add mod">
          <ac:chgData name="yusupha Juwara" userId="c5a21a6c2b32cf8e" providerId="LiveId" clId="{A8E48294-97BE-4D8D-B7EE-A8543105A5CF}" dt="2023-10-23T15:25:49.994" v="631" actId="26606"/>
          <ac:spMkLst>
            <pc:docMk/>
            <pc:sldMk cId="514322067" sldId="283"/>
            <ac:spMk id="8" creationId="{92CD30DE-78C6-C799-3AD6-117A571F807B}"/>
          </ac:spMkLst>
        </pc:spChg>
        <pc:spChg chg="add mod">
          <ac:chgData name="yusupha Juwara" userId="c5a21a6c2b32cf8e" providerId="LiveId" clId="{A8E48294-97BE-4D8D-B7EE-A8543105A5CF}" dt="2023-10-23T15:25:49.994" v="631" actId="26606"/>
          <ac:spMkLst>
            <pc:docMk/>
            <pc:sldMk cId="514322067" sldId="283"/>
            <ac:spMk id="9" creationId="{69A30929-62CC-4C49-447E-86D91A93764F}"/>
          </ac:spMkLst>
        </pc:spChg>
        <pc:spChg chg="add mod">
          <ac:chgData name="yusupha Juwara" userId="c5a21a6c2b32cf8e" providerId="LiveId" clId="{A8E48294-97BE-4D8D-B7EE-A8543105A5CF}" dt="2023-10-23T15:25:49.994" v="631" actId="26606"/>
          <ac:spMkLst>
            <pc:docMk/>
            <pc:sldMk cId="514322067" sldId="283"/>
            <ac:spMk id="10" creationId="{CCF38F6E-A992-3E59-516A-7D2DF2C996D8}"/>
          </ac:spMkLst>
        </pc:spChg>
        <pc:spChg chg="add del mod">
          <ac:chgData name="yusupha Juwara" userId="c5a21a6c2b32cf8e" providerId="LiveId" clId="{A8E48294-97BE-4D8D-B7EE-A8543105A5CF}" dt="2023-10-23T15:25:25.299" v="629" actId="21"/>
          <ac:spMkLst>
            <pc:docMk/>
            <pc:sldMk cId="514322067" sldId="283"/>
            <ac:spMk id="13" creationId="{0E72D472-B21D-04B7-A2F8-00A018967F6F}"/>
          </ac:spMkLst>
        </pc:spChg>
        <pc:spChg chg="add del mod">
          <ac:chgData name="yusupha Juwara" userId="c5a21a6c2b32cf8e" providerId="LiveId" clId="{A8E48294-97BE-4D8D-B7EE-A8543105A5CF}" dt="2023-10-23T15:39:24.583" v="673" actId="21"/>
          <ac:spMkLst>
            <pc:docMk/>
            <pc:sldMk cId="514322067" sldId="283"/>
            <ac:spMk id="16" creationId="{7EC3E9F9-FE58-7E86-68F9-C7F2DEB9843E}"/>
          </ac:spMkLst>
        </pc:spChg>
        <pc:spChg chg="add del">
          <ac:chgData name="yusupha Juwara" userId="c5a21a6c2b32cf8e" providerId="LiveId" clId="{A8E48294-97BE-4D8D-B7EE-A8543105A5CF}" dt="2023-10-23T15:25:49.994" v="631" actId="26606"/>
          <ac:spMkLst>
            <pc:docMk/>
            <pc:sldMk cId="514322067" sldId="283"/>
            <ac:spMk id="17" creationId="{FD451EE1-06AB-4684-8B7A-59133962CD21}"/>
          </ac:spMkLst>
        </pc:spChg>
        <pc:spChg chg="add mod">
          <ac:chgData name="yusupha Juwara" userId="c5a21a6c2b32cf8e" providerId="LiveId" clId="{A8E48294-97BE-4D8D-B7EE-A8543105A5CF}" dt="2023-10-23T15:41:16.048" v="686" actId="20577"/>
          <ac:spMkLst>
            <pc:docMk/>
            <pc:sldMk cId="514322067" sldId="283"/>
            <ac:spMk id="18" creationId="{E54D7BC3-F318-6F4E-B564-62171926844D}"/>
          </ac:spMkLst>
        </pc:spChg>
        <pc:spChg chg="add del">
          <ac:chgData name="yusupha Juwara" userId="c5a21a6c2b32cf8e" providerId="LiveId" clId="{A8E48294-97BE-4D8D-B7EE-A8543105A5CF}" dt="2023-10-23T15:25:49.994" v="631" actId="26606"/>
          <ac:spMkLst>
            <pc:docMk/>
            <pc:sldMk cId="514322067" sldId="283"/>
            <ac:spMk id="19" creationId="{E402D69F-ABEF-47E0-B154-C6656A2B3F24}"/>
          </ac:spMkLst>
        </pc:spChg>
        <pc:spChg chg="add del mod">
          <ac:chgData name="yusupha Juwara" userId="c5a21a6c2b32cf8e" providerId="LiveId" clId="{A8E48294-97BE-4D8D-B7EE-A8543105A5CF}" dt="2023-10-23T15:40:18.644" v="676"/>
          <ac:spMkLst>
            <pc:docMk/>
            <pc:sldMk cId="514322067" sldId="283"/>
            <ac:spMk id="20" creationId="{2B6C1982-4740-945E-2406-4327F7C39762}"/>
          </ac:spMkLst>
        </pc:spChg>
        <pc:picChg chg="add del mod ord">
          <ac:chgData name="yusupha Juwara" userId="c5a21a6c2b32cf8e" providerId="LiveId" clId="{A8E48294-97BE-4D8D-B7EE-A8543105A5CF}" dt="2023-10-23T15:26:01.911" v="634" actId="21"/>
          <ac:picMkLst>
            <pc:docMk/>
            <pc:sldMk cId="514322067" sldId="283"/>
            <ac:picMk id="11" creationId="{BBB7AEE3-E0E5-F1DB-A994-EBF366A33869}"/>
          </ac:picMkLst>
        </pc:picChg>
        <pc:picChg chg="add del mod ord">
          <ac:chgData name="yusupha Juwara" userId="c5a21a6c2b32cf8e" providerId="LiveId" clId="{A8E48294-97BE-4D8D-B7EE-A8543105A5CF}" dt="2023-10-23T15:39:18.081" v="672" actId="21"/>
          <ac:picMkLst>
            <pc:docMk/>
            <pc:sldMk cId="514322067" sldId="283"/>
            <ac:picMk id="12" creationId="{E41F44CD-154E-3FA8-32C0-821B5ABFCDE6}"/>
          </ac:picMkLst>
        </pc:picChg>
        <pc:picChg chg="add mod">
          <ac:chgData name="yusupha Juwara" userId="c5a21a6c2b32cf8e" providerId="LiveId" clId="{A8E48294-97BE-4D8D-B7EE-A8543105A5CF}" dt="2023-10-23T23:01:15.808" v="1625" actId="1076"/>
          <ac:picMkLst>
            <pc:docMk/>
            <pc:sldMk cId="514322067" sldId="283"/>
            <ac:picMk id="15" creationId="{BB2DE30F-D90E-EC82-5CAE-FB1DF03C650A}"/>
          </ac:picMkLst>
        </pc:picChg>
      </pc:sldChg>
      <pc:sldChg chg="addSp delSp modSp new mod setBg">
        <pc:chgData name="yusupha Juwara" userId="c5a21a6c2b32cf8e" providerId="LiveId" clId="{A8E48294-97BE-4D8D-B7EE-A8543105A5CF}" dt="2023-10-26T14:36:23.467" v="5614" actId="20577"/>
        <pc:sldMkLst>
          <pc:docMk/>
          <pc:sldMk cId="2607201143" sldId="284"/>
        </pc:sldMkLst>
        <pc:spChg chg="del">
          <ac:chgData name="yusupha Juwara" userId="c5a21a6c2b32cf8e" providerId="LiveId" clId="{A8E48294-97BE-4D8D-B7EE-A8543105A5CF}" dt="2023-10-23T18:50:02.857" v="689" actId="21"/>
          <ac:spMkLst>
            <pc:docMk/>
            <pc:sldMk cId="2607201143" sldId="284"/>
            <ac:spMk id="2" creationId="{5A3D76D4-8188-2B55-5031-E73AF927300A}"/>
          </ac:spMkLst>
        </pc:spChg>
        <pc:spChg chg="add del mod">
          <ac:chgData name="yusupha Juwara" userId="c5a21a6c2b32cf8e" providerId="LiveId" clId="{A8E48294-97BE-4D8D-B7EE-A8543105A5CF}" dt="2023-10-25T20:18:20.353" v="3254" actId="767"/>
          <ac:spMkLst>
            <pc:docMk/>
            <pc:sldMk cId="2607201143" sldId="284"/>
            <ac:spMk id="2" creationId="{79956795-15FF-2E7E-B450-0784FA261140}"/>
          </ac:spMkLst>
        </pc:spChg>
        <pc:spChg chg="add del mod ord">
          <ac:chgData name="yusupha Juwara" userId="c5a21a6c2b32cf8e" providerId="LiveId" clId="{A8E48294-97BE-4D8D-B7EE-A8543105A5CF}" dt="2023-10-25T20:24:08.272" v="3353" actId="21"/>
          <ac:spMkLst>
            <pc:docMk/>
            <pc:sldMk cId="2607201143" sldId="284"/>
            <ac:spMk id="3" creationId="{51A30605-0CD8-3C96-977B-D876952A839B}"/>
          </ac:spMkLst>
        </pc:spChg>
        <pc:spChg chg="del">
          <ac:chgData name="yusupha Juwara" userId="c5a21a6c2b32cf8e" providerId="LiveId" clId="{A8E48294-97BE-4D8D-B7EE-A8543105A5CF}" dt="2023-10-23T18:49:13.150" v="688"/>
          <ac:spMkLst>
            <pc:docMk/>
            <pc:sldMk cId="2607201143" sldId="284"/>
            <ac:spMk id="3" creationId="{6F2B08A1-252B-FFC1-4E9C-362CB7A56F7D}"/>
          </ac:spMkLst>
        </pc:spChg>
        <pc:spChg chg="mod">
          <ac:chgData name="yusupha Juwara" userId="c5a21a6c2b32cf8e" providerId="LiveId" clId="{A8E48294-97BE-4D8D-B7EE-A8543105A5CF}" dt="2023-10-25T20:23:57.243" v="3344" actId="26606"/>
          <ac:spMkLst>
            <pc:docMk/>
            <pc:sldMk cId="2607201143" sldId="284"/>
            <ac:spMk id="4" creationId="{5476E0B0-35DA-5EF9-6165-8A767D23484B}"/>
          </ac:spMkLst>
        </pc:spChg>
        <pc:spChg chg="mod">
          <ac:chgData name="yusupha Juwara" userId="c5a21a6c2b32cf8e" providerId="LiveId" clId="{A8E48294-97BE-4D8D-B7EE-A8543105A5CF}" dt="2023-10-25T20:23:57.243" v="3344" actId="26606"/>
          <ac:spMkLst>
            <pc:docMk/>
            <pc:sldMk cId="2607201143" sldId="284"/>
            <ac:spMk id="5" creationId="{B324ADA1-15E0-DE0B-5F29-7315EBCC7B93}"/>
          </ac:spMkLst>
        </pc:spChg>
        <pc:spChg chg="mod">
          <ac:chgData name="yusupha Juwara" userId="c5a21a6c2b32cf8e" providerId="LiveId" clId="{A8E48294-97BE-4D8D-B7EE-A8543105A5CF}" dt="2023-10-26T14:36:23.467" v="5614" actId="20577"/>
          <ac:spMkLst>
            <pc:docMk/>
            <pc:sldMk cId="2607201143" sldId="284"/>
            <ac:spMk id="6" creationId="{A4FA7BA9-BAAE-162D-ED1A-58D6AC8E8F3D}"/>
          </ac:spMkLst>
        </pc:spChg>
        <pc:spChg chg="add del mod ord">
          <ac:chgData name="yusupha Juwara" userId="c5a21a6c2b32cf8e" providerId="LiveId" clId="{A8E48294-97BE-4D8D-B7EE-A8543105A5CF}" dt="2023-10-25T20:22:04.419" v="3323" actId="21"/>
          <ac:spMkLst>
            <pc:docMk/>
            <pc:sldMk cId="2607201143" sldId="284"/>
            <ac:spMk id="7" creationId="{C1409643-0862-81AD-C5F4-197ACC7BA902}"/>
          </ac:spMkLst>
        </pc:spChg>
        <pc:spChg chg="add del">
          <ac:chgData name="yusupha Juwara" userId="c5a21a6c2b32cf8e" providerId="LiveId" clId="{A8E48294-97BE-4D8D-B7EE-A8543105A5CF}" dt="2023-10-25T20:22:02.511" v="3321" actId="26606"/>
          <ac:spMkLst>
            <pc:docMk/>
            <pc:sldMk cId="2607201143" sldId="284"/>
            <ac:spMk id="13" creationId="{F13C74B1-5B17-4795-BED0-7140497B445A}"/>
          </ac:spMkLst>
        </pc:spChg>
        <pc:spChg chg="add del">
          <ac:chgData name="yusupha Juwara" userId="c5a21a6c2b32cf8e" providerId="LiveId" clId="{A8E48294-97BE-4D8D-B7EE-A8543105A5CF}" dt="2023-10-25T20:22:02.511" v="3321" actId="26606"/>
          <ac:spMkLst>
            <pc:docMk/>
            <pc:sldMk cId="2607201143" sldId="284"/>
            <ac:spMk id="15" creationId="{D4974D33-8DC5-464E-8C6D-BE58F0669C17}"/>
          </ac:spMkLst>
        </pc:spChg>
        <pc:spChg chg="add del">
          <ac:chgData name="yusupha Juwara" userId="c5a21a6c2b32cf8e" providerId="LiveId" clId="{A8E48294-97BE-4D8D-B7EE-A8543105A5CF}" dt="2023-10-25T20:23:57.243" v="3344" actId="26606"/>
          <ac:spMkLst>
            <pc:docMk/>
            <pc:sldMk cId="2607201143" sldId="284"/>
            <ac:spMk id="2055" creationId="{37C89E4B-3C9F-44B9-8B86-D9E3D112D8EC}"/>
          </ac:spMkLst>
        </pc:spChg>
        <pc:picChg chg="add del mod ord">
          <ac:chgData name="yusupha Juwara" userId="c5a21a6c2b32cf8e" providerId="LiveId" clId="{A8E48294-97BE-4D8D-B7EE-A8543105A5CF}" dt="2023-10-25T20:22:03.183" v="3322"/>
          <ac:picMkLst>
            <pc:docMk/>
            <pc:sldMk cId="2607201143" sldId="284"/>
            <ac:picMk id="8" creationId="{D29BB7DA-83C7-80A7-372E-83DFAE735ECF}"/>
          </ac:picMkLst>
        </pc:picChg>
        <pc:picChg chg="add del mod ord">
          <ac:chgData name="yusupha Juwara" userId="c5a21a6c2b32cf8e" providerId="LiveId" clId="{A8E48294-97BE-4D8D-B7EE-A8543105A5CF}" dt="2023-10-25T20:24:26.846" v="3357" actId="14100"/>
          <ac:picMkLst>
            <pc:docMk/>
            <pc:sldMk cId="2607201143" sldId="284"/>
            <ac:picMk id="2050" creationId="{8B08D7B6-C34B-636B-B487-C3FD91ABDC73}"/>
          </ac:picMkLst>
        </pc:picChg>
        <pc:cxnChg chg="add del">
          <ac:chgData name="yusupha Juwara" userId="c5a21a6c2b32cf8e" providerId="LiveId" clId="{A8E48294-97BE-4D8D-B7EE-A8543105A5CF}" dt="2023-10-25T20:23:57.243" v="3344" actId="26606"/>
          <ac:cxnSpMkLst>
            <pc:docMk/>
            <pc:sldMk cId="2607201143" sldId="284"/>
            <ac:cxnSpMk id="2057" creationId="{AA2EAA10-076F-46BD-8F0F-B9A2FB77A85C}"/>
          </ac:cxnSpMkLst>
        </pc:cxnChg>
        <pc:cxnChg chg="add del">
          <ac:chgData name="yusupha Juwara" userId="c5a21a6c2b32cf8e" providerId="LiveId" clId="{A8E48294-97BE-4D8D-B7EE-A8543105A5CF}" dt="2023-10-25T20:23:57.243" v="3344" actId="26606"/>
          <ac:cxnSpMkLst>
            <pc:docMk/>
            <pc:sldMk cId="2607201143" sldId="284"/>
            <ac:cxnSpMk id="2059" creationId="{D891E407-403B-4764-86C9-33A56D3BCAA3}"/>
          </ac:cxnSpMkLst>
        </pc:cxnChg>
      </pc:sldChg>
      <pc:sldChg chg="addSp delSp modSp new del mod setBg modAnim">
        <pc:chgData name="yusupha Juwara" userId="c5a21a6c2b32cf8e" providerId="LiveId" clId="{A8E48294-97BE-4D8D-B7EE-A8543105A5CF}" dt="2023-10-26T22:00:47.536" v="6297" actId="2696"/>
        <pc:sldMkLst>
          <pc:docMk/>
          <pc:sldMk cId="1107510976" sldId="285"/>
        </pc:sldMkLst>
        <pc:spChg chg="mod">
          <ac:chgData name="yusupha Juwara" userId="c5a21a6c2b32cf8e" providerId="LiveId" clId="{A8E48294-97BE-4D8D-B7EE-A8543105A5CF}" dt="2023-10-23T20:38:16.503" v="1169" actId="14100"/>
          <ac:spMkLst>
            <pc:docMk/>
            <pc:sldMk cId="1107510976" sldId="285"/>
            <ac:spMk id="2" creationId="{D41DB044-0AD3-7C57-C7AF-52E33F98E575}"/>
          </ac:spMkLst>
        </pc:spChg>
        <pc:spChg chg="mod">
          <ac:chgData name="yusupha Juwara" userId="c5a21a6c2b32cf8e" providerId="LiveId" clId="{A8E48294-97BE-4D8D-B7EE-A8543105A5CF}" dt="2023-10-26T20:11:48.625" v="5778" actId="1076"/>
          <ac:spMkLst>
            <pc:docMk/>
            <pc:sldMk cId="1107510976" sldId="285"/>
            <ac:spMk id="3" creationId="{177A5B50-C6D2-48B2-0324-B880E7DE3209}"/>
          </ac:spMkLst>
        </pc:spChg>
        <pc:spChg chg="del mod ord">
          <ac:chgData name="yusupha Juwara" userId="c5a21a6c2b32cf8e" providerId="LiveId" clId="{A8E48294-97BE-4D8D-B7EE-A8543105A5CF}" dt="2023-10-23T20:37:43.337" v="1162" actId="21"/>
          <ac:spMkLst>
            <pc:docMk/>
            <pc:sldMk cId="1107510976" sldId="285"/>
            <ac:spMk id="4" creationId="{FC489CBF-71B2-A473-474D-D5B6F0215B24}"/>
          </ac:spMkLst>
        </pc:spChg>
        <pc:spChg chg="del mod ord">
          <ac:chgData name="yusupha Juwara" userId="c5a21a6c2b32cf8e" providerId="LiveId" clId="{A8E48294-97BE-4D8D-B7EE-A8543105A5CF}" dt="2023-10-23T20:37:55.140" v="1165" actId="21"/>
          <ac:spMkLst>
            <pc:docMk/>
            <pc:sldMk cId="1107510976" sldId="285"/>
            <ac:spMk id="5" creationId="{09D9BF27-12E8-2E78-A1A2-67C28B8EAC8C}"/>
          </ac:spMkLst>
        </pc:spChg>
        <pc:spChg chg="del mod ord">
          <ac:chgData name="yusupha Juwara" userId="c5a21a6c2b32cf8e" providerId="LiveId" clId="{A8E48294-97BE-4D8D-B7EE-A8543105A5CF}" dt="2023-10-23T20:38:01.982" v="1167" actId="21"/>
          <ac:spMkLst>
            <pc:docMk/>
            <pc:sldMk cId="1107510976" sldId="285"/>
            <ac:spMk id="6" creationId="{E28D0075-2CDB-9AAD-572C-968C53681FB7}"/>
          </ac:spMkLst>
        </pc:spChg>
        <pc:spChg chg="add mod">
          <ac:chgData name="yusupha Juwara" userId="c5a21a6c2b32cf8e" providerId="LiveId" clId="{A8E48294-97BE-4D8D-B7EE-A8543105A5CF}" dt="2023-10-23T20:43:34.558" v="1210"/>
          <ac:spMkLst>
            <pc:docMk/>
            <pc:sldMk cId="1107510976" sldId="285"/>
            <ac:spMk id="7" creationId="{5528DF9C-B364-CAED-4B36-3015C1080E4B}"/>
          </ac:spMkLst>
        </pc:spChg>
        <pc:spChg chg="add mod">
          <ac:chgData name="yusupha Juwara" userId="c5a21a6c2b32cf8e" providerId="LiveId" clId="{A8E48294-97BE-4D8D-B7EE-A8543105A5CF}" dt="2023-10-23T20:43:34.558" v="1210"/>
          <ac:spMkLst>
            <pc:docMk/>
            <pc:sldMk cId="1107510976" sldId="285"/>
            <ac:spMk id="8" creationId="{EC01226F-14E0-1730-8836-D05529A68243}"/>
          </ac:spMkLst>
        </pc:spChg>
        <pc:spChg chg="add mod">
          <ac:chgData name="yusupha Juwara" userId="c5a21a6c2b32cf8e" providerId="LiveId" clId="{A8E48294-97BE-4D8D-B7EE-A8543105A5CF}" dt="2023-10-26T14:36:12.787" v="5606" actId="20577"/>
          <ac:spMkLst>
            <pc:docMk/>
            <pc:sldMk cId="1107510976" sldId="285"/>
            <ac:spMk id="9" creationId="{97384750-9CA2-4EE5-A429-50A05BEC0911}"/>
          </ac:spMkLst>
        </pc:spChg>
        <pc:picChg chg="add mod">
          <ac:chgData name="yusupha Juwara" userId="c5a21a6c2b32cf8e" providerId="LiveId" clId="{A8E48294-97BE-4D8D-B7EE-A8543105A5CF}" dt="2023-10-26T21:32:08.949" v="6130" actId="1076"/>
          <ac:picMkLst>
            <pc:docMk/>
            <pc:sldMk cId="1107510976" sldId="285"/>
            <ac:picMk id="4098" creationId="{30D6681C-6194-B8C3-1BB7-4FD36AC6A104}"/>
          </ac:picMkLst>
        </pc:picChg>
        <pc:picChg chg="add mod">
          <ac:chgData name="yusupha Juwara" userId="c5a21a6c2b32cf8e" providerId="LiveId" clId="{A8E48294-97BE-4D8D-B7EE-A8543105A5CF}" dt="2023-10-26T21:47:09.176" v="6158" actId="1076"/>
          <ac:picMkLst>
            <pc:docMk/>
            <pc:sldMk cId="1107510976" sldId="285"/>
            <ac:picMk id="4100" creationId="{148B5548-3989-1562-3F26-3F2CB05C3061}"/>
          </ac:picMkLst>
        </pc:picChg>
        <pc:picChg chg="add del mod">
          <ac:chgData name="yusupha Juwara" userId="c5a21a6c2b32cf8e" providerId="LiveId" clId="{A8E48294-97BE-4D8D-B7EE-A8543105A5CF}" dt="2023-10-23T20:35:25.012" v="1152"/>
          <ac:picMkLst>
            <pc:docMk/>
            <pc:sldMk cId="1107510976" sldId="285"/>
            <ac:picMk id="4102" creationId="{E3FE57EB-3B7A-DC81-F1BD-1B191C073567}"/>
          </ac:picMkLst>
        </pc:picChg>
        <pc:picChg chg="add mod">
          <ac:chgData name="yusupha Juwara" userId="c5a21a6c2b32cf8e" providerId="LiveId" clId="{A8E48294-97BE-4D8D-B7EE-A8543105A5CF}" dt="2023-10-23T20:42:15.215" v="1208" actId="1076"/>
          <ac:picMkLst>
            <pc:docMk/>
            <pc:sldMk cId="1107510976" sldId="285"/>
            <ac:picMk id="4104" creationId="{976DA6D9-E61F-7DFC-C35B-41896D4AAC31}"/>
          </ac:picMkLst>
        </pc:picChg>
      </pc:sldChg>
      <pc:sldChg chg="addSp delSp modSp new del mod setBg">
        <pc:chgData name="yusupha Juwara" userId="c5a21a6c2b32cf8e" providerId="LiveId" clId="{A8E48294-97BE-4D8D-B7EE-A8543105A5CF}" dt="2023-10-23T20:23:42.979" v="1103" actId="2696"/>
        <pc:sldMkLst>
          <pc:docMk/>
          <pc:sldMk cId="1256086940" sldId="286"/>
        </pc:sldMkLst>
        <pc:spChg chg="mod">
          <ac:chgData name="yusupha Juwara" userId="c5a21a6c2b32cf8e" providerId="LiveId" clId="{A8E48294-97BE-4D8D-B7EE-A8543105A5CF}" dt="2023-10-23T20:20:52.108" v="1090" actId="26606"/>
          <ac:spMkLst>
            <pc:docMk/>
            <pc:sldMk cId="1256086940" sldId="286"/>
            <ac:spMk id="2" creationId="{332E4F92-AE21-955F-08D6-540FA30ADE0E}"/>
          </ac:spMkLst>
        </pc:spChg>
        <pc:spChg chg="add del">
          <ac:chgData name="yusupha Juwara" userId="c5a21a6c2b32cf8e" providerId="LiveId" clId="{A8E48294-97BE-4D8D-B7EE-A8543105A5CF}" dt="2023-10-23T20:16:13.059" v="1069" actId="21"/>
          <ac:spMkLst>
            <pc:docMk/>
            <pc:sldMk cId="1256086940" sldId="286"/>
            <ac:spMk id="3" creationId="{9215CFB7-D426-0E27-77FB-5C26ED7EB3CF}"/>
          </ac:spMkLst>
        </pc:spChg>
        <pc:spChg chg="mod">
          <ac:chgData name="yusupha Juwara" userId="c5a21a6c2b32cf8e" providerId="LiveId" clId="{A8E48294-97BE-4D8D-B7EE-A8543105A5CF}" dt="2023-10-23T20:20:52.108" v="1090" actId="26606"/>
          <ac:spMkLst>
            <pc:docMk/>
            <pc:sldMk cId="1256086940" sldId="286"/>
            <ac:spMk id="4" creationId="{3893D83A-F694-E6A2-2E24-0CB416CC4BB5}"/>
          </ac:spMkLst>
        </pc:spChg>
        <pc:spChg chg="mod">
          <ac:chgData name="yusupha Juwara" userId="c5a21a6c2b32cf8e" providerId="LiveId" clId="{A8E48294-97BE-4D8D-B7EE-A8543105A5CF}" dt="2023-10-23T20:20:52.108" v="1090" actId="26606"/>
          <ac:spMkLst>
            <pc:docMk/>
            <pc:sldMk cId="1256086940" sldId="286"/>
            <ac:spMk id="5" creationId="{6CC4C463-9DD7-6369-310C-521E0B29EFF0}"/>
          </ac:spMkLst>
        </pc:spChg>
        <pc:spChg chg="mod">
          <ac:chgData name="yusupha Juwara" userId="c5a21a6c2b32cf8e" providerId="LiveId" clId="{A8E48294-97BE-4D8D-B7EE-A8543105A5CF}" dt="2023-10-23T20:20:52.108" v="1090" actId="26606"/>
          <ac:spMkLst>
            <pc:docMk/>
            <pc:sldMk cId="1256086940" sldId="286"/>
            <ac:spMk id="6" creationId="{A6E76B9C-80CB-3A18-06A5-C2952AB009AD}"/>
          </ac:spMkLst>
        </pc:spChg>
        <pc:spChg chg="add mod ord">
          <ac:chgData name="yusupha Juwara" userId="c5a21a6c2b32cf8e" providerId="LiveId" clId="{A8E48294-97BE-4D8D-B7EE-A8543105A5CF}" dt="2023-10-23T20:20:52.108" v="1090" actId="26606"/>
          <ac:spMkLst>
            <pc:docMk/>
            <pc:sldMk cId="1256086940" sldId="286"/>
            <ac:spMk id="7" creationId="{1735ADAC-28D4-4B1E-61CA-B3BABC4F11E6}"/>
          </ac:spMkLst>
        </pc:spChg>
        <pc:spChg chg="add">
          <ac:chgData name="yusupha Juwara" userId="c5a21a6c2b32cf8e" providerId="LiveId" clId="{A8E48294-97BE-4D8D-B7EE-A8543105A5CF}" dt="2023-10-23T20:20:52.108" v="1090" actId="26606"/>
          <ac:spMkLst>
            <pc:docMk/>
            <pc:sldMk cId="1256086940" sldId="286"/>
            <ac:spMk id="13" creationId="{2B97F24A-32CE-4C1C-A50D-3016B394DCFB}"/>
          </ac:spMkLst>
        </pc:spChg>
        <pc:spChg chg="add">
          <ac:chgData name="yusupha Juwara" userId="c5a21a6c2b32cf8e" providerId="LiveId" clId="{A8E48294-97BE-4D8D-B7EE-A8543105A5CF}" dt="2023-10-23T20:20:52.108" v="1090" actId="26606"/>
          <ac:spMkLst>
            <pc:docMk/>
            <pc:sldMk cId="1256086940" sldId="286"/>
            <ac:spMk id="15" creationId="{CD8B4F24-440B-49E9-B85D-733523DC064B}"/>
          </ac:spMkLst>
        </pc:spChg>
        <pc:picChg chg="add mod ord">
          <ac:chgData name="yusupha Juwara" userId="c5a21a6c2b32cf8e" providerId="LiveId" clId="{A8E48294-97BE-4D8D-B7EE-A8543105A5CF}" dt="2023-10-23T20:20:52.108" v="1090" actId="26606"/>
          <ac:picMkLst>
            <pc:docMk/>
            <pc:sldMk cId="1256086940" sldId="286"/>
            <ac:picMk id="8" creationId="{CCF35D83-5878-D98D-6792-38E7A0A5F9AC}"/>
          </ac:picMkLst>
        </pc:picChg>
        <pc:picChg chg="add del mod">
          <ac:chgData name="yusupha Juwara" userId="c5a21a6c2b32cf8e" providerId="LiveId" clId="{A8E48294-97BE-4D8D-B7EE-A8543105A5CF}" dt="2023-10-23T20:15:18.989" v="1068"/>
          <ac:picMkLst>
            <pc:docMk/>
            <pc:sldMk cId="1256086940" sldId="286"/>
            <ac:picMk id="5122" creationId="{7AB0FBED-BC5E-85C5-1E42-1F43D3707AD6}"/>
          </ac:picMkLst>
        </pc:picChg>
        <pc:picChg chg="add del mod">
          <ac:chgData name="yusupha Juwara" userId="c5a21a6c2b32cf8e" providerId="LiveId" clId="{A8E48294-97BE-4D8D-B7EE-A8543105A5CF}" dt="2023-10-23T20:19:52.348" v="1088" actId="21"/>
          <ac:picMkLst>
            <pc:docMk/>
            <pc:sldMk cId="1256086940" sldId="286"/>
            <ac:picMk id="5124" creationId="{E23376FD-22A4-F747-8E13-BF19B795505B}"/>
          </ac:picMkLst>
        </pc:picChg>
      </pc:sldChg>
      <pc:sldChg chg="addSp delSp modSp new del mod ord">
        <pc:chgData name="yusupha Juwara" userId="c5a21a6c2b32cf8e" providerId="LiveId" clId="{A8E48294-97BE-4D8D-B7EE-A8543105A5CF}" dt="2023-10-26T22:00:41.430" v="6296" actId="2696"/>
        <pc:sldMkLst>
          <pc:docMk/>
          <pc:sldMk cId="142112197" sldId="287"/>
        </pc:sldMkLst>
        <pc:spChg chg="del">
          <ac:chgData name="yusupha Juwara" userId="c5a21a6c2b32cf8e" providerId="LiveId" clId="{A8E48294-97BE-4D8D-B7EE-A8543105A5CF}" dt="2023-10-23T20:21:10.894" v="1092" actId="21"/>
          <ac:spMkLst>
            <pc:docMk/>
            <pc:sldMk cId="142112197" sldId="287"/>
            <ac:spMk id="2" creationId="{C8CCB946-BD60-1924-34FF-3DE0E868F338}"/>
          </ac:spMkLst>
        </pc:spChg>
        <pc:spChg chg="del">
          <ac:chgData name="yusupha Juwara" userId="c5a21a6c2b32cf8e" providerId="LiveId" clId="{A8E48294-97BE-4D8D-B7EE-A8543105A5CF}" dt="2023-10-23T20:21:10.894" v="1092" actId="21"/>
          <ac:spMkLst>
            <pc:docMk/>
            <pc:sldMk cId="142112197" sldId="287"/>
            <ac:spMk id="3" creationId="{3FF25C10-5FB4-71EF-B1B1-C77FF8A64127}"/>
          </ac:spMkLst>
        </pc:spChg>
        <pc:spChg chg="del">
          <ac:chgData name="yusupha Juwara" userId="c5a21a6c2b32cf8e" providerId="LiveId" clId="{A8E48294-97BE-4D8D-B7EE-A8543105A5CF}" dt="2023-10-23T20:21:10.894" v="1092" actId="21"/>
          <ac:spMkLst>
            <pc:docMk/>
            <pc:sldMk cId="142112197" sldId="287"/>
            <ac:spMk id="4" creationId="{D640DA92-E617-DE51-ED92-51E6FCA8E164}"/>
          </ac:spMkLst>
        </pc:spChg>
        <pc:spChg chg="del">
          <ac:chgData name="yusupha Juwara" userId="c5a21a6c2b32cf8e" providerId="LiveId" clId="{A8E48294-97BE-4D8D-B7EE-A8543105A5CF}" dt="2023-10-23T20:21:10.894" v="1092" actId="21"/>
          <ac:spMkLst>
            <pc:docMk/>
            <pc:sldMk cId="142112197" sldId="287"/>
            <ac:spMk id="5" creationId="{A53D94EE-0E18-05BF-943B-D6E770F8AA05}"/>
          </ac:spMkLst>
        </pc:spChg>
        <pc:spChg chg="del">
          <ac:chgData name="yusupha Juwara" userId="c5a21a6c2b32cf8e" providerId="LiveId" clId="{A8E48294-97BE-4D8D-B7EE-A8543105A5CF}" dt="2023-10-23T20:21:10.894" v="1092" actId="21"/>
          <ac:spMkLst>
            <pc:docMk/>
            <pc:sldMk cId="142112197" sldId="287"/>
            <ac:spMk id="6" creationId="{266CA19A-8F93-BCFE-13F7-2819888374E3}"/>
          </ac:spMkLst>
        </pc:spChg>
        <pc:spChg chg="add del mod">
          <ac:chgData name="yusupha Juwara" userId="c5a21a6c2b32cf8e" providerId="LiveId" clId="{A8E48294-97BE-4D8D-B7EE-A8543105A5CF}" dt="2023-10-23T20:21:41.456" v="1094"/>
          <ac:spMkLst>
            <pc:docMk/>
            <pc:sldMk cId="142112197" sldId="287"/>
            <ac:spMk id="7" creationId="{42936197-0A37-8C1A-1352-6DB209C89771}"/>
          </ac:spMkLst>
        </pc:spChg>
        <pc:spChg chg="add del mod">
          <ac:chgData name="yusupha Juwara" userId="c5a21a6c2b32cf8e" providerId="LiveId" clId="{A8E48294-97BE-4D8D-B7EE-A8543105A5CF}" dt="2023-10-23T20:21:41.456" v="1094"/>
          <ac:spMkLst>
            <pc:docMk/>
            <pc:sldMk cId="142112197" sldId="287"/>
            <ac:spMk id="8" creationId="{5B1A541B-FFC5-2274-C8DA-0E95361F686C}"/>
          </ac:spMkLst>
        </pc:spChg>
        <pc:spChg chg="add del mod">
          <ac:chgData name="yusupha Juwara" userId="c5a21a6c2b32cf8e" providerId="LiveId" clId="{A8E48294-97BE-4D8D-B7EE-A8543105A5CF}" dt="2023-10-23T20:21:41.456" v="1094"/>
          <ac:spMkLst>
            <pc:docMk/>
            <pc:sldMk cId="142112197" sldId="287"/>
            <ac:spMk id="9" creationId="{757CF1AF-9F84-23C9-3811-0AC19BAFAA25}"/>
          </ac:spMkLst>
        </pc:spChg>
        <pc:spChg chg="add del mod">
          <ac:chgData name="yusupha Juwara" userId="c5a21a6c2b32cf8e" providerId="LiveId" clId="{A8E48294-97BE-4D8D-B7EE-A8543105A5CF}" dt="2023-10-23T20:21:41.456" v="1094"/>
          <ac:spMkLst>
            <pc:docMk/>
            <pc:sldMk cId="142112197" sldId="287"/>
            <ac:spMk id="10" creationId="{6F3479CE-516C-1730-4DAF-B2A84D0A1199}"/>
          </ac:spMkLst>
        </pc:spChg>
        <pc:spChg chg="add del mod">
          <ac:chgData name="yusupha Juwara" userId="c5a21a6c2b32cf8e" providerId="LiveId" clId="{A8E48294-97BE-4D8D-B7EE-A8543105A5CF}" dt="2023-10-23T20:21:41.456" v="1094"/>
          <ac:spMkLst>
            <pc:docMk/>
            <pc:sldMk cId="142112197" sldId="287"/>
            <ac:spMk id="12" creationId="{D807E63B-98D5-3C09-FD5E-21FC72EDF7E8}"/>
          </ac:spMkLst>
        </pc:spChg>
        <pc:spChg chg="add del mod">
          <ac:chgData name="yusupha Juwara" userId="c5a21a6c2b32cf8e" providerId="LiveId" clId="{A8E48294-97BE-4D8D-B7EE-A8543105A5CF}" dt="2023-10-23T20:21:41.456" v="1094"/>
          <ac:spMkLst>
            <pc:docMk/>
            <pc:sldMk cId="142112197" sldId="287"/>
            <ac:spMk id="13" creationId="{1DB065D3-9F6B-3DD6-E93B-E1EE903BFA74}"/>
          </ac:spMkLst>
        </pc:spChg>
        <pc:spChg chg="add del mod">
          <ac:chgData name="yusupha Juwara" userId="c5a21a6c2b32cf8e" providerId="LiveId" clId="{A8E48294-97BE-4D8D-B7EE-A8543105A5CF}" dt="2023-10-23T20:21:41.456" v="1094"/>
          <ac:spMkLst>
            <pc:docMk/>
            <pc:sldMk cId="142112197" sldId="287"/>
            <ac:spMk id="14" creationId="{E806A0DB-C818-CDCE-8CA5-04F85BC5C118}"/>
          </ac:spMkLst>
        </pc:spChg>
        <pc:spChg chg="add mod">
          <ac:chgData name="yusupha Juwara" userId="c5a21a6c2b32cf8e" providerId="LiveId" clId="{A8E48294-97BE-4D8D-B7EE-A8543105A5CF}" dt="2023-10-23T20:22:02.720" v="1095"/>
          <ac:spMkLst>
            <pc:docMk/>
            <pc:sldMk cId="142112197" sldId="287"/>
            <ac:spMk id="15" creationId="{C646DABC-DEC5-F396-5248-00115397FBA7}"/>
          </ac:spMkLst>
        </pc:spChg>
        <pc:spChg chg="add mod">
          <ac:chgData name="yusupha Juwara" userId="c5a21a6c2b32cf8e" providerId="LiveId" clId="{A8E48294-97BE-4D8D-B7EE-A8543105A5CF}" dt="2023-10-23T20:22:28.512" v="1098" actId="1076"/>
          <ac:spMkLst>
            <pc:docMk/>
            <pc:sldMk cId="142112197" sldId="287"/>
            <ac:spMk id="16" creationId="{881552E8-4CBF-80A9-FF9B-135CCF1986D5}"/>
          </ac:spMkLst>
        </pc:spChg>
        <pc:spChg chg="add del mod">
          <ac:chgData name="yusupha Juwara" userId="c5a21a6c2b32cf8e" providerId="LiveId" clId="{A8E48294-97BE-4D8D-B7EE-A8543105A5CF}" dt="2023-10-23T20:22:16.532" v="1096" actId="21"/>
          <ac:spMkLst>
            <pc:docMk/>
            <pc:sldMk cId="142112197" sldId="287"/>
            <ac:spMk id="18" creationId="{9969D2A6-0173-F447-07AF-EE679CB32BE5}"/>
          </ac:spMkLst>
        </pc:spChg>
        <pc:spChg chg="add del mod">
          <ac:chgData name="yusupha Juwara" userId="c5a21a6c2b32cf8e" providerId="LiveId" clId="{A8E48294-97BE-4D8D-B7EE-A8543105A5CF}" dt="2023-10-23T20:22:16.532" v="1096" actId="21"/>
          <ac:spMkLst>
            <pc:docMk/>
            <pc:sldMk cId="142112197" sldId="287"/>
            <ac:spMk id="19" creationId="{11D48369-5226-A663-87C0-F79249BFC72A}"/>
          </ac:spMkLst>
        </pc:spChg>
        <pc:spChg chg="add del mod">
          <ac:chgData name="yusupha Juwara" userId="c5a21a6c2b32cf8e" providerId="LiveId" clId="{A8E48294-97BE-4D8D-B7EE-A8543105A5CF}" dt="2023-10-23T20:22:16.532" v="1096" actId="21"/>
          <ac:spMkLst>
            <pc:docMk/>
            <pc:sldMk cId="142112197" sldId="287"/>
            <ac:spMk id="20" creationId="{1053B18C-087F-D60D-3616-1323DD92BBC1}"/>
          </ac:spMkLst>
        </pc:spChg>
        <pc:spChg chg="add mod">
          <ac:chgData name="yusupha Juwara" userId="c5a21a6c2b32cf8e" providerId="LiveId" clId="{A8E48294-97BE-4D8D-B7EE-A8543105A5CF}" dt="2023-10-23T20:22:26.332" v="1097"/>
          <ac:spMkLst>
            <pc:docMk/>
            <pc:sldMk cId="142112197" sldId="287"/>
            <ac:spMk id="21" creationId="{FC8E48BC-EDD3-6BD4-4E1C-9530861B9246}"/>
          </ac:spMkLst>
        </pc:spChg>
        <pc:spChg chg="add mod">
          <ac:chgData name="yusupha Juwara" userId="c5a21a6c2b32cf8e" providerId="LiveId" clId="{A8E48294-97BE-4D8D-B7EE-A8543105A5CF}" dt="2023-10-23T20:22:26.332" v="1097"/>
          <ac:spMkLst>
            <pc:docMk/>
            <pc:sldMk cId="142112197" sldId="287"/>
            <ac:spMk id="22" creationId="{E62A06BE-86A6-9FA4-5BBB-6BCE73ECD592}"/>
          </ac:spMkLst>
        </pc:spChg>
        <pc:spChg chg="add mod">
          <ac:chgData name="yusupha Juwara" userId="c5a21a6c2b32cf8e" providerId="LiveId" clId="{A8E48294-97BE-4D8D-B7EE-A8543105A5CF}" dt="2023-10-26T14:36:18.233" v="5610" actId="20577"/>
          <ac:spMkLst>
            <pc:docMk/>
            <pc:sldMk cId="142112197" sldId="287"/>
            <ac:spMk id="23" creationId="{2E6F773F-F1D8-B244-0D91-BA12F8BF5314}"/>
          </ac:spMkLst>
        </pc:spChg>
        <pc:picChg chg="add del mod">
          <ac:chgData name="yusupha Juwara" userId="c5a21a6c2b32cf8e" providerId="LiveId" clId="{A8E48294-97BE-4D8D-B7EE-A8543105A5CF}" dt="2023-10-23T20:21:41.456" v="1094"/>
          <ac:picMkLst>
            <pc:docMk/>
            <pc:sldMk cId="142112197" sldId="287"/>
            <ac:picMk id="11" creationId="{C9949900-AC6A-0768-6ED9-178198D71FF5}"/>
          </ac:picMkLst>
        </pc:picChg>
        <pc:picChg chg="add mod">
          <ac:chgData name="yusupha Juwara" userId="c5a21a6c2b32cf8e" providerId="LiveId" clId="{A8E48294-97BE-4D8D-B7EE-A8543105A5CF}" dt="2023-10-23T20:24:03.776" v="1104" actId="1076"/>
          <ac:picMkLst>
            <pc:docMk/>
            <pc:sldMk cId="142112197" sldId="287"/>
            <ac:picMk id="17" creationId="{FDA86AB9-2AE9-FBD8-B37F-45CD27EF98D8}"/>
          </ac:picMkLst>
        </pc:picChg>
      </pc:sldChg>
      <pc:sldChg chg="addSp delSp modSp new del mod setBg modAnim">
        <pc:chgData name="yusupha Juwara" userId="c5a21a6c2b32cf8e" providerId="LiveId" clId="{A8E48294-97BE-4D8D-B7EE-A8543105A5CF}" dt="2023-10-23T21:29:25.436" v="1408" actId="2696"/>
        <pc:sldMkLst>
          <pc:docMk/>
          <pc:sldMk cId="2706105521" sldId="288"/>
        </pc:sldMkLst>
        <pc:spChg chg="mod">
          <ac:chgData name="yusupha Juwara" userId="c5a21a6c2b32cf8e" providerId="LiveId" clId="{A8E48294-97BE-4D8D-B7EE-A8543105A5CF}" dt="2023-10-23T21:26:09.350" v="1395" actId="26606"/>
          <ac:spMkLst>
            <pc:docMk/>
            <pc:sldMk cId="2706105521" sldId="288"/>
            <ac:spMk id="2" creationId="{9A6BF3AB-CB7D-4048-4AD8-064F0398FDC8}"/>
          </ac:spMkLst>
        </pc:spChg>
        <pc:spChg chg="mod">
          <ac:chgData name="yusupha Juwara" userId="c5a21a6c2b32cf8e" providerId="LiveId" clId="{A8E48294-97BE-4D8D-B7EE-A8543105A5CF}" dt="2023-10-23T21:26:09.350" v="1395" actId="26606"/>
          <ac:spMkLst>
            <pc:docMk/>
            <pc:sldMk cId="2706105521" sldId="288"/>
            <ac:spMk id="3" creationId="{0B75B268-B442-4B91-CF62-F2D7B98BE9CB}"/>
          </ac:spMkLst>
        </pc:spChg>
        <pc:spChg chg="del mod">
          <ac:chgData name="yusupha Juwara" userId="c5a21a6c2b32cf8e" providerId="LiveId" clId="{A8E48294-97BE-4D8D-B7EE-A8543105A5CF}" dt="2023-10-23T21:26:22.609" v="1396" actId="21"/>
          <ac:spMkLst>
            <pc:docMk/>
            <pc:sldMk cId="2706105521" sldId="288"/>
            <ac:spMk id="4" creationId="{1AE87D76-0548-1550-CD62-A6CA18E3EC68}"/>
          </ac:spMkLst>
        </pc:spChg>
        <pc:spChg chg="del mod">
          <ac:chgData name="yusupha Juwara" userId="c5a21a6c2b32cf8e" providerId="LiveId" clId="{A8E48294-97BE-4D8D-B7EE-A8543105A5CF}" dt="2023-10-23T21:26:22.609" v="1396" actId="21"/>
          <ac:spMkLst>
            <pc:docMk/>
            <pc:sldMk cId="2706105521" sldId="288"/>
            <ac:spMk id="5" creationId="{46C43B82-B40F-6756-C784-6BD74C303D4D}"/>
          </ac:spMkLst>
        </pc:spChg>
        <pc:spChg chg="del mod">
          <ac:chgData name="yusupha Juwara" userId="c5a21a6c2b32cf8e" providerId="LiveId" clId="{A8E48294-97BE-4D8D-B7EE-A8543105A5CF}" dt="2023-10-23T21:26:22.609" v="1396" actId="21"/>
          <ac:spMkLst>
            <pc:docMk/>
            <pc:sldMk cId="2706105521" sldId="288"/>
            <ac:spMk id="6" creationId="{5A1E21AC-4BF3-C22B-549E-171368AA97E6}"/>
          </ac:spMkLst>
        </pc:spChg>
        <pc:spChg chg="add">
          <ac:chgData name="yusupha Juwara" userId="c5a21a6c2b32cf8e" providerId="LiveId" clId="{A8E48294-97BE-4D8D-B7EE-A8543105A5CF}" dt="2023-10-23T21:26:09.350" v="1395" actId="26606"/>
          <ac:spMkLst>
            <pc:docMk/>
            <pc:sldMk cId="2706105521" sldId="288"/>
            <ac:spMk id="7173" creationId="{8F7AFB9A-7364-478C-B48B-8523CDD9AE8D}"/>
          </ac:spMkLst>
        </pc:spChg>
        <pc:spChg chg="add">
          <ac:chgData name="yusupha Juwara" userId="c5a21a6c2b32cf8e" providerId="LiveId" clId="{A8E48294-97BE-4D8D-B7EE-A8543105A5CF}" dt="2023-10-23T21:26:09.350" v="1395" actId="26606"/>
          <ac:spMkLst>
            <pc:docMk/>
            <pc:sldMk cId="2706105521" sldId="288"/>
            <ac:spMk id="7174" creationId="{36678033-86B6-40E6-BE90-78D8ED4E3A31}"/>
          </ac:spMkLst>
        </pc:spChg>
        <pc:spChg chg="add del">
          <ac:chgData name="yusupha Juwara" userId="c5a21a6c2b32cf8e" providerId="LiveId" clId="{A8E48294-97BE-4D8D-B7EE-A8543105A5CF}" dt="2023-10-23T20:48:41.077" v="1218" actId="26606"/>
          <ac:spMkLst>
            <pc:docMk/>
            <pc:sldMk cId="2706105521" sldId="288"/>
            <ac:spMk id="7175" creationId="{2B97F24A-32CE-4C1C-A50D-3016B394DCFB}"/>
          </ac:spMkLst>
        </pc:spChg>
        <pc:spChg chg="add del">
          <ac:chgData name="yusupha Juwara" userId="c5a21a6c2b32cf8e" providerId="LiveId" clId="{A8E48294-97BE-4D8D-B7EE-A8543105A5CF}" dt="2023-10-23T20:48:41.077" v="1218" actId="26606"/>
          <ac:spMkLst>
            <pc:docMk/>
            <pc:sldMk cId="2706105521" sldId="288"/>
            <ac:spMk id="7177" creationId="{CD8B4F24-440B-49E9-B85D-733523DC064B}"/>
          </ac:spMkLst>
        </pc:spChg>
        <pc:spChg chg="add">
          <ac:chgData name="yusupha Juwara" userId="c5a21a6c2b32cf8e" providerId="LiveId" clId="{A8E48294-97BE-4D8D-B7EE-A8543105A5CF}" dt="2023-10-23T21:26:09.350" v="1395" actId="26606"/>
          <ac:spMkLst>
            <pc:docMk/>
            <pc:sldMk cId="2706105521" sldId="288"/>
            <ac:spMk id="7179" creationId="{D2542E1A-076E-4A34-BB67-2BF961754E0C}"/>
          </ac:spMkLst>
        </pc:spChg>
        <pc:spChg chg="add">
          <ac:chgData name="yusupha Juwara" userId="c5a21a6c2b32cf8e" providerId="LiveId" clId="{A8E48294-97BE-4D8D-B7EE-A8543105A5CF}" dt="2023-10-23T21:26:09.350" v="1395" actId="26606"/>
          <ac:spMkLst>
            <pc:docMk/>
            <pc:sldMk cId="2706105521" sldId="288"/>
            <ac:spMk id="7181" creationId="{75C56826-D4E5-42ED-8529-079651CB3005}"/>
          </ac:spMkLst>
        </pc:spChg>
        <pc:spChg chg="add">
          <ac:chgData name="yusupha Juwara" userId="c5a21a6c2b32cf8e" providerId="LiveId" clId="{A8E48294-97BE-4D8D-B7EE-A8543105A5CF}" dt="2023-10-23T21:26:09.350" v="1395" actId="26606"/>
          <ac:spMkLst>
            <pc:docMk/>
            <pc:sldMk cId="2706105521" sldId="288"/>
            <ac:spMk id="7183" creationId="{82095FCE-EF05-4443-B97A-85DEE3A5CA17}"/>
          </ac:spMkLst>
        </pc:spChg>
        <pc:picChg chg="add mod ord">
          <ac:chgData name="yusupha Juwara" userId="c5a21a6c2b32cf8e" providerId="LiveId" clId="{A8E48294-97BE-4D8D-B7EE-A8543105A5CF}" dt="2023-10-23T21:26:09.350" v="1395" actId="26606"/>
          <ac:picMkLst>
            <pc:docMk/>
            <pc:sldMk cId="2706105521" sldId="288"/>
            <ac:picMk id="7" creationId="{254EF380-5403-4AC5-F6F6-BF9F1022A583}"/>
          </ac:picMkLst>
        </pc:picChg>
        <pc:picChg chg="add mod ord">
          <ac:chgData name="yusupha Juwara" userId="c5a21a6c2b32cf8e" providerId="LiveId" clId="{A8E48294-97BE-4D8D-B7EE-A8543105A5CF}" dt="2023-10-23T21:26:09.350" v="1395" actId="26606"/>
          <ac:picMkLst>
            <pc:docMk/>
            <pc:sldMk cId="2706105521" sldId="288"/>
            <ac:picMk id="7170" creationId="{8DFB6B2D-3186-06AD-F048-9FDFD130161E}"/>
          </ac:picMkLst>
        </pc:picChg>
        <pc:picChg chg="add del mod">
          <ac:chgData name="yusupha Juwara" userId="c5a21a6c2b32cf8e" providerId="LiveId" clId="{A8E48294-97BE-4D8D-B7EE-A8543105A5CF}" dt="2023-10-23T21:25:23.834" v="1392" actId="21"/>
          <ac:picMkLst>
            <pc:docMk/>
            <pc:sldMk cId="2706105521" sldId="288"/>
            <ac:picMk id="7172" creationId="{6F21FF80-39C3-AFA7-9675-5263426127AB}"/>
          </ac:picMkLst>
        </pc:picChg>
      </pc:sldChg>
      <pc:sldChg chg="addSp delSp modSp new del mod modAnim">
        <pc:chgData name="yusupha Juwara" userId="c5a21a6c2b32cf8e" providerId="LiveId" clId="{A8E48294-97BE-4D8D-B7EE-A8543105A5CF}" dt="2023-10-26T14:49:24.830" v="5646" actId="2696"/>
        <pc:sldMkLst>
          <pc:docMk/>
          <pc:sldMk cId="4165600060" sldId="289"/>
        </pc:sldMkLst>
        <pc:spChg chg="del">
          <ac:chgData name="yusupha Juwara" userId="c5a21a6c2b32cf8e" providerId="LiveId" clId="{A8E48294-97BE-4D8D-B7EE-A8543105A5CF}" dt="2023-10-23T21:26:41.988" v="1398" actId="21"/>
          <ac:spMkLst>
            <pc:docMk/>
            <pc:sldMk cId="4165600060" sldId="289"/>
            <ac:spMk id="2" creationId="{941772FD-D444-550D-4B61-301C70E8C886}"/>
          </ac:spMkLst>
        </pc:spChg>
        <pc:spChg chg="del">
          <ac:chgData name="yusupha Juwara" userId="c5a21a6c2b32cf8e" providerId="LiveId" clId="{A8E48294-97BE-4D8D-B7EE-A8543105A5CF}" dt="2023-10-23T21:26:41.988" v="1398" actId="21"/>
          <ac:spMkLst>
            <pc:docMk/>
            <pc:sldMk cId="4165600060" sldId="289"/>
            <ac:spMk id="3" creationId="{5E6E2967-5646-5669-7F54-9C1B99F72C51}"/>
          </ac:spMkLst>
        </pc:spChg>
        <pc:spChg chg="mod">
          <ac:chgData name="yusupha Juwara" userId="c5a21a6c2b32cf8e" providerId="LiveId" clId="{A8E48294-97BE-4D8D-B7EE-A8543105A5CF}" dt="2023-10-26T14:36:06.573" v="5602" actId="20577"/>
          <ac:spMkLst>
            <pc:docMk/>
            <pc:sldMk cId="4165600060" sldId="289"/>
            <ac:spMk id="6" creationId="{1BC20463-D354-AF85-46D4-00E7C840C48F}"/>
          </ac:spMkLst>
        </pc:spChg>
        <pc:spChg chg="add mod">
          <ac:chgData name="yusupha Juwara" userId="c5a21a6c2b32cf8e" providerId="LiveId" clId="{A8E48294-97BE-4D8D-B7EE-A8543105A5CF}" dt="2023-10-23T21:27:14.677" v="1407" actId="14100"/>
          <ac:spMkLst>
            <pc:docMk/>
            <pc:sldMk cId="4165600060" sldId="289"/>
            <ac:spMk id="7" creationId="{6AC29FBB-32DD-183E-4149-0FAF39CA73C7}"/>
          </ac:spMkLst>
        </pc:spChg>
        <pc:spChg chg="add mod">
          <ac:chgData name="yusupha Juwara" userId="c5a21a6c2b32cf8e" providerId="LiveId" clId="{A8E48294-97BE-4D8D-B7EE-A8543105A5CF}" dt="2023-10-23T21:27:14.677" v="1407" actId="14100"/>
          <ac:spMkLst>
            <pc:docMk/>
            <pc:sldMk cId="4165600060" sldId="289"/>
            <ac:spMk id="8" creationId="{ECE551EA-04FA-0B4A-3CEF-1EA976DDE5E7}"/>
          </ac:spMkLst>
        </pc:spChg>
        <pc:spChg chg="add mod">
          <ac:chgData name="yusupha Juwara" userId="c5a21a6c2b32cf8e" providerId="LiveId" clId="{A8E48294-97BE-4D8D-B7EE-A8543105A5CF}" dt="2023-10-23T21:27:14.677" v="1407" actId="14100"/>
          <ac:spMkLst>
            <pc:docMk/>
            <pc:sldMk cId="4165600060" sldId="289"/>
            <ac:spMk id="9" creationId="{B55A0634-CD4A-55BA-EAC3-4F91C232A83B}"/>
          </ac:spMkLst>
        </pc:spChg>
        <pc:spChg chg="add mod">
          <ac:chgData name="yusupha Juwara" userId="c5a21a6c2b32cf8e" providerId="LiveId" clId="{A8E48294-97BE-4D8D-B7EE-A8543105A5CF}" dt="2023-10-23T21:27:14.677" v="1407" actId="14100"/>
          <ac:spMkLst>
            <pc:docMk/>
            <pc:sldMk cId="4165600060" sldId="289"/>
            <ac:spMk id="10" creationId="{977BCD88-C3B7-660A-CC2C-6B0A7BE2E10A}"/>
          </ac:spMkLst>
        </pc:spChg>
        <pc:spChg chg="add mod">
          <ac:chgData name="yusupha Juwara" userId="c5a21a6c2b32cf8e" providerId="LiveId" clId="{A8E48294-97BE-4D8D-B7EE-A8543105A5CF}" dt="2023-10-23T21:27:14.677" v="1407" actId="14100"/>
          <ac:spMkLst>
            <pc:docMk/>
            <pc:sldMk cId="4165600060" sldId="289"/>
            <ac:spMk id="11" creationId="{08CC9910-6D40-E024-9392-0F2874B3818C}"/>
          </ac:spMkLst>
        </pc:spChg>
        <pc:spChg chg="add mod">
          <ac:chgData name="yusupha Juwara" userId="c5a21a6c2b32cf8e" providerId="LiveId" clId="{A8E48294-97BE-4D8D-B7EE-A8543105A5CF}" dt="2023-10-23T21:27:14.677" v="1407" actId="14100"/>
          <ac:spMkLst>
            <pc:docMk/>
            <pc:sldMk cId="4165600060" sldId="289"/>
            <ac:spMk id="12" creationId="{184C6B08-331F-EF34-AAE0-9D4E4FE6C9CD}"/>
          </ac:spMkLst>
        </pc:spChg>
        <pc:spChg chg="add mod">
          <ac:chgData name="yusupha Juwara" userId="c5a21a6c2b32cf8e" providerId="LiveId" clId="{A8E48294-97BE-4D8D-B7EE-A8543105A5CF}" dt="2023-10-23T21:27:14.677" v="1407" actId="14100"/>
          <ac:spMkLst>
            <pc:docMk/>
            <pc:sldMk cId="4165600060" sldId="289"/>
            <ac:spMk id="13" creationId="{F63C44DC-C899-6E5E-73D2-8B61B9FF7D0C}"/>
          </ac:spMkLst>
        </pc:spChg>
        <pc:picChg chg="add mod">
          <ac:chgData name="yusupha Juwara" userId="c5a21a6c2b32cf8e" providerId="LiveId" clId="{A8E48294-97BE-4D8D-B7EE-A8543105A5CF}" dt="2023-10-23T21:27:14.677" v="1407" actId="14100"/>
          <ac:picMkLst>
            <pc:docMk/>
            <pc:sldMk cId="4165600060" sldId="289"/>
            <ac:picMk id="14" creationId="{DCF660CD-03CC-C0A8-A265-7BBD201C81E6}"/>
          </ac:picMkLst>
        </pc:picChg>
        <pc:picChg chg="add mod">
          <ac:chgData name="yusupha Juwara" userId="c5a21a6c2b32cf8e" providerId="LiveId" clId="{A8E48294-97BE-4D8D-B7EE-A8543105A5CF}" dt="2023-10-23T21:27:14.677" v="1407" actId="14100"/>
          <ac:picMkLst>
            <pc:docMk/>
            <pc:sldMk cId="4165600060" sldId="289"/>
            <ac:picMk id="15" creationId="{BFA14C32-59F4-B394-9A15-1E77CA1EB4BC}"/>
          </ac:picMkLst>
        </pc:picChg>
      </pc:sldChg>
      <pc:sldChg chg="addSp delSp modSp new del mod setBg">
        <pc:chgData name="yusupha Juwara" userId="c5a21a6c2b32cf8e" providerId="LiveId" clId="{A8E48294-97BE-4D8D-B7EE-A8543105A5CF}" dt="2023-10-23T21:37:39.742" v="1468" actId="2696"/>
        <pc:sldMkLst>
          <pc:docMk/>
          <pc:sldMk cId="2041717732" sldId="290"/>
        </pc:sldMkLst>
        <pc:spChg chg="mod">
          <ac:chgData name="yusupha Juwara" userId="c5a21a6c2b32cf8e" providerId="LiveId" clId="{A8E48294-97BE-4D8D-B7EE-A8543105A5CF}" dt="2023-10-23T21:37:12.677" v="1465" actId="1076"/>
          <ac:spMkLst>
            <pc:docMk/>
            <pc:sldMk cId="2041717732" sldId="290"/>
            <ac:spMk id="2" creationId="{C31C3B45-6AB8-AE0D-7330-D715264D3ED3}"/>
          </ac:spMkLst>
        </pc:spChg>
        <pc:spChg chg="mod">
          <ac:chgData name="yusupha Juwara" userId="c5a21a6c2b32cf8e" providerId="LiveId" clId="{A8E48294-97BE-4D8D-B7EE-A8543105A5CF}" dt="2023-10-23T21:37:06.490" v="1464" actId="1076"/>
          <ac:spMkLst>
            <pc:docMk/>
            <pc:sldMk cId="2041717732" sldId="290"/>
            <ac:spMk id="3" creationId="{DAA78D61-0471-B174-6806-2C6709E0C176}"/>
          </ac:spMkLst>
        </pc:spChg>
        <pc:spChg chg="del mod">
          <ac:chgData name="yusupha Juwara" userId="c5a21a6c2b32cf8e" providerId="LiveId" clId="{A8E48294-97BE-4D8D-B7EE-A8543105A5CF}" dt="2023-10-23T21:34:56.087" v="1445" actId="21"/>
          <ac:spMkLst>
            <pc:docMk/>
            <pc:sldMk cId="2041717732" sldId="290"/>
            <ac:spMk id="4" creationId="{DC186CFC-443A-D009-436A-87CB86A0AE07}"/>
          </ac:spMkLst>
        </pc:spChg>
        <pc:spChg chg="del mod">
          <ac:chgData name="yusupha Juwara" userId="c5a21a6c2b32cf8e" providerId="LiveId" clId="{A8E48294-97BE-4D8D-B7EE-A8543105A5CF}" dt="2023-10-23T21:34:56.087" v="1445" actId="21"/>
          <ac:spMkLst>
            <pc:docMk/>
            <pc:sldMk cId="2041717732" sldId="290"/>
            <ac:spMk id="5" creationId="{6D065EDB-D86C-2D35-5833-614C2CC7ED4C}"/>
          </ac:spMkLst>
        </pc:spChg>
        <pc:spChg chg="del mod">
          <ac:chgData name="yusupha Juwara" userId="c5a21a6c2b32cf8e" providerId="LiveId" clId="{A8E48294-97BE-4D8D-B7EE-A8543105A5CF}" dt="2023-10-23T21:34:56.087" v="1445" actId="21"/>
          <ac:spMkLst>
            <pc:docMk/>
            <pc:sldMk cId="2041717732" sldId="290"/>
            <ac:spMk id="6" creationId="{A7D133BE-DA60-B0D5-436D-7F154A43D601}"/>
          </ac:spMkLst>
        </pc:spChg>
        <pc:spChg chg="add">
          <ac:chgData name="yusupha Juwara" userId="c5a21a6c2b32cf8e" providerId="LiveId" clId="{A8E48294-97BE-4D8D-B7EE-A8543105A5CF}" dt="2023-10-23T21:34:34.371" v="1440" actId="26606"/>
          <ac:spMkLst>
            <pc:docMk/>
            <pc:sldMk cId="2041717732" sldId="290"/>
            <ac:spMk id="8201" creationId="{385E1BDC-A9B0-4A87-82E3-F3187F69A802}"/>
          </ac:spMkLst>
        </pc:spChg>
        <pc:spChg chg="add">
          <ac:chgData name="yusupha Juwara" userId="c5a21a6c2b32cf8e" providerId="LiveId" clId="{A8E48294-97BE-4D8D-B7EE-A8543105A5CF}" dt="2023-10-23T21:34:34.371" v="1440" actId="26606"/>
          <ac:spMkLst>
            <pc:docMk/>
            <pc:sldMk cId="2041717732" sldId="290"/>
            <ac:spMk id="8203" creationId="{0990C621-3B8B-4820-8328-D47EF7CE823C}"/>
          </ac:spMkLst>
        </pc:spChg>
        <pc:spChg chg="add">
          <ac:chgData name="yusupha Juwara" userId="c5a21a6c2b32cf8e" providerId="LiveId" clId="{A8E48294-97BE-4D8D-B7EE-A8543105A5CF}" dt="2023-10-23T21:34:34.371" v="1440" actId="26606"/>
          <ac:spMkLst>
            <pc:docMk/>
            <pc:sldMk cId="2041717732" sldId="290"/>
            <ac:spMk id="8205" creationId="{C1A2385B-1D2A-4E17-84FA-6CB7F0AAE473}"/>
          </ac:spMkLst>
        </pc:spChg>
        <pc:spChg chg="add">
          <ac:chgData name="yusupha Juwara" userId="c5a21a6c2b32cf8e" providerId="LiveId" clId="{A8E48294-97BE-4D8D-B7EE-A8543105A5CF}" dt="2023-10-23T21:34:34.371" v="1440" actId="26606"/>
          <ac:spMkLst>
            <pc:docMk/>
            <pc:sldMk cId="2041717732" sldId="290"/>
            <ac:spMk id="8207" creationId="{5E791F2F-79DB-4CC0-9FA1-001E3E91E8B7}"/>
          </ac:spMkLst>
        </pc:spChg>
        <pc:picChg chg="add mod">
          <ac:chgData name="yusupha Juwara" userId="c5a21a6c2b32cf8e" providerId="LiveId" clId="{A8E48294-97BE-4D8D-B7EE-A8543105A5CF}" dt="2023-10-23T21:34:50.152" v="1444" actId="571"/>
          <ac:picMkLst>
            <pc:docMk/>
            <pc:sldMk cId="2041717732" sldId="290"/>
            <ac:picMk id="7" creationId="{BF996DD9-2583-2277-E476-73ED8AC631C3}"/>
          </ac:picMkLst>
        </pc:picChg>
        <pc:picChg chg="add mod ord">
          <ac:chgData name="yusupha Juwara" userId="c5a21a6c2b32cf8e" providerId="LiveId" clId="{A8E48294-97BE-4D8D-B7EE-A8543105A5CF}" dt="2023-10-23T21:34:43.155" v="1442" actId="14100"/>
          <ac:picMkLst>
            <pc:docMk/>
            <pc:sldMk cId="2041717732" sldId="290"/>
            <ac:picMk id="8194" creationId="{CADF8469-F96F-0C09-8426-B5A516AB43B8}"/>
          </ac:picMkLst>
        </pc:picChg>
        <pc:picChg chg="add mod ord">
          <ac:chgData name="yusupha Juwara" userId="c5a21a6c2b32cf8e" providerId="LiveId" clId="{A8E48294-97BE-4D8D-B7EE-A8543105A5CF}" dt="2023-10-23T21:34:34.371" v="1440" actId="26606"/>
          <ac:picMkLst>
            <pc:docMk/>
            <pc:sldMk cId="2041717732" sldId="290"/>
            <ac:picMk id="8196" creationId="{C1B0BC60-A70E-20C9-BF02-33FEEB2C3AF2}"/>
          </ac:picMkLst>
        </pc:picChg>
      </pc:sldChg>
      <pc:sldChg chg="addSp delSp modSp new del mod">
        <pc:chgData name="yusupha Juwara" userId="c5a21a6c2b32cf8e" providerId="LiveId" clId="{A8E48294-97BE-4D8D-B7EE-A8543105A5CF}" dt="2023-10-26T22:00:55.354" v="6298" actId="2696"/>
        <pc:sldMkLst>
          <pc:docMk/>
          <pc:sldMk cId="4061147988" sldId="291"/>
        </pc:sldMkLst>
        <pc:spChg chg="del">
          <ac:chgData name="yusupha Juwara" userId="c5a21a6c2b32cf8e" providerId="LiveId" clId="{A8E48294-97BE-4D8D-B7EE-A8543105A5CF}" dt="2023-10-23T21:35:08.047" v="1447" actId="21"/>
          <ac:spMkLst>
            <pc:docMk/>
            <pc:sldMk cId="4061147988" sldId="291"/>
            <ac:spMk id="2" creationId="{DE269FA8-D22D-7047-C9EF-A6F1F2680E39}"/>
          </ac:spMkLst>
        </pc:spChg>
        <pc:spChg chg="del">
          <ac:chgData name="yusupha Juwara" userId="c5a21a6c2b32cf8e" providerId="LiveId" clId="{A8E48294-97BE-4D8D-B7EE-A8543105A5CF}" dt="2023-10-23T21:35:08.047" v="1447" actId="21"/>
          <ac:spMkLst>
            <pc:docMk/>
            <pc:sldMk cId="4061147988" sldId="291"/>
            <ac:spMk id="3" creationId="{8A89CD63-14CA-7E67-2530-5A2FE0E59BCB}"/>
          </ac:spMkLst>
        </pc:spChg>
        <pc:spChg chg="mod">
          <ac:chgData name="yusupha Juwara" userId="c5a21a6c2b32cf8e" providerId="LiveId" clId="{A8E48294-97BE-4D8D-B7EE-A8543105A5CF}" dt="2023-10-26T14:35:59.686" v="5598" actId="20577"/>
          <ac:spMkLst>
            <pc:docMk/>
            <pc:sldMk cId="4061147988" sldId="291"/>
            <ac:spMk id="6" creationId="{15F0D938-A2A3-C55E-0287-627A5270F51C}"/>
          </ac:spMkLst>
        </pc:spChg>
        <pc:spChg chg="add mod">
          <ac:chgData name="yusupha Juwara" userId="c5a21a6c2b32cf8e" providerId="LiveId" clId="{A8E48294-97BE-4D8D-B7EE-A8543105A5CF}" dt="2023-10-23T21:35:19.024" v="1450" actId="27636"/>
          <ac:spMkLst>
            <pc:docMk/>
            <pc:sldMk cId="4061147988" sldId="291"/>
            <ac:spMk id="7" creationId="{C93577B1-F8AB-0D64-5319-5FEA0FBCB0D7}"/>
          </ac:spMkLst>
        </pc:spChg>
        <pc:spChg chg="add mod">
          <ac:chgData name="yusupha Juwara" userId="c5a21a6c2b32cf8e" providerId="LiveId" clId="{A8E48294-97BE-4D8D-B7EE-A8543105A5CF}" dt="2023-10-23T21:35:19.024" v="1450" actId="27636"/>
          <ac:spMkLst>
            <pc:docMk/>
            <pc:sldMk cId="4061147988" sldId="291"/>
            <ac:spMk id="8" creationId="{9BBCAACD-43FD-C586-7800-8E700E38436C}"/>
          </ac:spMkLst>
        </pc:spChg>
        <pc:spChg chg="add mod">
          <ac:chgData name="yusupha Juwara" userId="c5a21a6c2b32cf8e" providerId="LiveId" clId="{A8E48294-97BE-4D8D-B7EE-A8543105A5CF}" dt="2023-10-25T22:43:30.465" v="3599" actId="1076"/>
          <ac:spMkLst>
            <pc:docMk/>
            <pc:sldMk cId="4061147988" sldId="291"/>
            <ac:spMk id="9" creationId="{06E81467-A572-972A-0654-A851BFED3E12}"/>
          </ac:spMkLst>
        </pc:spChg>
        <pc:spChg chg="add mod">
          <ac:chgData name="yusupha Juwara" userId="c5a21a6c2b32cf8e" providerId="LiveId" clId="{A8E48294-97BE-4D8D-B7EE-A8543105A5CF}" dt="2023-10-23T21:35:19.024" v="1450" actId="27636"/>
          <ac:spMkLst>
            <pc:docMk/>
            <pc:sldMk cId="4061147988" sldId="291"/>
            <ac:spMk id="10" creationId="{B58ED9F7-9FD5-F941-A9C4-90EC57804979}"/>
          </ac:spMkLst>
        </pc:spChg>
        <pc:spChg chg="add mod">
          <ac:chgData name="yusupha Juwara" userId="c5a21a6c2b32cf8e" providerId="LiveId" clId="{A8E48294-97BE-4D8D-B7EE-A8543105A5CF}" dt="2023-10-23T21:35:19.024" v="1450" actId="27636"/>
          <ac:spMkLst>
            <pc:docMk/>
            <pc:sldMk cId="4061147988" sldId="291"/>
            <ac:spMk id="11" creationId="{593BFF51-E799-4424-95B1-6DFCAD136F6F}"/>
          </ac:spMkLst>
        </pc:spChg>
        <pc:spChg chg="add mod">
          <ac:chgData name="yusupha Juwara" userId="c5a21a6c2b32cf8e" providerId="LiveId" clId="{A8E48294-97BE-4D8D-B7EE-A8543105A5CF}" dt="2023-10-26T20:27:27.287" v="5956" actId="20577"/>
          <ac:spMkLst>
            <pc:docMk/>
            <pc:sldMk cId="4061147988" sldId="291"/>
            <ac:spMk id="12" creationId="{901DE4B5-5E1D-A2CF-0D5A-BDBD13042F87}"/>
          </ac:spMkLst>
        </pc:spChg>
        <pc:picChg chg="add mod">
          <ac:chgData name="yusupha Juwara" userId="c5a21a6c2b32cf8e" providerId="LiveId" clId="{A8E48294-97BE-4D8D-B7EE-A8543105A5CF}" dt="2023-10-23T21:35:19.024" v="1450" actId="27636"/>
          <ac:picMkLst>
            <pc:docMk/>
            <pc:sldMk cId="4061147988" sldId="291"/>
            <ac:picMk id="13" creationId="{65AF83BE-5B4A-A098-806C-23792DA58C5E}"/>
          </ac:picMkLst>
        </pc:picChg>
        <pc:picChg chg="add mod">
          <ac:chgData name="yusupha Juwara" userId="c5a21a6c2b32cf8e" providerId="LiveId" clId="{A8E48294-97BE-4D8D-B7EE-A8543105A5CF}" dt="2023-10-26T21:28:26.415" v="6127" actId="1076"/>
          <ac:picMkLst>
            <pc:docMk/>
            <pc:sldMk cId="4061147988" sldId="291"/>
            <ac:picMk id="14" creationId="{D37F12EC-12BC-D9AF-DB41-7C7C5F84B165}"/>
          </ac:picMkLst>
        </pc:picChg>
      </pc:sldChg>
      <pc:sldChg chg="modSp add del modAnim">
        <pc:chgData name="yusupha Juwara" userId="c5a21a6c2b32cf8e" providerId="LiveId" clId="{A8E48294-97BE-4D8D-B7EE-A8543105A5CF}" dt="2023-10-23T22:54:28.923" v="1590" actId="2696"/>
        <pc:sldMkLst>
          <pc:docMk/>
          <pc:sldMk cId="375641546" sldId="292"/>
        </pc:sldMkLst>
        <pc:spChg chg="mod">
          <ac:chgData name="yusupha Juwara" userId="c5a21a6c2b32cf8e" providerId="LiveId" clId="{A8E48294-97BE-4D8D-B7EE-A8543105A5CF}" dt="2023-10-23T21:45:53.703" v="1528" actId="20577"/>
          <ac:spMkLst>
            <pc:docMk/>
            <pc:sldMk cId="375641546" sldId="292"/>
            <ac:spMk id="22534" creationId="{36F483A2-EFB6-EA83-2C86-7A29034DFA05}"/>
          </ac:spMkLst>
        </pc:spChg>
      </pc:sldChg>
      <pc:sldChg chg="addSp delSp modSp new mod modAnim">
        <pc:chgData name="yusupha Juwara" userId="c5a21a6c2b32cf8e" providerId="LiveId" clId="{A8E48294-97BE-4D8D-B7EE-A8543105A5CF}" dt="2023-10-27T00:24:31.108" v="7029"/>
        <pc:sldMkLst>
          <pc:docMk/>
          <pc:sldMk cId="3037737581" sldId="292"/>
        </pc:sldMkLst>
        <pc:spChg chg="del">
          <ac:chgData name="yusupha Juwara" userId="c5a21a6c2b32cf8e" providerId="LiveId" clId="{A8E48294-97BE-4D8D-B7EE-A8543105A5CF}" dt="2023-10-23T22:57:11.861" v="1600" actId="21"/>
          <ac:spMkLst>
            <pc:docMk/>
            <pc:sldMk cId="3037737581" sldId="292"/>
            <ac:spMk id="2" creationId="{19FB76B4-AE19-F1D6-E25B-C96AE942A66F}"/>
          </ac:spMkLst>
        </pc:spChg>
        <pc:spChg chg="add mod">
          <ac:chgData name="yusupha Juwara" userId="c5a21a6c2b32cf8e" providerId="LiveId" clId="{A8E48294-97BE-4D8D-B7EE-A8543105A5CF}" dt="2023-10-26T09:40:26.227" v="3993" actId="1076"/>
          <ac:spMkLst>
            <pc:docMk/>
            <pc:sldMk cId="3037737581" sldId="292"/>
            <ac:spMk id="2" creationId="{48C54516-6D13-7299-88B1-E693FFA0832A}"/>
          </ac:spMkLst>
        </pc:spChg>
        <pc:spChg chg="add mod">
          <ac:chgData name="yusupha Juwara" userId="c5a21a6c2b32cf8e" providerId="LiveId" clId="{A8E48294-97BE-4D8D-B7EE-A8543105A5CF}" dt="2023-10-26T09:38:25.343" v="3960" actId="14100"/>
          <ac:spMkLst>
            <pc:docMk/>
            <pc:sldMk cId="3037737581" sldId="292"/>
            <ac:spMk id="3" creationId="{41C6F098-1C14-A125-7234-33EF836E446F}"/>
          </ac:spMkLst>
        </pc:spChg>
        <pc:spChg chg="del">
          <ac:chgData name="yusupha Juwara" userId="c5a21a6c2b32cf8e" providerId="LiveId" clId="{A8E48294-97BE-4D8D-B7EE-A8543105A5CF}" dt="2023-10-23T22:57:06.973" v="1599" actId="21"/>
          <ac:spMkLst>
            <pc:docMk/>
            <pc:sldMk cId="3037737581" sldId="292"/>
            <ac:spMk id="3" creationId="{50CECF28-24DB-70EF-8F6C-DDF5758B9986}"/>
          </ac:spMkLst>
        </pc:spChg>
        <pc:spChg chg="mod">
          <ac:chgData name="yusupha Juwara" userId="c5a21a6c2b32cf8e" providerId="LiveId" clId="{A8E48294-97BE-4D8D-B7EE-A8543105A5CF}" dt="2023-10-26T14:35:16.294" v="5574" actId="20577"/>
          <ac:spMkLst>
            <pc:docMk/>
            <pc:sldMk cId="3037737581" sldId="292"/>
            <ac:spMk id="6" creationId="{9230A0E7-69CE-EDED-7493-D5609D985141}"/>
          </ac:spMkLst>
        </pc:spChg>
        <pc:spChg chg="add mod">
          <ac:chgData name="yusupha Juwara" userId="c5a21a6c2b32cf8e" providerId="LiveId" clId="{A8E48294-97BE-4D8D-B7EE-A8543105A5CF}" dt="2023-10-26T22:43:53.252" v="6643" actId="255"/>
          <ac:spMkLst>
            <pc:docMk/>
            <pc:sldMk cId="3037737581" sldId="292"/>
            <ac:spMk id="7" creationId="{32C051C0-CD61-D29A-A12A-B30F1C14E2A8}"/>
          </ac:spMkLst>
        </pc:spChg>
        <pc:spChg chg="add del mod">
          <ac:chgData name="yusupha Juwara" userId="c5a21a6c2b32cf8e" providerId="LiveId" clId="{A8E48294-97BE-4D8D-B7EE-A8543105A5CF}" dt="2023-10-23T22:57:29.578" v="1605" actId="21"/>
          <ac:spMkLst>
            <pc:docMk/>
            <pc:sldMk cId="3037737581" sldId="292"/>
            <ac:spMk id="7" creationId="{78351268-1383-B921-B655-855EB19AA908}"/>
          </ac:spMkLst>
        </pc:spChg>
        <pc:spChg chg="add del mod">
          <ac:chgData name="yusupha Juwara" userId="c5a21a6c2b32cf8e" providerId="LiveId" clId="{A8E48294-97BE-4D8D-B7EE-A8543105A5CF}" dt="2023-10-23T22:57:29.578" v="1605" actId="21"/>
          <ac:spMkLst>
            <pc:docMk/>
            <pc:sldMk cId="3037737581" sldId="292"/>
            <ac:spMk id="8" creationId="{4A76E42C-3B08-5827-0E91-077DBCE5F636}"/>
          </ac:spMkLst>
        </pc:spChg>
        <pc:spChg chg="add mod">
          <ac:chgData name="yusupha Juwara" userId="c5a21a6c2b32cf8e" providerId="LiveId" clId="{A8E48294-97BE-4D8D-B7EE-A8543105A5CF}" dt="2023-10-27T00:16:08.694" v="6932" actId="1076"/>
          <ac:spMkLst>
            <pc:docMk/>
            <pc:sldMk cId="3037737581" sldId="292"/>
            <ac:spMk id="8" creationId="{E4A2CD7D-56F2-EB97-EB40-2B0136269586}"/>
          </ac:spMkLst>
        </pc:spChg>
        <pc:spChg chg="add mod">
          <ac:chgData name="yusupha Juwara" userId="c5a21a6c2b32cf8e" providerId="LiveId" clId="{A8E48294-97BE-4D8D-B7EE-A8543105A5CF}" dt="2023-10-26T22:42:01.119" v="6615" actId="1076"/>
          <ac:spMkLst>
            <pc:docMk/>
            <pc:sldMk cId="3037737581" sldId="292"/>
            <ac:spMk id="9" creationId="{6C588853-8EF9-D052-46F4-25D0654BDFF4}"/>
          </ac:spMkLst>
        </pc:spChg>
        <pc:spChg chg="add del mod">
          <ac:chgData name="yusupha Juwara" userId="c5a21a6c2b32cf8e" providerId="LiveId" clId="{A8E48294-97BE-4D8D-B7EE-A8543105A5CF}" dt="2023-10-23T22:57:29.578" v="1605" actId="21"/>
          <ac:spMkLst>
            <pc:docMk/>
            <pc:sldMk cId="3037737581" sldId="292"/>
            <ac:spMk id="9" creationId="{9D6B4F37-DA58-FD07-E3E4-1C830FA89D67}"/>
          </ac:spMkLst>
        </pc:spChg>
        <pc:spChg chg="add del mod">
          <ac:chgData name="yusupha Juwara" userId="c5a21a6c2b32cf8e" providerId="LiveId" clId="{A8E48294-97BE-4D8D-B7EE-A8543105A5CF}" dt="2023-10-23T22:57:29.578" v="1605" actId="21"/>
          <ac:spMkLst>
            <pc:docMk/>
            <pc:sldMk cId="3037737581" sldId="292"/>
            <ac:spMk id="10" creationId="{6D9E94C3-68E3-4A6D-2795-2A5B441CB503}"/>
          </ac:spMkLst>
        </pc:spChg>
        <pc:spChg chg="add mod">
          <ac:chgData name="yusupha Juwara" userId="c5a21a6c2b32cf8e" providerId="LiveId" clId="{A8E48294-97BE-4D8D-B7EE-A8543105A5CF}" dt="2023-10-26T22:44:26.876" v="6648" actId="1076"/>
          <ac:spMkLst>
            <pc:docMk/>
            <pc:sldMk cId="3037737581" sldId="292"/>
            <ac:spMk id="10" creationId="{BFBA55D1-4F7F-A46A-C5B7-96567739EECB}"/>
          </ac:spMkLst>
        </pc:spChg>
        <pc:spChg chg="add mod">
          <ac:chgData name="yusupha Juwara" userId="c5a21a6c2b32cf8e" providerId="LiveId" clId="{A8E48294-97BE-4D8D-B7EE-A8543105A5CF}" dt="2023-10-26T22:40:35.741" v="6592" actId="1076"/>
          <ac:spMkLst>
            <pc:docMk/>
            <pc:sldMk cId="3037737581" sldId="292"/>
            <ac:spMk id="11" creationId="{D64E7E3F-731C-C873-42EF-07A5A5B34591}"/>
          </ac:spMkLst>
        </pc:spChg>
        <pc:spChg chg="add del mod">
          <ac:chgData name="yusupha Juwara" userId="c5a21a6c2b32cf8e" providerId="LiveId" clId="{A8E48294-97BE-4D8D-B7EE-A8543105A5CF}" dt="2023-10-23T22:57:29.578" v="1605" actId="21"/>
          <ac:spMkLst>
            <pc:docMk/>
            <pc:sldMk cId="3037737581" sldId="292"/>
            <ac:spMk id="12" creationId="{8902C739-4D3B-61E8-7790-5F68900E7B75}"/>
          </ac:spMkLst>
        </pc:spChg>
        <pc:spChg chg="add mod">
          <ac:chgData name="yusupha Juwara" userId="c5a21a6c2b32cf8e" providerId="LiveId" clId="{A8E48294-97BE-4D8D-B7EE-A8543105A5CF}" dt="2023-10-26T22:41:14.929" v="6604" actId="1076"/>
          <ac:spMkLst>
            <pc:docMk/>
            <pc:sldMk cId="3037737581" sldId="292"/>
            <ac:spMk id="12" creationId="{9EB57173-6BCF-8841-52E9-97CA605CEBA3}"/>
          </ac:spMkLst>
        </pc:spChg>
        <pc:spChg chg="add del mod">
          <ac:chgData name="yusupha Juwara" userId="c5a21a6c2b32cf8e" providerId="LiveId" clId="{A8E48294-97BE-4D8D-B7EE-A8543105A5CF}" dt="2023-10-23T22:57:29.578" v="1605" actId="21"/>
          <ac:spMkLst>
            <pc:docMk/>
            <pc:sldMk cId="3037737581" sldId="292"/>
            <ac:spMk id="13" creationId="{42C4305D-EC86-F59D-E698-7DF8A055FACD}"/>
          </ac:spMkLst>
        </pc:spChg>
        <pc:spChg chg="add del mod">
          <ac:chgData name="yusupha Juwara" userId="c5a21a6c2b32cf8e" providerId="LiveId" clId="{A8E48294-97BE-4D8D-B7EE-A8543105A5CF}" dt="2023-10-26T09:42:29.965" v="4028" actId="21"/>
          <ac:spMkLst>
            <pc:docMk/>
            <pc:sldMk cId="3037737581" sldId="292"/>
            <ac:spMk id="13" creationId="{6AB32854-EE30-033B-4215-0D2A08018498}"/>
          </ac:spMkLst>
        </pc:spChg>
        <pc:spChg chg="add mod">
          <ac:chgData name="yusupha Juwara" userId="c5a21a6c2b32cf8e" providerId="LiveId" clId="{A8E48294-97BE-4D8D-B7EE-A8543105A5CF}" dt="2023-10-26T22:44:40.521" v="6650" actId="1076"/>
          <ac:spMkLst>
            <pc:docMk/>
            <pc:sldMk cId="3037737581" sldId="292"/>
            <ac:spMk id="14" creationId="{38CE7C12-959F-C30D-A9C8-61117D6E25EA}"/>
          </ac:spMkLst>
        </pc:spChg>
        <pc:spChg chg="add del mod">
          <ac:chgData name="yusupha Juwara" userId="c5a21a6c2b32cf8e" providerId="LiveId" clId="{A8E48294-97BE-4D8D-B7EE-A8543105A5CF}" dt="2023-10-23T22:57:29.578" v="1605" actId="21"/>
          <ac:spMkLst>
            <pc:docMk/>
            <pc:sldMk cId="3037737581" sldId="292"/>
            <ac:spMk id="14" creationId="{6C36BE56-CE37-6530-F104-58B9CAB24107}"/>
          </ac:spMkLst>
        </pc:spChg>
        <pc:spChg chg="add del mod">
          <ac:chgData name="yusupha Juwara" userId="c5a21a6c2b32cf8e" providerId="LiveId" clId="{A8E48294-97BE-4D8D-B7EE-A8543105A5CF}" dt="2023-10-23T22:57:57.779" v="1606" actId="21"/>
          <ac:spMkLst>
            <pc:docMk/>
            <pc:sldMk cId="3037737581" sldId="292"/>
            <ac:spMk id="15" creationId="{A942A81B-0776-2A80-E72D-F77D59C8134F}"/>
          </ac:spMkLst>
        </pc:spChg>
        <pc:spChg chg="add del mod">
          <ac:chgData name="yusupha Juwara" userId="c5a21a6c2b32cf8e" providerId="LiveId" clId="{A8E48294-97BE-4D8D-B7EE-A8543105A5CF}" dt="2023-10-23T22:58:23.840" v="1608"/>
          <ac:spMkLst>
            <pc:docMk/>
            <pc:sldMk cId="3037737581" sldId="292"/>
            <ac:spMk id="16" creationId="{75F5FC2E-74FC-FCFF-87B5-810D590BFED4}"/>
          </ac:spMkLst>
        </pc:spChg>
        <pc:spChg chg="add mod">
          <ac:chgData name="yusupha Juwara" userId="c5a21a6c2b32cf8e" providerId="LiveId" clId="{A8E48294-97BE-4D8D-B7EE-A8543105A5CF}" dt="2023-10-26T22:41:11.602" v="6602" actId="14100"/>
          <ac:spMkLst>
            <pc:docMk/>
            <pc:sldMk cId="3037737581" sldId="292"/>
            <ac:spMk id="17" creationId="{A515EEE2-B86D-955E-580F-F57FA3996651}"/>
          </ac:spMkLst>
        </pc:spChg>
        <pc:spChg chg="add del mod">
          <ac:chgData name="yusupha Juwara" userId="c5a21a6c2b32cf8e" providerId="LiveId" clId="{A8E48294-97BE-4D8D-B7EE-A8543105A5CF}" dt="2023-10-23T22:58:23.840" v="1608"/>
          <ac:spMkLst>
            <pc:docMk/>
            <pc:sldMk cId="3037737581" sldId="292"/>
            <ac:spMk id="17" creationId="{DB670B33-9547-CAF6-C2EA-A100160CAB87}"/>
          </ac:spMkLst>
        </pc:spChg>
        <pc:spChg chg="add mod">
          <ac:chgData name="yusupha Juwara" userId="c5a21a6c2b32cf8e" providerId="LiveId" clId="{A8E48294-97BE-4D8D-B7EE-A8543105A5CF}" dt="2023-10-26T22:45:53.198" v="6692" actId="1076"/>
          <ac:spMkLst>
            <pc:docMk/>
            <pc:sldMk cId="3037737581" sldId="292"/>
            <ac:spMk id="18" creationId="{C8CB2E0D-F42E-7607-E2C5-331933076A68}"/>
          </ac:spMkLst>
        </pc:spChg>
        <pc:spChg chg="add mod">
          <ac:chgData name="yusupha Juwara" userId="c5a21a6c2b32cf8e" providerId="LiveId" clId="{A8E48294-97BE-4D8D-B7EE-A8543105A5CF}" dt="2023-10-26T22:45:59.595" v="6693" actId="1076"/>
          <ac:spMkLst>
            <pc:docMk/>
            <pc:sldMk cId="3037737581" sldId="292"/>
            <ac:spMk id="19" creationId="{071D60AC-CB3E-8926-8A94-C38C9A03A914}"/>
          </ac:spMkLst>
        </pc:spChg>
        <pc:spChg chg="add del mod">
          <ac:chgData name="yusupha Juwara" userId="c5a21a6c2b32cf8e" providerId="LiveId" clId="{A8E48294-97BE-4D8D-B7EE-A8543105A5CF}" dt="2023-10-23T22:59:15.389" v="1612" actId="21"/>
          <ac:spMkLst>
            <pc:docMk/>
            <pc:sldMk cId="3037737581" sldId="292"/>
            <ac:spMk id="19" creationId="{9CFF217E-D882-E260-185E-377B9873B5E2}"/>
          </ac:spMkLst>
        </pc:spChg>
        <pc:spChg chg="add del mod">
          <ac:chgData name="yusupha Juwara" userId="c5a21a6c2b32cf8e" providerId="LiveId" clId="{A8E48294-97BE-4D8D-B7EE-A8543105A5CF}" dt="2023-10-23T22:59:15.389" v="1612" actId="21"/>
          <ac:spMkLst>
            <pc:docMk/>
            <pc:sldMk cId="3037737581" sldId="292"/>
            <ac:spMk id="20" creationId="{690CFD27-277F-8081-2E62-3934EDE80A5E}"/>
          </ac:spMkLst>
        </pc:spChg>
        <pc:spChg chg="add mod">
          <ac:chgData name="yusupha Juwara" userId="c5a21a6c2b32cf8e" providerId="LiveId" clId="{A8E48294-97BE-4D8D-B7EE-A8543105A5CF}" dt="2023-10-27T00:16:46.287" v="6943" actId="14100"/>
          <ac:spMkLst>
            <pc:docMk/>
            <pc:sldMk cId="3037737581" sldId="292"/>
            <ac:spMk id="20" creationId="{A4792F6E-C7DD-8ED7-3428-C16E278C2234}"/>
          </ac:spMkLst>
        </pc:spChg>
        <pc:spChg chg="add mod">
          <ac:chgData name="yusupha Juwara" userId="c5a21a6c2b32cf8e" providerId="LiveId" clId="{A8E48294-97BE-4D8D-B7EE-A8543105A5CF}" dt="2023-10-27T00:17:20.246" v="6951" actId="1076"/>
          <ac:spMkLst>
            <pc:docMk/>
            <pc:sldMk cId="3037737581" sldId="292"/>
            <ac:spMk id="21" creationId="{C266D184-0BA6-5657-E761-A116BCF52C8C}"/>
          </ac:spMkLst>
        </pc:spChg>
        <pc:spChg chg="add del mod">
          <ac:chgData name="yusupha Juwara" userId="c5a21a6c2b32cf8e" providerId="LiveId" clId="{A8E48294-97BE-4D8D-B7EE-A8543105A5CF}" dt="2023-10-23T22:59:19.866" v="1613" actId="21"/>
          <ac:spMkLst>
            <pc:docMk/>
            <pc:sldMk cId="3037737581" sldId="292"/>
            <ac:spMk id="22" creationId="{CEE483B3-13D2-0305-1254-0741A66741F0}"/>
          </ac:spMkLst>
        </pc:spChg>
        <pc:spChg chg="add mod">
          <ac:chgData name="yusupha Juwara" userId="c5a21a6c2b32cf8e" providerId="LiveId" clId="{A8E48294-97BE-4D8D-B7EE-A8543105A5CF}" dt="2023-10-27T00:17:31.928" v="6953" actId="1076"/>
          <ac:spMkLst>
            <pc:docMk/>
            <pc:sldMk cId="3037737581" sldId="292"/>
            <ac:spMk id="22" creationId="{E9CB83FF-A747-12AA-4B40-DFF41268597F}"/>
          </ac:spMkLst>
        </pc:spChg>
        <pc:spChg chg="add mod">
          <ac:chgData name="yusupha Juwara" userId="c5a21a6c2b32cf8e" providerId="LiveId" clId="{A8E48294-97BE-4D8D-B7EE-A8543105A5CF}" dt="2023-10-23T22:59:36.072" v="1617" actId="27636"/>
          <ac:spMkLst>
            <pc:docMk/>
            <pc:sldMk cId="3037737581" sldId="292"/>
            <ac:spMk id="23" creationId="{3A5E634B-6688-3F3A-6B36-2AD1BD958128}"/>
          </ac:spMkLst>
        </pc:spChg>
        <pc:spChg chg="add mod">
          <ac:chgData name="yusupha Juwara" userId="c5a21a6c2b32cf8e" providerId="LiveId" clId="{A8E48294-97BE-4D8D-B7EE-A8543105A5CF}" dt="2023-10-23T22:59:36.072" v="1617" actId="27636"/>
          <ac:spMkLst>
            <pc:docMk/>
            <pc:sldMk cId="3037737581" sldId="292"/>
            <ac:spMk id="24" creationId="{5B8CCD22-1BEF-4C66-C795-7906AC054DC4}"/>
          </ac:spMkLst>
        </pc:spChg>
        <pc:spChg chg="add mod">
          <ac:chgData name="yusupha Juwara" userId="c5a21a6c2b32cf8e" providerId="LiveId" clId="{A8E48294-97BE-4D8D-B7EE-A8543105A5CF}" dt="2023-10-23T22:59:36.072" v="1617" actId="27636"/>
          <ac:spMkLst>
            <pc:docMk/>
            <pc:sldMk cId="3037737581" sldId="292"/>
            <ac:spMk id="25" creationId="{578653E7-F9CE-80A4-8D6F-D9095CFFD214}"/>
          </ac:spMkLst>
        </pc:spChg>
        <pc:spChg chg="add mod">
          <ac:chgData name="yusupha Juwara" userId="c5a21a6c2b32cf8e" providerId="LiveId" clId="{A8E48294-97BE-4D8D-B7EE-A8543105A5CF}" dt="2023-10-27T00:11:47.777" v="6929" actId="255"/>
          <ac:spMkLst>
            <pc:docMk/>
            <pc:sldMk cId="3037737581" sldId="292"/>
            <ac:spMk id="26" creationId="{4B0B6D55-1093-9C69-E1A5-82CACE63639E}"/>
          </ac:spMkLst>
        </pc:spChg>
        <pc:spChg chg="add mod">
          <ac:chgData name="yusupha Juwara" userId="c5a21a6c2b32cf8e" providerId="LiveId" clId="{A8E48294-97BE-4D8D-B7EE-A8543105A5CF}" dt="2023-10-27T00:21:40.520" v="7020" actId="1076"/>
          <ac:spMkLst>
            <pc:docMk/>
            <pc:sldMk cId="3037737581" sldId="292"/>
            <ac:spMk id="28" creationId="{B425F3CB-D8FC-0F23-C955-4B4CCBE4DE16}"/>
          </ac:spMkLst>
        </pc:spChg>
        <pc:spChg chg="add mod">
          <ac:chgData name="yusupha Juwara" userId="c5a21a6c2b32cf8e" providerId="LiveId" clId="{A8E48294-97BE-4D8D-B7EE-A8543105A5CF}" dt="2023-10-27T00:20:22.490" v="6993" actId="1076"/>
          <ac:spMkLst>
            <pc:docMk/>
            <pc:sldMk cId="3037737581" sldId="292"/>
            <ac:spMk id="29" creationId="{58EA72BC-F499-B6E3-D75C-BF87AEC8A680}"/>
          </ac:spMkLst>
        </pc:spChg>
        <pc:spChg chg="add mod">
          <ac:chgData name="yusupha Juwara" userId="c5a21a6c2b32cf8e" providerId="LiveId" clId="{A8E48294-97BE-4D8D-B7EE-A8543105A5CF}" dt="2023-10-27T00:21:28.501" v="7018" actId="1076"/>
          <ac:spMkLst>
            <pc:docMk/>
            <pc:sldMk cId="3037737581" sldId="292"/>
            <ac:spMk id="30" creationId="{F34752BB-642E-B9AF-109B-35661F29280D}"/>
          </ac:spMkLst>
        </pc:spChg>
        <pc:spChg chg="add mod">
          <ac:chgData name="yusupha Juwara" userId="c5a21a6c2b32cf8e" providerId="LiveId" clId="{A8E48294-97BE-4D8D-B7EE-A8543105A5CF}" dt="2023-10-27T00:21:19.498" v="7016" actId="1076"/>
          <ac:spMkLst>
            <pc:docMk/>
            <pc:sldMk cId="3037737581" sldId="292"/>
            <ac:spMk id="31" creationId="{473E9FD8-46A6-6BE2-1B20-600B0A303946}"/>
          </ac:spMkLst>
        </pc:spChg>
        <pc:picChg chg="add del mod">
          <ac:chgData name="yusupha Juwara" userId="c5a21a6c2b32cf8e" providerId="LiveId" clId="{A8E48294-97BE-4D8D-B7EE-A8543105A5CF}" dt="2023-10-23T22:57:29.578" v="1605" actId="21"/>
          <ac:picMkLst>
            <pc:docMk/>
            <pc:sldMk cId="3037737581" sldId="292"/>
            <ac:picMk id="11" creationId="{B478E671-B117-64BB-6B9D-2AD3F99FC747}"/>
          </ac:picMkLst>
        </pc:picChg>
        <pc:picChg chg="add del mod">
          <ac:chgData name="yusupha Juwara" userId="c5a21a6c2b32cf8e" providerId="LiveId" clId="{A8E48294-97BE-4D8D-B7EE-A8543105A5CF}" dt="2023-10-23T22:58:23.840" v="1608"/>
          <ac:picMkLst>
            <pc:docMk/>
            <pc:sldMk cId="3037737581" sldId="292"/>
            <ac:picMk id="18" creationId="{B03FF5F5-2526-087A-FFA5-DB480F476B3A}"/>
          </ac:picMkLst>
        </pc:picChg>
        <pc:picChg chg="add del mod">
          <ac:chgData name="yusupha Juwara" userId="c5a21a6c2b32cf8e" providerId="LiveId" clId="{A8E48294-97BE-4D8D-B7EE-A8543105A5CF}" dt="2023-10-23T22:59:15.389" v="1612" actId="21"/>
          <ac:picMkLst>
            <pc:docMk/>
            <pc:sldMk cId="3037737581" sldId="292"/>
            <ac:picMk id="21" creationId="{982880E9-EEB0-A5A4-EEC4-23AAFB3A561F}"/>
          </ac:picMkLst>
        </pc:picChg>
        <pc:picChg chg="add mod">
          <ac:chgData name="yusupha Juwara" userId="c5a21a6c2b32cf8e" providerId="LiveId" clId="{A8E48294-97BE-4D8D-B7EE-A8543105A5CF}" dt="2023-10-27T00:17:40.610" v="6956" actId="1076"/>
          <ac:picMkLst>
            <pc:docMk/>
            <pc:sldMk cId="3037737581" sldId="292"/>
            <ac:picMk id="27" creationId="{9371CF25-EF9E-2EF4-2853-07C79A2F3462}"/>
          </ac:picMkLst>
        </pc:picChg>
      </pc:sldChg>
      <pc:sldChg chg="addSp delSp modSp new del mod setBg">
        <pc:chgData name="yusupha Juwara" userId="c5a21a6c2b32cf8e" providerId="LiveId" clId="{A8E48294-97BE-4D8D-B7EE-A8543105A5CF}" dt="2023-10-26T23:06:09.203" v="6741" actId="2696"/>
        <pc:sldMkLst>
          <pc:docMk/>
          <pc:sldMk cId="1218674194" sldId="293"/>
        </pc:sldMkLst>
        <pc:spChg chg="del">
          <ac:chgData name="yusupha Juwara" userId="c5a21a6c2b32cf8e" providerId="LiveId" clId="{A8E48294-97BE-4D8D-B7EE-A8543105A5CF}" dt="2023-10-23T23:05:34.825" v="1646" actId="21"/>
          <ac:spMkLst>
            <pc:docMk/>
            <pc:sldMk cId="1218674194" sldId="293"/>
            <ac:spMk id="2" creationId="{77EAE302-801E-C381-8BED-BBA244A34A52}"/>
          </ac:spMkLst>
        </pc:spChg>
        <pc:spChg chg="del">
          <ac:chgData name="yusupha Juwara" userId="c5a21a6c2b32cf8e" providerId="LiveId" clId="{A8E48294-97BE-4D8D-B7EE-A8543105A5CF}" dt="2023-10-23T23:05:39.348" v="1647" actId="21"/>
          <ac:spMkLst>
            <pc:docMk/>
            <pc:sldMk cId="1218674194" sldId="293"/>
            <ac:spMk id="3" creationId="{2C0807D4-697C-730A-6784-E63E8A083F67}"/>
          </ac:spMkLst>
        </pc:spChg>
        <pc:spChg chg="del mod">
          <ac:chgData name="yusupha Juwara" userId="c5a21a6c2b32cf8e" providerId="LiveId" clId="{A8E48294-97BE-4D8D-B7EE-A8543105A5CF}" dt="2023-10-23T23:06:24.216" v="1650" actId="21"/>
          <ac:spMkLst>
            <pc:docMk/>
            <pc:sldMk cId="1218674194" sldId="293"/>
            <ac:spMk id="4" creationId="{A772A9B0-7BAE-DA9D-9BF1-9129F3F96BEB}"/>
          </ac:spMkLst>
        </pc:spChg>
        <pc:spChg chg="del mod">
          <ac:chgData name="yusupha Juwara" userId="c5a21a6c2b32cf8e" providerId="LiveId" clId="{A8E48294-97BE-4D8D-B7EE-A8543105A5CF}" dt="2023-10-23T23:06:24.216" v="1650" actId="21"/>
          <ac:spMkLst>
            <pc:docMk/>
            <pc:sldMk cId="1218674194" sldId="293"/>
            <ac:spMk id="5" creationId="{73402012-5FD5-0106-9A1C-354BF82E8C24}"/>
          </ac:spMkLst>
        </pc:spChg>
        <pc:spChg chg="del mod">
          <ac:chgData name="yusupha Juwara" userId="c5a21a6c2b32cf8e" providerId="LiveId" clId="{A8E48294-97BE-4D8D-B7EE-A8543105A5CF}" dt="2023-10-23T23:06:24.216" v="1650" actId="21"/>
          <ac:spMkLst>
            <pc:docMk/>
            <pc:sldMk cId="1218674194" sldId="293"/>
            <ac:spMk id="6" creationId="{91AF8D27-A1E7-3105-02D3-84A18E475489}"/>
          </ac:spMkLst>
        </pc:spChg>
        <pc:spChg chg="add mod">
          <ac:chgData name="yusupha Juwara" userId="c5a21a6c2b32cf8e" providerId="LiveId" clId="{A8E48294-97BE-4D8D-B7EE-A8543105A5CF}" dt="2023-10-23T23:06:31.154" v="1651"/>
          <ac:spMkLst>
            <pc:docMk/>
            <pc:sldMk cId="1218674194" sldId="293"/>
            <ac:spMk id="7" creationId="{41486D09-A4D7-1A58-DE35-D335B5729333}"/>
          </ac:spMkLst>
        </pc:spChg>
        <pc:spChg chg="add mod">
          <ac:chgData name="yusupha Juwara" userId="c5a21a6c2b32cf8e" providerId="LiveId" clId="{A8E48294-97BE-4D8D-B7EE-A8543105A5CF}" dt="2023-10-23T23:06:31.154" v="1651"/>
          <ac:spMkLst>
            <pc:docMk/>
            <pc:sldMk cId="1218674194" sldId="293"/>
            <ac:spMk id="8" creationId="{0C67349B-C08E-6F72-591C-AFCD81019D07}"/>
          </ac:spMkLst>
        </pc:spChg>
        <pc:spChg chg="add mod">
          <ac:chgData name="yusupha Juwara" userId="c5a21a6c2b32cf8e" providerId="LiveId" clId="{A8E48294-97BE-4D8D-B7EE-A8543105A5CF}" dt="2023-10-26T07:31:47" v="3611" actId="20577"/>
          <ac:spMkLst>
            <pc:docMk/>
            <pc:sldMk cId="1218674194" sldId="293"/>
            <ac:spMk id="9" creationId="{6F8E73DC-BD8B-1E5C-1D85-926F176AD7AD}"/>
          </ac:spMkLst>
        </pc:spChg>
        <pc:picChg chg="add mod ord">
          <ac:chgData name="yusupha Juwara" userId="c5a21a6c2b32cf8e" providerId="LiveId" clId="{A8E48294-97BE-4D8D-B7EE-A8543105A5CF}" dt="2023-10-23T23:06:07.012" v="1649" actId="26606"/>
          <ac:picMkLst>
            <pc:docMk/>
            <pc:sldMk cId="1218674194" sldId="293"/>
            <ac:picMk id="14338" creationId="{A955436D-E33F-24A0-2C1E-773CC980DA10}"/>
          </ac:picMkLst>
        </pc:picChg>
        <pc:cxnChg chg="add">
          <ac:chgData name="yusupha Juwara" userId="c5a21a6c2b32cf8e" providerId="LiveId" clId="{A8E48294-97BE-4D8D-B7EE-A8543105A5CF}" dt="2023-10-23T23:06:07.012" v="1649" actId="26606"/>
          <ac:cxnSpMkLst>
            <pc:docMk/>
            <pc:sldMk cId="1218674194" sldId="293"/>
            <ac:cxnSpMk id="14343" creationId="{22F6364A-B358-4BEE-B158-0734D2C938D4}"/>
          </ac:cxnSpMkLst>
        </pc:cxnChg>
      </pc:sldChg>
      <pc:sldChg chg="addSp modSp new del mod setBg">
        <pc:chgData name="yusupha Juwara" userId="c5a21a6c2b32cf8e" providerId="LiveId" clId="{A8E48294-97BE-4D8D-B7EE-A8543105A5CF}" dt="2023-10-23T22:47:06.833" v="1589" actId="2696"/>
        <pc:sldMkLst>
          <pc:docMk/>
          <pc:sldMk cId="2784612847" sldId="293"/>
        </pc:sldMkLst>
        <pc:spChg chg="mod">
          <ac:chgData name="yusupha Juwara" userId="c5a21a6c2b32cf8e" providerId="LiveId" clId="{A8E48294-97BE-4D8D-B7EE-A8543105A5CF}" dt="2023-10-23T22:45:02.599" v="1582" actId="26606"/>
          <ac:spMkLst>
            <pc:docMk/>
            <pc:sldMk cId="2784612847" sldId="293"/>
            <ac:spMk id="2" creationId="{8B9397CE-404D-BF11-6982-C92E37971783}"/>
          </ac:spMkLst>
        </pc:spChg>
        <pc:spChg chg="mod">
          <ac:chgData name="yusupha Juwara" userId="c5a21a6c2b32cf8e" providerId="LiveId" clId="{A8E48294-97BE-4D8D-B7EE-A8543105A5CF}" dt="2023-10-23T22:45:02.599" v="1582" actId="26606"/>
          <ac:spMkLst>
            <pc:docMk/>
            <pc:sldMk cId="2784612847" sldId="293"/>
            <ac:spMk id="3" creationId="{B3D900F0-4063-965E-BC7B-665392402A8B}"/>
          </ac:spMkLst>
        </pc:spChg>
        <pc:spChg chg="mod">
          <ac:chgData name="yusupha Juwara" userId="c5a21a6c2b32cf8e" providerId="LiveId" clId="{A8E48294-97BE-4D8D-B7EE-A8543105A5CF}" dt="2023-10-23T22:45:02.599" v="1582" actId="26606"/>
          <ac:spMkLst>
            <pc:docMk/>
            <pc:sldMk cId="2784612847" sldId="293"/>
            <ac:spMk id="4" creationId="{D94EF4DE-AE0A-2D6E-ABB4-7D04F79CE433}"/>
          </ac:spMkLst>
        </pc:spChg>
        <pc:spChg chg="mod">
          <ac:chgData name="yusupha Juwara" userId="c5a21a6c2b32cf8e" providerId="LiveId" clId="{A8E48294-97BE-4D8D-B7EE-A8543105A5CF}" dt="2023-10-23T22:45:02.599" v="1582" actId="26606"/>
          <ac:spMkLst>
            <pc:docMk/>
            <pc:sldMk cId="2784612847" sldId="293"/>
            <ac:spMk id="5" creationId="{4DB54C0F-1CE1-2F98-D495-8C8B5DE022FB}"/>
          </ac:spMkLst>
        </pc:spChg>
        <pc:spChg chg="mod">
          <ac:chgData name="yusupha Juwara" userId="c5a21a6c2b32cf8e" providerId="LiveId" clId="{A8E48294-97BE-4D8D-B7EE-A8543105A5CF}" dt="2023-10-23T22:45:02.599" v="1582" actId="26606"/>
          <ac:spMkLst>
            <pc:docMk/>
            <pc:sldMk cId="2784612847" sldId="293"/>
            <ac:spMk id="6" creationId="{AE9E46E7-CCBE-CB9C-D921-ADD5C3FF3520}"/>
          </ac:spMkLst>
        </pc:spChg>
        <pc:spChg chg="add">
          <ac:chgData name="yusupha Juwara" userId="c5a21a6c2b32cf8e" providerId="LiveId" clId="{A8E48294-97BE-4D8D-B7EE-A8543105A5CF}" dt="2023-10-23T22:45:02.599" v="1582" actId="26606"/>
          <ac:spMkLst>
            <pc:docMk/>
            <pc:sldMk cId="2784612847" sldId="293"/>
            <ac:spMk id="12" creationId="{5C9B446A-6343-4E56-90BA-061E4DDF0FFB}"/>
          </ac:spMkLst>
        </pc:spChg>
        <pc:spChg chg="add">
          <ac:chgData name="yusupha Juwara" userId="c5a21a6c2b32cf8e" providerId="LiveId" clId="{A8E48294-97BE-4D8D-B7EE-A8543105A5CF}" dt="2023-10-23T22:45:02.599" v="1582" actId="26606"/>
          <ac:spMkLst>
            <pc:docMk/>
            <pc:sldMk cId="2784612847" sldId="293"/>
            <ac:spMk id="14" creationId="{3EC72A1B-03D3-499C-B4BF-AC68EEC22B10}"/>
          </ac:spMkLst>
        </pc:spChg>
        <pc:spChg chg="add">
          <ac:chgData name="yusupha Juwara" userId="c5a21a6c2b32cf8e" providerId="LiveId" clId="{A8E48294-97BE-4D8D-B7EE-A8543105A5CF}" dt="2023-10-23T22:45:02.599" v="1582" actId="26606"/>
          <ac:spMkLst>
            <pc:docMk/>
            <pc:sldMk cId="2784612847" sldId="293"/>
            <ac:spMk id="16" creationId="{216322C2-3CF0-4D33-BF90-3F384CF6D232}"/>
          </ac:spMkLst>
        </pc:spChg>
        <pc:spChg chg="add">
          <ac:chgData name="yusupha Juwara" userId="c5a21a6c2b32cf8e" providerId="LiveId" clId="{A8E48294-97BE-4D8D-B7EE-A8543105A5CF}" dt="2023-10-23T22:45:02.599" v="1582" actId="26606"/>
          <ac:spMkLst>
            <pc:docMk/>
            <pc:sldMk cId="2784612847" sldId="293"/>
            <ac:spMk id="18" creationId="{55D4142C-5077-457F-A6AD-3FECFDB39685}"/>
          </ac:spMkLst>
        </pc:spChg>
        <pc:spChg chg="add">
          <ac:chgData name="yusupha Juwara" userId="c5a21a6c2b32cf8e" providerId="LiveId" clId="{A8E48294-97BE-4D8D-B7EE-A8543105A5CF}" dt="2023-10-23T22:45:02.599" v="1582" actId="26606"/>
          <ac:spMkLst>
            <pc:docMk/>
            <pc:sldMk cId="2784612847" sldId="293"/>
            <ac:spMk id="20" creationId="{7A5F0580-5EE9-419F-96EE-B6529EF6E7D0}"/>
          </ac:spMkLst>
        </pc:spChg>
        <pc:picChg chg="add mod ord">
          <ac:chgData name="yusupha Juwara" userId="c5a21a6c2b32cf8e" providerId="LiveId" clId="{A8E48294-97BE-4D8D-B7EE-A8543105A5CF}" dt="2023-10-23T22:45:02.599" v="1582" actId="26606"/>
          <ac:picMkLst>
            <pc:docMk/>
            <pc:sldMk cId="2784612847" sldId="293"/>
            <ac:picMk id="7" creationId="{C3C38B94-240C-C4C1-A0A0-ED3D64BA3D65}"/>
          </ac:picMkLst>
        </pc:picChg>
      </pc:sldChg>
      <pc:sldChg chg="addSp delSp modSp new del mod setBg">
        <pc:chgData name="yusupha Juwara" userId="c5a21a6c2b32cf8e" providerId="LiveId" clId="{A8E48294-97BE-4D8D-B7EE-A8543105A5CF}" dt="2023-10-23T23:05:21.578" v="1644" actId="2696"/>
        <pc:sldMkLst>
          <pc:docMk/>
          <pc:sldMk cId="3709693744" sldId="293"/>
        </pc:sldMkLst>
        <pc:spChg chg="add del mod">
          <ac:chgData name="yusupha Juwara" userId="c5a21a6c2b32cf8e" providerId="LiveId" clId="{A8E48294-97BE-4D8D-B7EE-A8543105A5CF}" dt="2023-10-23T23:05:07.657" v="1643" actId="21"/>
          <ac:spMkLst>
            <pc:docMk/>
            <pc:sldMk cId="3709693744" sldId="293"/>
            <ac:spMk id="2" creationId="{351F0943-F65A-5ECB-F6ED-9A492919AB2D}"/>
          </ac:spMkLst>
        </pc:spChg>
        <pc:spChg chg="del">
          <ac:chgData name="yusupha Juwara" userId="c5a21a6c2b32cf8e" providerId="LiveId" clId="{A8E48294-97BE-4D8D-B7EE-A8543105A5CF}" dt="2023-10-23T23:03:47.294" v="1638"/>
          <ac:spMkLst>
            <pc:docMk/>
            <pc:sldMk cId="3709693744" sldId="293"/>
            <ac:spMk id="3" creationId="{08513D80-07B1-4A83-37EA-2254250743C9}"/>
          </ac:spMkLst>
        </pc:spChg>
        <pc:spChg chg="del mod ord">
          <ac:chgData name="yusupha Juwara" userId="c5a21a6c2b32cf8e" providerId="LiveId" clId="{A8E48294-97BE-4D8D-B7EE-A8543105A5CF}" dt="2023-10-23T23:04:31.824" v="1640" actId="21"/>
          <ac:spMkLst>
            <pc:docMk/>
            <pc:sldMk cId="3709693744" sldId="293"/>
            <ac:spMk id="4" creationId="{F78AB8B4-1231-EB10-73F1-9FCA65EDE2CD}"/>
          </ac:spMkLst>
        </pc:spChg>
        <pc:spChg chg="del mod">
          <ac:chgData name="yusupha Juwara" userId="c5a21a6c2b32cf8e" providerId="LiveId" clId="{A8E48294-97BE-4D8D-B7EE-A8543105A5CF}" dt="2023-10-23T23:04:31.824" v="1640" actId="21"/>
          <ac:spMkLst>
            <pc:docMk/>
            <pc:sldMk cId="3709693744" sldId="293"/>
            <ac:spMk id="5" creationId="{EA249EC6-97D4-1CC2-4271-4E5BFE5F353B}"/>
          </ac:spMkLst>
        </pc:spChg>
        <pc:spChg chg="del mod">
          <ac:chgData name="yusupha Juwara" userId="c5a21a6c2b32cf8e" providerId="LiveId" clId="{A8E48294-97BE-4D8D-B7EE-A8543105A5CF}" dt="2023-10-23T23:04:31.824" v="1640" actId="21"/>
          <ac:spMkLst>
            <pc:docMk/>
            <pc:sldMk cId="3709693744" sldId="293"/>
            <ac:spMk id="6" creationId="{DD3F316C-4B5A-2900-032A-0D1C14B11691}"/>
          </ac:spMkLst>
        </pc:spChg>
        <pc:spChg chg="add mod">
          <ac:chgData name="yusupha Juwara" userId="c5a21a6c2b32cf8e" providerId="LiveId" clId="{A8E48294-97BE-4D8D-B7EE-A8543105A5CF}" dt="2023-10-23T23:04:41.902" v="1641"/>
          <ac:spMkLst>
            <pc:docMk/>
            <pc:sldMk cId="3709693744" sldId="293"/>
            <ac:spMk id="7" creationId="{D3F145A2-7545-0C34-505E-65358EB0AE99}"/>
          </ac:spMkLst>
        </pc:spChg>
        <pc:spChg chg="add mod">
          <ac:chgData name="yusupha Juwara" userId="c5a21a6c2b32cf8e" providerId="LiveId" clId="{A8E48294-97BE-4D8D-B7EE-A8543105A5CF}" dt="2023-10-23T23:04:41.902" v="1641"/>
          <ac:spMkLst>
            <pc:docMk/>
            <pc:sldMk cId="3709693744" sldId="293"/>
            <ac:spMk id="8" creationId="{D1950DAF-8091-1738-2B28-087438149937}"/>
          </ac:spMkLst>
        </pc:spChg>
        <pc:spChg chg="add mod">
          <ac:chgData name="yusupha Juwara" userId="c5a21a6c2b32cf8e" providerId="LiveId" clId="{A8E48294-97BE-4D8D-B7EE-A8543105A5CF}" dt="2023-10-23T23:04:41.902" v="1641"/>
          <ac:spMkLst>
            <pc:docMk/>
            <pc:sldMk cId="3709693744" sldId="293"/>
            <ac:spMk id="9" creationId="{7BB02DD0-8203-24CB-FD1B-512650BDB5C0}"/>
          </ac:spMkLst>
        </pc:spChg>
        <pc:spChg chg="add del mod">
          <ac:chgData name="yusupha Juwara" userId="c5a21a6c2b32cf8e" providerId="LiveId" clId="{A8E48294-97BE-4D8D-B7EE-A8543105A5CF}" dt="2023-10-23T23:05:07.657" v="1643" actId="21"/>
          <ac:spMkLst>
            <pc:docMk/>
            <pc:sldMk cId="3709693744" sldId="293"/>
            <ac:spMk id="10" creationId="{A1E0B929-3C22-B4F9-7500-5E8CA9EBDFB2}"/>
          </ac:spMkLst>
        </pc:spChg>
        <pc:spChg chg="add">
          <ac:chgData name="yusupha Juwara" userId="c5a21a6c2b32cf8e" providerId="LiveId" clId="{A8E48294-97BE-4D8D-B7EE-A8543105A5CF}" dt="2023-10-23T23:04:20.827" v="1639" actId="26606"/>
          <ac:spMkLst>
            <pc:docMk/>
            <pc:sldMk cId="3709693744" sldId="293"/>
            <ac:spMk id="13319" creationId="{D4771268-CB57-404A-9271-370EB28F6090}"/>
          </ac:spMkLst>
        </pc:spChg>
        <pc:picChg chg="add mod ord">
          <ac:chgData name="yusupha Juwara" userId="c5a21a6c2b32cf8e" providerId="LiveId" clId="{A8E48294-97BE-4D8D-B7EE-A8543105A5CF}" dt="2023-10-23T23:04:20.827" v="1639" actId="26606"/>
          <ac:picMkLst>
            <pc:docMk/>
            <pc:sldMk cId="3709693744" sldId="293"/>
            <ac:picMk id="13314" creationId="{66A48D8F-2346-DA26-40D7-6A698D3905ED}"/>
          </ac:picMkLst>
        </pc:picChg>
      </pc:sldChg>
      <pc:sldChg chg="addSp delSp modSp new mod setBg">
        <pc:chgData name="yusupha Juwara" userId="c5a21a6c2b32cf8e" providerId="LiveId" clId="{A8E48294-97BE-4D8D-B7EE-A8543105A5CF}" dt="2023-10-26T07:32:11.832" v="3616" actId="20577"/>
        <pc:sldMkLst>
          <pc:docMk/>
          <pc:sldMk cId="2112491238" sldId="294"/>
        </pc:sldMkLst>
        <pc:spChg chg="del">
          <ac:chgData name="yusupha Juwara" userId="c5a21a6c2b32cf8e" providerId="LiveId" clId="{A8E48294-97BE-4D8D-B7EE-A8543105A5CF}" dt="2023-10-23T23:07:27.847" v="1653" actId="21"/>
          <ac:spMkLst>
            <pc:docMk/>
            <pc:sldMk cId="2112491238" sldId="294"/>
            <ac:spMk id="2" creationId="{4D815F4A-6206-3144-3F2B-E94C85DD7461}"/>
          </ac:spMkLst>
        </pc:spChg>
        <pc:spChg chg="del">
          <ac:chgData name="yusupha Juwara" userId="c5a21a6c2b32cf8e" providerId="LiveId" clId="{A8E48294-97BE-4D8D-B7EE-A8543105A5CF}" dt="2023-10-23T23:07:27.847" v="1653" actId="21"/>
          <ac:spMkLst>
            <pc:docMk/>
            <pc:sldMk cId="2112491238" sldId="294"/>
            <ac:spMk id="3" creationId="{C9614F5D-A61B-B596-C76C-C1B3E32E518C}"/>
          </ac:spMkLst>
        </pc:spChg>
        <pc:spChg chg="del">
          <ac:chgData name="yusupha Juwara" userId="c5a21a6c2b32cf8e" providerId="LiveId" clId="{A8E48294-97BE-4D8D-B7EE-A8543105A5CF}" dt="2023-10-23T23:07:27.847" v="1653" actId="21"/>
          <ac:spMkLst>
            <pc:docMk/>
            <pc:sldMk cId="2112491238" sldId="294"/>
            <ac:spMk id="4" creationId="{2702D6E8-4A46-39CC-1AF2-9BC99855EE30}"/>
          </ac:spMkLst>
        </pc:spChg>
        <pc:spChg chg="del mod ord">
          <ac:chgData name="yusupha Juwara" userId="c5a21a6c2b32cf8e" providerId="LiveId" clId="{A8E48294-97BE-4D8D-B7EE-A8543105A5CF}" dt="2023-10-23T23:08:45.401" v="1657" actId="21"/>
          <ac:spMkLst>
            <pc:docMk/>
            <pc:sldMk cId="2112491238" sldId="294"/>
            <ac:spMk id="5" creationId="{DF9A40FF-B76A-4E0A-F71F-5FA44B1FE7EB}"/>
          </ac:spMkLst>
        </pc:spChg>
        <pc:spChg chg="del mod">
          <ac:chgData name="yusupha Juwara" userId="c5a21a6c2b32cf8e" providerId="LiveId" clId="{A8E48294-97BE-4D8D-B7EE-A8543105A5CF}" dt="2023-10-23T23:08:45.401" v="1657" actId="21"/>
          <ac:spMkLst>
            <pc:docMk/>
            <pc:sldMk cId="2112491238" sldId="294"/>
            <ac:spMk id="6" creationId="{9C42B44E-88E8-47BD-D711-3DB7BD3A2280}"/>
          </ac:spMkLst>
        </pc:spChg>
        <pc:spChg chg="del mod">
          <ac:chgData name="yusupha Juwara" userId="c5a21a6c2b32cf8e" providerId="LiveId" clId="{A8E48294-97BE-4D8D-B7EE-A8543105A5CF}" dt="2023-10-23T23:08:45.401" v="1657" actId="21"/>
          <ac:spMkLst>
            <pc:docMk/>
            <pc:sldMk cId="2112491238" sldId="294"/>
            <ac:spMk id="7" creationId="{58FACC51-D3F1-B7E7-3C47-EE814517A8B9}"/>
          </ac:spMkLst>
        </pc:spChg>
        <pc:spChg chg="add mod">
          <ac:chgData name="yusupha Juwara" userId="c5a21a6c2b32cf8e" providerId="LiveId" clId="{A8E48294-97BE-4D8D-B7EE-A8543105A5CF}" dt="2023-10-23T23:08:54.544" v="1658"/>
          <ac:spMkLst>
            <pc:docMk/>
            <pc:sldMk cId="2112491238" sldId="294"/>
            <ac:spMk id="8" creationId="{496D350F-A276-BE42-A407-97CC2D2D0B75}"/>
          </ac:spMkLst>
        </pc:spChg>
        <pc:spChg chg="add mod">
          <ac:chgData name="yusupha Juwara" userId="c5a21a6c2b32cf8e" providerId="LiveId" clId="{A8E48294-97BE-4D8D-B7EE-A8543105A5CF}" dt="2023-10-23T23:08:54.544" v="1658"/>
          <ac:spMkLst>
            <pc:docMk/>
            <pc:sldMk cId="2112491238" sldId="294"/>
            <ac:spMk id="9" creationId="{73DF90E5-6042-4A5A-5642-90A23279C14F}"/>
          </ac:spMkLst>
        </pc:spChg>
        <pc:spChg chg="add mod">
          <ac:chgData name="yusupha Juwara" userId="c5a21a6c2b32cf8e" providerId="LiveId" clId="{A8E48294-97BE-4D8D-B7EE-A8543105A5CF}" dt="2023-10-26T07:32:11.832" v="3616" actId="20577"/>
          <ac:spMkLst>
            <pc:docMk/>
            <pc:sldMk cId="2112491238" sldId="294"/>
            <ac:spMk id="10" creationId="{41AA3E24-8A37-83B6-0CEB-00652911A2D4}"/>
          </ac:spMkLst>
        </pc:spChg>
        <pc:spChg chg="add">
          <ac:chgData name="yusupha Juwara" userId="c5a21a6c2b32cf8e" providerId="LiveId" clId="{A8E48294-97BE-4D8D-B7EE-A8543105A5CF}" dt="2023-10-23T23:08:01.050" v="1655" actId="26606"/>
          <ac:spMkLst>
            <pc:docMk/>
            <pc:sldMk cId="2112491238" sldId="294"/>
            <ac:spMk id="15367" creationId="{69D184B2-2226-4E31-BCCB-444330767440}"/>
          </ac:spMkLst>
        </pc:spChg>
        <pc:spChg chg="add">
          <ac:chgData name="yusupha Juwara" userId="c5a21a6c2b32cf8e" providerId="LiveId" clId="{A8E48294-97BE-4D8D-B7EE-A8543105A5CF}" dt="2023-10-23T23:08:01.050" v="1655" actId="26606"/>
          <ac:spMkLst>
            <pc:docMk/>
            <pc:sldMk cId="2112491238" sldId="294"/>
            <ac:spMk id="15369" creationId="{1AC4D4E3-486A-464A-8EC8-D44881097267}"/>
          </ac:spMkLst>
        </pc:spChg>
        <pc:spChg chg="add">
          <ac:chgData name="yusupha Juwara" userId="c5a21a6c2b32cf8e" providerId="LiveId" clId="{A8E48294-97BE-4D8D-B7EE-A8543105A5CF}" dt="2023-10-23T23:08:01.050" v="1655" actId="26606"/>
          <ac:spMkLst>
            <pc:docMk/>
            <pc:sldMk cId="2112491238" sldId="294"/>
            <ac:spMk id="15371" creationId="{864DE13E-58EB-4475-B79C-0D4FC651239B}"/>
          </ac:spMkLst>
        </pc:spChg>
        <pc:picChg chg="add mod ord">
          <ac:chgData name="yusupha Juwara" userId="c5a21a6c2b32cf8e" providerId="LiveId" clId="{A8E48294-97BE-4D8D-B7EE-A8543105A5CF}" dt="2023-10-23T23:08:07.827" v="1656" actId="1076"/>
          <ac:picMkLst>
            <pc:docMk/>
            <pc:sldMk cId="2112491238" sldId="294"/>
            <ac:picMk id="15362" creationId="{07B483CF-BC1D-44D7-69B2-ED888929590D}"/>
          </ac:picMkLst>
        </pc:picChg>
      </pc:sldChg>
      <pc:sldChg chg="addSp delSp modSp new mod setBg">
        <pc:chgData name="yusupha Juwara" userId="c5a21a6c2b32cf8e" providerId="LiveId" clId="{A8E48294-97BE-4D8D-B7EE-A8543105A5CF}" dt="2023-10-26T14:36:29.786" v="5618" actId="20577"/>
        <pc:sldMkLst>
          <pc:docMk/>
          <pc:sldMk cId="1422064920" sldId="295"/>
        </pc:sldMkLst>
        <pc:spChg chg="del">
          <ac:chgData name="yusupha Juwara" userId="c5a21a6c2b32cf8e" providerId="LiveId" clId="{A8E48294-97BE-4D8D-B7EE-A8543105A5CF}" dt="2023-10-23T23:09:29.137" v="1660" actId="21"/>
          <ac:spMkLst>
            <pc:docMk/>
            <pc:sldMk cId="1422064920" sldId="295"/>
            <ac:spMk id="2" creationId="{5A20C699-05CE-41CE-8982-2EBAB5CA703B}"/>
          </ac:spMkLst>
        </pc:spChg>
        <pc:spChg chg="add del mod">
          <ac:chgData name="yusupha Juwara" userId="c5a21a6c2b32cf8e" providerId="LiveId" clId="{A8E48294-97BE-4D8D-B7EE-A8543105A5CF}" dt="2023-10-25T20:21:05.206" v="3302"/>
          <ac:spMkLst>
            <pc:docMk/>
            <pc:sldMk cId="1422064920" sldId="295"/>
            <ac:spMk id="2" creationId="{DC60F559-9E3C-0C03-EA3E-2EBEB6228563}"/>
          </ac:spMkLst>
        </pc:spChg>
        <pc:spChg chg="add del mod">
          <ac:chgData name="yusupha Juwara" userId="c5a21a6c2b32cf8e" providerId="LiveId" clId="{A8E48294-97BE-4D8D-B7EE-A8543105A5CF}" dt="2023-10-25T20:21:05.206" v="3302"/>
          <ac:spMkLst>
            <pc:docMk/>
            <pc:sldMk cId="1422064920" sldId="295"/>
            <ac:spMk id="3" creationId="{0F322DAC-51F9-EE8A-9189-E51E826EAA03}"/>
          </ac:spMkLst>
        </pc:spChg>
        <pc:spChg chg="del">
          <ac:chgData name="yusupha Juwara" userId="c5a21a6c2b32cf8e" providerId="LiveId" clId="{A8E48294-97BE-4D8D-B7EE-A8543105A5CF}" dt="2023-10-23T23:09:29.137" v="1660" actId="21"/>
          <ac:spMkLst>
            <pc:docMk/>
            <pc:sldMk cId="1422064920" sldId="295"/>
            <ac:spMk id="3" creationId="{DF5CD803-B26C-ED13-5396-67E41F9BFAF7}"/>
          </ac:spMkLst>
        </pc:spChg>
        <pc:spChg chg="del mod ord">
          <ac:chgData name="yusupha Juwara" userId="c5a21a6c2b32cf8e" providerId="LiveId" clId="{A8E48294-97BE-4D8D-B7EE-A8543105A5CF}" dt="2023-10-23T23:12:54.365" v="1669" actId="21"/>
          <ac:spMkLst>
            <pc:docMk/>
            <pc:sldMk cId="1422064920" sldId="295"/>
            <ac:spMk id="4" creationId="{1CD9F806-482F-56DF-F10B-EAD11B7C0797}"/>
          </ac:spMkLst>
        </pc:spChg>
        <pc:spChg chg="add del mod">
          <ac:chgData name="yusupha Juwara" userId="c5a21a6c2b32cf8e" providerId="LiveId" clId="{A8E48294-97BE-4D8D-B7EE-A8543105A5CF}" dt="2023-10-25T20:21:05.206" v="3302"/>
          <ac:spMkLst>
            <pc:docMk/>
            <pc:sldMk cId="1422064920" sldId="295"/>
            <ac:spMk id="4" creationId="{DD3FFD18-AFF7-6306-0973-789E758C79D3}"/>
          </ac:spMkLst>
        </pc:spChg>
        <pc:spChg chg="del mod">
          <ac:chgData name="yusupha Juwara" userId="c5a21a6c2b32cf8e" providerId="LiveId" clId="{A8E48294-97BE-4D8D-B7EE-A8543105A5CF}" dt="2023-10-23T23:12:49.133" v="1668" actId="21"/>
          <ac:spMkLst>
            <pc:docMk/>
            <pc:sldMk cId="1422064920" sldId="295"/>
            <ac:spMk id="5" creationId="{A2BA64F3-1100-4E8B-4DF5-59E2C0C09070}"/>
          </ac:spMkLst>
        </pc:spChg>
        <pc:spChg chg="add del mod">
          <ac:chgData name="yusupha Juwara" userId="c5a21a6c2b32cf8e" providerId="LiveId" clId="{A8E48294-97BE-4D8D-B7EE-A8543105A5CF}" dt="2023-10-25T20:21:05.206" v="3302"/>
          <ac:spMkLst>
            <pc:docMk/>
            <pc:sldMk cId="1422064920" sldId="295"/>
            <ac:spMk id="5" creationId="{E74D9C9D-090D-6D87-800B-9C73DEB4720C}"/>
          </ac:spMkLst>
        </pc:spChg>
        <pc:spChg chg="del mod">
          <ac:chgData name="yusupha Juwara" userId="c5a21a6c2b32cf8e" providerId="LiveId" clId="{A8E48294-97BE-4D8D-B7EE-A8543105A5CF}" dt="2023-10-23T23:13:00.927" v="1672" actId="21"/>
          <ac:spMkLst>
            <pc:docMk/>
            <pc:sldMk cId="1422064920" sldId="295"/>
            <ac:spMk id="6" creationId="{7453C10F-1449-B186-8AF6-FDC632429274}"/>
          </ac:spMkLst>
        </pc:spChg>
        <pc:spChg chg="add del mod">
          <ac:chgData name="yusupha Juwara" userId="c5a21a6c2b32cf8e" providerId="LiveId" clId="{A8E48294-97BE-4D8D-B7EE-A8543105A5CF}" dt="2023-10-25T20:22:01.384" v="3320" actId="14100"/>
          <ac:spMkLst>
            <pc:docMk/>
            <pc:sldMk cId="1422064920" sldId="295"/>
            <ac:spMk id="7" creationId="{E7BBB6B4-D9E6-17C5-88A6-C2E9AB5E7B0C}"/>
          </ac:spMkLst>
        </pc:spChg>
        <pc:spChg chg="add del mod">
          <ac:chgData name="yusupha Juwara" userId="c5a21a6c2b32cf8e" providerId="LiveId" clId="{A8E48294-97BE-4D8D-B7EE-A8543105A5CF}" dt="2023-10-25T20:22:01.384" v="3320" actId="14100"/>
          <ac:spMkLst>
            <pc:docMk/>
            <pc:sldMk cId="1422064920" sldId="295"/>
            <ac:spMk id="8" creationId="{75BDC099-4D4F-5720-2C75-F26B2E144DD5}"/>
          </ac:spMkLst>
        </pc:spChg>
        <pc:spChg chg="add del mod">
          <ac:chgData name="yusupha Juwara" userId="c5a21a6c2b32cf8e" providerId="LiveId" clId="{A8E48294-97BE-4D8D-B7EE-A8543105A5CF}" dt="2023-10-26T14:36:29.786" v="5618" actId="20577"/>
          <ac:spMkLst>
            <pc:docMk/>
            <pc:sldMk cId="1422064920" sldId="295"/>
            <ac:spMk id="9" creationId="{9CEEAAC4-B98C-4A80-C087-979C41A9A97C}"/>
          </ac:spMkLst>
        </pc:spChg>
        <pc:spChg chg="add del mod">
          <ac:chgData name="yusupha Juwara" userId="c5a21a6c2b32cf8e" providerId="LiveId" clId="{A8E48294-97BE-4D8D-B7EE-A8543105A5CF}" dt="2023-10-25T20:21:05.206" v="3302"/>
          <ac:spMkLst>
            <pc:docMk/>
            <pc:sldMk cId="1422064920" sldId="295"/>
            <ac:spMk id="10" creationId="{F65DFFCD-B8FD-5D02-FEB2-5E754FC4552E}"/>
          </ac:spMkLst>
        </pc:spChg>
        <pc:spChg chg="add del mod">
          <ac:chgData name="yusupha Juwara" userId="c5a21a6c2b32cf8e" providerId="LiveId" clId="{A8E48294-97BE-4D8D-B7EE-A8543105A5CF}" dt="2023-10-25T20:21:05.206" v="3302"/>
          <ac:spMkLst>
            <pc:docMk/>
            <pc:sldMk cId="1422064920" sldId="295"/>
            <ac:spMk id="11" creationId="{39F28702-35D2-C777-ADBF-47F5ECD4C912}"/>
          </ac:spMkLst>
        </pc:spChg>
        <pc:spChg chg="add del mod">
          <ac:chgData name="yusupha Juwara" userId="c5a21a6c2b32cf8e" providerId="LiveId" clId="{A8E48294-97BE-4D8D-B7EE-A8543105A5CF}" dt="2023-10-25T20:21:54.715" v="3318"/>
          <ac:spMkLst>
            <pc:docMk/>
            <pc:sldMk cId="1422064920" sldId="295"/>
            <ac:spMk id="12" creationId="{EFD261E5-C97C-A21A-1EC7-0EEAA8DB9A95}"/>
          </ac:spMkLst>
        </pc:spChg>
        <pc:spChg chg="add del mod">
          <ac:chgData name="yusupha Juwara" userId="c5a21a6c2b32cf8e" providerId="LiveId" clId="{A8E48294-97BE-4D8D-B7EE-A8543105A5CF}" dt="2023-10-25T20:21:54.715" v="3318"/>
          <ac:spMkLst>
            <pc:docMk/>
            <pc:sldMk cId="1422064920" sldId="295"/>
            <ac:spMk id="13" creationId="{26376435-7DED-CD43-8619-F184221CA52E}"/>
          </ac:spMkLst>
        </pc:spChg>
        <pc:spChg chg="add del mod">
          <ac:chgData name="yusupha Juwara" userId="c5a21a6c2b32cf8e" providerId="LiveId" clId="{A8E48294-97BE-4D8D-B7EE-A8543105A5CF}" dt="2023-10-25T20:21:54.715" v="3318"/>
          <ac:spMkLst>
            <pc:docMk/>
            <pc:sldMk cId="1422064920" sldId="295"/>
            <ac:spMk id="14" creationId="{387623F3-63A5-ADC7-1DE3-44D3B53B0097}"/>
          </ac:spMkLst>
        </pc:spChg>
        <pc:spChg chg="add del mod">
          <ac:chgData name="yusupha Juwara" userId="c5a21a6c2b32cf8e" providerId="LiveId" clId="{A8E48294-97BE-4D8D-B7EE-A8543105A5CF}" dt="2023-10-25T20:21:54.715" v="3318"/>
          <ac:spMkLst>
            <pc:docMk/>
            <pc:sldMk cId="1422064920" sldId="295"/>
            <ac:spMk id="15" creationId="{08DD675E-B0A0-CBB5-1C63-5AC26577E933}"/>
          </ac:spMkLst>
        </pc:spChg>
        <pc:spChg chg="add del mod">
          <ac:chgData name="yusupha Juwara" userId="c5a21a6c2b32cf8e" providerId="LiveId" clId="{A8E48294-97BE-4D8D-B7EE-A8543105A5CF}" dt="2023-10-25T20:21:54.715" v="3318"/>
          <ac:spMkLst>
            <pc:docMk/>
            <pc:sldMk cId="1422064920" sldId="295"/>
            <ac:spMk id="17" creationId="{1DAD059D-EF42-28FE-C0C9-6A15CC1E7B9D}"/>
          </ac:spMkLst>
        </pc:spChg>
        <pc:spChg chg="add del mod">
          <ac:chgData name="yusupha Juwara" userId="c5a21a6c2b32cf8e" providerId="LiveId" clId="{A8E48294-97BE-4D8D-B7EE-A8543105A5CF}" dt="2023-10-25T20:21:54.715" v="3318"/>
          <ac:spMkLst>
            <pc:docMk/>
            <pc:sldMk cId="1422064920" sldId="295"/>
            <ac:spMk id="18" creationId="{2A38F163-9A15-BE5D-C379-76B2C2C4F41C}"/>
          </ac:spMkLst>
        </pc:spChg>
        <pc:spChg chg="add del">
          <ac:chgData name="yusupha Juwara" userId="c5a21a6c2b32cf8e" providerId="LiveId" clId="{A8E48294-97BE-4D8D-B7EE-A8543105A5CF}" dt="2023-10-23T23:12:25.872" v="1664" actId="26606"/>
          <ac:spMkLst>
            <pc:docMk/>
            <pc:sldMk cId="1422064920" sldId="295"/>
            <ac:spMk id="16391" creationId="{69D184B2-2226-4E31-BCCB-444330767440}"/>
          </ac:spMkLst>
        </pc:spChg>
        <pc:spChg chg="add del">
          <ac:chgData name="yusupha Juwara" userId="c5a21a6c2b32cf8e" providerId="LiveId" clId="{A8E48294-97BE-4D8D-B7EE-A8543105A5CF}" dt="2023-10-23T23:12:25.872" v="1664" actId="26606"/>
          <ac:spMkLst>
            <pc:docMk/>
            <pc:sldMk cId="1422064920" sldId="295"/>
            <ac:spMk id="16393" creationId="{1AC4D4E3-486A-464A-8EC8-D44881097267}"/>
          </ac:spMkLst>
        </pc:spChg>
        <pc:spChg chg="add del">
          <ac:chgData name="yusupha Juwara" userId="c5a21a6c2b32cf8e" providerId="LiveId" clId="{A8E48294-97BE-4D8D-B7EE-A8543105A5CF}" dt="2023-10-23T23:12:25.872" v="1664" actId="26606"/>
          <ac:spMkLst>
            <pc:docMk/>
            <pc:sldMk cId="1422064920" sldId="295"/>
            <ac:spMk id="16395" creationId="{864DE13E-58EB-4475-B79C-0D4FC651239B}"/>
          </ac:spMkLst>
        </pc:spChg>
        <pc:spChg chg="add del mod">
          <ac:chgData name="yusupha Juwara" userId="c5a21a6c2b32cf8e" providerId="LiveId" clId="{A8E48294-97BE-4D8D-B7EE-A8543105A5CF}" dt="2023-10-25T20:21:54.996" v="3319" actId="478"/>
          <ac:spMkLst>
            <pc:docMk/>
            <pc:sldMk cId="1422064920" sldId="295"/>
            <ac:spMk id="16400" creationId="{8DAAB828-02C8-4111-AC14-FF5ACEDDFE37}"/>
          </ac:spMkLst>
        </pc:spChg>
        <pc:grpChg chg="add del mod">
          <ac:chgData name="yusupha Juwara" userId="c5a21a6c2b32cf8e" providerId="LiveId" clId="{A8E48294-97BE-4D8D-B7EE-A8543105A5CF}" dt="2023-10-25T20:21:54.996" v="3319" actId="478"/>
          <ac:grpSpMkLst>
            <pc:docMk/>
            <pc:sldMk cId="1422064920" sldId="295"/>
            <ac:grpSpMk id="16402" creationId="{C32D4553-E775-4F16-9A6F-FED8D166A5B7}"/>
          </ac:grpSpMkLst>
        </pc:grpChg>
        <pc:picChg chg="add del mod">
          <ac:chgData name="yusupha Juwara" userId="c5a21a6c2b32cf8e" providerId="LiveId" clId="{A8E48294-97BE-4D8D-B7EE-A8543105A5CF}" dt="2023-10-25T20:21:05.206" v="3302"/>
          <ac:picMkLst>
            <pc:docMk/>
            <pc:sldMk cId="1422064920" sldId="295"/>
            <ac:picMk id="6" creationId="{7F9DBEC1-6FC7-4677-7F3C-03487B3A7398}"/>
          </ac:picMkLst>
        </pc:picChg>
        <pc:picChg chg="add del mod">
          <ac:chgData name="yusupha Juwara" userId="c5a21a6c2b32cf8e" providerId="LiveId" clId="{A8E48294-97BE-4D8D-B7EE-A8543105A5CF}" dt="2023-10-25T20:21:54.715" v="3318"/>
          <ac:picMkLst>
            <pc:docMk/>
            <pc:sldMk cId="1422064920" sldId="295"/>
            <ac:picMk id="16" creationId="{51C9F9DF-4990-6A43-9FEB-138383D54BB8}"/>
          </ac:picMkLst>
        </pc:picChg>
        <pc:picChg chg="add del mod ord">
          <ac:chgData name="yusupha Juwara" userId="c5a21a6c2b32cf8e" providerId="LiveId" clId="{A8E48294-97BE-4D8D-B7EE-A8543105A5CF}" dt="2023-10-25T20:22:01.384" v="3320" actId="14100"/>
          <ac:picMkLst>
            <pc:docMk/>
            <pc:sldMk cId="1422064920" sldId="295"/>
            <ac:picMk id="16386" creationId="{0C999AF5-9DED-8334-A0A6-CD3106C0CEB8}"/>
          </ac:picMkLst>
        </pc:picChg>
      </pc:sldChg>
      <pc:sldChg chg="addSp delSp modSp new del mod setBg">
        <pc:chgData name="yusupha Juwara" userId="c5a21a6c2b32cf8e" providerId="LiveId" clId="{A8E48294-97BE-4D8D-B7EE-A8543105A5CF}" dt="2023-10-25T19:58:03.649" v="3158" actId="2696"/>
        <pc:sldMkLst>
          <pc:docMk/>
          <pc:sldMk cId="3935590322" sldId="296"/>
        </pc:sldMkLst>
        <pc:spChg chg="add mod">
          <ac:chgData name="yusupha Juwara" userId="c5a21a6c2b32cf8e" providerId="LiveId" clId="{A8E48294-97BE-4D8D-B7EE-A8543105A5CF}" dt="2023-10-24T11:48:51.689" v="2861" actId="255"/>
          <ac:spMkLst>
            <pc:docMk/>
            <pc:sldMk cId="3935590322" sldId="296"/>
            <ac:spMk id="2" creationId="{1B692C13-3DB4-3248-6A47-91DD2D947BBD}"/>
          </ac:spMkLst>
        </pc:spChg>
        <pc:spChg chg="del mod">
          <ac:chgData name="yusupha Juwara" userId="c5a21a6c2b32cf8e" providerId="LiveId" clId="{A8E48294-97BE-4D8D-B7EE-A8543105A5CF}" dt="2023-10-23T23:16:16.316" v="1681" actId="21"/>
          <ac:spMkLst>
            <pc:docMk/>
            <pc:sldMk cId="3935590322" sldId="296"/>
            <ac:spMk id="2" creationId="{556DE515-B756-AE52-95B5-74E5A6DD98F0}"/>
          </ac:spMkLst>
        </pc:spChg>
        <pc:spChg chg="del mod">
          <ac:chgData name="yusupha Juwara" userId="c5a21a6c2b32cf8e" providerId="LiveId" clId="{A8E48294-97BE-4D8D-B7EE-A8543105A5CF}" dt="2023-10-23T23:16:11.799" v="1680" actId="21"/>
          <ac:spMkLst>
            <pc:docMk/>
            <pc:sldMk cId="3935590322" sldId="296"/>
            <ac:spMk id="3" creationId="{2E04B599-DD2A-36EF-6735-CFDB96124C6B}"/>
          </ac:spMkLst>
        </pc:spChg>
        <pc:spChg chg="del mod">
          <ac:chgData name="yusupha Juwara" userId="c5a21a6c2b32cf8e" providerId="LiveId" clId="{A8E48294-97BE-4D8D-B7EE-A8543105A5CF}" dt="2023-10-23T23:17:12.446" v="1686" actId="21"/>
          <ac:spMkLst>
            <pc:docMk/>
            <pc:sldMk cId="3935590322" sldId="296"/>
            <ac:spMk id="4" creationId="{EF0F4376-4EAC-FF1D-8B9F-477913876B56}"/>
          </ac:spMkLst>
        </pc:spChg>
        <pc:spChg chg="del mod">
          <ac:chgData name="yusupha Juwara" userId="c5a21a6c2b32cf8e" providerId="LiveId" clId="{A8E48294-97BE-4D8D-B7EE-A8543105A5CF}" dt="2023-10-23T23:17:12.446" v="1686" actId="21"/>
          <ac:spMkLst>
            <pc:docMk/>
            <pc:sldMk cId="3935590322" sldId="296"/>
            <ac:spMk id="5" creationId="{4853BAAC-8CE3-0C12-4EBE-D89BFF5D57A8}"/>
          </ac:spMkLst>
        </pc:spChg>
        <pc:spChg chg="del mod">
          <ac:chgData name="yusupha Juwara" userId="c5a21a6c2b32cf8e" providerId="LiveId" clId="{A8E48294-97BE-4D8D-B7EE-A8543105A5CF}" dt="2023-10-23T23:17:12.446" v="1686" actId="21"/>
          <ac:spMkLst>
            <pc:docMk/>
            <pc:sldMk cId="3935590322" sldId="296"/>
            <ac:spMk id="6" creationId="{0A97E843-21C1-A779-318F-D3CAD2E4FB92}"/>
          </ac:spMkLst>
        </pc:spChg>
        <pc:spChg chg="add mod">
          <ac:chgData name="yusupha Juwara" userId="c5a21a6c2b32cf8e" providerId="LiveId" clId="{A8E48294-97BE-4D8D-B7EE-A8543105A5CF}" dt="2023-10-23T23:17:19.615" v="1687"/>
          <ac:spMkLst>
            <pc:docMk/>
            <pc:sldMk cId="3935590322" sldId="296"/>
            <ac:spMk id="8" creationId="{A20C449A-E4D1-F55B-A6D9-4D2FA43FE571}"/>
          </ac:spMkLst>
        </pc:spChg>
        <pc:spChg chg="add mod">
          <ac:chgData name="yusupha Juwara" userId="c5a21a6c2b32cf8e" providerId="LiveId" clId="{A8E48294-97BE-4D8D-B7EE-A8543105A5CF}" dt="2023-10-23T23:17:19.615" v="1687"/>
          <ac:spMkLst>
            <pc:docMk/>
            <pc:sldMk cId="3935590322" sldId="296"/>
            <ac:spMk id="9" creationId="{288025E7-CEBB-365F-1856-F21EFEC04020}"/>
          </ac:spMkLst>
        </pc:spChg>
        <pc:spChg chg="add mod">
          <ac:chgData name="yusupha Juwara" userId="c5a21a6c2b32cf8e" providerId="LiveId" clId="{A8E48294-97BE-4D8D-B7EE-A8543105A5CF}" dt="2023-10-23T23:17:19.615" v="1687"/>
          <ac:spMkLst>
            <pc:docMk/>
            <pc:sldMk cId="3935590322" sldId="296"/>
            <ac:spMk id="10" creationId="{8BE53A08-2D94-996F-D38F-440685D3CD61}"/>
          </ac:spMkLst>
        </pc:spChg>
        <pc:picChg chg="add mod ord">
          <ac:chgData name="yusupha Juwara" userId="c5a21a6c2b32cf8e" providerId="LiveId" clId="{A8E48294-97BE-4D8D-B7EE-A8543105A5CF}" dt="2023-10-23T23:17:05.625" v="1685" actId="26606"/>
          <ac:picMkLst>
            <pc:docMk/>
            <pc:sldMk cId="3935590322" sldId="296"/>
            <ac:picMk id="7" creationId="{A9DF4019-2A56-E80D-D599-5A05BD6D952C}"/>
          </ac:picMkLst>
        </pc:picChg>
        <pc:picChg chg="add del mod">
          <ac:chgData name="yusupha Juwara" userId="c5a21a6c2b32cf8e" providerId="LiveId" clId="{A8E48294-97BE-4D8D-B7EE-A8543105A5CF}" dt="2023-10-23T23:16:18.371" v="1683" actId="21"/>
          <ac:picMkLst>
            <pc:docMk/>
            <pc:sldMk cId="3935590322" sldId="296"/>
            <ac:picMk id="17410" creationId="{C546C435-2150-33BC-C1B1-73A4B04F8C91}"/>
          </ac:picMkLst>
        </pc:picChg>
        <pc:cxnChg chg="add">
          <ac:chgData name="yusupha Juwara" userId="c5a21a6c2b32cf8e" providerId="LiveId" clId="{A8E48294-97BE-4D8D-B7EE-A8543105A5CF}" dt="2023-10-23T23:17:05.625" v="1685" actId="26606"/>
          <ac:cxnSpMkLst>
            <pc:docMk/>
            <pc:sldMk cId="3935590322" sldId="296"/>
            <ac:cxnSpMk id="12" creationId="{22F6364A-B358-4BEE-B158-0734D2C938D4}"/>
          </ac:cxnSpMkLst>
        </pc:cxnChg>
      </pc:sldChg>
      <pc:sldChg chg="addSp delSp modSp new del mod setBg">
        <pc:chgData name="yusupha Juwara" userId="c5a21a6c2b32cf8e" providerId="LiveId" clId="{A8E48294-97BE-4D8D-B7EE-A8543105A5CF}" dt="2023-10-23T23:27:46.981" v="1825" actId="2696"/>
        <pc:sldMkLst>
          <pc:docMk/>
          <pc:sldMk cId="3429576003" sldId="297"/>
        </pc:sldMkLst>
        <pc:spChg chg="mod">
          <ac:chgData name="yusupha Juwara" userId="c5a21a6c2b32cf8e" providerId="LiveId" clId="{A8E48294-97BE-4D8D-B7EE-A8543105A5CF}" dt="2023-10-23T23:27:07.087" v="1819" actId="26606"/>
          <ac:spMkLst>
            <pc:docMk/>
            <pc:sldMk cId="3429576003" sldId="297"/>
            <ac:spMk id="2" creationId="{ED96D488-D186-3E72-5FB3-7E1E98378841}"/>
          </ac:spMkLst>
        </pc:spChg>
        <pc:spChg chg="del">
          <ac:chgData name="yusupha Juwara" userId="c5a21a6c2b32cf8e" providerId="LiveId" clId="{A8E48294-97BE-4D8D-B7EE-A8543105A5CF}" dt="2023-10-23T23:26:21.207" v="1818"/>
          <ac:spMkLst>
            <pc:docMk/>
            <pc:sldMk cId="3429576003" sldId="297"/>
            <ac:spMk id="3" creationId="{04E7674D-E141-E6DE-811E-6001360F5E19}"/>
          </ac:spMkLst>
        </pc:spChg>
        <pc:spChg chg="del mod">
          <ac:chgData name="yusupha Juwara" userId="c5a21a6c2b32cf8e" providerId="LiveId" clId="{A8E48294-97BE-4D8D-B7EE-A8543105A5CF}" dt="2023-10-23T23:27:14.425" v="1820" actId="21"/>
          <ac:spMkLst>
            <pc:docMk/>
            <pc:sldMk cId="3429576003" sldId="297"/>
            <ac:spMk id="4" creationId="{4ECFF7C8-AAFD-C199-81E4-4A14F2F54AD6}"/>
          </ac:spMkLst>
        </pc:spChg>
        <pc:spChg chg="del mod">
          <ac:chgData name="yusupha Juwara" userId="c5a21a6c2b32cf8e" providerId="LiveId" clId="{A8E48294-97BE-4D8D-B7EE-A8543105A5CF}" dt="2023-10-23T23:27:14.425" v="1820" actId="21"/>
          <ac:spMkLst>
            <pc:docMk/>
            <pc:sldMk cId="3429576003" sldId="297"/>
            <ac:spMk id="5" creationId="{7C95F955-FFEF-885F-F1E7-BE2B87FC9743}"/>
          </ac:spMkLst>
        </pc:spChg>
        <pc:spChg chg="del mod">
          <ac:chgData name="yusupha Juwara" userId="c5a21a6c2b32cf8e" providerId="LiveId" clId="{A8E48294-97BE-4D8D-B7EE-A8543105A5CF}" dt="2023-10-23T23:27:14.425" v="1820" actId="21"/>
          <ac:spMkLst>
            <pc:docMk/>
            <pc:sldMk cId="3429576003" sldId="297"/>
            <ac:spMk id="6" creationId="{62814522-FB11-5063-8AE8-50F30C5C38C8}"/>
          </ac:spMkLst>
        </pc:spChg>
        <pc:spChg chg="add">
          <ac:chgData name="yusupha Juwara" userId="c5a21a6c2b32cf8e" providerId="LiveId" clId="{A8E48294-97BE-4D8D-B7EE-A8543105A5CF}" dt="2023-10-23T23:27:07.087" v="1819" actId="26606"/>
          <ac:spMkLst>
            <pc:docMk/>
            <pc:sldMk cId="3429576003" sldId="297"/>
            <ac:spMk id="18439" creationId="{F0DCC097-1DB8-4B6D-85D0-6FBA0E1CA4BA}"/>
          </ac:spMkLst>
        </pc:spChg>
        <pc:spChg chg="add">
          <ac:chgData name="yusupha Juwara" userId="c5a21a6c2b32cf8e" providerId="LiveId" clId="{A8E48294-97BE-4D8D-B7EE-A8543105A5CF}" dt="2023-10-23T23:27:07.087" v="1819" actId="26606"/>
          <ac:spMkLst>
            <pc:docMk/>
            <pc:sldMk cId="3429576003" sldId="297"/>
            <ac:spMk id="18441" creationId="{E0B58608-23C8-4441-994D-C6823EEE1DB7}"/>
          </ac:spMkLst>
        </pc:spChg>
        <pc:picChg chg="add mod ord">
          <ac:chgData name="yusupha Juwara" userId="c5a21a6c2b32cf8e" providerId="LiveId" clId="{A8E48294-97BE-4D8D-B7EE-A8543105A5CF}" dt="2023-10-23T23:27:07.087" v="1819" actId="26606"/>
          <ac:picMkLst>
            <pc:docMk/>
            <pc:sldMk cId="3429576003" sldId="297"/>
            <ac:picMk id="18434" creationId="{14EA87D9-9E39-6B0A-5DA4-1AA26F2954C1}"/>
          </ac:picMkLst>
        </pc:picChg>
      </pc:sldChg>
      <pc:sldChg chg="addSp delSp modSp new del mod">
        <pc:chgData name="yusupha Juwara" userId="c5a21a6c2b32cf8e" providerId="LiveId" clId="{A8E48294-97BE-4D8D-B7EE-A8543105A5CF}" dt="2023-10-25T19:58:18.256" v="3160" actId="2696"/>
        <pc:sldMkLst>
          <pc:docMk/>
          <pc:sldMk cId="1980604297" sldId="298"/>
        </pc:sldMkLst>
        <pc:spChg chg="del">
          <ac:chgData name="yusupha Juwara" userId="c5a21a6c2b32cf8e" providerId="LiveId" clId="{A8E48294-97BE-4D8D-B7EE-A8543105A5CF}" dt="2023-10-23T23:27:27.744" v="1822" actId="21"/>
          <ac:spMkLst>
            <pc:docMk/>
            <pc:sldMk cId="1980604297" sldId="298"/>
            <ac:spMk id="2" creationId="{DA2B7807-8EDB-1275-5E6B-15D9A04E135C}"/>
          </ac:spMkLst>
        </pc:spChg>
        <pc:spChg chg="del">
          <ac:chgData name="yusupha Juwara" userId="c5a21a6c2b32cf8e" providerId="LiveId" clId="{A8E48294-97BE-4D8D-B7EE-A8543105A5CF}" dt="2023-10-23T23:27:27.744" v="1822" actId="21"/>
          <ac:spMkLst>
            <pc:docMk/>
            <pc:sldMk cId="1980604297" sldId="298"/>
            <ac:spMk id="3" creationId="{2DC52AC0-9108-398C-A225-44124E386AA4}"/>
          </ac:spMkLst>
        </pc:spChg>
        <pc:spChg chg="add mod">
          <ac:chgData name="yusupha Juwara" userId="c5a21a6c2b32cf8e" providerId="LiveId" clId="{A8E48294-97BE-4D8D-B7EE-A8543105A5CF}" dt="2023-10-23T23:27:39.911" v="1824" actId="14100"/>
          <ac:spMkLst>
            <pc:docMk/>
            <pc:sldMk cId="1980604297" sldId="298"/>
            <ac:spMk id="7" creationId="{88651F8A-E216-14D5-5EE6-75B300EC46BA}"/>
          </ac:spMkLst>
        </pc:spChg>
        <pc:spChg chg="add mod">
          <ac:chgData name="yusupha Juwara" userId="c5a21a6c2b32cf8e" providerId="LiveId" clId="{A8E48294-97BE-4D8D-B7EE-A8543105A5CF}" dt="2023-10-23T23:27:39.911" v="1824" actId="14100"/>
          <ac:spMkLst>
            <pc:docMk/>
            <pc:sldMk cId="1980604297" sldId="298"/>
            <ac:spMk id="8" creationId="{DB593F01-1315-7D38-CDE9-5EE8B38BF546}"/>
          </ac:spMkLst>
        </pc:spChg>
        <pc:spChg chg="add mod">
          <ac:chgData name="yusupha Juwara" userId="c5a21a6c2b32cf8e" providerId="LiveId" clId="{A8E48294-97BE-4D8D-B7EE-A8543105A5CF}" dt="2023-10-24T11:49:11.442" v="2875" actId="20577"/>
          <ac:spMkLst>
            <pc:docMk/>
            <pc:sldMk cId="1980604297" sldId="298"/>
            <ac:spMk id="9" creationId="{069196C4-F9F7-D819-E654-E5E45B9B8C32}"/>
          </ac:spMkLst>
        </pc:spChg>
        <pc:picChg chg="add mod">
          <ac:chgData name="yusupha Juwara" userId="c5a21a6c2b32cf8e" providerId="LiveId" clId="{A8E48294-97BE-4D8D-B7EE-A8543105A5CF}" dt="2023-10-23T23:27:39.911" v="1824" actId="14100"/>
          <ac:picMkLst>
            <pc:docMk/>
            <pc:sldMk cId="1980604297" sldId="298"/>
            <ac:picMk id="10" creationId="{64E53FE6-ED02-AAA6-91E7-0BD0FECC1548}"/>
          </ac:picMkLst>
        </pc:picChg>
      </pc:sldChg>
      <pc:sldChg chg="addSp delSp modSp new del mod setBg">
        <pc:chgData name="yusupha Juwara" userId="c5a21a6c2b32cf8e" providerId="LiveId" clId="{A8E48294-97BE-4D8D-B7EE-A8543105A5CF}" dt="2023-10-24T07:38:22.211" v="2539" actId="2696"/>
        <pc:sldMkLst>
          <pc:docMk/>
          <pc:sldMk cId="1899314191" sldId="299"/>
        </pc:sldMkLst>
        <pc:spChg chg="mod">
          <ac:chgData name="yusupha Juwara" userId="c5a21a6c2b32cf8e" providerId="LiveId" clId="{A8E48294-97BE-4D8D-B7EE-A8543105A5CF}" dt="2023-10-24T07:02:29.778" v="2361" actId="26606"/>
          <ac:spMkLst>
            <pc:docMk/>
            <pc:sldMk cId="1899314191" sldId="299"/>
            <ac:spMk id="2" creationId="{39CB9249-D0BB-DD14-7ACE-D3A984572475}"/>
          </ac:spMkLst>
        </pc:spChg>
        <pc:spChg chg="del">
          <ac:chgData name="yusupha Juwara" userId="c5a21a6c2b32cf8e" providerId="LiveId" clId="{A8E48294-97BE-4D8D-B7EE-A8543105A5CF}" dt="2023-10-24T07:00:55.908" v="2340"/>
          <ac:spMkLst>
            <pc:docMk/>
            <pc:sldMk cId="1899314191" sldId="299"/>
            <ac:spMk id="3" creationId="{56358CD3-09AD-EB9F-F01E-75461180B5E7}"/>
          </ac:spMkLst>
        </pc:spChg>
        <pc:spChg chg="del mod">
          <ac:chgData name="yusupha Juwara" userId="c5a21a6c2b32cf8e" providerId="LiveId" clId="{A8E48294-97BE-4D8D-B7EE-A8543105A5CF}" dt="2023-10-24T07:04:27.137" v="2383" actId="21"/>
          <ac:spMkLst>
            <pc:docMk/>
            <pc:sldMk cId="1899314191" sldId="299"/>
            <ac:spMk id="4" creationId="{AD134D9B-631A-2303-418D-7E760659F080}"/>
          </ac:spMkLst>
        </pc:spChg>
        <pc:spChg chg="del mod">
          <ac:chgData name="yusupha Juwara" userId="c5a21a6c2b32cf8e" providerId="LiveId" clId="{A8E48294-97BE-4D8D-B7EE-A8543105A5CF}" dt="2023-10-24T07:04:23.967" v="2381" actId="21"/>
          <ac:spMkLst>
            <pc:docMk/>
            <pc:sldMk cId="1899314191" sldId="299"/>
            <ac:spMk id="5" creationId="{5798058D-A7C6-9D6A-F2BB-74381114B10F}"/>
          </ac:spMkLst>
        </pc:spChg>
        <pc:spChg chg="del mod">
          <ac:chgData name="yusupha Juwara" userId="c5a21a6c2b32cf8e" providerId="LiveId" clId="{A8E48294-97BE-4D8D-B7EE-A8543105A5CF}" dt="2023-10-24T07:04:21.417" v="2380" actId="21"/>
          <ac:spMkLst>
            <pc:docMk/>
            <pc:sldMk cId="1899314191" sldId="299"/>
            <ac:spMk id="6" creationId="{F11CB78F-F535-C7DD-4E5C-0412AE1DE79C}"/>
          </ac:spMkLst>
        </pc:spChg>
        <pc:spChg chg="add">
          <ac:chgData name="yusupha Juwara" userId="c5a21a6c2b32cf8e" providerId="LiveId" clId="{A8E48294-97BE-4D8D-B7EE-A8543105A5CF}" dt="2023-10-24T07:02:29.778" v="2361" actId="26606"/>
          <ac:spMkLst>
            <pc:docMk/>
            <pc:sldMk cId="1899314191" sldId="299"/>
            <ac:spMk id="19463" creationId="{BEE73255-8084-4DF9-BB0B-15EAC92E2CB9}"/>
          </ac:spMkLst>
        </pc:spChg>
        <pc:spChg chg="add">
          <ac:chgData name="yusupha Juwara" userId="c5a21a6c2b32cf8e" providerId="LiveId" clId="{A8E48294-97BE-4D8D-B7EE-A8543105A5CF}" dt="2023-10-24T07:02:29.778" v="2361" actId="26606"/>
          <ac:spMkLst>
            <pc:docMk/>
            <pc:sldMk cId="1899314191" sldId="299"/>
            <ac:spMk id="19465" creationId="{67048353-8981-459A-9BC6-9711CE462E06}"/>
          </ac:spMkLst>
        </pc:spChg>
        <pc:picChg chg="add mod ord">
          <ac:chgData name="yusupha Juwara" userId="c5a21a6c2b32cf8e" providerId="LiveId" clId="{A8E48294-97BE-4D8D-B7EE-A8543105A5CF}" dt="2023-10-24T07:02:29.778" v="2361" actId="26606"/>
          <ac:picMkLst>
            <pc:docMk/>
            <pc:sldMk cId="1899314191" sldId="299"/>
            <ac:picMk id="19458" creationId="{D12A484D-404E-03C5-44C0-8D3330A81E34}"/>
          </ac:picMkLst>
        </pc:picChg>
      </pc:sldChg>
      <pc:sldChg chg="addSp delSp modSp new mod setBg">
        <pc:chgData name="yusupha Juwara" userId="c5a21a6c2b32cf8e" providerId="LiveId" clId="{A8E48294-97BE-4D8D-B7EE-A8543105A5CF}" dt="2023-10-26T14:34:49.597" v="5560" actId="20577"/>
        <pc:sldMkLst>
          <pc:docMk/>
          <pc:sldMk cId="48871540" sldId="300"/>
        </pc:sldMkLst>
        <pc:spChg chg="del">
          <ac:chgData name="yusupha Juwara" userId="c5a21a6c2b32cf8e" providerId="LiveId" clId="{A8E48294-97BE-4D8D-B7EE-A8543105A5CF}" dt="2023-10-24T07:02:55.538" v="2363" actId="21"/>
          <ac:spMkLst>
            <pc:docMk/>
            <pc:sldMk cId="48871540" sldId="300"/>
            <ac:spMk id="2" creationId="{CD66BCA6-B3CB-859D-71C0-F92680C0294F}"/>
          </ac:spMkLst>
        </pc:spChg>
        <pc:spChg chg="del">
          <ac:chgData name="yusupha Juwara" userId="c5a21a6c2b32cf8e" providerId="LiveId" clId="{A8E48294-97BE-4D8D-B7EE-A8543105A5CF}" dt="2023-10-24T07:02:55.538" v="2363" actId="21"/>
          <ac:spMkLst>
            <pc:docMk/>
            <pc:sldMk cId="48871540" sldId="300"/>
            <ac:spMk id="3" creationId="{3366F1E0-07AA-F849-AC20-E4E8F0346A06}"/>
          </ac:spMkLst>
        </pc:spChg>
        <pc:spChg chg="del mod">
          <ac:chgData name="yusupha Juwara" userId="c5a21a6c2b32cf8e" providerId="LiveId" clId="{A8E48294-97BE-4D8D-B7EE-A8543105A5CF}" dt="2023-10-24T07:04:59.280" v="2386" actId="21"/>
          <ac:spMkLst>
            <pc:docMk/>
            <pc:sldMk cId="48871540" sldId="300"/>
            <ac:spMk id="4" creationId="{97A43533-455E-313A-2773-55F240AC41D9}"/>
          </ac:spMkLst>
        </pc:spChg>
        <pc:spChg chg="del mod">
          <ac:chgData name="yusupha Juwara" userId="c5a21a6c2b32cf8e" providerId="LiveId" clId="{A8E48294-97BE-4D8D-B7EE-A8543105A5CF}" dt="2023-10-24T07:04:59.280" v="2386" actId="21"/>
          <ac:spMkLst>
            <pc:docMk/>
            <pc:sldMk cId="48871540" sldId="300"/>
            <ac:spMk id="5" creationId="{F72AD4C5-0137-9C74-97C9-0AF89CD972F5}"/>
          </ac:spMkLst>
        </pc:spChg>
        <pc:spChg chg="del mod">
          <ac:chgData name="yusupha Juwara" userId="c5a21a6c2b32cf8e" providerId="LiveId" clId="{A8E48294-97BE-4D8D-B7EE-A8543105A5CF}" dt="2023-10-24T07:04:59.280" v="2386" actId="21"/>
          <ac:spMkLst>
            <pc:docMk/>
            <pc:sldMk cId="48871540" sldId="300"/>
            <ac:spMk id="6" creationId="{C7026947-B5E6-095B-33E8-66FA9806E300}"/>
          </ac:spMkLst>
        </pc:spChg>
        <pc:spChg chg="add del mod">
          <ac:chgData name="yusupha Juwara" userId="c5a21a6c2b32cf8e" providerId="LiveId" clId="{A8E48294-97BE-4D8D-B7EE-A8543105A5CF}" dt="2023-10-24T07:04:07.768" v="2379"/>
          <ac:spMkLst>
            <pc:docMk/>
            <pc:sldMk cId="48871540" sldId="300"/>
            <ac:spMk id="7" creationId="{454F6620-B240-A607-58DE-8A04FFAE991F}"/>
          </ac:spMkLst>
        </pc:spChg>
        <pc:spChg chg="add del mod">
          <ac:chgData name="yusupha Juwara" userId="c5a21a6c2b32cf8e" providerId="LiveId" clId="{A8E48294-97BE-4D8D-B7EE-A8543105A5CF}" dt="2023-10-24T07:04:07.768" v="2379"/>
          <ac:spMkLst>
            <pc:docMk/>
            <pc:sldMk cId="48871540" sldId="300"/>
            <ac:spMk id="8" creationId="{410FD227-2DAD-88E5-DB4C-695E0F8E9181}"/>
          </ac:spMkLst>
        </pc:spChg>
        <pc:spChg chg="add del mod">
          <ac:chgData name="yusupha Juwara" userId="c5a21a6c2b32cf8e" providerId="LiveId" clId="{A8E48294-97BE-4D8D-B7EE-A8543105A5CF}" dt="2023-10-24T07:04:07.768" v="2379"/>
          <ac:spMkLst>
            <pc:docMk/>
            <pc:sldMk cId="48871540" sldId="300"/>
            <ac:spMk id="9" creationId="{D9A35171-648B-0F17-BA28-9F27C6C3862F}"/>
          </ac:spMkLst>
        </pc:spChg>
        <pc:spChg chg="add del mod">
          <ac:chgData name="yusupha Juwara" userId="c5a21a6c2b32cf8e" providerId="LiveId" clId="{A8E48294-97BE-4D8D-B7EE-A8543105A5CF}" dt="2023-10-24T07:04:07.768" v="2379"/>
          <ac:spMkLst>
            <pc:docMk/>
            <pc:sldMk cId="48871540" sldId="300"/>
            <ac:spMk id="11" creationId="{B209FE81-159F-A8BE-3E4B-43BE4A291897}"/>
          </ac:spMkLst>
        </pc:spChg>
        <pc:spChg chg="add del mod">
          <ac:chgData name="yusupha Juwara" userId="c5a21a6c2b32cf8e" providerId="LiveId" clId="{A8E48294-97BE-4D8D-B7EE-A8543105A5CF}" dt="2023-10-24T07:04:07.768" v="2379"/>
          <ac:spMkLst>
            <pc:docMk/>
            <pc:sldMk cId="48871540" sldId="300"/>
            <ac:spMk id="12" creationId="{381E284D-9A1F-2D62-7AE9-C40F88D0DF6B}"/>
          </ac:spMkLst>
        </pc:spChg>
        <pc:spChg chg="add del mod">
          <ac:chgData name="yusupha Juwara" userId="c5a21a6c2b32cf8e" providerId="LiveId" clId="{A8E48294-97BE-4D8D-B7EE-A8543105A5CF}" dt="2023-10-24T07:04:07.768" v="2379"/>
          <ac:spMkLst>
            <pc:docMk/>
            <pc:sldMk cId="48871540" sldId="300"/>
            <ac:spMk id="13" creationId="{B5F671B8-FA4B-57D5-CB6E-2D6D3619ACC4}"/>
          </ac:spMkLst>
        </pc:spChg>
        <pc:spChg chg="add del mod">
          <ac:chgData name="yusupha Juwara" userId="c5a21a6c2b32cf8e" providerId="LiveId" clId="{A8E48294-97BE-4D8D-B7EE-A8543105A5CF}" dt="2023-10-24T07:03:25.593" v="2366" actId="21"/>
          <ac:spMkLst>
            <pc:docMk/>
            <pc:sldMk cId="48871540" sldId="300"/>
            <ac:spMk id="14" creationId="{E5CDFB84-AF1E-5BB9-D727-F84630DE7136}"/>
          </ac:spMkLst>
        </pc:spChg>
        <pc:spChg chg="add del mod">
          <ac:chgData name="yusupha Juwara" userId="c5a21a6c2b32cf8e" providerId="LiveId" clId="{A8E48294-97BE-4D8D-B7EE-A8543105A5CF}" dt="2023-10-24T07:03:25.593" v="2366" actId="21"/>
          <ac:spMkLst>
            <pc:docMk/>
            <pc:sldMk cId="48871540" sldId="300"/>
            <ac:spMk id="15" creationId="{1B9D8E10-63EC-0ECE-F1DE-F3BA58135A5E}"/>
          </ac:spMkLst>
        </pc:spChg>
        <pc:spChg chg="add del mod">
          <ac:chgData name="yusupha Juwara" userId="c5a21a6c2b32cf8e" providerId="LiveId" clId="{A8E48294-97BE-4D8D-B7EE-A8543105A5CF}" dt="2023-10-24T07:04:41.747" v="2385" actId="26606"/>
          <ac:spMkLst>
            <pc:docMk/>
            <pc:sldMk cId="48871540" sldId="300"/>
            <ac:spMk id="16" creationId="{18F8CD7F-BAB6-42A1-5AC7-4F6087FF6C47}"/>
          </ac:spMkLst>
        </pc:spChg>
        <pc:spChg chg="add mod ord">
          <ac:chgData name="yusupha Juwara" userId="c5a21a6c2b32cf8e" providerId="LiveId" clId="{A8E48294-97BE-4D8D-B7EE-A8543105A5CF}" dt="2023-10-24T07:04:41.747" v="2385" actId="26606"/>
          <ac:spMkLst>
            <pc:docMk/>
            <pc:sldMk cId="48871540" sldId="300"/>
            <ac:spMk id="17" creationId="{AB0215EE-E474-59B2-AB03-2811BBD82ED2}"/>
          </ac:spMkLst>
        </pc:spChg>
        <pc:spChg chg="add del mod">
          <ac:chgData name="yusupha Juwara" userId="c5a21a6c2b32cf8e" providerId="LiveId" clId="{A8E48294-97BE-4D8D-B7EE-A8543105A5CF}" dt="2023-10-24T07:04:41.747" v="2385" actId="26606"/>
          <ac:spMkLst>
            <pc:docMk/>
            <pc:sldMk cId="48871540" sldId="300"/>
            <ac:spMk id="18" creationId="{2840E256-5556-08B9-9437-180924BDEA02}"/>
          </ac:spMkLst>
        </pc:spChg>
        <pc:spChg chg="add mod">
          <ac:chgData name="yusupha Juwara" userId="c5a21a6c2b32cf8e" providerId="LiveId" clId="{A8E48294-97BE-4D8D-B7EE-A8543105A5CF}" dt="2023-10-24T07:05:06.697" v="2387"/>
          <ac:spMkLst>
            <pc:docMk/>
            <pc:sldMk cId="48871540" sldId="300"/>
            <ac:spMk id="20" creationId="{9434E316-20A0-F140-359E-68F355CCF13C}"/>
          </ac:spMkLst>
        </pc:spChg>
        <pc:spChg chg="add mod">
          <ac:chgData name="yusupha Juwara" userId="c5a21a6c2b32cf8e" providerId="LiveId" clId="{A8E48294-97BE-4D8D-B7EE-A8543105A5CF}" dt="2023-10-24T07:05:06.697" v="2387"/>
          <ac:spMkLst>
            <pc:docMk/>
            <pc:sldMk cId="48871540" sldId="300"/>
            <ac:spMk id="21" creationId="{AC691CAB-9D81-08F9-4A30-D298D023DCF8}"/>
          </ac:spMkLst>
        </pc:spChg>
        <pc:spChg chg="add mod">
          <ac:chgData name="yusupha Juwara" userId="c5a21a6c2b32cf8e" providerId="LiveId" clId="{A8E48294-97BE-4D8D-B7EE-A8543105A5CF}" dt="2023-10-26T14:34:49.597" v="5560" actId="20577"/>
          <ac:spMkLst>
            <pc:docMk/>
            <pc:sldMk cId="48871540" sldId="300"/>
            <ac:spMk id="22" creationId="{582103AF-1B56-13BD-7D48-F7FD36CF61C8}"/>
          </ac:spMkLst>
        </pc:spChg>
        <pc:picChg chg="add del mod">
          <ac:chgData name="yusupha Juwara" userId="c5a21a6c2b32cf8e" providerId="LiveId" clId="{A8E48294-97BE-4D8D-B7EE-A8543105A5CF}" dt="2023-10-24T07:04:07.768" v="2379"/>
          <ac:picMkLst>
            <pc:docMk/>
            <pc:sldMk cId="48871540" sldId="300"/>
            <ac:picMk id="10" creationId="{9D3FA22A-A2F0-2E44-83EC-31DD163AE55F}"/>
          </ac:picMkLst>
        </pc:picChg>
        <pc:picChg chg="add mod ord">
          <ac:chgData name="yusupha Juwara" userId="c5a21a6c2b32cf8e" providerId="LiveId" clId="{A8E48294-97BE-4D8D-B7EE-A8543105A5CF}" dt="2023-10-24T07:04:41.747" v="2385" actId="26606"/>
          <ac:picMkLst>
            <pc:docMk/>
            <pc:sldMk cId="48871540" sldId="300"/>
            <ac:picMk id="19" creationId="{06A67A73-03F1-29DD-64BB-16D4686898D4}"/>
          </ac:picMkLst>
        </pc:picChg>
        <pc:cxnChg chg="add">
          <ac:chgData name="yusupha Juwara" userId="c5a21a6c2b32cf8e" providerId="LiveId" clId="{A8E48294-97BE-4D8D-B7EE-A8543105A5CF}" dt="2023-10-24T07:04:41.747" v="2385" actId="26606"/>
          <ac:cxnSpMkLst>
            <pc:docMk/>
            <pc:sldMk cId="48871540" sldId="300"/>
            <ac:cxnSpMk id="24" creationId="{192712F8-36FA-35DF-0CE8-4098D93322A3}"/>
          </ac:cxnSpMkLst>
        </pc:cxnChg>
      </pc:sldChg>
      <pc:sldChg chg="addSp delSp modSp new mod setBg modAnim">
        <pc:chgData name="yusupha Juwara" userId="c5a21a6c2b32cf8e" providerId="LiveId" clId="{A8E48294-97BE-4D8D-B7EE-A8543105A5CF}" dt="2023-10-27T01:05:13.562" v="7104" actId="313"/>
        <pc:sldMkLst>
          <pc:docMk/>
          <pc:sldMk cId="1227973259" sldId="301"/>
        </pc:sldMkLst>
        <pc:spChg chg="mod">
          <ac:chgData name="yusupha Juwara" userId="c5a21a6c2b32cf8e" providerId="LiveId" clId="{A8E48294-97BE-4D8D-B7EE-A8543105A5CF}" dt="2023-10-26T13:38:36.854" v="4996" actId="1076"/>
          <ac:spMkLst>
            <pc:docMk/>
            <pc:sldMk cId="1227973259" sldId="301"/>
            <ac:spMk id="2" creationId="{3163F47D-AECD-68EF-A7CA-0B905AD31833}"/>
          </ac:spMkLst>
        </pc:spChg>
        <pc:spChg chg="mod">
          <ac:chgData name="yusupha Juwara" userId="c5a21a6c2b32cf8e" providerId="LiveId" clId="{A8E48294-97BE-4D8D-B7EE-A8543105A5CF}" dt="2023-10-27T01:05:13.562" v="7104" actId="313"/>
          <ac:spMkLst>
            <pc:docMk/>
            <pc:sldMk cId="1227973259" sldId="301"/>
            <ac:spMk id="3" creationId="{A1F77B8F-05CE-2CC6-C506-2EBEE4B66366}"/>
          </ac:spMkLst>
        </pc:spChg>
        <pc:spChg chg="del mod">
          <ac:chgData name="yusupha Juwara" userId="c5a21a6c2b32cf8e" providerId="LiveId" clId="{A8E48294-97BE-4D8D-B7EE-A8543105A5CF}" dt="2023-10-24T07:14:09.859" v="2432" actId="21"/>
          <ac:spMkLst>
            <pc:docMk/>
            <pc:sldMk cId="1227973259" sldId="301"/>
            <ac:spMk id="4" creationId="{17817BD2-920E-9698-9370-1DFD6D7951FC}"/>
          </ac:spMkLst>
        </pc:spChg>
        <pc:spChg chg="del mod">
          <ac:chgData name="yusupha Juwara" userId="c5a21a6c2b32cf8e" providerId="LiveId" clId="{A8E48294-97BE-4D8D-B7EE-A8543105A5CF}" dt="2023-10-24T07:14:09.859" v="2432" actId="21"/>
          <ac:spMkLst>
            <pc:docMk/>
            <pc:sldMk cId="1227973259" sldId="301"/>
            <ac:spMk id="5" creationId="{304D7120-8163-5753-C49A-32CFB51838F3}"/>
          </ac:spMkLst>
        </pc:spChg>
        <pc:spChg chg="del mod">
          <ac:chgData name="yusupha Juwara" userId="c5a21a6c2b32cf8e" providerId="LiveId" clId="{A8E48294-97BE-4D8D-B7EE-A8543105A5CF}" dt="2023-10-24T07:14:09.859" v="2432" actId="21"/>
          <ac:spMkLst>
            <pc:docMk/>
            <pc:sldMk cId="1227973259" sldId="301"/>
            <ac:spMk id="6" creationId="{10B1401E-D16B-0DC6-8E1E-5B159DBC9A85}"/>
          </ac:spMkLst>
        </pc:spChg>
        <pc:spChg chg="add mod">
          <ac:chgData name="yusupha Juwara" userId="c5a21a6c2b32cf8e" providerId="LiveId" clId="{A8E48294-97BE-4D8D-B7EE-A8543105A5CF}" dt="2023-10-24T07:14:17.116" v="2433"/>
          <ac:spMkLst>
            <pc:docMk/>
            <pc:sldMk cId="1227973259" sldId="301"/>
            <ac:spMk id="7" creationId="{D2435CFA-0121-898C-9123-717F860B0FCB}"/>
          </ac:spMkLst>
        </pc:spChg>
        <pc:spChg chg="add mod">
          <ac:chgData name="yusupha Juwara" userId="c5a21a6c2b32cf8e" providerId="LiveId" clId="{A8E48294-97BE-4D8D-B7EE-A8543105A5CF}" dt="2023-10-24T07:14:17.116" v="2433"/>
          <ac:spMkLst>
            <pc:docMk/>
            <pc:sldMk cId="1227973259" sldId="301"/>
            <ac:spMk id="8" creationId="{344DE5F8-B371-BDA2-392E-3B73D0CB11F4}"/>
          </ac:spMkLst>
        </pc:spChg>
        <pc:spChg chg="add mod">
          <ac:chgData name="yusupha Juwara" userId="c5a21a6c2b32cf8e" providerId="LiveId" clId="{A8E48294-97BE-4D8D-B7EE-A8543105A5CF}" dt="2023-10-24T07:14:17.116" v="2433"/>
          <ac:spMkLst>
            <pc:docMk/>
            <pc:sldMk cId="1227973259" sldId="301"/>
            <ac:spMk id="9" creationId="{335FA035-1053-7221-359E-FFD99CE08E25}"/>
          </ac:spMkLst>
        </pc:spChg>
        <pc:picChg chg="add mod ord">
          <ac:chgData name="yusupha Juwara" userId="c5a21a6c2b32cf8e" providerId="LiveId" clId="{A8E48294-97BE-4D8D-B7EE-A8543105A5CF}" dt="2023-10-24T12:16:58.575" v="2956" actId="1076"/>
          <ac:picMkLst>
            <pc:docMk/>
            <pc:sldMk cId="1227973259" sldId="301"/>
            <ac:picMk id="21506" creationId="{CA875150-2D03-FA18-169B-382AAC1C7E58}"/>
          </ac:picMkLst>
        </pc:picChg>
        <pc:picChg chg="add mod ord">
          <ac:chgData name="yusupha Juwara" userId="c5a21a6c2b32cf8e" providerId="LiveId" clId="{A8E48294-97BE-4D8D-B7EE-A8543105A5CF}" dt="2023-10-24T12:17:29.833" v="2960" actId="1076"/>
          <ac:picMkLst>
            <pc:docMk/>
            <pc:sldMk cId="1227973259" sldId="301"/>
            <ac:picMk id="21508" creationId="{3E8784F8-7903-BAE6-E7CC-02BF7C410947}"/>
          </ac:picMkLst>
        </pc:picChg>
        <pc:picChg chg="add mod ord">
          <ac:chgData name="yusupha Juwara" userId="c5a21a6c2b32cf8e" providerId="LiveId" clId="{A8E48294-97BE-4D8D-B7EE-A8543105A5CF}" dt="2023-10-24T07:14:42.576" v="2438" actId="1076"/>
          <ac:picMkLst>
            <pc:docMk/>
            <pc:sldMk cId="1227973259" sldId="301"/>
            <ac:picMk id="21510" creationId="{4E1425CD-B2A3-0D65-1A81-7D27B6C21DC6}"/>
          </ac:picMkLst>
        </pc:picChg>
        <pc:cxnChg chg="add">
          <ac:chgData name="yusupha Juwara" userId="c5a21a6c2b32cf8e" providerId="LiveId" clId="{A8E48294-97BE-4D8D-B7EE-A8543105A5CF}" dt="2023-10-24T07:13:03.116" v="2416" actId="26606"/>
          <ac:cxnSpMkLst>
            <pc:docMk/>
            <pc:sldMk cId="1227973259" sldId="301"/>
            <ac:cxnSpMk id="21515" creationId="{1503BFE4-729B-D9D0-C17B-501E6AF1127A}"/>
          </ac:cxnSpMkLst>
        </pc:cxnChg>
      </pc:sldChg>
      <pc:sldChg chg="addSp delSp modSp new del mod setBg">
        <pc:chgData name="yusupha Juwara" userId="c5a21a6c2b32cf8e" providerId="LiveId" clId="{A8E48294-97BE-4D8D-B7EE-A8543105A5CF}" dt="2023-10-24T07:17:58.225" v="2474" actId="2696"/>
        <pc:sldMkLst>
          <pc:docMk/>
          <pc:sldMk cId="3860880495" sldId="302"/>
        </pc:sldMkLst>
        <pc:spChg chg="del mod">
          <ac:chgData name="yusupha Juwara" userId="c5a21a6c2b32cf8e" providerId="LiveId" clId="{A8E48294-97BE-4D8D-B7EE-A8543105A5CF}" dt="2023-10-24T07:16:56.216" v="2460" actId="21"/>
          <ac:spMkLst>
            <pc:docMk/>
            <pc:sldMk cId="3860880495" sldId="302"/>
            <ac:spMk id="2" creationId="{82927113-FAC4-E23A-353A-46168E107C05}"/>
          </ac:spMkLst>
        </pc:spChg>
        <pc:spChg chg="del">
          <ac:chgData name="yusupha Juwara" userId="c5a21a6c2b32cf8e" providerId="LiveId" clId="{A8E48294-97BE-4D8D-B7EE-A8543105A5CF}" dt="2023-10-24T07:16:36.391" v="2458"/>
          <ac:spMkLst>
            <pc:docMk/>
            <pc:sldMk cId="3860880495" sldId="302"/>
            <ac:spMk id="3" creationId="{C0DA1861-A514-9025-C709-C8CCBE5D64C7}"/>
          </ac:spMkLst>
        </pc:spChg>
        <pc:spChg chg="del mod ord">
          <ac:chgData name="yusupha Juwara" userId="c5a21a6c2b32cf8e" providerId="LiveId" clId="{A8E48294-97BE-4D8D-B7EE-A8543105A5CF}" dt="2023-10-24T07:17:25.030" v="2468" actId="21"/>
          <ac:spMkLst>
            <pc:docMk/>
            <pc:sldMk cId="3860880495" sldId="302"/>
            <ac:spMk id="4" creationId="{FF715CDC-EA34-22DB-9B07-5FB9244E44F3}"/>
          </ac:spMkLst>
        </pc:spChg>
        <pc:spChg chg="del mod">
          <ac:chgData name="yusupha Juwara" userId="c5a21a6c2b32cf8e" providerId="LiveId" clId="{A8E48294-97BE-4D8D-B7EE-A8543105A5CF}" dt="2023-10-24T07:17:22.475" v="2466" actId="21"/>
          <ac:spMkLst>
            <pc:docMk/>
            <pc:sldMk cId="3860880495" sldId="302"/>
            <ac:spMk id="5" creationId="{ED148034-B656-F5E2-64A7-D43BEC904153}"/>
          </ac:spMkLst>
        </pc:spChg>
        <pc:spChg chg="del mod ord">
          <ac:chgData name="yusupha Juwara" userId="c5a21a6c2b32cf8e" providerId="LiveId" clId="{A8E48294-97BE-4D8D-B7EE-A8543105A5CF}" dt="2023-10-24T07:17:26.770" v="2469" actId="21"/>
          <ac:spMkLst>
            <pc:docMk/>
            <pc:sldMk cId="3860880495" sldId="302"/>
            <ac:spMk id="6" creationId="{B7E2FB8A-4D55-413B-CB51-52493953497E}"/>
          </ac:spMkLst>
        </pc:spChg>
        <pc:spChg chg="add del mod">
          <ac:chgData name="yusupha Juwara" userId="c5a21a6c2b32cf8e" providerId="LiveId" clId="{A8E48294-97BE-4D8D-B7EE-A8543105A5CF}" dt="2023-10-24T07:17:17.735" v="2464" actId="26606"/>
          <ac:spMkLst>
            <pc:docMk/>
            <pc:sldMk cId="3860880495" sldId="302"/>
            <ac:spMk id="7" creationId="{2421A283-553D-B6F4-665E-938AE57547CC}"/>
          </ac:spMkLst>
        </pc:spChg>
        <pc:spChg chg="add del mod">
          <ac:chgData name="yusupha Juwara" userId="c5a21a6c2b32cf8e" providerId="LiveId" clId="{A8E48294-97BE-4D8D-B7EE-A8543105A5CF}" dt="2023-10-24T07:17:17.735" v="2464" actId="26606"/>
          <ac:spMkLst>
            <pc:docMk/>
            <pc:sldMk cId="3860880495" sldId="302"/>
            <ac:spMk id="8" creationId="{96C752D0-F182-CA24-181C-37C67C114AC3}"/>
          </ac:spMkLst>
        </pc:spChg>
        <pc:spChg chg="add">
          <ac:chgData name="yusupha Juwara" userId="c5a21a6c2b32cf8e" providerId="LiveId" clId="{A8E48294-97BE-4D8D-B7EE-A8543105A5CF}" dt="2023-10-24T07:17:17.735" v="2464" actId="26606"/>
          <ac:spMkLst>
            <pc:docMk/>
            <pc:sldMk cId="3860880495" sldId="302"/>
            <ac:spMk id="14" creationId="{B649E800-A5C8-49A0-A453-ED537DA3156A}"/>
          </ac:spMkLst>
        </pc:spChg>
        <pc:spChg chg="add">
          <ac:chgData name="yusupha Juwara" userId="c5a21a6c2b32cf8e" providerId="LiveId" clId="{A8E48294-97BE-4D8D-B7EE-A8543105A5CF}" dt="2023-10-24T07:17:17.735" v="2464" actId="26606"/>
          <ac:spMkLst>
            <pc:docMk/>
            <pc:sldMk cId="3860880495" sldId="302"/>
            <ac:spMk id="16" creationId="{8BA67DD7-B75D-4A30-90A4-EEA9F64AF11B}"/>
          </ac:spMkLst>
        </pc:spChg>
        <pc:grpChg chg="add">
          <ac:chgData name="yusupha Juwara" userId="c5a21a6c2b32cf8e" providerId="LiveId" clId="{A8E48294-97BE-4D8D-B7EE-A8543105A5CF}" dt="2023-10-24T07:17:17.735" v="2464" actId="26606"/>
          <ac:grpSpMkLst>
            <pc:docMk/>
            <pc:sldMk cId="3860880495" sldId="302"/>
            <ac:grpSpMk id="18" creationId="{E8C5FC48-0A3C-4D6D-A0D5-EEE93213DBBE}"/>
          </ac:grpSpMkLst>
        </pc:grpChg>
        <pc:picChg chg="add mod">
          <ac:chgData name="yusupha Juwara" userId="c5a21a6c2b32cf8e" providerId="LiveId" clId="{A8E48294-97BE-4D8D-B7EE-A8543105A5CF}" dt="2023-10-24T07:17:17.768" v="2465" actId="27636"/>
          <ac:picMkLst>
            <pc:docMk/>
            <pc:sldMk cId="3860880495" sldId="302"/>
            <ac:picMk id="9" creationId="{C43E1799-49DC-17D5-AF1A-2412B873A7DB}"/>
          </ac:picMkLst>
        </pc:picChg>
        <pc:picChg chg="add del mod">
          <ac:chgData name="yusupha Juwara" userId="c5a21a6c2b32cf8e" providerId="LiveId" clId="{A8E48294-97BE-4D8D-B7EE-A8543105A5CF}" dt="2023-10-24T07:16:59.956" v="2462" actId="21"/>
          <ac:picMkLst>
            <pc:docMk/>
            <pc:sldMk cId="3860880495" sldId="302"/>
            <ac:picMk id="23554" creationId="{439D23F7-5988-6BD8-85D1-188EE1E73F1F}"/>
          </ac:picMkLst>
        </pc:picChg>
      </pc:sldChg>
      <pc:sldChg chg="addSp delSp modSp new mod">
        <pc:chgData name="yusupha Juwara" userId="c5a21a6c2b32cf8e" providerId="LiveId" clId="{A8E48294-97BE-4D8D-B7EE-A8543105A5CF}" dt="2023-10-26T14:34:33.922" v="5554" actId="20577"/>
        <pc:sldMkLst>
          <pc:docMk/>
          <pc:sldMk cId="4082199038" sldId="303"/>
        </pc:sldMkLst>
        <pc:spChg chg="del">
          <ac:chgData name="yusupha Juwara" userId="c5a21a6c2b32cf8e" providerId="LiveId" clId="{A8E48294-97BE-4D8D-B7EE-A8543105A5CF}" dt="2023-10-24T07:17:34.780" v="2471" actId="21"/>
          <ac:spMkLst>
            <pc:docMk/>
            <pc:sldMk cId="4082199038" sldId="303"/>
            <ac:spMk id="2" creationId="{DD42565A-B3DF-62FE-52C1-12F608589303}"/>
          </ac:spMkLst>
        </pc:spChg>
        <pc:spChg chg="del">
          <ac:chgData name="yusupha Juwara" userId="c5a21a6c2b32cf8e" providerId="LiveId" clId="{A8E48294-97BE-4D8D-B7EE-A8543105A5CF}" dt="2023-10-24T07:17:34.780" v="2471" actId="21"/>
          <ac:spMkLst>
            <pc:docMk/>
            <pc:sldMk cId="4082199038" sldId="303"/>
            <ac:spMk id="3" creationId="{A1CE8563-9901-9E8D-6F1F-1DF46A8964DC}"/>
          </ac:spMkLst>
        </pc:spChg>
        <pc:spChg chg="mod">
          <ac:chgData name="yusupha Juwara" userId="c5a21a6c2b32cf8e" providerId="LiveId" clId="{A8E48294-97BE-4D8D-B7EE-A8543105A5CF}" dt="2023-10-26T14:34:33.922" v="5554" actId="20577"/>
          <ac:spMkLst>
            <pc:docMk/>
            <pc:sldMk cId="4082199038" sldId="303"/>
            <ac:spMk id="6" creationId="{FA682D85-3782-BF17-A61B-156116AF5181}"/>
          </ac:spMkLst>
        </pc:spChg>
        <pc:spChg chg="add mod">
          <ac:chgData name="yusupha Juwara" userId="c5a21a6c2b32cf8e" providerId="LiveId" clId="{A8E48294-97BE-4D8D-B7EE-A8543105A5CF}" dt="2023-10-24T07:17:49.065" v="2473" actId="14100"/>
          <ac:spMkLst>
            <pc:docMk/>
            <pc:sldMk cId="4082199038" sldId="303"/>
            <ac:spMk id="7" creationId="{937A7535-B31D-9788-93F2-1E90E09A72A6}"/>
          </ac:spMkLst>
        </pc:spChg>
        <pc:spChg chg="add mod">
          <ac:chgData name="yusupha Juwara" userId="c5a21a6c2b32cf8e" providerId="LiveId" clId="{A8E48294-97BE-4D8D-B7EE-A8543105A5CF}" dt="2023-10-24T07:17:49.065" v="2473" actId="14100"/>
          <ac:spMkLst>
            <pc:docMk/>
            <pc:sldMk cId="4082199038" sldId="303"/>
            <ac:spMk id="8" creationId="{A4BA3C81-C691-9632-8089-717776875B96}"/>
          </ac:spMkLst>
        </pc:spChg>
        <pc:spChg chg="mod">
          <ac:chgData name="yusupha Juwara" userId="c5a21a6c2b32cf8e" providerId="LiveId" clId="{A8E48294-97BE-4D8D-B7EE-A8543105A5CF}" dt="2023-10-24T07:17:49.065" v="2473" actId="14100"/>
          <ac:spMkLst>
            <pc:docMk/>
            <pc:sldMk cId="4082199038" sldId="303"/>
            <ac:spMk id="11" creationId="{261F8F14-9CC0-78D3-697A-8104FA01D159}"/>
          </ac:spMkLst>
        </pc:spChg>
        <pc:spChg chg="mod">
          <ac:chgData name="yusupha Juwara" userId="c5a21a6c2b32cf8e" providerId="LiveId" clId="{A8E48294-97BE-4D8D-B7EE-A8543105A5CF}" dt="2023-10-24T07:17:49.065" v="2473" actId="14100"/>
          <ac:spMkLst>
            <pc:docMk/>
            <pc:sldMk cId="4082199038" sldId="303"/>
            <ac:spMk id="12" creationId="{8D8F2DDA-51DC-BFAD-FFB2-90DB1D7F44BB}"/>
          </ac:spMkLst>
        </pc:spChg>
        <pc:grpChg chg="add mod">
          <ac:chgData name="yusupha Juwara" userId="c5a21a6c2b32cf8e" providerId="LiveId" clId="{A8E48294-97BE-4D8D-B7EE-A8543105A5CF}" dt="2023-10-24T07:17:49.065" v="2473" actId="14100"/>
          <ac:grpSpMkLst>
            <pc:docMk/>
            <pc:sldMk cId="4082199038" sldId="303"/>
            <ac:grpSpMk id="10" creationId="{9890F47A-C3C6-891A-9E5C-A7D7673458CE}"/>
          </ac:grpSpMkLst>
        </pc:grpChg>
        <pc:picChg chg="add mod">
          <ac:chgData name="yusupha Juwara" userId="c5a21a6c2b32cf8e" providerId="LiveId" clId="{A8E48294-97BE-4D8D-B7EE-A8543105A5CF}" dt="2023-10-24T07:17:49.065" v="2473" actId="14100"/>
          <ac:picMkLst>
            <pc:docMk/>
            <pc:sldMk cId="4082199038" sldId="303"/>
            <ac:picMk id="9" creationId="{4E1B8CE6-E003-0A8B-CA14-16299DDBD3AD}"/>
          </ac:picMkLst>
        </pc:picChg>
      </pc:sldChg>
      <pc:sldChg chg="addSp modSp new mod setBg modAnim">
        <pc:chgData name="yusupha Juwara" userId="c5a21a6c2b32cf8e" providerId="LiveId" clId="{A8E48294-97BE-4D8D-B7EE-A8543105A5CF}" dt="2023-10-26T20:46:19.089" v="6016" actId="20577"/>
        <pc:sldMkLst>
          <pc:docMk/>
          <pc:sldMk cId="1311991055" sldId="304"/>
        </pc:sldMkLst>
        <pc:spChg chg="mod">
          <ac:chgData name="yusupha Juwara" userId="c5a21a6c2b32cf8e" providerId="LiveId" clId="{A8E48294-97BE-4D8D-B7EE-A8543105A5CF}" dt="2023-10-26T14:10:01.174" v="5368" actId="1076"/>
          <ac:spMkLst>
            <pc:docMk/>
            <pc:sldMk cId="1311991055" sldId="304"/>
            <ac:spMk id="2" creationId="{AB967156-A5AC-64EC-4ADA-B103F72282C2}"/>
          </ac:spMkLst>
        </pc:spChg>
        <pc:spChg chg="mod">
          <ac:chgData name="yusupha Juwara" userId="c5a21a6c2b32cf8e" providerId="LiveId" clId="{A8E48294-97BE-4D8D-B7EE-A8543105A5CF}" dt="2023-10-26T20:46:19.089" v="6016" actId="20577"/>
          <ac:spMkLst>
            <pc:docMk/>
            <pc:sldMk cId="1311991055" sldId="304"/>
            <ac:spMk id="3" creationId="{21643918-B9F9-D17C-F656-77F16F200853}"/>
          </ac:spMkLst>
        </pc:spChg>
        <pc:spChg chg="mod">
          <ac:chgData name="yusupha Juwara" userId="c5a21a6c2b32cf8e" providerId="LiveId" clId="{A8E48294-97BE-4D8D-B7EE-A8543105A5CF}" dt="2023-10-24T07:24:08.099" v="2490" actId="26606"/>
          <ac:spMkLst>
            <pc:docMk/>
            <pc:sldMk cId="1311991055" sldId="304"/>
            <ac:spMk id="4" creationId="{ED91EE0D-1F66-0FAA-3D04-E30E7FF0EA0C}"/>
          </ac:spMkLst>
        </pc:spChg>
        <pc:spChg chg="mod">
          <ac:chgData name="yusupha Juwara" userId="c5a21a6c2b32cf8e" providerId="LiveId" clId="{A8E48294-97BE-4D8D-B7EE-A8543105A5CF}" dt="2023-10-24T07:24:08.099" v="2490" actId="26606"/>
          <ac:spMkLst>
            <pc:docMk/>
            <pc:sldMk cId="1311991055" sldId="304"/>
            <ac:spMk id="5" creationId="{9258F6EB-449C-650E-4806-9B0CCD334315}"/>
          </ac:spMkLst>
        </pc:spChg>
        <pc:spChg chg="mod">
          <ac:chgData name="yusupha Juwara" userId="c5a21a6c2b32cf8e" providerId="LiveId" clId="{A8E48294-97BE-4D8D-B7EE-A8543105A5CF}" dt="2023-10-26T14:34:26.795" v="5550" actId="20577"/>
          <ac:spMkLst>
            <pc:docMk/>
            <pc:sldMk cId="1311991055" sldId="304"/>
            <ac:spMk id="6" creationId="{381C5EB1-29EC-AC4B-B399-D8D9CF042B70}"/>
          </ac:spMkLst>
        </pc:spChg>
        <pc:picChg chg="add mod ord">
          <ac:chgData name="yusupha Juwara" userId="c5a21a6c2b32cf8e" providerId="LiveId" clId="{A8E48294-97BE-4D8D-B7EE-A8543105A5CF}" dt="2023-10-26T14:10:36.777" v="5372" actId="1076"/>
          <ac:picMkLst>
            <pc:docMk/>
            <pc:sldMk cId="1311991055" sldId="304"/>
            <ac:picMk id="24578" creationId="{1DB32A9B-707E-3816-839D-0827C6DF2870}"/>
          </ac:picMkLst>
        </pc:picChg>
        <pc:picChg chg="add mod ord">
          <ac:chgData name="yusupha Juwara" userId="c5a21a6c2b32cf8e" providerId="LiveId" clId="{A8E48294-97BE-4D8D-B7EE-A8543105A5CF}" dt="2023-10-26T14:10:21.005" v="5371" actId="1076"/>
          <ac:picMkLst>
            <pc:docMk/>
            <pc:sldMk cId="1311991055" sldId="304"/>
            <ac:picMk id="24580" creationId="{7571969B-254E-B6AD-8E85-6EF603FF3289}"/>
          </ac:picMkLst>
        </pc:picChg>
        <pc:picChg chg="add mod ord">
          <ac:chgData name="yusupha Juwara" userId="c5a21a6c2b32cf8e" providerId="LiveId" clId="{A8E48294-97BE-4D8D-B7EE-A8543105A5CF}" dt="2023-10-26T14:10:10.160" v="5370" actId="1076"/>
          <ac:picMkLst>
            <pc:docMk/>
            <pc:sldMk cId="1311991055" sldId="304"/>
            <ac:picMk id="24582" creationId="{5411B801-2AEF-53C7-4531-470024EA404F}"/>
          </ac:picMkLst>
        </pc:picChg>
        <pc:cxnChg chg="add">
          <ac:chgData name="yusupha Juwara" userId="c5a21a6c2b32cf8e" providerId="LiveId" clId="{A8E48294-97BE-4D8D-B7EE-A8543105A5CF}" dt="2023-10-24T07:24:08.099" v="2490" actId="26606"/>
          <ac:cxnSpMkLst>
            <pc:docMk/>
            <pc:sldMk cId="1311991055" sldId="304"/>
            <ac:cxnSpMk id="24587" creationId="{1503BFE4-729B-D9D0-C17B-501E6AF1127A}"/>
          </ac:cxnSpMkLst>
        </pc:cxnChg>
      </pc:sldChg>
      <pc:sldChg chg="addSp delSp modSp new mod">
        <pc:chgData name="yusupha Juwara" userId="c5a21a6c2b32cf8e" providerId="LiveId" clId="{A8E48294-97BE-4D8D-B7EE-A8543105A5CF}" dt="2023-10-26T14:52:31.391" v="5651" actId="14100"/>
        <pc:sldMkLst>
          <pc:docMk/>
          <pc:sldMk cId="2080120755" sldId="305"/>
        </pc:sldMkLst>
        <pc:spChg chg="del">
          <ac:chgData name="yusupha Juwara" userId="c5a21a6c2b32cf8e" providerId="LiveId" clId="{A8E48294-97BE-4D8D-B7EE-A8543105A5CF}" dt="2023-10-24T07:40:45.382" v="2542" actId="21"/>
          <ac:spMkLst>
            <pc:docMk/>
            <pc:sldMk cId="2080120755" sldId="305"/>
            <ac:spMk id="2" creationId="{92F19B98-8231-6CB4-0794-D00E60332481}"/>
          </ac:spMkLst>
        </pc:spChg>
        <pc:spChg chg="del">
          <ac:chgData name="yusupha Juwara" userId="c5a21a6c2b32cf8e" providerId="LiveId" clId="{A8E48294-97BE-4D8D-B7EE-A8543105A5CF}" dt="2023-10-24T07:40:41.901" v="2541" actId="21"/>
          <ac:spMkLst>
            <pc:docMk/>
            <pc:sldMk cId="2080120755" sldId="305"/>
            <ac:spMk id="3" creationId="{44380E37-C5E2-9CCE-3500-8CDB97CBC32C}"/>
          </ac:spMkLst>
        </pc:spChg>
        <pc:spChg chg="mod">
          <ac:chgData name="yusupha Juwara" userId="c5a21a6c2b32cf8e" providerId="LiveId" clId="{A8E48294-97BE-4D8D-B7EE-A8543105A5CF}" dt="2023-10-26T14:34:05.951" v="5542" actId="20577"/>
          <ac:spMkLst>
            <pc:docMk/>
            <pc:sldMk cId="2080120755" sldId="305"/>
            <ac:spMk id="6" creationId="{32616467-033B-80CC-5E4D-AC2926B1A498}"/>
          </ac:spMkLst>
        </pc:spChg>
        <pc:picChg chg="add mod">
          <ac:chgData name="yusupha Juwara" userId="c5a21a6c2b32cf8e" providerId="LiveId" clId="{A8E48294-97BE-4D8D-B7EE-A8543105A5CF}" dt="2023-10-26T14:52:31.391" v="5651" actId="14100"/>
          <ac:picMkLst>
            <pc:docMk/>
            <pc:sldMk cId="2080120755" sldId="305"/>
            <ac:picMk id="26626" creationId="{CDAB810A-94E7-840E-F07E-3F089472D20E}"/>
          </ac:picMkLst>
        </pc:picChg>
      </pc:sldChg>
      <pc:sldChg chg="addSp delSp modSp new del mod setBg">
        <pc:chgData name="yusupha Juwara" userId="c5a21a6c2b32cf8e" providerId="LiveId" clId="{A8E48294-97BE-4D8D-B7EE-A8543105A5CF}" dt="2023-10-24T07:54:41.274" v="2601" actId="2696"/>
        <pc:sldMkLst>
          <pc:docMk/>
          <pc:sldMk cId="874632953" sldId="306"/>
        </pc:sldMkLst>
        <pc:spChg chg="mod">
          <ac:chgData name="yusupha Juwara" userId="c5a21a6c2b32cf8e" providerId="LiveId" clId="{A8E48294-97BE-4D8D-B7EE-A8543105A5CF}" dt="2023-10-24T07:53:31.469" v="2571" actId="26606"/>
          <ac:spMkLst>
            <pc:docMk/>
            <pc:sldMk cId="874632953" sldId="306"/>
            <ac:spMk id="2" creationId="{30753502-4B7A-05EC-D69E-49B14C87F167}"/>
          </ac:spMkLst>
        </pc:spChg>
        <pc:spChg chg="del">
          <ac:chgData name="yusupha Juwara" userId="c5a21a6c2b32cf8e" providerId="LiveId" clId="{A8E48294-97BE-4D8D-B7EE-A8543105A5CF}" dt="2023-10-24T07:53:13.250" v="2570"/>
          <ac:spMkLst>
            <pc:docMk/>
            <pc:sldMk cId="874632953" sldId="306"/>
            <ac:spMk id="3" creationId="{66DE5601-1DC6-5FEF-7853-33F0DCE4E343}"/>
          </ac:spMkLst>
        </pc:spChg>
        <pc:spChg chg="del mod">
          <ac:chgData name="yusupha Juwara" userId="c5a21a6c2b32cf8e" providerId="LiveId" clId="{A8E48294-97BE-4D8D-B7EE-A8543105A5CF}" dt="2023-10-24T07:53:54.359" v="2575" actId="21"/>
          <ac:spMkLst>
            <pc:docMk/>
            <pc:sldMk cId="874632953" sldId="306"/>
            <ac:spMk id="4" creationId="{A8C9B053-81E4-7E95-8793-06C04A624500}"/>
          </ac:spMkLst>
        </pc:spChg>
        <pc:spChg chg="del mod">
          <ac:chgData name="yusupha Juwara" userId="c5a21a6c2b32cf8e" providerId="LiveId" clId="{A8E48294-97BE-4D8D-B7EE-A8543105A5CF}" dt="2023-10-24T07:53:54.359" v="2575" actId="21"/>
          <ac:spMkLst>
            <pc:docMk/>
            <pc:sldMk cId="874632953" sldId="306"/>
            <ac:spMk id="5" creationId="{CA530D3A-E89B-35E3-FB0C-4C53F5830037}"/>
          </ac:spMkLst>
        </pc:spChg>
        <pc:spChg chg="del mod">
          <ac:chgData name="yusupha Juwara" userId="c5a21a6c2b32cf8e" providerId="LiveId" clId="{A8E48294-97BE-4D8D-B7EE-A8543105A5CF}" dt="2023-10-24T07:53:54.359" v="2575" actId="21"/>
          <ac:spMkLst>
            <pc:docMk/>
            <pc:sldMk cId="874632953" sldId="306"/>
            <ac:spMk id="6" creationId="{D7F62218-3E33-5DD2-4A58-CA468FD5B1B7}"/>
          </ac:spMkLst>
        </pc:spChg>
        <pc:spChg chg="add del">
          <ac:chgData name="yusupha Juwara" userId="c5a21a6c2b32cf8e" providerId="LiveId" clId="{A8E48294-97BE-4D8D-B7EE-A8543105A5CF}" dt="2023-10-24T07:53:35.694" v="2572" actId="21"/>
          <ac:spMkLst>
            <pc:docMk/>
            <pc:sldMk cId="874632953" sldId="306"/>
            <ac:spMk id="27654" creationId="{8FEE2AC0-AA43-CD01-E975-99B391C2B115}"/>
          </ac:spMkLst>
        </pc:spChg>
        <pc:spChg chg="add">
          <ac:chgData name="yusupha Juwara" userId="c5a21a6c2b32cf8e" providerId="LiveId" clId="{A8E48294-97BE-4D8D-B7EE-A8543105A5CF}" dt="2023-10-24T07:53:31.469" v="2571" actId="26606"/>
          <ac:spMkLst>
            <pc:docMk/>
            <pc:sldMk cId="874632953" sldId="306"/>
            <ac:spMk id="27657" creationId="{A8908DB7-C3A6-4FCB-9820-CEE02B398C4A}"/>
          </ac:spMkLst>
        </pc:spChg>
        <pc:spChg chg="add">
          <ac:chgData name="yusupha Juwara" userId="c5a21a6c2b32cf8e" providerId="LiveId" clId="{A8E48294-97BE-4D8D-B7EE-A8543105A5CF}" dt="2023-10-24T07:53:31.469" v="2571" actId="26606"/>
          <ac:spMkLst>
            <pc:docMk/>
            <pc:sldMk cId="874632953" sldId="306"/>
            <ac:spMk id="27659" creationId="{535742DD-1B16-4E9D-B715-0D74B4574A68}"/>
          </ac:spMkLst>
        </pc:spChg>
        <pc:picChg chg="add mod ord">
          <ac:chgData name="yusupha Juwara" userId="c5a21a6c2b32cf8e" providerId="LiveId" clId="{A8E48294-97BE-4D8D-B7EE-A8543105A5CF}" dt="2023-10-24T07:53:31.469" v="2571" actId="26606"/>
          <ac:picMkLst>
            <pc:docMk/>
            <pc:sldMk cId="874632953" sldId="306"/>
            <ac:picMk id="27650" creationId="{643A6301-156D-A051-2CFA-0AA82F366139}"/>
          </ac:picMkLst>
        </pc:picChg>
      </pc:sldChg>
      <pc:sldChg chg="addSp delSp modSp new mod setBg modAnim">
        <pc:chgData name="yusupha Juwara" userId="c5a21a6c2b32cf8e" providerId="LiveId" clId="{A8E48294-97BE-4D8D-B7EE-A8543105A5CF}" dt="2023-10-27T00:50:11.959" v="7086"/>
        <pc:sldMkLst>
          <pc:docMk/>
          <pc:sldMk cId="2415388145" sldId="306"/>
        </pc:sldMkLst>
        <pc:spChg chg="mod">
          <ac:chgData name="yusupha Juwara" userId="c5a21a6c2b32cf8e" providerId="LiveId" clId="{A8E48294-97BE-4D8D-B7EE-A8543105A5CF}" dt="2023-10-26T21:57:12.959" v="6259" actId="1076"/>
          <ac:spMkLst>
            <pc:docMk/>
            <pc:sldMk cId="2415388145" sldId="306"/>
            <ac:spMk id="2" creationId="{BB1578C3-DE3D-75DB-FB84-31D8644A8B8C}"/>
          </ac:spMkLst>
        </pc:spChg>
        <pc:spChg chg="mod">
          <ac:chgData name="yusupha Juwara" userId="c5a21a6c2b32cf8e" providerId="LiveId" clId="{A8E48294-97BE-4D8D-B7EE-A8543105A5CF}" dt="2023-10-27T00:48:03.142" v="7081" actId="20577"/>
          <ac:spMkLst>
            <pc:docMk/>
            <pc:sldMk cId="2415388145" sldId="306"/>
            <ac:spMk id="3" creationId="{4D851D6B-386B-A79E-9CC4-C569F3A1E207}"/>
          </ac:spMkLst>
        </pc:spChg>
        <pc:spChg chg="del mod ord">
          <ac:chgData name="yusupha Juwara" userId="c5a21a6c2b32cf8e" providerId="LiveId" clId="{A8E48294-97BE-4D8D-B7EE-A8543105A5CF}" dt="2023-10-26T23:05:31.968" v="6739" actId="21"/>
          <ac:spMkLst>
            <pc:docMk/>
            <pc:sldMk cId="2415388145" sldId="306"/>
            <ac:spMk id="4" creationId="{28257910-DA09-8D9A-F5EF-2713C5EB1BE8}"/>
          </ac:spMkLst>
        </pc:spChg>
        <pc:spChg chg="del mod ord">
          <ac:chgData name="yusupha Juwara" userId="c5a21a6c2b32cf8e" providerId="LiveId" clId="{A8E48294-97BE-4D8D-B7EE-A8543105A5CF}" dt="2023-10-26T23:05:31.968" v="6739" actId="21"/>
          <ac:spMkLst>
            <pc:docMk/>
            <pc:sldMk cId="2415388145" sldId="306"/>
            <ac:spMk id="5" creationId="{EE6BFD9E-B901-DA0F-74A4-C60902146BA7}"/>
          </ac:spMkLst>
        </pc:spChg>
        <pc:spChg chg="del mod ord">
          <ac:chgData name="yusupha Juwara" userId="c5a21a6c2b32cf8e" providerId="LiveId" clId="{A8E48294-97BE-4D8D-B7EE-A8543105A5CF}" dt="2023-10-26T23:05:31.968" v="6739" actId="21"/>
          <ac:spMkLst>
            <pc:docMk/>
            <pc:sldMk cId="2415388145" sldId="306"/>
            <ac:spMk id="6" creationId="{F1D85860-EB34-E7DC-C19E-741EBBC5188E}"/>
          </ac:spMkLst>
        </pc:spChg>
        <pc:spChg chg="add mod">
          <ac:chgData name="yusupha Juwara" userId="c5a21a6c2b32cf8e" providerId="LiveId" clId="{A8E48294-97BE-4D8D-B7EE-A8543105A5CF}" dt="2023-10-26T23:05:41.964" v="6740"/>
          <ac:spMkLst>
            <pc:docMk/>
            <pc:sldMk cId="2415388145" sldId="306"/>
            <ac:spMk id="13" creationId="{772D1B3E-06F3-6568-D67E-181AC7795F83}"/>
          </ac:spMkLst>
        </pc:spChg>
        <pc:spChg chg="add mod">
          <ac:chgData name="yusupha Juwara" userId="c5a21a6c2b32cf8e" providerId="LiveId" clId="{A8E48294-97BE-4D8D-B7EE-A8543105A5CF}" dt="2023-10-26T23:05:41.964" v="6740"/>
          <ac:spMkLst>
            <pc:docMk/>
            <pc:sldMk cId="2415388145" sldId="306"/>
            <ac:spMk id="14" creationId="{B1F7FDC7-7DD2-0BF4-2132-B8EABBC5FF92}"/>
          </ac:spMkLst>
        </pc:spChg>
        <pc:spChg chg="add mod">
          <ac:chgData name="yusupha Juwara" userId="c5a21a6c2b32cf8e" providerId="LiveId" clId="{A8E48294-97BE-4D8D-B7EE-A8543105A5CF}" dt="2023-10-26T23:05:41.964" v="6740"/>
          <ac:spMkLst>
            <pc:docMk/>
            <pc:sldMk cId="2415388145" sldId="306"/>
            <ac:spMk id="18" creationId="{20C6CF77-EE93-F61C-D7CD-AD996B5CB398}"/>
          </ac:spMkLst>
        </pc:spChg>
        <pc:grpChg chg="add">
          <ac:chgData name="yusupha Juwara" userId="c5a21a6c2b32cf8e" providerId="LiveId" clId="{A8E48294-97BE-4D8D-B7EE-A8543105A5CF}" dt="2023-10-26T21:38:19.248" v="6139" actId="26606"/>
          <ac:grpSpMkLst>
            <pc:docMk/>
            <pc:sldMk cId="2415388145" sldId="306"/>
            <ac:grpSpMk id="15" creationId="{32CC9F2B-E219-AF55-BBE8-372B5AC60059}"/>
          </ac:grpSpMkLst>
        </pc:grpChg>
        <pc:picChg chg="add del mod">
          <ac:chgData name="yusupha Juwara" userId="c5a21a6c2b32cf8e" providerId="LiveId" clId="{A8E48294-97BE-4D8D-B7EE-A8543105A5CF}" dt="2023-10-27T00:43:26.119" v="7035" actId="21"/>
          <ac:picMkLst>
            <pc:docMk/>
            <pc:sldMk cId="2415388145" sldId="306"/>
            <ac:picMk id="7" creationId="{6981A48F-D416-2986-EEB6-83BDFD7E2DF6}"/>
          </ac:picMkLst>
        </pc:picChg>
        <pc:picChg chg="add mod">
          <ac:chgData name="yusupha Juwara" userId="c5a21a6c2b32cf8e" providerId="LiveId" clId="{A8E48294-97BE-4D8D-B7EE-A8543105A5CF}" dt="2023-10-27T00:47:47.731" v="7076" actId="14100"/>
          <ac:picMkLst>
            <pc:docMk/>
            <pc:sldMk cId="2415388145" sldId="306"/>
            <ac:picMk id="8" creationId="{47222A13-F1B6-46B8-8CEF-585343CC4A09}"/>
          </ac:picMkLst>
        </pc:picChg>
        <pc:picChg chg="add mod">
          <ac:chgData name="yusupha Juwara" userId="c5a21a6c2b32cf8e" providerId="LiveId" clId="{A8E48294-97BE-4D8D-B7EE-A8543105A5CF}" dt="2023-10-27T00:46:46.689" v="7067" actId="1076"/>
          <ac:picMkLst>
            <pc:docMk/>
            <pc:sldMk cId="2415388145" sldId="306"/>
            <ac:picMk id="9" creationId="{98795788-AE83-5983-0F9B-3F61C33DACDC}"/>
          </ac:picMkLst>
        </pc:picChg>
        <pc:picChg chg="add mod">
          <ac:chgData name="yusupha Juwara" userId="c5a21a6c2b32cf8e" providerId="LiveId" clId="{A8E48294-97BE-4D8D-B7EE-A8543105A5CF}" dt="2023-10-26T21:59:24.062" v="6282" actId="1076"/>
          <ac:picMkLst>
            <pc:docMk/>
            <pc:sldMk cId="2415388145" sldId="306"/>
            <ac:picMk id="10" creationId="{700DE0AD-51EA-7B42-C90F-C2BCBEE8156E}"/>
          </ac:picMkLst>
        </pc:picChg>
        <pc:picChg chg="add mod">
          <ac:chgData name="yusupha Juwara" userId="c5a21a6c2b32cf8e" providerId="LiveId" clId="{A8E48294-97BE-4D8D-B7EE-A8543105A5CF}" dt="2023-10-27T00:47:27.770" v="7073" actId="1076"/>
          <ac:picMkLst>
            <pc:docMk/>
            <pc:sldMk cId="2415388145" sldId="306"/>
            <ac:picMk id="11" creationId="{01BE75FE-9487-9FAA-CBB1-9BA0FDDE5EED}"/>
          </ac:picMkLst>
        </pc:picChg>
        <pc:picChg chg="add mod">
          <ac:chgData name="yusupha Juwara" userId="c5a21a6c2b32cf8e" providerId="LiveId" clId="{A8E48294-97BE-4D8D-B7EE-A8543105A5CF}" dt="2023-10-27T00:47:23.495" v="7072" actId="1076"/>
          <ac:picMkLst>
            <pc:docMk/>
            <pc:sldMk cId="2415388145" sldId="306"/>
            <ac:picMk id="12" creationId="{F81BA529-864C-7763-D04D-AA56A4DCB712}"/>
          </ac:picMkLst>
        </pc:picChg>
        <pc:picChg chg="add mod">
          <ac:chgData name="yusupha Juwara" userId="c5a21a6c2b32cf8e" providerId="LiveId" clId="{A8E48294-97BE-4D8D-B7EE-A8543105A5CF}" dt="2023-10-26T23:08:37.541" v="6747"/>
          <ac:picMkLst>
            <pc:docMk/>
            <pc:sldMk cId="2415388145" sldId="306"/>
            <ac:picMk id="19" creationId="{5C8AC414-62CA-D9F1-7968-7645E2F36E01}"/>
          </ac:picMkLst>
        </pc:picChg>
      </pc:sldChg>
      <pc:sldChg chg="addSp delSp modSp new del mod">
        <pc:chgData name="yusupha Juwara" userId="c5a21a6c2b32cf8e" providerId="LiveId" clId="{A8E48294-97BE-4D8D-B7EE-A8543105A5CF}" dt="2023-10-25T19:58:45.062" v="3162" actId="2696"/>
        <pc:sldMkLst>
          <pc:docMk/>
          <pc:sldMk cId="3405795511" sldId="307"/>
        </pc:sldMkLst>
        <pc:spChg chg="del">
          <ac:chgData name="yusupha Juwara" userId="c5a21a6c2b32cf8e" providerId="LiveId" clId="{A8E48294-97BE-4D8D-B7EE-A8543105A5CF}" dt="2023-10-24T07:53:47.694" v="2574" actId="21"/>
          <ac:spMkLst>
            <pc:docMk/>
            <pc:sldMk cId="3405795511" sldId="307"/>
            <ac:spMk id="2" creationId="{37107716-EBFC-14C6-77A1-367E874F361D}"/>
          </ac:spMkLst>
        </pc:spChg>
        <pc:spChg chg="del">
          <ac:chgData name="yusupha Juwara" userId="c5a21a6c2b32cf8e" providerId="LiveId" clId="{A8E48294-97BE-4D8D-B7EE-A8543105A5CF}" dt="2023-10-24T07:53:47.694" v="2574" actId="21"/>
          <ac:spMkLst>
            <pc:docMk/>
            <pc:sldMk cId="3405795511" sldId="307"/>
            <ac:spMk id="3" creationId="{678E1280-3586-65C1-88EF-66D8B6FE37D3}"/>
          </ac:spMkLst>
        </pc:spChg>
        <pc:spChg chg="add mod">
          <ac:chgData name="yusupha Juwara" userId="c5a21a6c2b32cf8e" providerId="LiveId" clId="{A8E48294-97BE-4D8D-B7EE-A8543105A5CF}" dt="2023-10-24T07:54:03.489" v="2577" actId="14100"/>
          <ac:spMkLst>
            <pc:docMk/>
            <pc:sldMk cId="3405795511" sldId="307"/>
            <ac:spMk id="7" creationId="{3700EFE3-5ACA-CE62-D624-0E6B64E68548}"/>
          </ac:spMkLst>
        </pc:spChg>
        <pc:spChg chg="add mod">
          <ac:chgData name="yusupha Juwara" userId="c5a21a6c2b32cf8e" providerId="LiveId" clId="{A8E48294-97BE-4D8D-B7EE-A8543105A5CF}" dt="2023-10-24T11:49:38.001" v="2887" actId="20577"/>
          <ac:spMkLst>
            <pc:docMk/>
            <pc:sldMk cId="3405795511" sldId="307"/>
            <ac:spMk id="8" creationId="{8593BA94-A523-C003-635B-8E7E416A2220}"/>
          </ac:spMkLst>
        </pc:spChg>
        <pc:spChg chg="add mod">
          <ac:chgData name="yusupha Juwara" userId="c5a21a6c2b32cf8e" providerId="LiveId" clId="{A8E48294-97BE-4D8D-B7EE-A8543105A5CF}" dt="2023-10-24T07:54:03.489" v="2577" actId="14100"/>
          <ac:spMkLst>
            <pc:docMk/>
            <pc:sldMk cId="3405795511" sldId="307"/>
            <ac:spMk id="9" creationId="{879922F9-2EA7-0689-2106-FDD1AD5261B6}"/>
          </ac:spMkLst>
        </pc:spChg>
        <pc:picChg chg="add mod">
          <ac:chgData name="yusupha Juwara" userId="c5a21a6c2b32cf8e" providerId="LiveId" clId="{A8E48294-97BE-4D8D-B7EE-A8543105A5CF}" dt="2023-10-24T07:54:03.489" v="2577" actId="14100"/>
          <ac:picMkLst>
            <pc:docMk/>
            <pc:sldMk cId="3405795511" sldId="307"/>
            <ac:picMk id="10" creationId="{259FD8CB-D785-B427-EF37-CD5768BC24DD}"/>
          </ac:picMkLst>
        </pc:picChg>
      </pc:sldChg>
      <pc:sldChg chg="modSp new del mod">
        <pc:chgData name="yusupha Juwara" userId="c5a21a6c2b32cf8e" providerId="LiveId" clId="{A8E48294-97BE-4D8D-B7EE-A8543105A5CF}" dt="2023-10-25T19:58:49.240" v="3163" actId="2696"/>
        <pc:sldMkLst>
          <pc:docMk/>
          <pc:sldMk cId="2126626675" sldId="308"/>
        </pc:sldMkLst>
        <pc:spChg chg="mod">
          <ac:chgData name="yusupha Juwara" userId="c5a21a6c2b32cf8e" providerId="LiveId" clId="{A8E48294-97BE-4D8D-B7EE-A8543105A5CF}" dt="2023-10-24T11:54:56.172" v="2951" actId="20577"/>
          <ac:spMkLst>
            <pc:docMk/>
            <pc:sldMk cId="2126626675" sldId="308"/>
            <ac:spMk id="2" creationId="{06F3185A-9DE8-C4FE-9053-D99169BEE6A6}"/>
          </ac:spMkLst>
        </pc:spChg>
        <pc:spChg chg="mod">
          <ac:chgData name="yusupha Juwara" userId="c5a21a6c2b32cf8e" providerId="LiveId" clId="{A8E48294-97BE-4D8D-B7EE-A8543105A5CF}" dt="2023-10-24T07:56:28.769" v="2615" actId="5793"/>
          <ac:spMkLst>
            <pc:docMk/>
            <pc:sldMk cId="2126626675" sldId="308"/>
            <ac:spMk id="3" creationId="{BE5C731F-D7A4-885A-CABA-A6E2CCB2853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53C1F79-61F6-49B3-16A1-07E159D8D70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E1CA57D-95B1-94B5-2360-FFBE6485768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8A952B7-CBA9-A194-BE16-B8516EBAA27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it-IT" altLang="en-US"/>
              <a:t>/26</a:t>
            </a: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9DF79BF-FABB-7AF7-C4E3-E37C8731ADB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8B662B2-01DF-4830-8C4C-329253AFB8B4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9C94E99-3774-6645-E958-ECB18E9533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72E87A7-C9BB-5A0B-14E6-8FEABA3B434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C8C8C261-1FD0-A292-00B8-1593BA71C39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E2A266EC-8261-9460-323C-106C6DAF9A8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 noProof="0"/>
              <a:t>Fare clic per modificare gli stili del testo dello schema</a:t>
            </a:r>
          </a:p>
          <a:p>
            <a:pPr lvl="1"/>
            <a:r>
              <a:rPr lang="it-IT" altLang="en-US" noProof="0"/>
              <a:t>Secondo livello</a:t>
            </a:r>
          </a:p>
          <a:p>
            <a:pPr lvl="2"/>
            <a:r>
              <a:rPr lang="it-IT" altLang="en-US" noProof="0"/>
              <a:t>Terzo livello</a:t>
            </a:r>
          </a:p>
          <a:p>
            <a:pPr lvl="3"/>
            <a:r>
              <a:rPr lang="it-IT" altLang="en-US" noProof="0"/>
              <a:t>Quarto livello</a:t>
            </a:r>
          </a:p>
          <a:p>
            <a:pPr lvl="4"/>
            <a:r>
              <a:rPr lang="it-IT" altLang="en-US" noProof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92DB6D1C-5925-1C1A-F8BA-1758E4E2C4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it-IT" altLang="en-US"/>
              <a:t>/26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B40690AF-B43F-F8BA-A5F0-F1A030A6D3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B7570D6-6C2F-42D0-AA94-6AD8772B62B9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1D9081E5-29FF-BAFC-F55E-7AAA78476C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3BF00F-EEDA-46CD-8419-BBA67C07FA66}" type="slidenum">
              <a:rPr lang="it-IT" altLang="en-US" sz="1200">
                <a:solidFill>
                  <a:schemeClr val="tx1"/>
                </a:solidFill>
              </a:rPr>
              <a:pPr/>
              <a:t>1</a:t>
            </a:fld>
            <a:endParaRPr lang="it-IT" altLang="en-US" sz="1200">
              <a:solidFill>
                <a:schemeClr val="tx1"/>
              </a:solidFill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8A78A019-2A89-3A53-427E-74EBE9908A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D1183BFD-C4C8-5DFB-A797-652E08EB21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3B539755-315E-4EE5-6F16-F0671A68D2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EEDA834-A3EE-4CE2-857A-3CF6155570B8}" type="slidenum">
              <a:rPr lang="it-IT" altLang="en-US" sz="1200">
                <a:solidFill>
                  <a:schemeClr val="tx1"/>
                </a:solidFill>
              </a:rPr>
              <a:pPr/>
              <a:t>3</a:t>
            </a:fld>
            <a:endParaRPr lang="it-IT" altLang="en-US" sz="1200">
              <a:solidFill>
                <a:schemeClr val="tx1"/>
              </a:solidFill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338ADFE6-ED4F-A468-E54F-1E0B6AE2C5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87F225EE-F4F7-A626-21E1-5981270B32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1C8D13C1-B0F4-18BD-1377-5ABED1FB60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47AFD7-9775-487F-A3E7-FDA87C876AE6}" type="slidenum">
              <a:rPr lang="it-IT" altLang="en-US" sz="1200">
                <a:solidFill>
                  <a:schemeClr val="tx1"/>
                </a:solidFill>
              </a:rPr>
              <a:pPr/>
              <a:t>17</a:t>
            </a:fld>
            <a:endParaRPr lang="it-IT" altLang="en-US" sz="1200">
              <a:solidFill>
                <a:schemeClr val="tx1"/>
              </a:solidFill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D5C79F52-3760-1302-929A-72F77C987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4C1EECC-5B2C-86A0-4960-82A0D8039A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D5E3B-2DA0-180C-0AC8-17AB6D2B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B97469-A6C8-4566-B366-13F9838B0EC1}" type="datetime1">
              <a:rPr lang="en-US" altLang="en-US" smtClean="0"/>
              <a:t>10/27/2023</a:t>
            </a:fld>
            <a:endParaRPr lang="it-IT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B91E2-E033-7AA5-A76C-40AA9AAF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D651B-90EB-24F4-F329-ECB6DBD3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CE18042F-0BC8-4DB0-865A-9DE7DDF25965}" type="slidenum">
              <a:rPr lang="it-IT" altLang="en-US" smtClean="0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43266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7ECB6-1AE7-4D26-2BA9-998003CA6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07CF435-81D6-47E0-8DD1-EE1CA7308884}" type="datetime1">
              <a:rPr lang="en-US" altLang="en-US" smtClean="0"/>
              <a:t>10/27/2023</a:t>
            </a:fld>
            <a:endParaRPr lang="it-IT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11F41-13D2-ADAD-7B77-936173E3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D721F-2894-F861-CF7E-F799C5BED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A587A5A9-75A9-484C-8668-D5705B802B66}" type="slidenum">
              <a:rPr lang="it-IT" altLang="en-US" smtClean="0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32890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68C85-66FD-F802-99A9-CB386DD5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92B160-FFCE-4246-AFD5-3DF542DCE8A2}" type="datetime1">
              <a:rPr lang="en-US" altLang="en-US" smtClean="0"/>
              <a:t>10/27/2023</a:t>
            </a:fld>
            <a:endParaRPr lang="it-IT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387EA-5EC9-F540-6907-3CD55196A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909B3-5F27-5F95-4FFF-05295608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91C6B296-A9EB-4C8E-8216-EBDCE5CE3A1C}" type="slidenum">
              <a:rPr lang="it-IT" altLang="en-US" smtClean="0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078111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6564" y="409577"/>
            <a:ext cx="1889125" cy="5457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6014" y="409577"/>
            <a:ext cx="5518150" cy="5457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A118F-0D5D-0DBB-2788-2610C7F8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44EA43-F23C-493C-9389-F8E4BAD34C66}" type="datetime1">
              <a:rPr lang="en-US" altLang="en-US" smtClean="0"/>
              <a:t>10/27/2023</a:t>
            </a:fld>
            <a:endParaRPr lang="it-IT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D3E14-F934-67D3-E31C-AD0FD19C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91117-0B46-3FC8-BD15-CCFDC663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FD189B0F-CB1A-43D6-B436-724602160E3C}" type="slidenum">
              <a:rPr lang="it-IT" altLang="en-US" smtClean="0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587967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4" y="409577"/>
            <a:ext cx="7559675" cy="504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6014" y="1752600"/>
            <a:ext cx="370363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BEFE1-E645-B648-A98A-F3DFF1AC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CF5244-2032-474D-8A3C-38CA23270D4C}" type="datetime1">
              <a:rPr lang="en-US" altLang="en-US" smtClean="0"/>
              <a:t>10/27/2023</a:t>
            </a:fld>
            <a:endParaRPr lang="it-IT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A83AD-EFE8-D363-57B4-AE5D2186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 dirty="0"/>
              <a:t>Software Analysis, Design, and </a:t>
            </a:r>
            <a:r>
              <a:rPr lang="it-IT" altLang="en-US" dirty="0" err="1"/>
              <a:t>Implementation</a:t>
            </a:r>
            <a:endParaRPr lang="it-IT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7905C-DB60-FF4D-B251-5346B76E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0FF14-836E-498A-9AB0-960406C3132F}" type="slidenum">
              <a:rPr lang="it-IT" altLang="en-US" smtClean="0"/>
              <a:pPr>
                <a:defRPr/>
              </a:pPr>
              <a:t>‹#›</a:t>
            </a:fld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505975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4" y="409577"/>
            <a:ext cx="7559675" cy="504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16014" y="1752600"/>
            <a:ext cx="7559675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605C6-8AF9-BAB1-2EB0-38F0F504E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533269-F455-40EF-8870-6E4C32FB1DFE}" type="datetime1">
              <a:rPr lang="en-US" altLang="en-US" smtClean="0"/>
              <a:t>10/27/2023</a:t>
            </a:fld>
            <a:endParaRPr lang="it-IT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6A70E-9710-7C24-DEA4-6C06E5F9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EFB86-59E2-EA66-E243-D5772450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82F5345F-926D-4955-9389-886D21CEE43A}" type="slidenum">
              <a:rPr lang="it-IT" altLang="en-US" smtClean="0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630340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4" y="409577"/>
            <a:ext cx="7559675" cy="504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116014" y="1752600"/>
            <a:ext cx="7559675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52F586F-4C5A-6979-B043-DF9F9039B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0DCEF3-68A5-4CFD-AEF5-CA5AA075AA81}" type="datetime1">
              <a:rPr lang="en-US" altLang="en-US" smtClean="0"/>
              <a:t>10/27/2023</a:t>
            </a:fld>
            <a:endParaRPr lang="it-IT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E369C49-24E4-8E37-F925-378BB4101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BE3D09B-43F4-F065-3AEB-CBEE08D7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Pagina </a:t>
            </a:r>
            <a:fld id="{88ECD264-159A-47C3-A8F0-C9C619365581}" type="slidenum">
              <a:rPr lang="it-IT" altLang="en-US" smtClean="0"/>
              <a:pPr>
                <a:defRPr/>
              </a:pPr>
              <a:t>‹#›</a:t>
            </a:fld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27040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3E66E-4106-D27F-30D5-AD0CD6EE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2AA466D-8D0A-4E62-B1A5-B301AA6A7384}" type="datetime1">
              <a:rPr lang="en-US" altLang="en-US" smtClean="0"/>
              <a:t>10/27/2023</a:t>
            </a:fld>
            <a:endParaRPr lang="it-IT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73815-8900-78E5-9F6B-C1957E32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06B5D-6A0E-DC62-C99C-C9606E37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7E426159-8E16-4433-8A14-4D972C0DA2DC}" type="slidenum">
              <a:rPr lang="it-IT" altLang="en-US" smtClean="0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84355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A594-2450-B18D-D150-F1E26F64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D77EFA-E8C6-03BB-EDE5-FF3E07C6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8864B1-6296-4290-A94E-C411182F10EB}" type="datetime1">
              <a:rPr lang="en-US" altLang="en-US" smtClean="0"/>
              <a:t>10/27/2023</a:t>
            </a:fld>
            <a:endParaRPr lang="it-IT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EBF12-788B-4CF8-E75C-09E9E59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763F4-8B19-CC4A-A75F-741BE65C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Pagina </a:t>
            </a:r>
            <a:fld id="{88ECD264-159A-47C3-A8F0-C9C619365581}" type="slidenum">
              <a:rPr lang="it-IT" altLang="en-US" smtClean="0"/>
              <a:pPr>
                <a:defRPr/>
              </a:pPr>
              <a:t>‹#›</a:t>
            </a:fld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8834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E47B2-395C-D3FF-E582-87812F0A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158C81-ADE9-40D5-8EB9-DE6017BA5F6A}" type="datetime1">
              <a:rPr lang="en-US" altLang="en-US" smtClean="0"/>
              <a:t>10/27/2023</a:t>
            </a:fld>
            <a:endParaRPr lang="it-IT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A7024-1138-EB47-CB61-C5889267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A5222-18C7-AF07-EBB6-A59AB834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A4E66819-5B6D-4892-A7B5-CA8AC66EC535}" type="slidenum">
              <a:rPr lang="it-IT" altLang="en-US" smtClean="0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91199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6014" y="1752600"/>
            <a:ext cx="370363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803A0-69DA-D6D5-63A8-4170C907A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DDCA9C-5924-49AC-A444-0EC47E2E1197}" type="datetime1">
              <a:rPr lang="en-US" altLang="en-US" smtClean="0"/>
              <a:t>10/27/2023</a:t>
            </a:fld>
            <a:endParaRPr lang="it-IT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E8C6C-1449-F864-877C-68E2EB0C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925CD-CBDA-7D1D-5199-318C4F3E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ED7D608F-148F-41DC-B48C-DFA8CA8EB62B}" type="slidenum">
              <a:rPr lang="it-IT" altLang="en-US" smtClean="0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67404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A955C-699B-0A58-F054-66B8FA661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6476C9-6285-4004-B544-5768AC15F395}" type="datetime1">
              <a:rPr lang="en-US" altLang="en-US" smtClean="0"/>
              <a:t>10/27/2023</a:t>
            </a:fld>
            <a:endParaRPr lang="it-IT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656DE-50EE-342C-5903-7927C971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EE4977-BA08-56CB-69D8-2B9AC7BF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98F1ED18-A118-4E35-A593-C18FE2275654}" type="slidenum">
              <a:rPr lang="it-IT" altLang="en-US" smtClean="0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74369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C455C-F3DC-3A85-DF06-27FD62E4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FB9799-FF68-4C77-9C5A-A3DAA053A08F}" type="datetime1">
              <a:rPr lang="en-US" altLang="en-US" smtClean="0"/>
              <a:t>10/27/2023</a:t>
            </a:fld>
            <a:endParaRPr lang="it-IT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881C9-DDFB-F9D5-E973-EB99FA86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840F5-1C71-88C6-0293-53141238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6541A2D9-2B52-49D3-8831-A616BE56FFB6}" type="slidenum">
              <a:rPr lang="it-IT" altLang="en-US" smtClean="0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418674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E9407-38C8-E55C-8189-FAF9FB990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BEA8E2-BB02-4A54-8A36-C383434E4322}" type="datetime1">
              <a:rPr lang="en-US" altLang="en-US" smtClean="0"/>
              <a:t>10/27/2023</a:t>
            </a:fld>
            <a:endParaRPr lang="it-IT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DCF4E-9BBC-1611-35EA-37670476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42C74-0816-72C7-E307-B522BF1B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D7EADD20-EDAB-41DF-882C-FF3741C1CDBE}" type="slidenum">
              <a:rPr lang="it-IT" altLang="en-US" smtClean="0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48767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434A6-A557-F346-51B6-9E5A7D02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2EC8A73-51FA-4C5B-9D75-B425AD34B1CC}" type="datetime1">
              <a:rPr lang="en-US" altLang="en-US" smtClean="0"/>
              <a:t>10/27/2023</a:t>
            </a:fld>
            <a:endParaRPr lang="it-IT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C7CCA-751B-2361-FE9C-EB7A4EB7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8AE4D-EEB8-1467-56CC-BB5D9D5B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8695EF8E-E4D9-4630-B12D-1FEF155F491A}" type="slidenum">
              <a:rPr lang="it-IT" altLang="en-US" smtClean="0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426530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093BACC3-6CF5-6346-48B1-8A52C463A885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2" name="Rectangle 13">
              <a:extLst>
                <a:ext uri="{FF2B5EF4-FFF2-40B4-BE49-F238E27FC236}">
                  <a16:creationId xmlns:a16="http://schemas.microsoft.com/office/drawing/2014/main" id="{5C32F740-74DE-216F-8157-BAD5BE670E8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1033" name="Rectangle 14">
              <a:extLst>
                <a:ext uri="{FF2B5EF4-FFF2-40B4-BE49-F238E27FC236}">
                  <a16:creationId xmlns:a16="http://schemas.microsoft.com/office/drawing/2014/main" id="{B7398B64-228E-3C5B-70BB-429D1F1F19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900"/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260D8114-4CC5-0AD6-2DC9-0C1D57D77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4" y="409577"/>
            <a:ext cx="7559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E5C9E5D-E5D2-1539-9D9C-1E765DFC18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4" y="1752600"/>
            <a:ext cx="7559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 dirty="0"/>
              <a:t>Fare clic per modificare gli stili del testo dello schema</a:t>
            </a:r>
          </a:p>
          <a:p>
            <a:pPr lvl="1"/>
            <a:r>
              <a:rPr lang="it-IT" altLang="en-US" dirty="0"/>
              <a:t>Secondo livello</a:t>
            </a:r>
          </a:p>
          <a:p>
            <a:pPr lvl="2"/>
            <a:r>
              <a:rPr lang="it-IT" altLang="en-US" dirty="0"/>
              <a:t>Terzo livello</a:t>
            </a:r>
          </a:p>
          <a:p>
            <a:pPr lvl="3"/>
            <a:r>
              <a:rPr lang="it-IT" altLang="en-US" dirty="0"/>
              <a:t>Quarto livello</a:t>
            </a:r>
          </a:p>
          <a:p>
            <a:pPr lvl="4"/>
            <a:r>
              <a:rPr lang="it-IT" altLang="en-US" dirty="0"/>
              <a:t>Quinto livello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15F591C-B3D7-1B62-D438-2DE1F21327E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/>
            </a:lvl1pPr>
          </a:lstStyle>
          <a:p>
            <a:pPr>
              <a:defRPr/>
            </a:pPr>
            <a:fld id="{16C4BBAB-35F4-4804-94F4-D34286FF75F8}" type="datetime1">
              <a:rPr lang="en-US" altLang="en-US" smtClean="0"/>
              <a:t>10/27/2023</a:t>
            </a:fld>
            <a:endParaRPr lang="it-IT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90BD71F-4131-74F1-3528-FE26FA0153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C94B440-B7A5-00BE-B9EC-00680A1C687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it-IT" altLang="en-US" dirty="0"/>
              <a:t>Page </a:t>
            </a:r>
            <a:fld id="{88ECD264-159A-47C3-A8F0-C9C619365581}" type="slidenum">
              <a:rPr lang="it-IT" altLang="en-US" smtClean="0"/>
              <a:pPr>
                <a:defRPr/>
              </a:pPr>
              <a:t>‹#›</a:t>
            </a:fld>
            <a:endParaRPr lang="it-IT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91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8224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s://www.reply.com/whitehall-reply/it/" TargetMode="External"/><Relationship Id="rId4" Type="http://schemas.openxmlformats.org/officeDocument/2006/relationships/hyperlink" Target="http://www.reply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>
            <a:extLst>
              <a:ext uri="{FF2B5EF4-FFF2-40B4-BE49-F238E27FC236}">
                <a16:creationId xmlns:a16="http://schemas.microsoft.com/office/drawing/2014/main" id="{2EFB6C25-8982-F8B6-6A51-DA06BC64C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F876D6AD-13D0-23BB-AA5E-67B2D849865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3118" y="463314"/>
            <a:ext cx="7620000" cy="1517651"/>
          </a:xfrm>
        </p:spPr>
        <p:txBody>
          <a:bodyPr anchor="t"/>
          <a:lstStyle/>
          <a:p>
            <a:pPr algn="l" eaLnBrk="1" hangingPunct="1"/>
            <a:r>
              <a:rPr lang="en-US" altLang="en-US" sz="2400" dirty="0">
                <a:solidFill>
                  <a:schemeClr val="bg1"/>
                </a:solidFill>
              </a:rPr>
              <a:t>Software Analysis, Design, and Implementation: Enhancing Public Administration Services through Software Solutions</a:t>
            </a:r>
          </a:p>
        </p:txBody>
      </p:sp>
      <p:grpSp>
        <p:nvGrpSpPr>
          <p:cNvPr id="18437" name="Group 17">
            <a:extLst>
              <a:ext uri="{FF2B5EF4-FFF2-40B4-BE49-F238E27FC236}">
                <a16:creationId xmlns:a16="http://schemas.microsoft.com/office/drawing/2014/main" id="{C9E1D143-0103-55E2-FC26-BF89BAEFD3A4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18438" name="Picture 15">
              <a:extLst>
                <a:ext uri="{FF2B5EF4-FFF2-40B4-BE49-F238E27FC236}">
                  <a16:creationId xmlns:a16="http://schemas.microsoft.com/office/drawing/2014/main" id="{25A451D0-9FAA-6370-3618-9C729012E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39" name="Picture 13">
              <a:extLst>
                <a:ext uri="{FF2B5EF4-FFF2-40B4-BE49-F238E27FC236}">
                  <a16:creationId xmlns:a16="http://schemas.microsoft.com/office/drawing/2014/main" id="{09753279-2831-52AF-021D-ABCBE2948D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0" name="Picture 16">
              <a:extLst>
                <a:ext uri="{FF2B5EF4-FFF2-40B4-BE49-F238E27FC236}">
                  <a16:creationId xmlns:a16="http://schemas.microsoft.com/office/drawing/2014/main" id="{10CB2FF5-94C3-FF27-C045-8C86AFECB9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0F57ECF-F211-495D-2069-5856940B308A}"/>
              </a:ext>
            </a:extLst>
          </p:cNvPr>
          <p:cNvSpPr txBox="1"/>
          <p:nvPr/>
        </p:nvSpPr>
        <p:spPr>
          <a:xfrm>
            <a:off x="6324600" y="3981864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Yusupha Juwara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93AF2E-B117-717F-CEDF-4F9B49D6680B}"/>
              </a:ext>
            </a:extLst>
          </p:cNvPr>
          <p:cNvSpPr txBox="1"/>
          <p:nvPr/>
        </p:nvSpPr>
        <p:spPr>
          <a:xfrm>
            <a:off x="6324600" y="4464111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Supervisor: </a:t>
            </a:r>
          </a:p>
          <a:p>
            <a:r>
              <a:rPr lang="en-US" sz="1600" dirty="0"/>
              <a:t>       Prof. Danilo </a:t>
            </a:r>
            <a:r>
              <a:rPr lang="en-US" sz="1600" dirty="0" err="1"/>
              <a:t>Avola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ECCACF-DC8D-7887-76CE-0D59F26EC068}"/>
              </a:ext>
            </a:extLst>
          </p:cNvPr>
          <p:cNvSpPr txBox="1"/>
          <p:nvPr/>
        </p:nvSpPr>
        <p:spPr>
          <a:xfrm>
            <a:off x="6324600" y="6377939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A.Y 2022/23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BDBA60-4FD9-ED17-4492-09C67C961EF3}"/>
              </a:ext>
            </a:extLst>
          </p:cNvPr>
          <p:cNvSpPr txBox="1"/>
          <p:nvPr/>
        </p:nvSpPr>
        <p:spPr>
          <a:xfrm>
            <a:off x="784224" y="1908484"/>
            <a:ext cx="7697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/>
            <a:r>
              <a:rPr lang="it-IT" altLang="it-IT" sz="1600" dirty="0"/>
              <a:t>Facoltà di Ingegneria dell’Informazione, Informatica e Statistica</a:t>
            </a:r>
          </a:p>
          <a:p>
            <a:pPr algn="l" eaLnBrk="1" hangingPunct="1"/>
            <a:r>
              <a:rPr lang="it-IT" altLang="it-IT" sz="1600" dirty="0"/>
              <a:t>Corso di Laurea in Informatica Applicata e Intelligenza Artificiale</a:t>
            </a:r>
          </a:p>
          <a:p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EAE248-735C-E55A-BADE-71E5B2BAFD3D}"/>
              </a:ext>
            </a:extLst>
          </p:cNvPr>
          <p:cNvSpPr txBox="1"/>
          <p:nvPr/>
        </p:nvSpPr>
        <p:spPr>
          <a:xfrm>
            <a:off x="6324600" y="5177027"/>
            <a:ext cx="297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Co-Supervisor: </a:t>
            </a:r>
          </a:p>
          <a:p>
            <a:r>
              <a:rPr lang="en-US" sz="1600" dirty="0">
                <a:latin typeface="+mn-lt"/>
              </a:rPr>
              <a:t>       Prof. </a:t>
            </a:r>
            <a:r>
              <a:rPr lang="it-IT" sz="1600" b="0" i="0" dirty="0">
                <a:effectLst/>
                <a:latin typeface="+mn-lt"/>
              </a:rPr>
              <a:t>Luigi Cinque </a:t>
            </a:r>
          </a:p>
          <a:p>
            <a:r>
              <a:rPr lang="it-IT" sz="1600" dirty="0">
                <a:latin typeface="+mn-lt"/>
              </a:rPr>
              <a:t>       Prof. </a:t>
            </a:r>
            <a:r>
              <a:rPr lang="it-IT" sz="1600" b="0" i="0" dirty="0">
                <a:effectLst/>
                <a:latin typeface="+mn-lt"/>
              </a:rPr>
              <a:t>Marco Raoul Marini </a:t>
            </a:r>
          </a:p>
          <a:p>
            <a:r>
              <a:rPr lang="it-IT" sz="1600" b="0" i="0" dirty="0">
                <a:effectLst/>
                <a:latin typeface="+mn-lt"/>
              </a:rPr>
              <a:t>       Prof. Daniele Pannone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7A226-7B31-1EE5-6C56-1195251C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74EBFA-CAAB-436F-B9C1-B734FCC2F51C}" type="datetime1">
              <a:rPr lang="en-US" altLang="en-US" smtClean="0"/>
              <a:t>10/27/2023</a:t>
            </a:fld>
            <a:endParaRPr lang="it-IT" alt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A5E634B-6688-3F3A-6B36-2AD1BD958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019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5B8CCD22-1BEF-4C66-C795-7906AC054D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3202" y="502920"/>
            <a:ext cx="2564892" cy="1284224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600"/>
              <a:t>Grounding Dino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78653E7-F9CE-80A4-8D6F-D9095CFFD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5305" y="1132586"/>
            <a:ext cx="1364488" cy="13716"/>
          </a:xfrm>
          <a:custGeom>
            <a:avLst/>
            <a:gdLst>
              <a:gd name="connsiteX0" fmla="*/ 0 w 1364488"/>
              <a:gd name="connsiteY0" fmla="*/ 0 h 13716"/>
              <a:gd name="connsiteX1" fmla="*/ 482119 w 1364488"/>
              <a:gd name="connsiteY1" fmla="*/ 0 h 13716"/>
              <a:gd name="connsiteX2" fmla="*/ 950592 w 1364488"/>
              <a:gd name="connsiteY2" fmla="*/ 0 h 13716"/>
              <a:gd name="connsiteX3" fmla="*/ 1364488 w 1364488"/>
              <a:gd name="connsiteY3" fmla="*/ 0 h 13716"/>
              <a:gd name="connsiteX4" fmla="*/ 1364488 w 1364488"/>
              <a:gd name="connsiteY4" fmla="*/ 13716 h 13716"/>
              <a:gd name="connsiteX5" fmla="*/ 936948 w 1364488"/>
              <a:gd name="connsiteY5" fmla="*/ 13716 h 13716"/>
              <a:gd name="connsiteX6" fmla="*/ 482119 w 1364488"/>
              <a:gd name="connsiteY6" fmla="*/ 13716 h 13716"/>
              <a:gd name="connsiteX7" fmla="*/ 0 w 1364488"/>
              <a:gd name="connsiteY7" fmla="*/ 13716 h 13716"/>
              <a:gd name="connsiteX8" fmla="*/ 0 w 1364488"/>
              <a:gd name="connsiteY8" fmla="*/ 0 h 13716"/>
              <a:gd name="connsiteX0" fmla="*/ 0 w 1364488"/>
              <a:gd name="connsiteY0" fmla="*/ 0 h 13716"/>
              <a:gd name="connsiteX1" fmla="*/ 441184 w 1364488"/>
              <a:gd name="connsiteY1" fmla="*/ 0 h 13716"/>
              <a:gd name="connsiteX2" fmla="*/ 855079 w 1364488"/>
              <a:gd name="connsiteY2" fmla="*/ 0 h 13716"/>
              <a:gd name="connsiteX3" fmla="*/ 1364488 w 1364488"/>
              <a:gd name="connsiteY3" fmla="*/ 0 h 13716"/>
              <a:gd name="connsiteX4" fmla="*/ 1364488 w 1364488"/>
              <a:gd name="connsiteY4" fmla="*/ 13716 h 13716"/>
              <a:gd name="connsiteX5" fmla="*/ 936948 w 1364488"/>
              <a:gd name="connsiteY5" fmla="*/ 13716 h 13716"/>
              <a:gd name="connsiteX6" fmla="*/ 454829 w 1364488"/>
              <a:gd name="connsiteY6" fmla="*/ 13716 h 13716"/>
              <a:gd name="connsiteX7" fmla="*/ 0 w 1364488"/>
              <a:gd name="connsiteY7" fmla="*/ 13716 h 13716"/>
              <a:gd name="connsiteX8" fmla="*/ 0 w 1364488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4488" h="13716" fill="none" extrusionOk="0">
                <a:moveTo>
                  <a:pt x="0" y="0"/>
                </a:moveTo>
                <a:cubicBezTo>
                  <a:pt x="92140" y="-21166"/>
                  <a:pt x="323139" y="14910"/>
                  <a:pt x="482119" y="0"/>
                </a:cubicBezTo>
                <a:cubicBezTo>
                  <a:pt x="667219" y="10383"/>
                  <a:pt x="757932" y="5010"/>
                  <a:pt x="950592" y="0"/>
                </a:cubicBezTo>
                <a:cubicBezTo>
                  <a:pt x="1148567" y="12270"/>
                  <a:pt x="1199331" y="7544"/>
                  <a:pt x="1364488" y="0"/>
                </a:cubicBezTo>
                <a:cubicBezTo>
                  <a:pt x="1364286" y="4628"/>
                  <a:pt x="1364654" y="10487"/>
                  <a:pt x="1364488" y="13716"/>
                </a:cubicBezTo>
                <a:cubicBezTo>
                  <a:pt x="1153710" y="5086"/>
                  <a:pt x="1060277" y="28946"/>
                  <a:pt x="936948" y="13716"/>
                </a:cubicBezTo>
                <a:cubicBezTo>
                  <a:pt x="785599" y="-7390"/>
                  <a:pt x="693331" y="-20448"/>
                  <a:pt x="482119" y="13716"/>
                </a:cubicBezTo>
                <a:cubicBezTo>
                  <a:pt x="263824" y="-1048"/>
                  <a:pt x="119986" y="29562"/>
                  <a:pt x="0" y="13716"/>
                </a:cubicBezTo>
                <a:cubicBezTo>
                  <a:pt x="225" y="8993"/>
                  <a:pt x="536" y="6697"/>
                  <a:pt x="0" y="0"/>
                </a:cubicBezTo>
                <a:close/>
              </a:path>
              <a:path w="1364488" h="13716" stroke="0" extrusionOk="0">
                <a:moveTo>
                  <a:pt x="0" y="0"/>
                </a:moveTo>
                <a:cubicBezTo>
                  <a:pt x="218423" y="22983"/>
                  <a:pt x="335735" y="15560"/>
                  <a:pt x="441184" y="0"/>
                </a:cubicBezTo>
                <a:cubicBezTo>
                  <a:pt x="548352" y="-5066"/>
                  <a:pt x="696251" y="-19461"/>
                  <a:pt x="855079" y="0"/>
                </a:cubicBezTo>
                <a:cubicBezTo>
                  <a:pt x="1005908" y="40132"/>
                  <a:pt x="1107882" y="9356"/>
                  <a:pt x="1364488" y="0"/>
                </a:cubicBezTo>
                <a:cubicBezTo>
                  <a:pt x="1364359" y="3647"/>
                  <a:pt x="1363849" y="7513"/>
                  <a:pt x="1364488" y="13716"/>
                </a:cubicBezTo>
                <a:cubicBezTo>
                  <a:pt x="1173326" y="8064"/>
                  <a:pt x="1149221" y="17264"/>
                  <a:pt x="936948" y="13716"/>
                </a:cubicBezTo>
                <a:cubicBezTo>
                  <a:pt x="720441" y="19364"/>
                  <a:pt x="689354" y="27092"/>
                  <a:pt x="454829" y="13716"/>
                </a:cubicBezTo>
                <a:cubicBezTo>
                  <a:pt x="230614" y="1292"/>
                  <a:pt x="115818" y="-17497"/>
                  <a:pt x="0" y="13716"/>
                </a:cubicBezTo>
                <a:cubicBezTo>
                  <a:pt x="738" y="9602"/>
                  <a:pt x="-892" y="4985"/>
                  <a:pt x="0" y="0"/>
                </a:cubicBezTo>
                <a:close/>
              </a:path>
              <a:path w="1364488" h="13716" fill="none" stroke="0" extrusionOk="0">
                <a:moveTo>
                  <a:pt x="0" y="0"/>
                </a:moveTo>
                <a:cubicBezTo>
                  <a:pt x="82891" y="-30534"/>
                  <a:pt x="291648" y="2559"/>
                  <a:pt x="482119" y="0"/>
                </a:cubicBezTo>
                <a:cubicBezTo>
                  <a:pt x="684134" y="6452"/>
                  <a:pt x="733221" y="-4921"/>
                  <a:pt x="950592" y="0"/>
                </a:cubicBezTo>
                <a:cubicBezTo>
                  <a:pt x="1140499" y="9371"/>
                  <a:pt x="1196519" y="6510"/>
                  <a:pt x="1364488" y="0"/>
                </a:cubicBezTo>
                <a:cubicBezTo>
                  <a:pt x="1363783" y="4890"/>
                  <a:pt x="1364875" y="10935"/>
                  <a:pt x="1364488" y="13716"/>
                </a:cubicBezTo>
                <a:cubicBezTo>
                  <a:pt x="1200069" y="4504"/>
                  <a:pt x="1074420" y="17096"/>
                  <a:pt x="936948" y="13716"/>
                </a:cubicBezTo>
                <a:cubicBezTo>
                  <a:pt x="792024" y="-8192"/>
                  <a:pt x="696964" y="3842"/>
                  <a:pt x="482119" y="13716"/>
                </a:cubicBezTo>
                <a:cubicBezTo>
                  <a:pt x="258701" y="1204"/>
                  <a:pt x="128271" y="33733"/>
                  <a:pt x="0" y="13716"/>
                </a:cubicBezTo>
                <a:cubicBezTo>
                  <a:pt x="468" y="8653"/>
                  <a:pt x="896" y="672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4480"/>
                      <a:gd name="connsiteY0" fmla="*/ 0 h 13716"/>
                      <a:gd name="connsiteX1" fmla="*/ 549250 w 1554480"/>
                      <a:gd name="connsiteY1" fmla="*/ 0 h 13716"/>
                      <a:gd name="connsiteX2" fmla="*/ 1082954 w 1554480"/>
                      <a:gd name="connsiteY2" fmla="*/ 0 h 13716"/>
                      <a:gd name="connsiteX3" fmla="*/ 1554480 w 1554480"/>
                      <a:gd name="connsiteY3" fmla="*/ 0 h 13716"/>
                      <a:gd name="connsiteX4" fmla="*/ 1554480 w 1554480"/>
                      <a:gd name="connsiteY4" fmla="*/ 13716 h 13716"/>
                      <a:gd name="connsiteX5" fmla="*/ 1067410 w 1554480"/>
                      <a:gd name="connsiteY5" fmla="*/ 13716 h 13716"/>
                      <a:gd name="connsiteX6" fmla="*/ 549250 w 1554480"/>
                      <a:gd name="connsiteY6" fmla="*/ 13716 h 13716"/>
                      <a:gd name="connsiteX7" fmla="*/ 0 w 1554480"/>
                      <a:gd name="connsiteY7" fmla="*/ 13716 h 13716"/>
                      <a:gd name="connsiteX8" fmla="*/ 0 w 1554480"/>
                      <a:gd name="connsiteY8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54480" h="13716" fill="none" extrusionOk="0">
                        <a:moveTo>
                          <a:pt x="0" y="0"/>
                        </a:moveTo>
                        <a:cubicBezTo>
                          <a:pt x="114141" y="-19864"/>
                          <a:pt x="345055" y="-1657"/>
                          <a:pt x="549250" y="0"/>
                        </a:cubicBezTo>
                        <a:cubicBezTo>
                          <a:pt x="753445" y="1657"/>
                          <a:pt x="862292" y="-5674"/>
                          <a:pt x="1082954" y="0"/>
                        </a:cubicBezTo>
                        <a:cubicBezTo>
                          <a:pt x="1303616" y="5674"/>
                          <a:pt x="1363530" y="4537"/>
                          <a:pt x="1554480" y="0"/>
                        </a:cubicBezTo>
                        <a:cubicBezTo>
                          <a:pt x="1553820" y="4959"/>
                          <a:pt x="1554594" y="10798"/>
                          <a:pt x="1554480" y="13716"/>
                        </a:cubicBezTo>
                        <a:cubicBezTo>
                          <a:pt x="1338847" y="1555"/>
                          <a:pt x="1215066" y="33279"/>
                          <a:pt x="1067410" y="13716"/>
                        </a:cubicBezTo>
                        <a:cubicBezTo>
                          <a:pt x="919754" y="-5847"/>
                          <a:pt x="800465" y="-1492"/>
                          <a:pt x="549250" y="13716"/>
                        </a:cubicBezTo>
                        <a:cubicBezTo>
                          <a:pt x="298035" y="28924"/>
                          <a:pt x="158868" y="18197"/>
                          <a:pt x="0" y="13716"/>
                        </a:cubicBezTo>
                        <a:cubicBezTo>
                          <a:pt x="488" y="8630"/>
                          <a:pt x="480" y="6612"/>
                          <a:pt x="0" y="0"/>
                        </a:cubicBezTo>
                        <a:close/>
                      </a:path>
                      <a:path w="1554480" h="13716" stroke="0" extrusionOk="0">
                        <a:moveTo>
                          <a:pt x="0" y="0"/>
                        </a:moveTo>
                        <a:cubicBezTo>
                          <a:pt x="249941" y="-58"/>
                          <a:pt x="367334" y="23448"/>
                          <a:pt x="502615" y="0"/>
                        </a:cubicBezTo>
                        <a:cubicBezTo>
                          <a:pt x="637897" y="-23448"/>
                          <a:pt x="813653" y="-20418"/>
                          <a:pt x="974141" y="0"/>
                        </a:cubicBezTo>
                        <a:cubicBezTo>
                          <a:pt x="1134629" y="20418"/>
                          <a:pt x="1268772" y="6288"/>
                          <a:pt x="1554480" y="0"/>
                        </a:cubicBezTo>
                        <a:cubicBezTo>
                          <a:pt x="1554232" y="4157"/>
                          <a:pt x="1554673" y="7559"/>
                          <a:pt x="1554480" y="13716"/>
                        </a:cubicBezTo>
                        <a:cubicBezTo>
                          <a:pt x="1336087" y="7600"/>
                          <a:pt x="1310024" y="15187"/>
                          <a:pt x="1067410" y="13716"/>
                        </a:cubicBezTo>
                        <a:cubicBezTo>
                          <a:pt x="824796" y="12246"/>
                          <a:pt x="787902" y="30075"/>
                          <a:pt x="518160" y="13716"/>
                        </a:cubicBezTo>
                        <a:cubicBezTo>
                          <a:pt x="248418" y="-2643"/>
                          <a:pt x="133160" y="4633"/>
                          <a:pt x="0" y="13716"/>
                        </a:cubicBezTo>
                        <a:cubicBezTo>
                          <a:pt x="43" y="9160"/>
                          <a:pt x="-111" y="481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4B0B6D55-1093-9C69-E1A5-82CACE636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5896" y="674292"/>
            <a:ext cx="5170932" cy="136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7321" indent="-187321">
              <a:buFont typeface="Times" panose="02020603050405020304" pitchFamily="18" charset="0"/>
              <a:buChar char="•"/>
            </a:pPr>
            <a:r>
              <a:rPr lang="en-US" sz="1600" dirty="0"/>
              <a:t>Open-set object detector</a:t>
            </a:r>
          </a:p>
          <a:p>
            <a:pPr marL="187321" indent="-187321">
              <a:buFont typeface="Times" panose="02020603050405020304" pitchFamily="18" charset="0"/>
              <a:buChar char="•"/>
            </a:pPr>
            <a:r>
              <a:rPr lang="en-US" sz="1600" dirty="0"/>
              <a:t>Referring expression comprehension (REC)</a:t>
            </a:r>
          </a:p>
          <a:p>
            <a:pPr marL="587371" lvl="1" indent="-187321">
              <a:buFont typeface="Times" panose="02020603050405020304" pitchFamily="18" charset="0"/>
              <a:buChar char="•"/>
            </a:pPr>
            <a:r>
              <a:rPr lang="en-US" sz="1400" dirty="0"/>
              <a:t>Describing objects with attributes (noun phrases)</a:t>
            </a:r>
          </a:p>
          <a:p>
            <a:pPr marL="187321" indent="-187321">
              <a:buFont typeface="Times" panose="02020603050405020304" pitchFamily="18" charset="0"/>
              <a:buChar char="•"/>
            </a:pPr>
            <a:r>
              <a:rPr lang="en-US" sz="1600" dirty="0"/>
              <a:t>Zero-Shot Transfer for Model Generalization</a:t>
            </a:r>
          </a:p>
          <a:p>
            <a:pPr marL="187321" indent="-187321">
              <a:buFont typeface="Times" panose="02020603050405020304" pitchFamily="18" charset="0"/>
              <a:buChar char="•"/>
            </a:pPr>
            <a:r>
              <a:rPr lang="en-US" sz="1600" dirty="0"/>
              <a:t>Dual-encoder-single-decoder architecture</a:t>
            </a:r>
          </a:p>
          <a:p>
            <a:pPr marL="587371" lvl="1" indent="-187321">
              <a:buFont typeface="Times" panose="02020603050405020304" pitchFamily="18" charset="0"/>
              <a:buChar char="•"/>
            </a:pPr>
            <a:r>
              <a:rPr lang="en-US" sz="1400" dirty="0"/>
              <a:t>Next page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371CF25-EF9E-2EF4-2853-07C79A2F3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91" y="2332478"/>
            <a:ext cx="8754218" cy="3054491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48C54516-6D13-7299-88B1-E693FFA0832A}"/>
              </a:ext>
            </a:extLst>
          </p:cNvPr>
          <p:cNvSpPr/>
          <p:nvPr/>
        </p:nvSpPr>
        <p:spPr bwMode="auto">
          <a:xfrm rot="5400000">
            <a:off x="358902" y="4137659"/>
            <a:ext cx="228599" cy="335281"/>
          </a:xfrm>
          <a:prstGeom prst="downArrow">
            <a:avLst>
              <a:gd name="adj1" fmla="val 50000"/>
              <a:gd name="adj2" fmla="val 47037"/>
            </a:avLst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i="0" u="none" strike="noStrike" normalizeH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1C6F098-1C14-A125-7234-33EF836E446F}"/>
              </a:ext>
            </a:extLst>
          </p:cNvPr>
          <p:cNvSpPr/>
          <p:nvPr/>
        </p:nvSpPr>
        <p:spPr bwMode="auto">
          <a:xfrm>
            <a:off x="762000" y="3886200"/>
            <a:ext cx="1447800" cy="838200"/>
          </a:xfrm>
          <a:prstGeom prst="roundRect">
            <a:avLst/>
          </a:prstGeom>
          <a:noFill/>
          <a:ln w="57150" cap="flat" cmpd="sng" algn="ctr">
            <a:solidFill>
              <a:srgbClr val="8224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C051C0-CD61-D29A-A12A-B30F1C14E2A8}"/>
              </a:ext>
            </a:extLst>
          </p:cNvPr>
          <p:cNvSpPr txBox="1"/>
          <p:nvPr/>
        </p:nvSpPr>
        <p:spPr>
          <a:xfrm rot="16200000">
            <a:off x="-1346566" y="3792374"/>
            <a:ext cx="2961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90022"/>
                </a:solidFill>
              </a:rPr>
              <a:t>Feature Extraction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A2CD7D-56F2-EB97-EB40-2B0136269586}"/>
              </a:ext>
            </a:extLst>
          </p:cNvPr>
          <p:cNvSpPr/>
          <p:nvPr/>
        </p:nvSpPr>
        <p:spPr bwMode="auto">
          <a:xfrm>
            <a:off x="2813631" y="3886200"/>
            <a:ext cx="1676400" cy="838200"/>
          </a:xfrm>
          <a:prstGeom prst="roundRect">
            <a:avLst/>
          </a:prstGeom>
          <a:noFill/>
          <a:ln w="57150" cap="flat" cmpd="sng" algn="ctr">
            <a:solidFill>
              <a:srgbClr val="8224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C588853-8EF9-D052-46F4-25D0654BDFF4}"/>
              </a:ext>
            </a:extLst>
          </p:cNvPr>
          <p:cNvSpPr/>
          <p:nvPr/>
        </p:nvSpPr>
        <p:spPr bwMode="auto">
          <a:xfrm rot="1228213">
            <a:off x="3133846" y="4917666"/>
            <a:ext cx="228599" cy="335281"/>
          </a:xfrm>
          <a:prstGeom prst="downArrow">
            <a:avLst>
              <a:gd name="adj1" fmla="val 50000"/>
              <a:gd name="adj2" fmla="val 47037"/>
            </a:avLst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i="0" u="none" strike="noStrike" normalizeH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BA55D1-4F7F-A46A-C5B7-96567739EECB}"/>
              </a:ext>
            </a:extLst>
          </p:cNvPr>
          <p:cNvSpPr txBox="1"/>
          <p:nvPr/>
        </p:nvSpPr>
        <p:spPr>
          <a:xfrm>
            <a:off x="2158400" y="5269734"/>
            <a:ext cx="1949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90022"/>
                </a:solidFill>
              </a:rPr>
              <a:t>Feature Enhancer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64E7E3F-731C-C873-42EF-07A5A5B34591}"/>
              </a:ext>
            </a:extLst>
          </p:cNvPr>
          <p:cNvSpPr/>
          <p:nvPr/>
        </p:nvSpPr>
        <p:spPr bwMode="auto">
          <a:xfrm>
            <a:off x="5778500" y="3891910"/>
            <a:ext cx="1877060" cy="826777"/>
          </a:xfrm>
          <a:prstGeom prst="roundRect">
            <a:avLst/>
          </a:prstGeom>
          <a:noFill/>
          <a:ln w="57150" cap="flat" cmpd="sng" algn="ctr">
            <a:solidFill>
              <a:srgbClr val="8224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EB57173-6BCF-8841-52E9-97CA605CEBA3}"/>
              </a:ext>
            </a:extLst>
          </p:cNvPr>
          <p:cNvSpPr/>
          <p:nvPr/>
        </p:nvSpPr>
        <p:spPr bwMode="auto">
          <a:xfrm rot="20629091">
            <a:off x="7093014" y="4816415"/>
            <a:ext cx="228599" cy="335281"/>
          </a:xfrm>
          <a:prstGeom prst="downArrow">
            <a:avLst>
              <a:gd name="adj1" fmla="val 50000"/>
              <a:gd name="adj2" fmla="val 47037"/>
            </a:avLst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i="0" u="none" strike="noStrike" normalizeH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CE7C12-959F-C30D-A9C8-61117D6E25EA}"/>
              </a:ext>
            </a:extLst>
          </p:cNvPr>
          <p:cNvSpPr txBox="1"/>
          <p:nvPr/>
        </p:nvSpPr>
        <p:spPr>
          <a:xfrm>
            <a:off x="6555803" y="5269734"/>
            <a:ext cx="2552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90022"/>
                </a:solidFill>
              </a:rPr>
              <a:t>Cross-Modality Decoder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1CAA3D4D-58CF-2174-1200-184D50A1C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A6741D1-4FE3-0BC8-248E-5B67D60D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Pagina </a:t>
            </a:r>
            <a:fld id="{7E426159-8E16-4433-8A14-4D972C0DA2DC}" type="slidenum">
              <a:rPr lang="it-IT" altLang="en-US" smtClean="0"/>
              <a:pPr>
                <a:defRPr/>
              </a:pPr>
              <a:t>10</a:t>
            </a:fld>
            <a:endParaRPr lang="it-IT" alt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515EEE2-B86D-955E-580F-F57FA3996651}"/>
              </a:ext>
            </a:extLst>
          </p:cNvPr>
          <p:cNvSpPr/>
          <p:nvPr/>
        </p:nvSpPr>
        <p:spPr bwMode="auto">
          <a:xfrm>
            <a:off x="5221261" y="4660655"/>
            <a:ext cx="557239" cy="385707"/>
          </a:xfrm>
          <a:prstGeom prst="roundRect">
            <a:avLst/>
          </a:prstGeom>
          <a:noFill/>
          <a:ln w="57150" cap="flat" cmpd="sng" algn="ctr">
            <a:solidFill>
              <a:srgbClr val="8224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C8CB2E0D-F42E-7607-E2C5-331933076A68}"/>
              </a:ext>
            </a:extLst>
          </p:cNvPr>
          <p:cNvSpPr/>
          <p:nvPr/>
        </p:nvSpPr>
        <p:spPr bwMode="auto">
          <a:xfrm>
            <a:off x="5351218" y="5114694"/>
            <a:ext cx="228599" cy="335281"/>
          </a:xfrm>
          <a:prstGeom prst="downArrow">
            <a:avLst>
              <a:gd name="adj1" fmla="val 50000"/>
              <a:gd name="adj2" fmla="val 47037"/>
            </a:avLst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i="0" u="none" strike="noStrike" normalizeH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1D60AC-CB3E-8926-8A94-C38C9A03A914}"/>
              </a:ext>
            </a:extLst>
          </p:cNvPr>
          <p:cNvSpPr txBox="1"/>
          <p:nvPr/>
        </p:nvSpPr>
        <p:spPr>
          <a:xfrm>
            <a:off x="4500191" y="5413012"/>
            <a:ext cx="1905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90022"/>
                </a:solidFill>
              </a:rPr>
              <a:t>Language-Guide Query Selection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4792F6E-C7DD-8ED7-3428-C16E278C2234}"/>
              </a:ext>
            </a:extLst>
          </p:cNvPr>
          <p:cNvSpPr/>
          <p:nvPr/>
        </p:nvSpPr>
        <p:spPr bwMode="auto">
          <a:xfrm>
            <a:off x="2971800" y="3429000"/>
            <a:ext cx="762000" cy="419100"/>
          </a:xfrm>
          <a:prstGeom prst="roundRect">
            <a:avLst/>
          </a:prstGeom>
          <a:noFill/>
          <a:ln w="57150" cap="flat" cmpd="sng" algn="ctr">
            <a:solidFill>
              <a:srgbClr val="8224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266D184-0BA6-5657-E761-A116BCF52C8C}"/>
              </a:ext>
            </a:extLst>
          </p:cNvPr>
          <p:cNvSpPr/>
          <p:nvPr/>
        </p:nvSpPr>
        <p:spPr bwMode="auto">
          <a:xfrm>
            <a:off x="4817153" y="3429000"/>
            <a:ext cx="762000" cy="419100"/>
          </a:xfrm>
          <a:prstGeom prst="roundRect">
            <a:avLst/>
          </a:prstGeom>
          <a:noFill/>
          <a:ln w="57150" cap="flat" cmpd="sng" algn="ctr">
            <a:solidFill>
              <a:srgbClr val="8224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9CB83FF-A747-12AA-4B40-DFF41268597F}"/>
              </a:ext>
            </a:extLst>
          </p:cNvPr>
          <p:cNvSpPr/>
          <p:nvPr/>
        </p:nvSpPr>
        <p:spPr bwMode="auto">
          <a:xfrm>
            <a:off x="6020941" y="3429000"/>
            <a:ext cx="762000" cy="419100"/>
          </a:xfrm>
          <a:prstGeom prst="roundRect">
            <a:avLst/>
          </a:prstGeom>
          <a:noFill/>
          <a:ln w="57150" cap="flat" cmpd="sng" algn="ctr">
            <a:solidFill>
              <a:srgbClr val="8224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B425F3CB-D8FC-0F23-C955-4B4CCBE4DE16}"/>
              </a:ext>
            </a:extLst>
          </p:cNvPr>
          <p:cNvSpPr/>
          <p:nvPr/>
        </p:nvSpPr>
        <p:spPr bwMode="auto">
          <a:xfrm rot="8605057">
            <a:off x="6022587" y="2879026"/>
            <a:ext cx="258577" cy="429907"/>
          </a:xfrm>
          <a:prstGeom prst="downArrow">
            <a:avLst>
              <a:gd name="adj1" fmla="val 50000"/>
              <a:gd name="adj2" fmla="val 47037"/>
            </a:avLst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i="0" u="none" strike="noStrike" normalizeH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58EA72BC-F499-B6E3-D75C-BF87AEC8A680}"/>
              </a:ext>
            </a:extLst>
          </p:cNvPr>
          <p:cNvSpPr/>
          <p:nvPr/>
        </p:nvSpPr>
        <p:spPr bwMode="auto">
          <a:xfrm rot="10800000">
            <a:off x="5029200" y="2851335"/>
            <a:ext cx="266700" cy="531593"/>
          </a:xfrm>
          <a:prstGeom prst="downArrow">
            <a:avLst>
              <a:gd name="adj1" fmla="val 50000"/>
              <a:gd name="adj2" fmla="val 47037"/>
            </a:avLst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i="0" u="none" strike="noStrike" normalizeH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F34752BB-642E-B9AF-109B-35661F29280D}"/>
              </a:ext>
            </a:extLst>
          </p:cNvPr>
          <p:cNvSpPr/>
          <p:nvPr/>
        </p:nvSpPr>
        <p:spPr bwMode="auto">
          <a:xfrm rot="13773657">
            <a:off x="3456833" y="2760715"/>
            <a:ext cx="285179" cy="655330"/>
          </a:xfrm>
          <a:prstGeom prst="downArrow">
            <a:avLst>
              <a:gd name="adj1" fmla="val 50000"/>
              <a:gd name="adj2" fmla="val 47037"/>
            </a:avLst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i="0" u="none" strike="noStrike" normalizeH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3E9FD8-46A6-6BE2-1B20-600B0A303946}"/>
              </a:ext>
            </a:extLst>
          </p:cNvPr>
          <p:cNvSpPr txBox="1"/>
          <p:nvPr/>
        </p:nvSpPr>
        <p:spPr>
          <a:xfrm>
            <a:off x="3485896" y="2498046"/>
            <a:ext cx="3201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90022"/>
                </a:solidFill>
              </a:rPr>
              <a:t>Cross-Modality Feature Fusion</a:t>
            </a:r>
          </a:p>
        </p:txBody>
      </p:sp>
    </p:spTree>
    <p:extLst>
      <p:ext uri="{BB962C8B-B14F-4D97-AF65-F5344CB8AC3E}">
        <p14:creationId xmlns:p14="http://schemas.microsoft.com/office/powerpoint/2010/main" val="303773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" grpId="0" animBg="1"/>
      <p:bldP spid="3" grpId="0" animBg="1"/>
      <p:bldP spid="7" grpId="0"/>
      <p:bldP spid="8" grpId="0" animBg="1"/>
      <p:bldP spid="9" grpId="0" animBg="1"/>
      <p:bldP spid="10" grpId="0"/>
      <p:bldP spid="11" grpId="0" animBg="1"/>
      <p:bldP spid="12" grpId="0" animBg="1"/>
      <p:bldP spid="14" grpId="0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8" grpId="0" animBg="1"/>
      <p:bldP spid="29" grpId="0" animBg="1"/>
      <p:bldP spid="30" grpId="0" animBg="1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556E-AA50-11AC-31BF-15E12F1D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8787"/>
            <a:ext cx="7559675" cy="504825"/>
          </a:xfrm>
        </p:spPr>
        <p:txBody>
          <a:bodyPr/>
          <a:lstStyle/>
          <a:p>
            <a:pPr algn="ctr"/>
            <a:r>
              <a:rPr lang="en-US" dirty="0"/>
              <a:t>Grounding Dino Architecture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B1A710A-4BD9-5224-4A66-43B733E59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551" y="1104900"/>
            <a:ext cx="8606898" cy="4648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41B18-AAB4-1319-9B43-1420B7A8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1C65A1-D119-46DE-9176-CE45CC98FBB2}" type="datetime1">
              <a:rPr lang="en-US" altLang="en-US" smtClean="0"/>
              <a:t>10/27/2023</a:t>
            </a:fld>
            <a:endParaRPr lang="it-IT" alt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706A15-CFB2-4487-5197-EED708D91220}"/>
              </a:ext>
            </a:extLst>
          </p:cNvPr>
          <p:cNvSpPr/>
          <p:nvPr/>
        </p:nvSpPr>
        <p:spPr bwMode="auto">
          <a:xfrm>
            <a:off x="2687320" y="4495800"/>
            <a:ext cx="1371600" cy="381000"/>
          </a:xfrm>
          <a:prstGeom prst="roundRect">
            <a:avLst/>
          </a:prstGeom>
          <a:noFill/>
          <a:ln w="57150" cap="flat" cmpd="sng" algn="ctr">
            <a:solidFill>
              <a:srgbClr val="8224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096738-BD7A-BF6D-819D-436B237822C4}"/>
              </a:ext>
            </a:extLst>
          </p:cNvPr>
          <p:cNvSpPr/>
          <p:nvPr/>
        </p:nvSpPr>
        <p:spPr bwMode="auto">
          <a:xfrm>
            <a:off x="792136" y="4495800"/>
            <a:ext cx="1371600" cy="381000"/>
          </a:xfrm>
          <a:prstGeom prst="roundRect">
            <a:avLst/>
          </a:prstGeom>
          <a:noFill/>
          <a:ln w="57150" cap="flat" cmpd="sng" algn="ctr">
            <a:solidFill>
              <a:srgbClr val="8224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63017D3-BDA3-0ECA-4B08-E84CC2373D1C}"/>
              </a:ext>
            </a:extLst>
          </p:cNvPr>
          <p:cNvSpPr/>
          <p:nvPr/>
        </p:nvSpPr>
        <p:spPr bwMode="auto">
          <a:xfrm>
            <a:off x="990600" y="3756660"/>
            <a:ext cx="2819400" cy="381000"/>
          </a:xfrm>
          <a:prstGeom prst="roundRect">
            <a:avLst/>
          </a:prstGeom>
          <a:noFill/>
          <a:ln w="57150" cap="flat" cmpd="sng" algn="ctr">
            <a:solidFill>
              <a:srgbClr val="8224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33C674-3B12-F8F8-8803-A7E7423AFE65}"/>
              </a:ext>
            </a:extLst>
          </p:cNvPr>
          <p:cNvSpPr/>
          <p:nvPr/>
        </p:nvSpPr>
        <p:spPr bwMode="auto">
          <a:xfrm>
            <a:off x="5295900" y="3886200"/>
            <a:ext cx="3055964" cy="1447800"/>
          </a:xfrm>
          <a:prstGeom prst="roundRect">
            <a:avLst/>
          </a:prstGeom>
          <a:noFill/>
          <a:ln w="57150" cap="flat" cmpd="sng" algn="ctr">
            <a:solidFill>
              <a:srgbClr val="8224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41EEF30-8FE3-BCD0-89E3-D2A5635E19B8}"/>
              </a:ext>
            </a:extLst>
          </p:cNvPr>
          <p:cNvSpPr/>
          <p:nvPr/>
        </p:nvSpPr>
        <p:spPr bwMode="auto">
          <a:xfrm>
            <a:off x="2687320" y="3101340"/>
            <a:ext cx="1198880" cy="327660"/>
          </a:xfrm>
          <a:prstGeom prst="roundRect">
            <a:avLst/>
          </a:prstGeom>
          <a:noFill/>
          <a:ln w="57150" cap="flat" cmpd="sng" algn="ctr">
            <a:solidFill>
              <a:srgbClr val="8224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A1CB75F-4F65-20F1-B0D1-EAF7B007646C}"/>
              </a:ext>
            </a:extLst>
          </p:cNvPr>
          <p:cNvSpPr/>
          <p:nvPr/>
        </p:nvSpPr>
        <p:spPr bwMode="auto">
          <a:xfrm>
            <a:off x="2667000" y="2541270"/>
            <a:ext cx="1371600" cy="232410"/>
          </a:xfrm>
          <a:prstGeom prst="roundRect">
            <a:avLst/>
          </a:prstGeom>
          <a:noFill/>
          <a:ln w="57150" cap="flat" cmpd="sng" algn="ctr">
            <a:solidFill>
              <a:srgbClr val="8224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5FB11B4-6319-ADA9-86B9-42E899F9DAA4}"/>
              </a:ext>
            </a:extLst>
          </p:cNvPr>
          <p:cNvSpPr/>
          <p:nvPr/>
        </p:nvSpPr>
        <p:spPr bwMode="auto">
          <a:xfrm>
            <a:off x="6096000" y="1752600"/>
            <a:ext cx="1676400" cy="1219200"/>
          </a:xfrm>
          <a:prstGeom prst="roundRect">
            <a:avLst/>
          </a:prstGeom>
          <a:noFill/>
          <a:ln w="57150" cap="flat" cmpd="sng" algn="ctr">
            <a:solidFill>
              <a:srgbClr val="8224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CFD8B00-857E-5CD2-EE90-3B0CA5470271}"/>
              </a:ext>
            </a:extLst>
          </p:cNvPr>
          <p:cNvSpPr/>
          <p:nvPr/>
        </p:nvSpPr>
        <p:spPr bwMode="auto">
          <a:xfrm>
            <a:off x="2895600" y="1219200"/>
            <a:ext cx="914400" cy="164212"/>
          </a:xfrm>
          <a:prstGeom prst="roundRect">
            <a:avLst/>
          </a:prstGeom>
          <a:noFill/>
          <a:ln w="57150" cap="flat" cmpd="sng" algn="ctr">
            <a:solidFill>
              <a:srgbClr val="8224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98C237-5A7C-A4C2-7328-55A00E3265A3}"/>
              </a:ext>
            </a:extLst>
          </p:cNvPr>
          <p:cNvSpPr txBox="1"/>
          <p:nvPr/>
        </p:nvSpPr>
        <p:spPr>
          <a:xfrm>
            <a:off x="5534660" y="5702469"/>
            <a:ext cx="4475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90022"/>
                </a:solidFill>
              </a:rPr>
              <a:t>cross-modality feature fusion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CF70A07-7E61-31B2-2C5F-AEDEBAB8BC62}"/>
              </a:ext>
            </a:extLst>
          </p:cNvPr>
          <p:cNvSpPr/>
          <p:nvPr/>
        </p:nvSpPr>
        <p:spPr bwMode="auto">
          <a:xfrm>
            <a:off x="6847840" y="5389070"/>
            <a:ext cx="228599" cy="335281"/>
          </a:xfrm>
          <a:prstGeom prst="downArrow">
            <a:avLst>
              <a:gd name="adj1" fmla="val 50000"/>
              <a:gd name="adj2" fmla="val 47037"/>
            </a:avLst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i="0" u="none" strike="noStrike" normalizeH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2C2273-E093-E7CC-9220-3E8A4535A0FC}"/>
              </a:ext>
            </a:extLst>
          </p:cNvPr>
          <p:cNvSpPr txBox="1"/>
          <p:nvPr/>
        </p:nvSpPr>
        <p:spPr>
          <a:xfrm rot="16200000">
            <a:off x="-2408822" y="2713623"/>
            <a:ext cx="515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90022"/>
                </a:solidFill>
              </a:rPr>
              <a:t>select cross-modality queries from image features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ED6706D-B54B-AA3D-E915-232BC447D377}"/>
              </a:ext>
            </a:extLst>
          </p:cNvPr>
          <p:cNvSpPr/>
          <p:nvPr/>
        </p:nvSpPr>
        <p:spPr bwMode="auto">
          <a:xfrm rot="6111588">
            <a:off x="1362301" y="2074409"/>
            <a:ext cx="260633" cy="1794780"/>
          </a:xfrm>
          <a:prstGeom prst="downArrow">
            <a:avLst>
              <a:gd name="adj1" fmla="val 50000"/>
              <a:gd name="adj2" fmla="val 47037"/>
            </a:avLst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i="0" u="none" strike="noStrike" normalizeH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3B8B02-1E56-B93A-2AE1-429018578C0F}"/>
              </a:ext>
            </a:extLst>
          </p:cNvPr>
          <p:cNvSpPr txBox="1"/>
          <p:nvPr/>
        </p:nvSpPr>
        <p:spPr>
          <a:xfrm rot="16200000">
            <a:off x="7223679" y="1674345"/>
            <a:ext cx="332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830022"/>
                </a:solidFill>
              </a:rPr>
              <a:t>Outputs multiple pairs of object boxes and noun phrases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8EBDD68B-73B7-B88F-20D6-18F41B266F30}"/>
              </a:ext>
            </a:extLst>
          </p:cNvPr>
          <p:cNvSpPr/>
          <p:nvPr/>
        </p:nvSpPr>
        <p:spPr bwMode="auto">
          <a:xfrm rot="15112755">
            <a:off x="7609770" y="452471"/>
            <a:ext cx="257046" cy="1233836"/>
          </a:xfrm>
          <a:prstGeom prst="downArrow">
            <a:avLst>
              <a:gd name="adj1" fmla="val 50000"/>
              <a:gd name="adj2" fmla="val 47037"/>
            </a:avLst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i="0" u="none" strike="noStrike" normalizeH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F8517581-53F1-D0E7-70CF-9BD1F894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021B398-EF96-6E9A-8E52-1A00BC65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Pagina </a:t>
            </a:r>
            <a:fld id="{7E426159-8E16-4433-8A14-4D972C0DA2DC}" type="slidenum">
              <a:rPr lang="it-IT" altLang="en-US" smtClean="0"/>
              <a:pPr>
                <a:defRPr/>
              </a:pPr>
              <a:t>11</a:t>
            </a:fld>
            <a:endParaRPr lang="it-IT" alt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E9F5120-30FE-9129-6FEE-06BFD57F2E9A}"/>
              </a:ext>
            </a:extLst>
          </p:cNvPr>
          <p:cNvSpPr/>
          <p:nvPr/>
        </p:nvSpPr>
        <p:spPr bwMode="auto">
          <a:xfrm>
            <a:off x="3830320" y="1211262"/>
            <a:ext cx="914400" cy="172150"/>
          </a:xfrm>
          <a:prstGeom prst="roundRect">
            <a:avLst/>
          </a:prstGeom>
          <a:noFill/>
          <a:ln w="57150" cap="flat" cmpd="sng" algn="ctr">
            <a:solidFill>
              <a:srgbClr val="8224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14341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01492-A6ED-4018-2584-AB580BB5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590550"/>
            <a:ext cx="7559675" cy="504825"/>
          </a:xfrm>
        </p:spPr>
        <p:txBody>
          <a:bodyPr/>
          <a:lstStyle/>
          <a:p>
            <a:pPr algn="ctr"/>
            <a:r>
              <a:rPr lang="en-US" dirty="0"/>
              <a:t>Grounding Dino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F7C2D-9DDF-9634-698E-354616C04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D93BF6-F2FE-478F-BF9F-017A7F322E37}" type="datetime1">
              <a:rPr lang="en-US" altLang="en-US" smtClean="0"/>
              <a:t>10/27/2023</a:t>
            </a:fld>
            <a:endParaRPr lang="it-IT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FEF9D9-3417-1F31-95D6-6A82A384B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6" y="1359693"/>
            <a:ext cx="9039974" cy="413861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C0CB1-80B5-ACB1-879E-B1DAEE4D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17AFF-CF6D-1C79-8AE4-368A0935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Pagina </a:t>
            </a:r>
            <a:fld id="{7E426159-8E16-4433-8A14-4D972C0DA2DC}" type="slidenum">
              <a:rPr lang="it-IT" altLang="en-US" smtClean="0"/>
              <a:pPr>
                <a:defRPr/>
              </a:pPr>
              <a:t>12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726400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B0215EE-E474-59B2-AB03-2811BBD8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716" y="1141711"/>
            <a:ext cx="2875084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500">
                <a:solidFill>
                  <a:schemeClr val="tx1"/>
                </a:solidFill>
              </a:rPr>
              <a:t>Problems Faced</a:t>
            </a:r>
          </a:p>
        </p:txBody>
      </p:sp>
      <p:pic>
        <p:nvPicPr>
          <p:cNvPr id="19" name="Picture 2" descr="19 Most Common Student Problems And Easiest Ways To Deal With Them | Amber">
            <a:extLst>
              <a:ext uri="{FF2B5EF4-FFF2-40B4-BE49-F238E27FC236}">
                <a16:creationId xmlns:a16="http://schemas.microsoft.com/office/drawing/2014/main" id="{06A67A73-03F1-29DD-64BB-16D4686898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3" r="24078" b="2"/>
          <a:stretch/>
        </p:blipFill>
        <p:spPr bwMode="auto">
          <a:xfrm>
            <a:off x="628650" y="819604"/>
            <a:ext cx="4701240" cy="517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89070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434E316-20A0-F140-359E-68F355CCF1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343400" y="61468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93A42CB-FA87-4451-937B-C9E64473F3DC}" type="datetime1">
              <a:rPr lang="en-US" altLang="en-US" sz="1100" smtClean="0"/>
              <a:t>10/27/2023</a:t>
            </a:fld>
            <a:endParaRPr lang="it-IT" altLang="en-US" sz="11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E15BD8-B439-E0D8-9567-EFF1AF96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034487-1F53-F1C8-3B30-82DE22C5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Pagina </a:t>
            </a:r>
            <a:fld id="{7E426159-8E16-4433-8A14-4D972C0DA2DC}" type="slidenum">
              <a:rPr lang="it-IT" altLang="en-US" smtClean="0"/>
              <a:pPr>
                <a:defRPr/>
              </a:pPr>
              <a:t>13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48871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F47D-AECD-68EF-A7CA-0B905AD31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36096"/>
            <a:ext cx="3390900" cy="690763"/>
          </a:xfrm>
        </p:spPr>
        <p:txBody>
          <a:bodyPr anchor="t">
            <a:normAutofit/>
          </a:bodyPr>
          <a:lstStyle/>
          <a:p>
            <a:r>
              <a:rPr lang="en-US" sz="2800" dirty="0"/>
              <a:t>Problems Faced</a:t>
            </a:r>
          </a:p>
        </p:txBody>
      </p:sp>
      <p:cxnSp>
        <p:nvCxnSpPr>
          <p:cNvPr id="21515" name="Straight Connector 21514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8" name="Picture 4" descr="How to Create an On-the-Job Plan Your Employee Will Love">
            <a:extLst>
              <a:ext uri="{FF2B5EF4-FFF2-40B4-BE49-F238E27FC236}">
                <a16:creationId xmlns:a16="http://schemas.microsoft.com/office/drawing/2014/main" id="{3E8784F8-7903-BAE6-E7CC-02BF7C410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7588" y="2847908"/>
            <a:ext cx="2877736" cy="161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77B8F-05CE-2CC6-C506-2EBEE4B66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18615"/>
            <a:ext cx="5257800" cy="4403289"/>
          </a:xfrm>
        </p:spPr>
        <p:txBody>
          <a:bodyPr>
            <a:normAutofit/>
          </a:bodyPr>
          <a:lstStyle/>
          <a:p>
            <a:r>
              <a:rPr lang="en-US" sz="1700" dirty="0"/>
              <a:t>Language Barrier</a:t>
            </a:r>
          </a:p>
          <a:p>
            <a:pPr lvl="1"/>
            <a:r>
              <a:rPr lang="en-US" sz="1400" dirty="0"/>
              <a:t>Requirement documents, project prototypes → difficulties in comprehending nuances</a:t>
            </a:r>
          </a:p>
          <a:p>
            <a:pPr lvl="1"/>
            <a:r>
              <a:rPr lang="en-US" sz="1400" dirty="0"/>
              <a:t>Understanding technical jargon and intricate project details → hurdle (in the beginning)</a:t>
            </a:r>
          </a:p>
          <a:p>
            <a:r>
              <a:rPr lang="en-US" sz="1700" dirty="0"/>
              <a:t>Learning On-The-Job </a:t>
            </a:r>
          </a:p>
          <a:p>
            <a:pPr lvl="1"/>
            <a:r>
              <a:rPr lang="en-US" sz="1400" dirty="0"/>
              <a:t>New courses and training modules emerged regularly</a:t>
            </a:r>
          </a:p>
          <a:p>
            <a:pPr lvl="1"/>
            <a:r>
              <a:rPr lang="en-US" sz="1400" dirty="0"/>
              <a:t>Technical certifications → English</a:t>
            </a:r>
          </a:p>
          <a:p>
            <a:pPr lvl="1"/>
            <a:r>
              <a:rPr lang="en-US" sz="1400" dirty="0"/>
              <a:t>Non-technical aspects → Italian (</a:t>
            </a:r>
            <a:r>
              <a:rPr lang="en-US" sz="1200" dirty="0">
                <a:solidFill>
                  <a:srgbClr val="830022"/>
                </a:solidFill>
              </a:rPr>
              <a:t>Not Primary Language</a:t>
            </a:r>
            <a:r>
              <a:rPr lang="en-US" sz="1400" dirty="0"/>
              <a:t>)</a:t>
            </a:r>
          </a:p>
          <a:p>
            <a:pPr lvl="2"/>
            <a:r>
              <a:rPr lang="en-US" sz="1200" dirty="0"/>
              <a:t>Workplace safety, labor laws, workers’ rights</a:t>
            </a:r>
          </a:p>
          <a:p>
            <a:r>
              <a:rPr lang="en-US" sz="1700" dirty="0"/>
              <a:t>Understanding Complex Codebases (migrating)</a:t>
            </a:r>
          </a:p>
          <a:p>
            <a:pPr lvl="1"/>
            <a:r>
              <a:rPr lang="en-US" sz="1400" dirty="0"/>
              <a:t>Many dozens -- or even hundreds -- of files</a:t>
            </a:r>
          </a:p>
          <a:p>
            <a:pPr lvl="1"/>
            <a:r>
              <a:rPr lang="en-US" sz="1400" dirty="0"/>
              <a:t>Intricate codebases → require in-depth comprehension</a:t>
            </a:r>
          </a:p>
          <a:p>
            <a:pPr lvl="1"/>
            <a:r>
              <a:rPr lang="en-US" sz="1400" dirty="0"/>
              <a:t>Understanding others’ logic and design choices → Challenging</a:t>
            </a:r>
            <a:endParaRPr lang="en-US" sz="1400" b="1" dirty="0"/>
          </a:p>
          <a:p>
            <a:pPr lvl="1"/>
            <a:endParaRPr lang="en-US" sz="1300" dirty="0"/>
          </a:p>
        </p:txBody>
      </p:sp>
      <p:pic>
        <p:nvPicPr>
          <p:cNvPr id="21510" name="Picture 6" descr="5 principles for 'stupidly brilliant' JavaScript apps | TechBeacon">
            <a:extLst>
              <a:ext uri="{FF2B5EF4-FFF2-40B4-BE49-F238E27FC236}">
                <a16:creationId xmlns:a16="http://schemas.microsoft.com/office/drawing/2014/main" id="{4E1425CD-B2A3-0D65-1A81-7D27B6C21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7588" y="4614141"/>
            <a:ext cx="2999398" cy="140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" name="Picture 2" descr="Answers for Overcoming the language barrier - IELTS reading practice test">
            <a:extLst>
              <a:ext uri="{FF2B5EF4-FFF2-40B4-BE49-F238E27FC236}">
                <a16:creationId xmlns:a16="http://schemas.microsoft.com/office/drawing/2014/main" id="{CA875150-2D03-FA18-169B-382AAC1C7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7588" y="560512"/>
            <a:ext cx="2847256" cy="213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2435CFA-0121-898C-9123-717F860B0FC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343400" y="61468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41DE8F4-1CEE-4FD9-B953-137F99DDEBEC}" type="datetime1">
              <a:rPr lang="en-US" altLang="en-US" sz="1100" smtClean="0"/>
              <a:t>10/27/2023</a:t>
            </a:fld>
            <a:endParaRPr lang="it-IT" altLang="en-US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1C7FC-7A15-46D0-A3F3-C0BD1529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4EBD4-4109-6E07-DD4B-805B4BF1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Pagina </a:t>
            </a:r>
            <a:fld id="{7E426159-8E16-4433-8A14-4D972C0DA2DC}" type="slidenum">
              <a:rPr lang="it-IT" altLang="en-US" smtClean="0"/>
              <a:pPr>
                <a:defRPr/>
              </a:pPr>
              <a:t>14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22797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6C335-B4C3-DCEE-F60D-B3C1223B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07ABF8-D723-4733-B5E8-9CF2B14BE317}" type="datetime1">
              <a:rPr lang="en-US" altLang="en-US" smtClean="0"/>
              <a:t>10/27/2023</a:t>
            </a:fld>
            <a:endParaRPr lang="it-IT" alt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7A7535-B31D-9788-93F2-1E90E09A7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8" cy="6019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4BA3C81-C691-9632-8089-717776875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1145" y="0"/>
            <a:ext cx="4623547" cy="60198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2" descr="What Solutions are you providing to the world in 2020? - THE BUSINESS  PACKAGE">
            <a:extLst>
              <a:ext uri="{FF2B5EF4-FFF2-40B4-BE49-F238E27FC236}">
                <a16:creationId xmlns:a16="http://schemas.microsoft.com/office/drawing/2014/main" id="{4E1B8CE6-E003-0A8B-CA14-16299DDBD3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184" y="1241936"/>
            <a:ext cx="5343762" cy="383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890F47A-C3C6-891A-9E5C-A7D767345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420" y="1075189"/>
            <a:ext cx="1171701" cy="1029610"/>
            <a:chOff x="9160561" y="1000124"/>
            <a:chExt cx="1562267" cy="117297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61F8F14-9CC0-78D3-697A-8104FA01D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D8F2DDA-51DC-BFAD-FFB2-90DB1D7F4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450DA9-FA1E-31E0-34C9-19E2F880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2214DA-9D54-CD64-0A13-7876BDAB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Pagina </a:t>
            </a:r>
            <a:fld id="{7E426159-8E16-4433-8A14-4D972C0DA2DC}" type="slidenum">
              <a:rPr lang="it-IT" altLang="en-US" smtClean="0"/>
              <a:pPr>
                <a:defRPr/>
              </a:pPr>
              <a:t>15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4082199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7156-A5AC-64EC-4ADA-B103F7228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958873"/>
            <a:ext cx="4613563" cy="1402470"/>
          </a:xfrm>
        </p:spPr>
        <p:txBody>
          <a:bodyPr anchor="t">
            <a:normAutofit/>
          </a:bodyPr>
          <a:lstStyle/>
          <a:p>
            <a:r>
              <a:rPr lang="en-US" sz="2800" dirty="0"/>
              <a:t>Solutions</a:t>
            </a:r>
          </a:p>
        </p:txBody>
      </p:sp>
      <p:cxnSp>
        <p:nvCxnSpPr>
          <p:cNvPr id="24587" name="Straight Connector 24586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82" name="Picture 6" descr="Top Free AI Coding Assistant Tools For Coding in 2023">
            <a:extLst>
              <a:ext uri="{FF2B5EF4-FFF2-40B4-BE49-F238E27FC236}">
                <a16:creationId xmlns:a16="http://schemas.microsoft.com/office/drawing/2014/main" id="{5411B801-2AEF-53C7-4531-470024EA4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8177" y="4508064"/>
            <a:ext cx="2829502" cy="132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43918-B9F9-D17C-F656-77F16F200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524000"/>
            <a:ext cx="5372101" cy="4147078"/>
          </a:xfrm>
        </p:spPr>
        <p:txBody>
          <a:bodyPr>
            <a:normAutofit/>
          </a:bodyPr>
          <a:lstStyle/>
          <a:p>
            <a:r>
              <a:rPr lang="en-US" sz="1700" dirty="0"/>
              <a:t>Collaborative Learning and Language Proficiency Enhancement</a:t>
            </a:r>
          </a:p>
          <a:p>
            <a:pPr lvl="1"/>
            <a:r>
              <a:rPr lang="en-US" sz="1400" dirty="0"/>
              <a:t>Seek clarification from internship tutor and colleagues → nuances solved</a:t>
            </a:r>
          </a:p>
          <a:p>
            <a:pPr lvl="1"/>
            <a:r>
              <a:rPr lang="en-US" sz="1400" dirty="0"/>
              <a:t>Deep-dive into the Italian language → B2</a:t>
            </a:r>
          </a:p>
          <a:p>
            <a:r>
              <a:rPr lang="en-US" sz="1700" dirty="0"/>
              <a:t>Multifaceted Learning Approach for On-The-Job Learning </a:t>
            </a:r>
          </a:p>
          <a:p>
            <a:pPr lvl="1"/>
            <a:r>
              <a:rPr lang="en-US" sz="1400" dirty="0"/>
              <a:t>Learning many things at the same time</a:t>
            </a:r>
          </a:p>
          <a:p>
            <a:pPr lvl="1"/>
            <a:r>
              <a:rPr lang="en-US" sz="1400" dirty="0"/>
              <a:t>From language improvement </a:t>
            </a:r>
          </a:p>
          <a:p>
            <a:pPr lvl="1"/>
            <a:r>
              <a:rPr lang="en-US" sz="1400" dirty="0"/>
              <a:t>To understanding non-technical topics </a:t>
            </a:r>
          </a:p>
          <a:p>
            <a:pPr lvl="2"/>
            <a:r>
              <a:rPr lang="en-US" sz="1200" dirty="0"/>
              <a:t>Labor laws and workplace safety → </a:t>
            </a:r>
            <a:r>
              <a:rPr lang="en-US" sz="1200" dirty="0">
                <a:solidFill>
                  <a:srgbClr val="830022"/>
                </a:solidFill>
              </a:rPr>
              <a:t>Solved</a:t>
            </a:r>
          </a:p>
          <a:p>
            <a:r>
              <a:rPr lang="en-US" sz="1600" dirty="0"/>
              <a:t>Leveraging AI Tools for Understanding Complex Code</a:t>
            </a:r>
          </a:p>
          <a:p>
            <a:pPr lvl="1"/>
            <a:r>
              <a:rPr lang="en-US" sz="1400" dirty="0"/>
              <a:t>AI-powered tools → code explanation and clarification </a:t>
            </a:r>
          </a:p>
        </p:txBody>
      </p:sp>
      <p:pic>
        <p:nvPicPr>
          <p:cNvPr id="24580" name="Picture 4" descr="On-the-job Training: Importance, Types, And Methods">
            <a:extLst>
              <a:ext uri="{FF2B5EF4-FFF2-40B4-BE49-F238E27FC236}">
                <a16:creationId xmlns:a16="http://schemas.microsoft.com/office/drawing/2014/main" id="{7571969B-254E-B6AD-8E85-6EF603FF3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8177" y="2945938"/>
            <a:ext cx="2912629" cy="109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8" name="Picture 2" descr="Cooperative Learning - Planning and Implementation - Thrive Global">
            <a:extLst>
              <a:ext uri="{FF2B5EF4-FFF2-40B4-BE49-F238E27FC236}">
                <a16:creationId xmlns:a16="http://schemas.microsoft.com/office/drawing/2014/main" id="{1DB32A9B-707E-3816-839D-0827C6DF2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8177" y="1089685"/>
            <a:ext cx="2789452" cy="185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1EE0D-1F66-0FAA-3D04-E30E7FF0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265764DF-5AFC-4768-A336-3CE81A0369EB}" type="datetime1">
              <a:rPr lang="en-US" altLang="en-US" smtClean="0"/>
              <a:t>10/27/2023</a:t>
            </a:fld>
            <a:endParaRPr lang="it-IT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F43F4E5-CFE2-42BB-E87C-9067E303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36C2DA-B874-D5B3-A12D-5EFAF574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Pagina </a:t>
            </a:r>
            <a:fld id="{7E426159-8E16-4433-8A14-4D972C0DA2DC}" type="slidenum">
              <a:rPr lang="it-IT" altLang="en-US" smtClean="0"/>
              <a:pPr>
                <a:defRPr/>
              </a:pPr>
              <a:t>16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31199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>
            <a:extLst>
              <a:ext uri="{FF2B5EF4-FFF2-40B4-BE49-F238E27FC236}">
                <a16:creationId xmlns:a16="http://schemas.microsoft.com/office/drawing/2014/main" id="{EC7EEAA8-1B66-7B91-7A62-0F39DEBC410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12FF76B-CAB8-401E-A260-9450B837FD2B}" type="datetime1">
              <a:rPr lang="en-US" altLang="en-US" sz="1100" smtClean="0"/>
              <a:t>10/27/2023</a:t>
            </a:fld>
            <a:endParaRPr lang="it-IT" altLang="en-US" sz="1100"/>
          </a:p>
        </p:txBody>
      </p:sp>
      <p:sp>
        <p:nvSpPr>
          <p:cNvPr id="24581" name="Rectangle 4">
            <a:extLst>
              <a:ext uri="{FF2B5EF4-FFF2-40B4-BE49-F238E27FC236}">
                <a16:creationId xmlns:a16="http://schemas.microsoft.com/office/drawing/2014/main" id="{51CB78BB-38AD-511A-5B98-8E75025BE4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497872"/>
            <a:ext cx="1981200" cy="504825"/>
          </a:xfrm>
        </p:spPr>
        <p:txBody>
          <a:bodyPr/>
          <a:lstStyle/>
          <a:p>
            <a:pPr eaLnBrk="1" hangingPunct="1"/>
            <a:r>
              <a:rPr lang="en-US" altLang="en-US" dirty="0"/>
              <a:t>Conclusion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C5F1573-7A50-908C-C18A-BD052F351FEA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76201" y="1051421"/>
            <a:ext cx="7391400" cy="1676400"/>
          </a:xfrm>
        </p:spPr>
        <p:txBody>
          <a:bodyPr/>
          <a:lstStyle/>
          <a:p>
            <a:r>
              <a:rPr lang="en-US" sz="1600" dirty="0"/>
              <a:t>The internship has been a </a:t>
            </a:r>
            <a:r>
              <a:rPr lang="en-US" sz="1800" dirty="0">
                <a:solidFill>
                  <a:srgbClr val="830022"/>
                </a:solidFill>
              </a:rPr>
              <a:t>transformative journey</a:t>
            </a:r>
          </a:p>
          <a:p>
            <a:r>
              <a:rPr lang="en-US" sz="1600" dirty="0"/>
              <a:t>Ranging from very large </a:t>
            </a:r>
            <a:r>
              <a:rPr lang="en-US" sz="1800" dirty="0">
                <a:solidFill>
                  <a:srgbClr val="830022"/>
                </a:solidFill>
              </a:rPr>
              <a:t>Software development </a:t>
            </a:r>
            <a:r>
              <a:rPr lang="en-US" sz="1600" dirty="0"/>
              <a:t>projects (in public admin)</a:t>
            </a:r>
          </a:p>
          <a:p>
            <a:r>
              <a:rPr lang="en-US" sz="1600" dirty="0"/>
              <a:t>To cutting-edge </a:t>
            </a:r>
            <a:r>
              <a:rPr lang="en-US" sz="1800" dirty="0">
                <a:solidFill>
                  <a:srgbClr val="830022"/>
                </a:solidFill>
              </a:rPr>
              <a:t>AI &amp; ML</a:t>
            </a:r>
          </a:p>
          <a:p>
            <a:r>
              <a:rPr lang="en-US" sz="1600" dirty="0"/>
              <a:t>To </a:t>
            </a:r>
            <a:r>
              <a:rPr lang="en-US" sz="1800" dirty="0">
                <a:solidFill>
                  <a:srgbClr val="830022"/>
                </a:solidFill>
              </a:rPr>
              <a:t>Data Base Management</a:t>
            </a:r>
          </a:p>
          <a:p>
            <a:r>
              <a:rPr lang="en-US" sz="1600" dirty="0"/>
              <a:t>To</a:t>
            </a:r>
            <a:r>
              <a:rPr lang="en-US" sz="1800" dirty="0">
                <a:solidFill>
                  <a:srgbClr val="830022"/>
                </a:solidFill>
              </a:rPr>
              <a:t> Unit </a:t>
            </a:r>
            <a:r>
              <a:rPr lang="en-US" sz="1600" dirty="0"/>
              <a:t>&amp;</a:t>
            </a:r>
            <a:r>
              <a:rPr lang="en-US" sz="1800" dirty="0">
                <a:solidFill>
                  <a:srgbClr val="830022"/>
                </a:solidFill>
              </a:rPr>
              <a:t> Integration Testing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87B056-4D17-AEEE-FBC6-4CD699B476ED}"/>
              </a:ext>
            </a:extLst>
          </p:cNvPr>
          <p:cNvSpPr txBox="1"/>
          <p:nvPr/>
        </p:nvSpPr>
        <p:spPr>
          <a:xfrm>
            <a:off x="76200" y="3672225"/>
            <a:ext cx="70866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00000"/>
                </a:solidFill>
                <a:effectLst/>
              </a:rPr>
              <a:t>MLOps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Design, Development, Deployment to general public</a:t>
            </a:r>
            <a:endParaRPr lang="en-US" sz="1400" i="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00000"/>
                </a:solidFill>
                <a:effectLst/>
              </a:rPr>
              <a:t>Improve existing algorithms and techniques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AI alignment, Explainability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00000"/>
                </a:solidFill>
                <a:effectLst/>
              </a:rPr>
              <a:t>Novel ideas and methods </a:t>
            </a:r>
            <a:r>
              <a:rPr lang="en-US" sz="1600" dirty="0">
                <a:solidFill>
                  <a:srgbClr val="000000"/>
                </a:solidFill>
              </a:rPr>
              <a:t>→ </a:t>
            </a:r>
            <a:r>
              <a:rPr lang="en-US" sz="1600" i="0" dirty="0">
                <a:solidFill>
                  <a:srgbClr val="000000"/>
                </a:solidFill>
                <a:effectLst/>
              </a:rPr>
              <a:t>breakthroughs in science and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Research and Publication → Contribute to open science and open source</a:t>
            </a:r>
            <a:endParaRPr lang="en-US" sz="160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4E8656-04CD-3FF0-F14B-2493037C06D1}"/>
              </a:ext>
            </a:extLst>
          </p:cNvPr>
          <p:cNvSpPr txBox="1"/>
          <p:nvPr/>
        </p:nvSpPr>
        <p:spPr>
          <a:xfrm>
            <a:off x="76200" y="3190131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90022"/>
                </a:solidFill>
              </a:rPr>
              <a:t>Future Prospects</a:t>
            </a:r>
          </a:p>
        </p:txBody>
      </p:sp>
      <p:pic>
        <p:nvPicPr>
          <p:cNvPr id="1026" name="Picture 2" descr="Digital Transformation — an endless journey towards perfection | IT Svit">
            <a:extLst>
              <a:ext uri="{FF2B5EF4-FFF2-40B4-BE49-F238E27FC236}">
                <a16:creationId xmlns:a16="http://schemas.microsoft.com/office/drawing/2014/main" id="{472F03EB-09CA-DBD9-817E-200ADD1F1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1843909"/>
            <a:ext cx="2494280" cy="130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arn MLOps with these 10 Courses - Geekflare">
            <a:extLst>
              <a:ext uri="{FF2B5EF4-FFF2-40B4-BE49-F238E27FC236}">
                <a16:creationId xmlns:a16="http://schemas.microsoft.com/office/drawing/2014/main" id="{1A88B7BF-0373-70ED-855F-108ECF3AE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792" y="1905889"/>
            <a:ext cx="2283125" cy="127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cience and Technology Breakthroughs: From the Wheel to the World Wide Web  (2 Volume Set): Bruno, Leonard C.: 9780787619275: Amazon.com: Books">
            <a:extLst>
              <a:ext uri="{FF2B5EF4-FFF2-40B4-BE49-F238E27FC236}">
                <a16:creationId xmlns:a16="http://schemas.microsoft.com/office/drawing/2014/main" id="{FA4BB680-468C-454B-A21F-66FBA7BA2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392" y="3488636"/>
            <a:ext cx="19145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C19C33-91F2-DE5A-0192-0AAFA4EC4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D8EC08-4689-56E7-14E6-F7F2582D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Pagina </a:t>
            </a:r>
            <a:fld id="{82F5345F-926D-4955-9389-886D21CEE43A}" type="slidenum">
              <a:rPr lang="it-IT" altLang="en-US" smtClean="0"/>
              <a:pPr>
                <a:defRPr/>
              </a:pPr>
              <a:t>17</a:t>
            </a:fld>
            <a:endParaRPr lang="it-IT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4E18A-E1A3-85F2-018D-09D99584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6F72CC-CAE6-4E5F-84A7-6F8D480F814E}" type="datetime1">
              <a:rPr lang="en-US" altLang="en-US" smtClean="0"/>
              <a:t>10/27/2023</a:t>
            </a:fld>
            <a:endParaRPr lang="it-IT" altLang="en-US" dirty="0"/>
          </a:p>
        </p:txBody>
      </p:sp>
      <p:pic>
        <p:nvPicPr>
          <p:cNvPr id="26626" name="Picture 2" descr="Free Vector | Thank you for your attention sign illustration">
            <a:extLst>
              <a:ext uri="{FF2B5EF4-FFF2-40B4-BE49-F238E27FC236}">
                <a16:creationId xmlns:a16="http://schemas.microsoft.com/office/drawing/2014/main" id="{CDAB810A-94E7-840E-F07E-3F089472D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694" y="0"/>
            <a:ext cx="103057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ACDCD2-F32E-294F-C173-15B13C9A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DC205-702E-3F37-E02C-129377A2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Pagina </a:t>
            </a:r>
            <a:fld id="{88ECD264-159A-47C3-A8F0-C9C619365581}" type="slidenum">
              <a:rPr lang="it-IT" altLang="en-US" smtClean="0"/>
              <a:pPr>
                <a:defRPr/>
              </a:pPr>
              <a:t>18</a:t>
            </a:fld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208012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8899" y="918266"/>
            <a:ext cx="529596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9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8409" y="643467"/>
            <a:ext cx="315230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1" name="Rectangle 1537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8790" y="643467"/>
            <a:ext cx="8200127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2" name="Picture 2" descr="Tips on how to write a powerful introduction - Emareye">
            <a:extLst>
              <a:ext uri="{FF2B5EF4-FFF2-40B4-BE49-F238E27FC236}">
                <a16:creationId xmlns:a16="http://schemas.microsoft.com/office/drawing/2014/main" id="{07B483CF-BC1D-44D7-69B2-ED8889295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682" y="1600200"/>
            <a:ext cx="7248635" cy="348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96D350F-A276-BE42-A407-97CC2D2D0B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343400" y="61468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A4EE858-2107-4E8C-A8B4-E6E0A7FB215A}" type="datetime1">
              <a:rPr lang="en-US" altLang="en-US" sz="1100" smtClean="0"/>
              <a:t>10/27/2023</a:t>
            </a:fld>
            <a:endParaRPr lang="it-IT" altLang="en-US" sz="11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11291B-B5E9-A619-6919-939E9CAC6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Software Analysis, Design, and Implementation</a:t>
            </a:r>
            <a:endParaRPr lang="it-IT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93688-354B-C841-E5DA-61D4B85D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E0FF14-836E-498A-9AB0-960406C3132F}" type="slidenum">
              <a:rPr lang="it-IT" altLang="en-US" smtClean="0"/>
              <a:pPr>
                <a:defRPr/>
              </a:pPr>
              <a:t>2</a:t>
            </a:fld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211249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Whitehall Reply | LinkedIn">
            <a:extLst>
              <a:ext uri="{FF2B5EF4-FFF2-40B4-BE49-F238E27FC236}">
                <a16:creationId xmlns:a16="http://schemas.microsoft.com/office/drawing/2014/main" id="{0E488DDF-8119-C2BA-47FF-2CB20DDAC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0" y="473393"/>
            <a:ext cx="607979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0" name="Date Placeholder 3">
            <a:extLst>
              <a:ext uri="{FF2B5EF4-FFF2-40B4-BE49-F238E27FC236}">
                <a16:creationId xmlns:a16="http://schemas.microsoft.com/office/drawing/2014/main" id="{6C135C71-785F-DBC5-E7B2-291BB7E0A7B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4B02FD8-F161-474D-9CB3-5F9219350785}" type="datetime1">
              <a:rPr lang="en-US" altLang="en-US" sz="1100" smtClean="0"/>
              <a:t>10/27/2023</a:t>
            </a:fld>
            <a:endParaRPr lang="it-IT" altLang="en-US" sz="1100" dirty="0"/>
          </a:p>
        </p:txBody>
      </p:sp>
      <p:sp>
        <p:nvSpPr>
          <p:cNvPr id="22534" name="Rectangle 5">
            <a:extLst>
              <a:ext uri="{FF2B5EF4-FFF2-40B4-BE49-F238E27FC236}">
                <a16:creationId xmlns:a16="http://schemas.microsoft.com/office/drawing/2014/main" id="{36F483A2-EFB6-EA83-2C86-7A29034DF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3989" y="1075575"/>
            <a:ext cx="3886513" cy="1040530"/>
          </a:xfrm>
        </p:spPr>
        <p:txBody>
          <a:bodyPr/>
          <a:lstStyle/>
          <a:p>
            <a:pPr algn="l" rtl="0"/>
            <a:r>
              <a:rPr lang="en-US" sz="1600" dirty="0">
                <a:solidFill>
                  <a:srgbClr val="495365"/>
                </a:solidFill>
                <a:latin typeface="Arial" panose="020B0604020202020204" pitchFamily="34" charset="0"/>
              </a:rPr>
              <a:t>Italian m</a:t>
            </a:r>
            <a:r>
              <a:rPr lang="en-US" sz="16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ultinational company</a:t>
            </a:r>
          </a:p>
          <a:p>
            <a:pPr algn="l" rtl="0"/>
            <a:r>
              <a:rPr lang="en-US" sz="1600" dirty="0">
                <a:solidFill>
                  <a:srgbClr val="495365"/>
                </a:solidFill>
                <a:latin typeface="Arial" panose="020B0604020202020204" pitchFamily="34" charset="0"/>
              </a:rPr>
              <a:t>Parent to so many </a:t>
            </a:r>
            <a:r>
              <a:rPr lang="en-US" sz="1600" dirty="0">
                <a:solidFill>
                  <a:srgbClr val="830022"/>
                </a:solidFill>
                <a:latin typeface="Arial" panose="020B0604020202020204" pitchFamily="34" charset="0"/>
              </a:rPr>
              <a:t>Subsidiaries</a:t>
            </a:r>
          </a:p>
          <a:p>
            <a:pPr lvl="1"/>
            <a:r>
              <a:rPr lang="en-US" sz="1400" b="0" i="0" dirty="0">
                <a:solidFill>
                  <a:srgbClr val="830022"/>
                </a:solidFill>
                <a:effectLst/>
                <a:latin typeface="Arial" panose="020B0604020202020204" pitchFamily="34" charset="0"/>
              </a:rPr>
              <a:t>Whitehall Reply</a:t>
            </a:r>
            <a:endParaRPr lang="en-US" altLang="en-US" sz="12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F07915-1C9B-6E8B-BCFA-4631B6E8D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740501"/>
              </p:ext>
            </p:extLst>
          </p:nvPr>
        </p:nvGraphicFramePr>
        <p:xfrm>
          <a:off x="150265" y="2367046"/>
          <a:ext cx="282021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216">
                  <a:extLst>
                    <a:ext uri="{9D8B030D-6E8A-4147-A177-3AD203B41FA5}">
                      <a16:colId xmlns:a16="http://schemas.microsoft.com/office/drawing/2014/main" val="717434930"/>
                    </a:ext>
                  </a:extLst>
                </a:gridCol>
                <a:gridCol w="1035995">
                  <a:extLst>
                    <a:ext uri="{9D8B030D-6E8A-4147-A177-3AD203B41FA5}">
                      <a16:colId xmlns:a16="http://schemas.microsoft.com/office/drawing/2014/main" val="287963978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90022"/>
                          </a:solidFill>
                        </a:rPr>
                        <a:t>Company Overview stats (2022)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17668"/>
                  </a:ext>
                </a:extLst>
              </a:tr>
              <a:tr h="325860">
                <a:tc>
                  <a:txBody>
                    <a:bodyPr/>
                    <a:lstStyle/>
                    <a:p>
                      <a:r>
                        <a:rPr lang="en-US" dirty="0"/>
                        <a:t>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14,300+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508789"/>
                  </a:ext>
                </a:extLst>
              </a:tr>
              <a:tr h="325860">
                <a:tc>
                  <a:txBody>
                    <a:bodyPr/>
                    <a:lstStyle/>
                    <a:p>
                      <a:r>
                        <a:rPr lang="en-US" dirty="0"/>
                        <a:t>Nationalities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236913"/>
                  </a:ext>
                </a:extLst>
              </a:tr>
              <a:tr h="562442">
                <a:tc>
                  <a:txBody>
                    <a:bodyPr/>
                    <a:lstStyle/>
                    <a:p>
                      <a:r>
                        <a:rPr lang="en-US" dirty="0"/>
                        <a:t>Partnerships with Universities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120678"/>
                  </a:ext>
                </a:extLst>
              </a:tr>
              <a:tr h="325860">
                <a:tc>
                  <a:txBody>
                    <a:bodyPr/>
                    <a:lstStyle/>
                    <a:p>
                      <a:r>
                        <a:rPr lang="en-US" dirty="0"/>
                        <a:t>Net Zero 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32653"/>
                  </a:ext>
                </a:extLst>
              </a:tr>
              <a:tr h="512254">
                <a:tc>
                  <a:txBody>
                    <a:bodyPr/>
                    <a:lstStyle/>
                    <a:p>
                      <a:r>
                        <a:rPr lang="en-US" dirty="0"/>
                        <a:t>Revenue (2021)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1.48 billion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961032"/>
                  </a:ext>
                </a:extLst>
              </a:tr>
            </a:tbl>
          </a:graphicData>
        </a:graphic>
      </p:graphicFrame>
      <p:pic>
        <p:nvPicPr>
          <p:cNvPr id="1028" name="Picture 4" descr="Whitehall Reply | LinkedIn">
            <a:extLst>
              <a:ext uri="{FF2B5EF4-FFF2-40B4-BE49-F238E27FC236}">
                <a16:creationId xmlns:a16="http://schemas.microsoft.com/office/drawing/2014/main" id="{EF2B6260-1D91-236D-1036-743E79B3A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1478"/>
            <a:ext cx="607979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3" name="Rectangle 2">
            <a:extLst>
              <a:ext uri="{FF2B5EF4-FFF2-40B4-BE49-F238E27FC236}">
                <a16:creationId xmlns:a16="http://schemas.microsoft.com/office/drawing/2014/main" id="{FC550E10-A0A0-DD44-EA77-213899485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424816"/>
            <a:ext cx="1179371" cy="504825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79002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Reply</a:t>
            </a:r>
            <a:endParaRPr lang="en-US" altLang="en-US" dirty="0">
              <a:solidFill>
                <a:srgbClr val="79002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DA2AC7-AB1F-851D-2B8B-B660220D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3766E-2D94-084C-FAA2-25F12B57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Pagina </a:t>
            </a:r>
            <a:fld id="{7E426159-8E16-4433-8A14-4D972C0DA2DC}" type="slidenum">
              <a:rPr lang="it-IT" altLang="en-US" smtClean="0"/>
              <a:pPr>
                <a:defRPr/>
              </a:pPr>
              <a:t>3</a:t>
            </a:fld>
            <a:endParaRPr lang="it-IT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00FFC8A-D0DE-2900-48E6-4A88B8DC3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06731"/>
            <a:ext cx="2514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79002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Whitehall Reply</a:t>
            </a:r>
            <a:endParaRPr lang="en-US" altLang="en-US" dirty="0">
              <a:solidFill>
                <a:srgbClr val="790022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A24E977-00A6-40FA-8E6C-6678557F3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2214" y="1149943"/>
            <a:ext cx="3442511" cy="4820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495365"/>
                </a:solidFill>
                <a:latin typeface="Arial" panose="020B0604020202020204" pitchFamily="34" charset="0"/>
              </a:rPr>
              <a:t>Conducts </a:t>
            </a:r>
            <a:r>
              <a:rPr lang="en-US" sz="1600" dirty="0">
                <a:solidFill>
                  <a:srgbClr val="830022"/>
                </a:solidFill>
                <a:latin typeface="Arial" panose="020B0604020202020204" pitchFamily="34" charset="0"/>
              </a:rPr>
              <a:t>consulting services</a:t>
            </a:r>
            <a:r>
              <a:rPr lang="en-US" sz="1600">
                <a:solidFill>
                  <a:srgbClr val="495365"/>
                </a:solidFill>
                <a:latin typeface="Arial" panose="020B0604020202020204" pitchFamily="34" charset="0"/>
              </a:rPr>
              <a:t>, </a:t>
            </a:r>
            <a:r>
              <a:rPr lang="en-US" sz="1600">
                <a:solidFill>
                  <a:srgbClr val="830022"/>
                </a:solidFill>
                <a:latin typeface="Arial" panose="020B0604020202020204" pitchFamily="34" charset="0"/>
              </a:rPr>
              <a:t>Developing </a:t>
            </a:r>
            <a:r>
              <a:rPr lang="en-US" sz="1600" dirty="0">
                <a:solidFill>
                  <a:srgbClr val="830022"/>
                </a:solidFill>
                <a:latin typeface="Arial" panose="020B0604020202020204" pitchFamily="34" charset="0"/>
              </a:rPr>
              <a:t>solutions/systems</a:t>
            </a:r>
            <a:r>
              <a:rPr lang="en-US" sz="1600" dirty="0">
                <a:solidFill>
                  <a:srgbClr val="495365"/>
                </a:solidFill>
                <a:latin typeface="Arial" panose="020B0604020202020204" pitchFamily="34" charset="0"/>
              </a:rPr>
              <a:t>, Execution of extensive application projects for </a:t>
            </a:r>
            <a:r>
              <a:rPr lang="en-US" sz="1600" dirty="0">
                <a:solidFill>
                  <a:srgbClr val="830022"/>
                </a:solidFill>
                <a:latin typeface="Arial" panose="020B0604020202020204" pitchFamily="34" charset="0"/>
              </a:rPr>
              <a:t>Public administration</a:t>
            </a:r>
          </a:p>
          <a:p>
            <a:r>
              <a:rPr lang="en-US" sz="1600" dirty="0">
                <a:solidFill>
                  <a:srgbClr val="495365"/>
                </a:solidFill>
                <a:latin typeface="Arial" panose="020B0604020202020204" pitchFamily="34" charset="0"/>
              </a:rPr>
              <a:t>The company’s specialties encompass: 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Big Data &amp; Open Data 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 Broker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Blockchain 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Cloud Computing 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Data Services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Metaverse</a:t>
            </a:r>
          </a:p>
          <a:p>
            <a:pPr lvl="1"/>
            <a:r>
              <a:rPr lang="en-US" dirty="0">
                <a:solidFill>
                  <a:srgbClr val="822433"/>
                </a:solidFill>
                <a:latin typeface="Arial" panose="020B0604020202020204" pitchFamily="34" charset="0"/>
              </a:rPr>
              <a:t>W</a:t>
            </a:r>
            <a:r>
              <a:rPr lang="en-US" dirty="0">
                <a:solidFill>
                  <a:srgbClr val="8224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 Application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8224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Intelligence</a:t>
            </a:r>
          </a:p>
          <a:p>
            <a:pPr lvl="1"/>
            <a:r>
              <a:rPr lang="en-US" dirty="0">
                <a:solidFill>
                  <a:srgbClr val="8224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endParaRPr lang="en-US" sz="1800" dirty="0">
              <a:solidFill>
                <a:srgbClr val="830022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48C9B0-D29F-B3BE-BB11-CD24A5DACE0D}"/>
              </a:ext>
            </a:extLst>
          </p:cNvPr>
          <p:cNvSpPr txBox="1"/>
          <p:nvPr/>
        </p:nvSpPr>
        <p:spPr>
          <a:xfrm>
            <a:off x="3124200" y="3329956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Competitions in AI &amp; ML</a:t>
            </a:r>
          </a:p>
        </p:txBody>
      </p:sp>
      <p:pic>
        <p:nvPicPr>
          <p:cNvPr id="12" name="Picture 2" descr="Whitehall Reply | LinkedIn">
            <a:extLst>
              <a:ext uri="{FF2B5EF4-FFF2-40B4-BE49-F238E27FC236}">
                <a16:creationId xmlns:a16="http://schemas.microsoft.com/office/drawing/2014/main" id="{2DE1BA36-258C-143C-F048-D395D54C7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094" y="3704551"/>
            <a:ext cx="2226612" cy="195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uiExpand="1" build="p"/>
      <p:bldP spid="5" grpId="0"/>
      <p:bldP spid="7" grpId="0" uiExpand="1" build="p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0" name="Freeform: Shape 16399">
            <a:extLst>
              <a:ext uri="{FF2B5EF4-FFF2-40B4-BE49-F238E27FC236}">
                <a16:creationId xmlns:a16="http://schemas.microsoft.com/office/drawing/2014/main" id="{8DAAB828-02C8-4111-AC14-FF5ACEDDF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0"/>
            <a:ext cx="6598466" cy="6858000"/>
          </a:xfrm>
          <a:custGeom>
            <a:avLst/>
            <a:gdLst>
              <a:gd name="connsiteX0" fmla="*/ 1951386 w 8751613"/>
              <a:gd name="connsiteY0" fmla="*/ 0 h 6858000"/>
              <a:gd name="connsiteX1" fmla="*/ 6808636 w 8751613"/>
              <a:gd name="connsiteY1" fmla="*/ 0 h 6858000"/>
              <a:gd name="connsiteX2" fmla="*/ 6972292 w 8751613"/>
              <a:gd name="connsiteY2" fmla="*/ 272824 h 6858000"/>
              <a:gd name="connsiteX3" fmla="*/ 8684358 w 8751613"/>
              <a:gd name="connsiteY3" fmla="*/ 3126935 h 6858000"/>
              <a:gd name="connsiteX4" fmla="*/ 8684358 w 8751613"/>
              <a:gd name="connsiteY4" fmla="*/ 3731065 h 6858000"/>
              <a:gd name="connsiteX5" fmla="*/ 6813619 w 8751613"/>
              <a:gd name="connsiteY5" fmla="*/ 6849692 h 6858000"/>
              <a:gd name="connsiteX6" fmla="*/ 6808636 w 8751613"/>
              <a:gd name="connsiteY6" fmla="*/ 6858000 h 6858000"/>
              <a:gd name="connsiteX7" fmla="*/ 1951386 w 8751613"/>
              <a:gd name="connsiteY7" fmla="*/ 6858000 h 6858000"/>
              <a:gd name="connsiteX8" fmla="*/ 1787729 w 8751613"/>
              <a:gd name="connsiteY8" fmla="*/ 6585176 h 6858000"/>
              <a:gd name="connsiteX9" fmla="*/ 75663 w 8751613"/>
              <a:gd name="connsiteY9" fmla="*/ 3731065 h 6858000"/>
              <a:gd name="connsiteX10" fmla="*/ 75663 w 8751613"/>
              <a:gd name="connsiteY10" fmla="*/ 3126935 h 6858000"/>
              <a:gd name="connsiteX11" fmla="*/ 1946402 w 8751613"/>
              <a:gd name="connsiteY11" fmla="*/ 83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1613" h="6858000">
                <a:moveTo>
                  <a:pt x="1951386" y="0"/>
                </a:moveTo>
                <a:lnTo>
                  <a:pt x="6808636" y="0"/>
                </a:lnTo>
                <a:lnTo>
                  <a:pt x="6972292" y="272824"/>
                </a:lnTo>
                <a:cubicBezTo>
                  <a:pt x="8684358" y="3126935"/>
                  <a:pt x="8684358" y="3126935"/>
                  <a:pt x="8684358" y="3126935"/>
                </a:cubicBezTo>
                <a:cubicBezTo>
                  <a:pt x="8774032" y="3299544"/>
                  <a:pt x="8774032" y="3558457"/>
                  <a:pt x="8684358" y="3731065"/>
                </a:cubicBezTo>
                <a:cubicBezTo>
                  <a:pt x="7154297" y="6281764"/>
                  <a:pt x="6867411" y="6760019"/>
                  <a:pt x="6813619" y="6849692"/>
                </a:cubicBezTo>
                <a:lnTo>
                  <a:pt x="6808636" y="6858000"/>
                </a:lnTo>
                <a:lnTo>
                  <a:pt x="1951386" y="6858000"/>
                </a:lnTo>
                <a:lnTo>
                  <a:pt x="1787729" y="6585176"/>
                </a:lnTo>
                <a:cubicBezTo>
                  <a:pt x="75663" y="3731065"/>
                  <a:pt x="75663" y="3731065"/>
                  <a:pt x="75663" y="3731065"/>
                </a:cubicBezTo>
                <a:cubicBezTo>
                  <a:pt x="-25220" y="3558457"/>
                  <a:pt x="-25220" y="3299544"/>
                  <a:pt x="75663" y="3126935"/>
                </a:cubicBezTo>
                <a:cubicBezTo>
                  <a:pt x="1605724" y="576237"/>
                  <a:pt x="1892611" y="97981"/>
                  <a:pt x="1946402" y="83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386" name="Picture 2" descr="The role and responsibilities of a company director">
            <a:extLst>
              <a:ext uri="{FF2B5EF4-FFF2-40B4-BE49-F238E27FC236}">
                <a16:creationId xmlns:a16="http://schemas.microsoft.com/office/drawing/2014/main" id="{0C999AF5-9DED-8334-A0A6-CD3106C0C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2133600"/>
            <a:ext cx="4652651" cy="232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402" name="Group 16401">
            <a:extLst>
              <a:ext uri="{FF2B5EF4-FFF2-40B4-BE49-F238E27FC236}">
                <a16:creationId xmlns:a16="http://schemas.microsoft.com/office/drawing/2014/main" id="{C32D4553-E775-4F16-9A6F-FED8D166A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420" y="1075188"/>
            <a:ext cx="1171701" cy="1172973"/>
            <a:chOff x="9160561" y="1000124"/>
            <a:chExt cx="1562267" cy="1172973"/>
          </a:xfrm>
        </p:grpSpPr>
        <p:sp>
          <p:nvSpPr>
            <p:cNvPr id="16403" name="Freeform 5">
              <a:extLst>
                <a:ext uri="{FF2B5EF4-FFF2-40B4-BE49-F238E27FC236}">
                  <a16:creationId xmlns:a16="http://schemas.microsoft.com/office/drawing/2014/main" id="{50F864A1-23CF-4954-887F-3C4458622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04" name="Freeform 5">
              <a:extLst>
                <a:ext uri="{FF2B5EF4-FFF2-40B4-BE49-F238E27FC236}">
                  <a16:creationId xmlns:a16="http://schemas.microsoft.com/office/drawing/2014/main" id="{8D313E8C-7457-407E-BDA5-EACA44D38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7BBB6B4-D9E6-17C5-88A6-C2E9AB5E7B0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343400" y="61468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C91754F-0D51-48C0-A9A6-3660FD69E57E}" type="datetime1">
              <a:rPr lang="en-US" altLang="en-US" sz="1100" smtClean="0"/>
              <a:t>10/27/2023</a:t>
            </a:fld>
            <a:endParaRPr lang="it-IT" altLang="en-US" sz="1100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4AA5CBEB-AB96-2316-AE3C-F086D2FA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7365F11-9E84-3DAA-546A-D1320398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Pagina </a:t>
            </a:r>
            <a:fld id="{7E426159-8E16-4433-8A14-4D972C0DA2DC}" type="slidenum">
              <a:rPr lang="it-IT" altLang="en-US" smtClean="0"/>
              <a:pPr>
                <a:defRPr/>
              </a:pPr>
              <a:t>4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42206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6E0B0-35DA-5EF9-6165-8A767D23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38876A-193F-48B1-B5F1-A24EFC5DB7AF}" type="datetime1">
              <a:rPr lang="en-US" altLang="en-US" smtClean="0"/>
              <a:t>10/27/2023</a:t>
            </a:fld>
            <a:endParaRPr lang="it-IT" altLang="en-US" dirty="0"/>
          </a:p>
        </p:txBody>
      </p:sp>
      <p:pic>
        <p:nvPicPr>
          <p:cNvPr id="2050" name="Picture 2" descr="Preparing for the Future with Software Development Courses">
            <a:extLst>
              <a:ext uri="{FF2B5EF4-FFF2-40B4-BE49-F238E27FC236}">
                <a16:creationId xmlns:a16="http://schemas.microsoft.com/office/drawing/2014/main" id="{8B08D7B6-C34B-636B-B487-C3FD91ABDC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08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73B46FE-8DE7-CB0E-967F-F472DC60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6A93F27-9709-9370-9DD1-68A1D2CC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Pagina </a:t>
            </a:r>
            <a:fld id="{7E426159-8E16-4433-8A14-4D972C0DA2DC}" type="slidenum">
              <a:rPr lang="it-IT" altLang="en-US" smtClean="0"/>
              <a:pPr>
                <a:defRPr/>
              </a:pPr>
              <a:t>5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60720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78C3-DE3D-75DB-FB84-31D8644A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49263"/>
            <a:ext cx="2784420" cy="986973"/>
          </a:xfrm>
        </p:spPr>
        <p:txBody>
          <a:bodyPr anchor="b">
            <a:normAutofit/>
          </a:bodyPr>
          <a:lstStyle/>
          <a:p>
            <a:r>
              <a:rPr lang="en-US" sz="2800" dirty="0"/>
              <a:t>Software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51D6B-386B-A79E-9CC4-C569F3A1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662424"/>
            <a:ext cx="3246113" cy="344783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latin typeface="+mn-lt"/>
                <a:ea typeface="+mn-ea"/>
              </a:rPr>
              <a:t>Requirements analysis, Software solutions design, and Implementation of very large projects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Test development</a:t>
            </a:r>
          </a:p>
          <a:p>
            <a:pPr marL="685800" lvl="1">
              <a:lnSpc>
                <a:spcPct val="90000"/>
              </a:lnSpc>
            </a:pPr>
            <a:r>
              <a:rPr lang="en-US" sz="1200" dirty="0"/>
              <a:t>Ensuring reliability and quality of software components</a:t>
            </a:r>
            <a:endParaRPr lang="en-US" sz="1200" dirty="0">
              <a:latin typeface="+mn-lt"/>
              <a:ea typeface="+mn-ea"/>
            </a:endParaRPr>
          </a:p>
          <a:p>
            <a:pPr>
              <a:lnSpc>
                <a:spcPct val="90000"/>
              </a:lnSpc>
            </a:pPr>
            <a:r>
              <a:rPr lang="en-US" sz="1200" dirty="0"/>
              <a:t>New features and functionalities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Multi-Language Support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Accessibility Features for disables</a:t>
            </a:r>
          </a:p>
          <a:p>
            <a:pPr marL="187321" indent="-187321">
              <a:lnSpc>
                <a:spcPct val="90000"/>
              </a:lnSpc>
              <a:buFont typeface="Times" panose="02020603050405020304" pitchFamily="18" charset="0"/>
              <a:buChar char="•"/>
            </a:pPr>
            <a:endParaRPr lang="en-US" sz="1200" dirty="0"/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endParaRPr lang="en-US" sz="1200" dirty="0">
              <a:latin typeface="+mn-lt"/>
              <a:ea typeface="+mn-ea"/>
            </a:endParaRPr>
          </a:p>
          <a:p>
            <a:pPr>
              <a:lnSpc>
                <a:spcPct val="90000"/>
              </a:lnSpc>
            </a:pPr>
            <a:endParaRPr lang="en-US" sz="1200" dirty="0"/>
          </a:p>
        </p:txBody>
      </p:sp>
      <p:pic>
        <p:nvPicPr>
          <p:cNvPr id="8" name="Picture 2" descr="New Product Features Announcement Emails: 5 Key Strategies to Follow">
            <a:extLst>
              <a:ext uri="{FF2B5EF4-FFF2-40B4-BE49-F238E27FC236}">
                <a16:creationId xmlns:a16="http://schemas.microsoft.com/office/drawing/2014/main" id="{47222A13-F1B6-46B8-8CEF-585343CC4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200" y="4150421"/>
            <a:ext cx="3065545" cy="177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diagram of software testing&#10;&#10;Description automatically generated">
            <a:extLst>
              <a:ext uri="{FF2B5EF4-FFF2-40B4-BE49-F238E27FC236}">
                <a16:creationId xmlns:a16="http://schemas.microsoft.com/office/drawing/2014/main" id="{98795788-AE83-5983-0F9B-3F61C33DA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897" y="1472945"/>
            <a:ext cx="3152218" cy="2458731"/>
          </a:xfrm>
          <a:prstGeom prst="rect">
            <a:avLst/>
          </a:prstGeom>
        </p:spPr>
      </p:pic>
      <p:pic>
        <p:nvPicPr>
          <p:cNvPr id="10" name="Picture 4" descr="Part 2: Solution Design — How to Identify the Design Characteristics of  Modern IT Systems">
            <a:extLst>
              <a:ext uri="{FF2B5EF4-FFF2-40B4-BE49-F238E27FC236}">
                <a16:creationId xmlns:a16="http://schemas.microsoft.com/office/drawing/2014/main" id="{700DE0AD-51EA-7B42-C90F-C2BCBEE81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3396" y="1478025"/>
            <a:ext cx="2543501" cy="240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2CC9F2B-E219-AF55-BBE8-372B5AC60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737460"/>
            <a:ext cx="9144000" cy="123364"/>
            <a:chOff x="1" y="6737460"/>
            <a:chExt cx="12192000" cy="1233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456E449-1EFC-16B5-CB11-7E6A8BBBC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734DB8-CD27-D04F-74D4-3AC47BA0B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8" descr="Multi-Language Support - SurveyVista">
            <a:extLst>
              <a:ext uri="{FF2B5EF4-FFF2-40B4-BE49-F238E27FC236}">
                <a16:creationId xmlns:a16="http://schemas.microsoft.com/office/drawing/2014/main" id="{01BE75FE-9487-9FAA-CBB1-9BA0FDDE5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5756" y="3768401"/>
            <a:ext cx="2587235" cy="258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ccessibility features in Workable: A look behind the scenes - Workable">
            <a:extLst>
              <a:ext uri="{FF2B5EF4-FFF2-40B4-BE49-F238E27FC236}">
                <a16:creationId xmlns:a16="http://schemas.microsoft.com/office/drawing/2014/main" id="{F81BA529-864C-7763-D04D-AA56A4DCB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5012" y="4086529"/>
            <a:ext cx="2034103" cy="188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72D1B3E-06F3-6568-D67E-181AC7795F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/>
          <a:p>
            <a:pPr>
              <a:defRPr/>
            </a:pPr>
            <a:fld id="{2CB36843-C577-42A0-866E-0F9FC93E4E9D}" type="datetime1">
              <a:rPr lang="en-US" altLang="en-US" smtClean="0"/>
              <a:t>10/27/2023</a:t>
            </a:fld>
            <a:endParaRPr lang="it-IT" altLang="en-US" dirty="0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B1F7FDC7-7DD2-0BF4-2132-B8EABBC5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 dirty="0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20C6CF77-EE93-F61C-D7CD-AD996B5C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t-IT" altLang="en-US"/>
              <a:t>Pagina </a:t>
            </a:r>
            <a:fld id="{7E426159-8E16-4433-8A14-4D972C0DA2DC}" type="slidenum">
              <a:rPr lang="it-IT" altLang="en-US" smtClean="0"/>
              <a:pPr>
                <a:defRPr/>
              </a:pPr>
              <a:t>6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4153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945A-8E8B-248C-6B0C-2365371CB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4364"/>
            <a:ext cx="7837489" cy="504825"/>
          </a:xfrm>
        </p:spPr>
        <p:txBody>
          <a:bodyPr/>
          <a:lstStyle/>
          <a:p>
            <a:r>
              <a:rPr lang="en-US" dirty="0"/>
              <a:t>Artificial Intelligence (AI) and Machine Learning (ML)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1F741-BEEE-0992-3573-2F951E61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B36843-C577-42A0-866E-0F9FC93E4E9D}" type="datetime1">
              <a:rPr lang="en-US" altLang="en-US" smtClean="0"/>
              <a:t>10/27/2023</a:t>
            </a:fld>
            <a:endParaRPr lang="it-IT" altLang="en-US" dirty="0"/>
          </a:p>
        </p:txBody>
      </p:sp>
      <p:pic>
        <p:nvPicPr>
          <p:cNvPr id="1026" name="Picture 2" descr="Difference between Artificial intelligence and Machine learning - Javatpoint">
            <a:extLst>
              <a:ext uri="{FF2B5EF4-FFF2-40B4-BE49-F238E27FC236}">
                <a16:creationId xmlns:a16="http://schemas.microsoft.com/office/drawing/2014/main" id="{4BD4B2AF-7729-8CF5-EC9A-1431D8F24A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90050"/>
            <a:ext cx="6553200" cy="474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38D4C-3EB9-D95E-905E-B4FA1B871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E89A9-3F27-8621-B51C-CEAF0D666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Pagina </a:t>
            </a:r>
            <a:fld id="{7E426159-8E16-4433-8A14-4D972C0DA2DC}" type="slidenum">
              <a:rPr lang="it-IT" altLang="en-US" smtClean="0"/>
              <a:pPr>
                <a:defRPr/>
              </a:pPr>
              <a:t>7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94494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35EFA-5864-AE84-74EB-BD8B450F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515528-6714-4D9E-8AD2-7700DA609D84}" type="datetime1">
              <a:rPr lang="en-US" altLang="en-US" smtClean="0"/>
              <a:t>10/27/2023</a:t>
            </a:fld>
            <a:endParaRPr lang="it-IT" altLang="en-US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186904E5-E0CC-CA54-02BC-9CBDCBBDA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59419" y="318725"/>
            <a:ext cx="3257550" cy="6858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altLang="en-US" dirty="0"/>
              <a:t>Research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F793E4C7-8601-5964-D1D5-925B407DF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6191" y="1042486"/>
            <a:ext cx="4432047" cy="152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7321" indent="-187321">
              <a:buFont typeface="Times" panose="02020603050405020304" pitchFamily="18" charset="0"/>
              <a:buChar char="•"/>
            </a:pPr>
            <a:r>
              <a:rPr lang="en-US" sz="1600" dirty="0"/>
              <a:t>Studying model architectures, algorithms</a:t>
            </a:r>
            <a:endParaRPr lang="en-US" sz="1200" dirty="0"/>
          </a:p>
          <a:p>
            <a:pPr marL="587371" lvl="1" indent="-187321">
              <a:buFont typeface="Times" panose="02020603050405020304" pitchFamily="18" charset="0"/>
              <a:buChar char="•"/>
            </a:pPr>
            <a:r>
              <a:rPr lang="en-US" sz="1400" dirty="0"/>
              <a:t>Grounding Dino → next slides</a:t>
            </a:r>
            <a:endParaRPr lang="en-US" sz="1200" dirty="0"/>
          </a:p>
          <a:p>
            <a:pPr marL="587371" lvl="1" indent="-187321">
              <a:buFont typeface="Times" panose="02020603050405020304" pitchFamily="18" charset="0"/>
              <a:buChar char="•"/>
            </a:pPr>
            <a:r>
              <a:rPr lang="en-US" sz="1400" dirty="0"/>
              <a:t>Knowledge Distillation</a:t>
            </a:r>
          </a:p>
          <a:p>
            <a:pPr marL="987421" lvl="2" indent="-187321">
              <a:buFont typeface="Times" panose="02020603050405020304" pitchFamily="18" charset="0"/>
              <a:buChar char="•"/>
            </a:pPr>
            <a:r>
              <a:rPr lang="en-US" sz="1200" dirty="0"/>
              <a:t>Reduces computational requirements</a:t>
            </a:r>
          </a:p>
          <a:p>
            <a:pPr marL="987421" lvl="2" indent="-187321">
              <a:buFont typeface="Times" panose="02020603050405020304" pitchFamily="18" charset="0"/>
              <a:buChar char="•"/>
            </a:pPr>
            <a:r>
              <a:rPr lang="en-US" sz="1200" dirty="0"/>
              <a:t>Suitable for deployment on resource-constrained devices</a:t>
            </a:r>
            <a:endParaRPr lang="en-US" sz="1400" dirty="0"/>
          </a:p>
        </p:txBody>
      </p:sp>
      <p:pic>
        <p:nvPicPr>
          <p:cNvPr id="17" name="Picture 2" descr="A circular chart with different colored circles&#10;&#10;Description automatically generated">
            <a:extLst>
              <a:ext uri="{FF2B5EF4-FFF2-40B4-BE49-F238E27FC236}">
                <a16:creationId xmlns:a16="http://schemas.microsoft.com/office/drawing/2014/main" id="{679C2350-071A-18F2-0BE5-DE8133F93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725203"/>
            <a:ext cx="2984247" cy="295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5">
            <a:extLst>
              <a:ext uri="{FF2B5EF4-FFF2-40B4-BE49-F238E27FC236}">
                <a16:creationId xmlns:a16="http://schemas.microsoft.com/office/drawing/2014/main" id="{8281A032-F11D-B513-644E-5494A20FB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83523"/>
            <a:ext cx="3666057" cy="62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7321" indent="-187321">
              <a:buFont typeface="Times" panose="02020603050405020304" pitchFamily="18" charset="0"/>
              <a:buChar char="•"/>
            </a:pPr>
            <a:r>
              <a:rPr lang="en-US" sz="1600" dirty="0"/>
              <a:t>Cutting-edge models and their intricacies</a:t>
            </a:r>
          </a:p>
        </p:txBody>
      </p:sp>
      <p:pic>
        <p:nvPicPr>
          <p:cNvPr id="20" name="Picture 10" descr="Knowledge Distillation : Simplified | by Prakhar Ganesh | Towards Data  Science">
            <a:extLst>
              <a:ext uri="{FF2B5EF4-FFF2-40B4-BE49-F238E27FC236}">
                <a16:creationId xmlns:a16="http://schemas.microsoft.com/office/drawing/2014/main" id="{6ECD90BF-E82B-34E0-9172-BABD383EA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082" y="2610185"/>
            <a:ext cx="3364941" cy="207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6EECBA3-ECFF-0B40-0FFC-7C00E485C174}"/>
              </a:ext>
            </a:extLst>
          </p:cNvPr>
          <p:cNvSpPr txBox="1"/>
          <p:nvPr/>
        </p:nvSpPr>
        <p:spPr>
          <a:xfrm>
            <a:off x="262457" y="5018617"/>
            <a:ext cx="3581400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Easily digestible documentation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Knowledge sharing</a:t>
            </a:r>
          </a:p>
        </p:txBody>
      </p:sp>
      <p:pic>
        <p:nvPicPr>
          <p:cNvPr id="8" name="Picture 2" descr="DINO: Emerging Properties in Self-Supervised Vision Transformers Summary |  by Rahul Deora | Towards Data Science">
            <a:extLst>
              <a:ext uri="{FF2B5EF4-FFF2-40B4-BE49-F238E27FC236}">
                <a16:creationId xmlns:a16="http://schemas.microsoft.com/office/drawing/2014/main" id="{E4FE88A6-3D95-9962-72BF-30C804B33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097" y="2469429"/>
            <a:ext cx="2497903" cy="228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6B43F6B-0275-1105-D8B3-E2483F315A6B}"/>
              </a:ext>
            </a:extLst>
          </p:cNvPr>
          <p:cNvSpPr txBox="1"/>
          <p:nvPr/>
        </p:nvSpPr>
        <p:spPr>
          <a:xfrm>
            <a:off x="3733800" y="4740734"/>
            <a:ext cx="5270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830022"/>
                </a:solidFill>
              </a:rPr>
              <a:t>Teacher teaches Student in replicating its decision-making processes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85900656-B3FA-7874-E1A4-D65D823F1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6EFB03F1-3A87-0BA8-1A35-B82B5E4B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Pagina </a:t>
            </a:r>
            <a:fld id="{7E426159-8E16-4433-8A14-4D972C0DA2DC}" type="slidenum">
              <a:rPr lang="it-IT" altLang="en-US" smtClean="0"/>
              <a:pPr>
                <a:defRPr/>
              </a:pPr>
              <a:t>8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03956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8" grpId="0" uiExpand="1" build="p"/>
      <p:bldP spid="21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1F4B78A-43A3-3171-E680-065B14582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2" t="16981" r="-555" b="5661"/>
          <a:stretch/>
        </p:blipFill>
        <p:spPr>
          <a:xfrm>
            <a:off x="1010920" y="1029546"/>
            <a:ext cx="7467600" cy="4646507"/>
          </a:xfrm>
          <a:ln>
            <a:solidFill>
              <a:srgbClr val="830022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0D877-466A-5D7A-6740-0465940E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AC3CFB-7E84-4F21-A39C-48470B85AC17}" type="datetime1">
              <a:rPr lang="en-US" altLang="en-US" smtClean="0"/>
              <a:t>10/27/2023</a:t>
            </a:fld>
            <a:endParaRPr lang="it-IT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EC1C4A-4D47-FA42-E758-02C2D88DD674}"/>
              </a:ext>
            </a:extLst>
          </p:cNvPr>
          <p:cNvSpPr/>
          <p:nvPr/>
        </p:nvSpPr>
        <p:spPr bwMode="auto">
          <a:xfrm>
            <a:off x="5715000" y="2819400"/>
            <a:ext cx="2514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51ACF3-A68C-1AED-C905-EE69361B491E}"/>
              </a:ext>
            </a:extLst>
          </p:cNvPr>
          <p:cNvSpPr/>
          <p:nvPr/>
        </p:nvSpPr>
        <p:spPr bwMode="auto">
          <a:xfrm>
            <a:off x="5542280" y="3086099"/>
            <a:ext cx="2590800" cy="533400"/>
          </a:xfrm>
          <a:prstGeom prst="rect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B8510F7-DF6B-6DB3-51F5-65EA2B4E90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43225" y="343746"/>
            <a:ext cx="3257550" cy="6858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altLang="en-US" dirty="0"/>
              <a:t>Implementation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413C8D-F73D-DA7E-A143-C9242A47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Software Analysis, Design, and Implementation</a:t>
            </a:r>
            <a:endParaRPr lang="it-IT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1378DB-F02F-A451-09E8-218F15A0B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Pagina </a:t>
            </a:r>
            <a:fld id="{7E426159-8E16-4433-8A14-4D972C0DA2DC}" type="slidenum">
              <a:rPr lang="it-IT" altLang="en-US" smtClean="0"/>
              <a:pPr>
                <a:defRPr/>
              </a:pPr>
              <a:t>9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411895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en-US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en-US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Marco:Applications:Microsoft Office 2004:Modelli:Modelli personali:la sapienza.pot</Template>
  <TotalTime>8804</TotalTime>
  <Words>701</Words>
  <Application>Microsoft Office PowerPoint</Application>
  <PresentationFormat>On-screen Show (4:3)</PresentationFormat>
  <Paragraphs>169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Times</vt:lpstr>
      <vt:lpstr>la sapienza</vt:lpstr>
      <vt:lpstr>Software Analysis, Design, and Implementation: Enhancing Public Administration Services through Software Solutions</vt:lpstr>
      <vt:lpstr>PowerPoint Presentation</vt:lpstr>
      <vt:lpstr>Reply</vt:lpstr>
      <vt:lpstr>PowerPoint Presentation</vt:lpstr>
      <vt:lpstr>PowerPoint Presentation</vt:lpstr>
      <vt:lpstr>Software Development</vt:lpstr>
      <vt:lpstr>Artificial Intelligence (AI) and Machine Learning (ML)</vt:lpstr>
      <vt:lpstr>Research</vt:lpstr>
      <vt:lpstr>Implementation</vt:lpstr>
      <vt:lpstr>Grounding Dino</vt:lpstr>
      <vt:lpstr>Grounding Dino Architecture</vt:lpstr>
      <vt:lpstr>Grounding Dino Example</vt:lpstr>
      <vt:lpstr>Problems Faced</vt:lpstr>
      <vt:lpstr>Problems Faced</vt:lpstr>
      <vt:lpstr>PowerPoint Presentation</vt:lpstr>
      <vt:lpstr>Solutions</vt:lpstr>
      <vt:lpstr>Conclusion</vt:lpstr>
      <vt:lpstr>PowerPoint Presentation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yusupha Juwara</cp:lastModifiedBy>
  <cp:revision>30</cp:revision>
  <dcterms:created xsi:type="dcterms:W3CDTF">2006-11-20T16:13:10Z</dcterms:created>
  <dcterms:modified xsi:type="dcterms:W3CDTF">2023-10-27T06:32:29Z</dcterms:modified>
  <cp:category/>
</cp:coreProperties>
</file>