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0" r:id="rId3"/>
    <p:sldId id="261" r:id="rId4"/>
    <p:sldId id="257" r:id="rId5"/>
    <p:sldId id="264" r:id="rId6"/>
    <p:sldId id="263" r:id="rId7"/>
    <p:sldId id="262" r:id="rId8"/>
    <p:sldId id="270" r:id="rId9"/>
    <p:sldId id="259" r:id="rId10"/>
    <p:sldId id="278" r:id="rId11"/>
    <p:sldId id="306"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1" autoAdjust="0"/>
    <p:restoredTop sz="94678"/>
  </p:normalViewPr>
  <p:slideViewPr>
    <p:cSldViewPr snapToGrid="0" snapToObjects="1">
      <p:cViewPr varScale="1">
        <p:scale>
          <a:sx n="86" d="100"/>
          <a:sy n="86" d="100"/>
        </p:scale>
        <p:origin x="3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7D9A93-2731-6046-913E-BC4AD99196DF}"/>
              </a:ext>
            </a:extLst>
          </p:cNvPr>
          <p:cNvSpPr>
            <a:spLocks noGrp="1"/>
          </p:cNvSpPr>
          <p:nvPr>
            <p:ph type="pic" sz="quarter" idx="10"/>
          </p:nvPr>
        </p:nvSpPr>
        <p:spPr>
          <a:xfrm>
            <a:off x="1724025" y="13144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
        <p:nvSpPr>
          <p:cNvPr id="7" name="Picture Placeholder 2">
            <a:extLst>
              <a:ext uri="{FF2B5EF4-FFF2-40B4-BE49-F238E27FC236}">
                <a16:creationId xmlns:a16="http://schemas.microsoft.com/office/drawing/2014/main" id="{F3B33315-9DC2-2B44-B298-F9A559108BA6}"/>
              </a:ext>
            </a:extLst>
          </p:cNvPr>
          <p:cNvSpPr>
            <a:spLocks noGrp="1"/>
          </p:cNvSpPr>
          <p:nvPr>
            <p:ph type="pic" sz="quarter" idx="11"/>
          </p:nvPr>
        </p:nvSpPr>
        <p:spPr>
          <a:xfrm>
            <a:off x="4137025" y="13144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
        <p:nvSpPr>
          <p:cNvPr id="8" name="Picture Placeholder 2">
            <a:extLst>
              <a:ext uri="{FF2B5EF4-FFF2-40B4-BE49-F238E27FC236}">
                <a16:creationId xmlns:a16="http://schemas.microsoft.com/office/drawing/2014/main" id="{27BDDFB7-14F7-AF47-BDAD-14248D7A1885}"/>
              </a:ext>
            </a:extLst>
          </p:cNvPr>
          <p:cNvSpPr>
            <a:spLocks noGrp="1"/>
          </p:cNvSpPr>
          <p:nvPr>
            <p:ph type="pic" sz="quarter" idx="12"/>
          </p:nvPr>
        </p:nvSpPr>
        <p:spPr>
          <a:xfrm>
            <a:off x="6550025" y="13144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
        <p:nvSpPr>
          <p:cNvPr id="9" name="Picture Placeholder 2">
            <a:extLst>
              <a:ext uri="{FF2B5EF4-FFF2-40B4-BE49-F238E27FC236}">
                <a16:creationId xmlns:a16="http://schemas.microsoft.com/office/drawing/2014/main" id="{A5A7A180-092F-DC4D-B063-0CC878242551}"/>
              </a:ext>
            </a:extLst>
          </p:cNvPr>
          <p:cNvSpPr>
            <a:spLocks noGrp="1"/>
          </p:cNvSpPr>
          <p:nvPr>
            <p:ph type="pic" sz="quarter" idx="13"/>
          </p:nvPr>
        </p:nvSpPr>
        <p:spPr>
          <a:xfrm>
            <a:off x="8963025" y="13144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
        <p:nvSpPr>
          <p:cNvPr id="10" name="Picture Placeholder 2">
            <a:extLst>
              <a:ext uri="{FF2B5EF4-FFF2-40B4-BE49-F238E27FC236}">
                <a16:creationId xmlns:a16="http://schemas.microsoft.com/office/drawing/2014/main" id="{0A4737E7-1329-0B40-9FAC-F64457586EB2}"/>
              </a:ext>
            </a:extLst>
          </p:cNvPr>
          <p:cNvSpPr>
            <a:spLocks noGrp="1"/>
          </p:cNvSpPr>
          <p:nvPr>
            <p:ph type="pic" sz="quarter" idx="14"/>
          </p:nvPr>
        </p:nvSpPr>
        <p:spPr>
          <a:xfrm>
            <a:off x="1724025" y="37147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
        <p:nvSpPr>
          <p:cNvPr id="14" name="Picture Placeholder 2">
            <a:extLst>
              <a:ext uri="{FF2B5EF4-FFF2-40B4-BE49-F238E27FC236}">
                <a16:creationId xmlns:a16="http://schemas.microsoft.com/office/drawing/2014/main" id="{2A241C96-EBCC-9940-894E-302C0A4380C9}"/>
              </a:ext>
            </a:extLst>
          </p:cNvPr>
          <p:cNvSpPr>
            <a:spLocks noGrp="1"/>
          </p:cNvSpPr>
          <p:nvPr>
            <p:ph type="pic" sz="quarter" idx="15"/>
          </p:nvPr>
        </p:nvSpPr>
        <p:spPr>
          <a:xfrm>
            <a:off x="4137025" y="37147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
        <p:nvSpPr>
          <p:cNvPr id="15" name="Picture Placeholder 2">
            <a:extLst>
              <a:ext uri="{FF2B5EF4-FFF2-40B4-BE49-F238E27FC236}">
                <a16:creationId xmlns:a16="http://schemas.microsoft.com/office/drawing/2014/main" id="{8B528225-100A-0144-AC36-299A663DEE29}"/>
              </a:ext>
            </a:extLst>
          </p:cNvPr>
          <p:cNvSpPr>
            <a:spLocks noGrp="1"/>
          </p:cNvSpPr>
          <p:nvPr>
            <p:ph type="pic" sz="quarter" idx="16"/>
          </p:nvPr>
        </p:nvSpPr>
        <p:spPr>
          <a:xfrm>
            <a:off x="6550025" y="37147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
        <p:nvSpPr>
          <p:cNvPr id="16" name="Picture Placeholder 2">
            <a:extLst>
              <a:ext uri="{FF2B5EF4-FFF2-40B4-BE49-F238E27FC236}">
                <a16:creationId xmlns:a16="http://schemas.microsoft.com/office/drawing/2014/main" id="{009C977C-F8F2-D143-A3CB-209600E0567B}"/>
              </a:ext>
            </a:extLst>
          </p:cNvPr>
          <p:cNvSpPr>
            <a:spLocks noGrp="1"/>
          </p:cNvSpPr>
          <p:nvPr>
            <p:ph type="pic" sz="quarter" idx="17"/>
          </p:nvPr>
        </p:nvSpPr>
        <p:spPr>
          <a:xfrm>
            <a:off x="8963025" y="3714750"/>
            <a:ext cx="1924050" cy="1924050"/>
          </a:xfrm>
        </p:spPr>
        <p:txBody>
          <a:bodyPr anchor="ctr">
            <a:normAutofit/>
          </a:bodyPr>
          <a:lstStyle>
            <a:lvl1pPr marL="0" indent="0" algn="ctr">
              <a:buNone/>
              <a:defRPr sz="14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RU"/>
          </a:p>
        </p:txBody>
      </p:sp>
    </p:spTree>
    <p:extLst>
      <p:ext uri="{BB962C8B-B14F-4D97-AF65-F5344CB8AC3E}">
        <p14:creationId xmlns:p14="http://schemas.microsoft.com/office/powerpoint/2010/main" val="137799810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info@usernam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6" name="Law Presentation Template"/>
          <p:cNvSpPr txBox="1"/>
          <p:nvPr/>
        </p:nvSpPr>
        <p:spPr>
          <a:xfrm>
            <a:off x="7373325" y="2504081"/>
            <a:ext cx="3119066"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r">
              <a:defRPr sz="5000">
                <a:solidFill>
                  <a:srgbClr val="FFFFFF"/>
                </a:solidFill>
                <a:latin typeface="Playfair Display Regular Bold"/>
                <a:ea typeface="Playfair Display Regular Bold"/>
                <a:cs typeface="Playfair Display Regular Bold"/>
                <a:sym typeface="Playfair Display Regular Bold"/>
              </a:defRPr>
            </a:lvl1pPr>
          </a:lstStyle>
          <a:p>
            <a:r>
              <a:rPr lang="en-US" b="1" dirty="0">
                <a:latin typeface="Playfair Display" pitchFamily="2" charset="77"/>
              </a:rPr>
              <a:t>INAGRO</a:t>
            </a:r>
            <a:endParaRPr b="1" dirty="0">
              <a:latin typeface="Playfair Display" pitchFamily="2" charset="77"/>
            </a:endParaRPr>
          </a:p>
        </p:txBody>
      </p:sp>
      <p:sp>
        <p:nvSpPr>
          <p:cNvPr id="97" name="Line"/>
          <p:cNvSpPr/>
          <p:nvPr/>
        </p:nvSpPr>
        <p:spPr>
          <a:xfrm>
            <a:off x="10236200" y="4622800"/>
            <a:ext cx="1016001" cy="0"/>
          </a:xfrm>
          <a:prstGeom prst="line">
            <a:avLst/>
          </a:prstGeom>
          <a:ln w="50800">
            <a:solidFill>
              <a:schemeClr val="accent3"/>
            </a:solidFill>
            <a:miter/>
          </a:ln>
        </p:spPr>
        <p:txBody>
          <a:bodyPr lIns="45719" rIns="45719"/>
          <a:lstStyle/>
          <a:p>
            <a:endParaRPr/>
          </a:p>
        </p:txBody>
      </p:sp>
      <p:sp>
        <p:nvSpPr>
          <p:cNvPr id="98" name="Line"/>
          <p:cNvSpPr/>
          <p:nvPr/>
        </p:nvSpPr>
        <p:spPr>
          <a:xfrm>
            <a:off x="1968" y="6096000"/>
            <a:ext cx="12186899" cy="0"/>
          </a:xfrm>
          <a:prstGeom prst="line">
            <a:avLst/>
          </a:prstGeom>
          <a:ln w="25400">
            <a:solidFill>
              <a:schemeClr val="accent1"/>
            </a:solidFill>
            <a:miter lim="400000"/>
          </a:ln>
        </p:spPr>
        <p:txBody>
          <a:bodyPr lIns="45719" rIns="45719"/>
          <a:lstStyle/>
          <a:p>
            <a:endParaRPr/>
          </a:p>
        </p:txBody>
      </p:sp>
      <p:sp>
        <p:nvSpPr>
          <p:cNvPr id="99" name="Rectangle"/>
          <p:cNvSpPr/>
          <p:nvPr/>
        </p:nvSpPr>
        <p:spPr>
          <a:xfrm>
            <a:off x="-22722" y="6106159"/>
            <a:ext cx="12237444" cy="773660"/>
          </a:xfrm>
          <a:prstGeom prst="rect">
            <a:avLst/>
          </a:prstGeom>
          <a:solidFill>
            <a:schemeClr val="accent2"/>
          </a:solidFill>
          <a:ln w="12700">
            <a:miter lim="400000"/>
          </a:ln>
        </p:spPr>
        <p:txBody>
          <a:bodyPr lIns="45719" rIns="45719" anchor="ctr"/>
          <a:lstStyle/>
          <a:p>
            <a:endParaRPr/>
          </a:p>
        </p:txBody>
      </p:sp>
      <p:sp>
        <p:nvSpPr>
          <p:cNvPr id="100" name="LAW OFFICE"/>
          <p:cNvSpPr txBox="1"/>
          <p:nvPr/>
        </p:nvSpPr>
        <p:spPr>
          <a:xfrm>
            <a:off x="716205" y="640080"/>
            <a:ext cx="186620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solidFill>
                  <a:srgbClr val="FFFFFF"/>
                </a:solidFill>
                <a:latin typeface="Playfair Display Regular Bold"/>
                <a:ea typeface="Playfair Display Regular Bold"/>
                <a:cs typeface="Playfair Display Regular Bold"/>
                <a:sym typeface="Playfair Display Regular Bold"/>
              </a:defRPr>
            </a:lvl1pPr>
          </a:lstStyle>
          <a:p>
            <a:r>
              <a:rPr lang="en-US" b="1" dirty="0"/>
              <a:t>INAGRO</a:t>
            </a:r>
            <a:endParaRPr b="1" dirty="0"/>
          </a:p>
        </p:txBody>
      </p:sp>
      <p:grpSp>
        <p:nvGrpSpPr>
          <p:cNvPr id="104" name="Group"/>
          <p:cNvGrpSpPr/>
          <p:nvPr/>
        </p:nvGrpSpPr>
        <p:grpSpPr>
          <a:xfrm>
            <a:off x="7853734" y="2345665"/>
            <a:ext cx="2806700" cy="1268436"/>
            <a:chOff x="1592069" y="130031"/>
            <a:chExt cx="1528589" cy="70384"/>
          </a:xfrm>
        </p:grpSpPr>
        <p:sp>
          <p:nvSpPr>
            <p:cNvPr id="102" name="Circle"/>
            <p:cNvSpPr/>
            <p:nvPr/>
          </p:nvSpPr>
          <p:spPr>
            <a:xfrm>
              <a:off x="1592069" y="130031"/>
              <a:ext cx="68089" cy="68089"/>
            </a:xfrm>
            <a:prstGeom prst="ellipse">
              <a:avLst/>
            </a:prstGeom>
            <a:solidFill>
              <a:schemeClr val="accent1"/>
            </a:solidFill>
            <a:ln w="12700" cap="flat">
              <a:noFill/>
              <a:miter lim="400000"/>
            </a:ln>
            <a:effectLst/>
          </p:spPr>
          <p:txBody>
            <a:bodyPr wrap="square" lIns="45719" tIns="45719" rIns="45719" bIns="45719" numCol="1" anchor="ctr">
              <a:noAutofit/>
            </a:bodyPr>
            <a:lstStyle/>
            <a:p>
              <a:endParaRPr/>
            </a:p>
          </p:txBody>
        </p:sp>
        <p:sp>
          <p:nvSpPr>
            <p:cNvPr id="103" name="Circle"/>
            <p:cNvSpPr/>
            <p:nvPr/>
          </p:nvSpPr>
          <p:spPr>
            <a:xfrm>
              <a:off x="3052569" y="132325"/>
              <a:ext cx="68089" cy="68090"/>
            </a:xfrm>
            <a:prstGeom prst="ellipse">
              <a:avLst/>
            </a:prstGeom>
            <a:solidFill>
              <a:schemeClr val="accent1"/>
            </a:solidFill>
            <a:ln w="12700" cap="flat">
              <a:noFill/>
              <a:miter lim="400000"/>
            </a:ln>
            <a:effectLst/>
          </p:spPr>
          <p:txBody>
            <a:bodyPr wrap="square" lIns="45719" tIns="45719" rIns="45719" bIns="45719" numCol="1" anchor="ctr">
              <a:noAutofit/>
            </a:bodyPr>
            <a:lstStyle/>
            <a:p>
              <a:endParaRPr/>
            </a:p>
          </p:txBody>
        </p:sp>
      </p:grpSp>
      <p:sp>
        <p:nvSpPr>
          <p:cNvPr id="14" name="Law Presentation Template">
            <a:extLst>
              <a:ext uri="{FF2B5EF4-FFF2-40B4-BE49-F238E27FC236}">
                <a16:creationId xmlns:a16="http://schemas.microsoft.com/office/drawing/2014/main" id="{1E80A8A9-EFA5-409F-BD15-FAB06FAD97C3}"/>
              </a:ext>
            </a:extLst>
          </p:cNvPr>
          <p:cNvSpPr txBox="1"/>
          <p:nvPr/>
        </p:nvSpPr>
        <p:spPr>
          <a:xfrm>
            <a:off x="5762469" y="3722579"/>
            <a:ext cx="5572374"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5000">
                <a:solidFill>
                  <a:srgbClr val="FFFFFF"/>
                </a:solidFill>
                <a:latin typeface="Playfair Display Regular Bold"/>
                <a:ea typeface="Playfair Display Regular Bold"/>
                <a:cs typeface="Playfair Display Regular Bold"/>
                <a:sym typeface="Playfair Display Regular Bold"/>
              </a:defRPr>
            </a:lvl1pPr>
          </a:lstStyle>
          <a:p>
            <a:r>
              <a:rPr lang="en-US" b="1" dirty="0" err="1">
                <a:latin typeface="Playfair Display" pitchFamily="2" charset="77"/>
              </a:rPr>
              <a:t>Dilshod</a:t>
            </a:r>
            <a:r>
              <a:rPr lang="en-US" b="1" dirty="0">
                <a:latin typeface="Playfair Display" pitchFamily="2" charset="77"/>
              </a:rPr>
              <a:t> </a:t>
            </a:r>
            <a:r>
              <a:rPr lang="en-US" b="1" dirty="0" err="1">
                <a:latin typeface="Playfair Display" pitchFamily="2" charset="77"/>
              </a:rPr>
              <a:t>Yusupovich</a:t>
            </a:r>
            <a:endParaRPr b="1" dirty="0">
              <a:latin typeface="Playfair Display" pitchFamily="2" charset="77"/>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3" name="Group"/>
          <p:cNvGrpSpPr/>
          <p:nvPr/>
        </p:nvGrpSpPr>
        <p:grpSpPr>
          <a:xfrm>
            <a:off x="5413983" y="1122679"/>
            <a:ext cx="5519204" cy="4175562"/>
            <a:chOff x="-80940" y="0"/>
            <a:chExt cx="5519202" cy="4175559"/>
          </a:xfrm>
        </p:grpSpPr>
        <p:sp>
          <p:nvSpPr>
            <p:cNvPr id="330" name="Mobile project"/>
            <p:cNvSpPr txBox="1"/>
            <p:nvPr/>
          </p:nvSpPr>
          <p:spPr>
            <a:xfrm>
              <a:off x="0" y="0"/>
              <a:ext cx="4483079" cy="95410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5600">
                  <a:solidFill>
                    <a:srgbClr val="1D222C"/>
                  </a:solidFill>
                  <a:latin typeface="Playfair Display Regular Bold"/>
                  <a:ea typeface="Playfair Display Regular Bold"/>
                  <a:cs typeface="Playfair Display Regular Bold"/>
                  <a:sym typeface="Playfair Display Regular Bold"/>
                </a:defRPr>
              </a:lvl1pPr>
            </a:lstStyle>
            <a:p>
              <a:r>
                <a:rPr lang="en-CA" sz="2800" dirty="0" err="1"/>
                <a:t>Mikroxizmatlar</a:t>
              </a:r>
              <a:r>
                <a:rPr lang="en-CA" sz="2800" dirty="0"/>
                <a:t> </a:t>
              </a:r>
              <a:r>
                <a:rPr lang="en-CA" sz="2800" dirty="0" err="1"/>
                <a:t>Arxitekturasi</a:t>
              </a:r>
              <a:r>
                <a:rPr lang="en-CA" sz="2800" dirty="0"/>
                <a:t> </a:t>
              </a:r>
              <a:r>
                <a:rPr lang="en-CA" sz="2800" dirty="0" err="1"/>
                <a:t>Asosida</a:t>
              </a:r>
              <a:r>
                <a:rPr lang="en-CA" sz="2800" dirty="0"/>
                <a:t> </a:t>
              </a:r>
              <a:r>
                <a:rPr lang="en-CA" sz="2800" dirty="0" err="1"/>
                <a:t>Loyiha</a:t>
              </a:r>
              <a:r>
                <a:rPr lang="en-CA" sz="2800" dirty="0"/>
                <a:t> </a:t>
              </a:r>
              <a:r>
                <a:rPr lang="en-CA" sz="2800" dirty="0" err="1"/>
                <a:t>Tuzilishi</a:t>
              </a:r>
              <a:endParaRPr sz="2800" b="1" dirty="0">
                <a:solidFill>
                  <a:schemeClr val="tx1"/>
                </a:solidFill>
              </a:endParaRPr>
            </a:p>
          </p:txBody>
        </p:sp>
        <p:sp>
          <p:nvSpPr>
            <p:cNvPr id="331"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80940" y="1590240"/>
              <a:ext cx="5519202" cy="2585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defTabSz="457200">
                <a:defRPr>
                  <a:solidFill>
                    <a:srgbClr val="8F95A1"/>
                  </a:solidFill>
                  <a:latin typeface="OpenSans"/>
                  <a:ea typeface="OpenSans"/>
                  <a:cs typeface="OpenSans"/>
                  <a:sym typeface="OpenSans"/>
                </a:defRPr>
              </a:lvl1pPr>
            </a:lstStyle>
            <a:p>
              <a:r>
                <a:rPr lang="ru-RU" dirty="0"/>
                <a:t>✅ </a:t>
              </a:r>
              <a:r>
                <a:rPr lang="en-CA" b="1" dirty="0" err="1"/>
                <a:t>Foydalanuvchilar</a:t>
              </a:r>
              <a:r>
                <a:rPr lang="en-CA" b="1" dirty="0"/>
                <a:t> </a:t>
              </a:r>
              <a:r>
                <a:rPr lang="en-CA" b="1" dirty="0" err="1"/>
                <a:t>xizmati</a:t>
              </a:r>
              <a:r>
                <a:rPr lang="en-CA" dirty="0"/>
                <a:t> – </a:t>
              </a:r>
              <a:r>
                <a:rPr lang="en-CA" dirty="0" err="1"/>
                <a:t>Ro‘yxatdan</a:t>
              </a:r>
              <a:r>
                <a:rPr lang="en-CA" dirty="0"/>
                <a:t> </a:t>
              </a:r>
              <a:r>
                <a:rPr lang="en-CA" dirty="0" err="1"/>
                <a:t>o‘tish</a:t>
              </a:r>
              <a:r>
                <a:rPr lang="en-CA" dirty="0"/>
                <a:t> </a:t>
              </a:r>
              <a:r>
                <a:rPr lang="en-CA" dirty="0" err="1"/>
                <a:t>va</a:t>
              </a:r>
              <a:r>
                <a:rPr lang="en-CA" dirty="0"/>
                <a:t> </a:t>
              </a:r>
              <a:r>
                <a:rPr lang="en-CA" dirty="0" err="1"/>
                <a:t>autentifikatsiya</a:t>
              </a:r>
              <a:r>
                <a:rPr lang="en-CA" dirty="0"/>
                <a:t>.</a:t>
              </a:r>
              <a:br>
                <a:rPr lang="en-CA" dirty="0"/>
              </a:br>
              <a:r>
                <a:rPr lang="ru-RU" dirty="0"/>
                <a:t>✅ </a:t>
              </a:r>
              <a:r>
                <a:rPr lang="en-CA" b="1" dirty="0"/>
                <a:t>IoT </a:t>
              </a:r>
              <a:r>
                <a:rPr lang="en-CA" b="1" dirty="0" err="1"/>
                <a:t>Sensorlar</a:t>
              </a:r>
              <a:r>
                <a:rPr lang="en-CA" b="1" dirty="0"/>
                <a:t> </a:t>
              </a:r>
              <a:r>
                <a:rPr lang="en-CA" b="1" dirty="0" err="1"/>
                <a:t>xizmati</a:t>
              </a:r>
              <a:r>
                <a:rPr lang="en-CA" dirty="0"/>
                <a:t> – </a:t>
              </a:r>
              <a:r>
                <a:rPr lang="en-CA" dirty="0" err="1"/>
                <a:t>Tuproq</a:t>
              </a:r>
              <a:r>
                <a:rPr lang="en-CA" dirty="0"/>
                <a:t> </a:t>
              </a:r>
              <a:r>
                <a:rPr lang="en-CA" dirty="0" err="1"/>
                <a:t>namligi</a:t>
              </a:r>
              <a:r>
                <a:rPr lang="en-CA" dirty="0"/>
                <a:t> </a:t>
              </a:r>
              <a:r>
                <a:rPr lang="en-CA" dirty="0" err="1"/>
                <a:t>va</a:t>
              </a:r>
              <a:r>
                <a:rPr lang="en-CA" dirty="0"/>
                <a:t> </a:t>
              </a:r>
              <a:r>
                <a:rPr lang="en-CA" dirty="0" err="1"/>
                <a:t>harorat</a:t>
              </a:r>
              <a:r>
                <a:rPr lang="en-CA" dirty="0"/>
                <a:t> </a:t>
              </a:r>
              <a:r>
                <a:rPr lang="en-CA" dirty="0" err="1"/>
                <a:t>ma’lumotlarini</a:t>
              </a:r>
              <a:r>
                <a:rPr lang="en-CA" dirty="0"/>
                <a:t> </a:t>
              </a:r>
              <a:r>
                <a:rPr lang="en-CA" dirty="0" err="1"/>
                <a:t>qabul</a:t>
              </a:r>
              <a:r>
                <a:rPr lang="en-CA" dirty="0"/>
                <a:t> </a:t>
              </a:r>
              <a:r>
                <a:rPr lang="en-CA" dirty="0" err="1"/>
                <a:t>qilish</a:t>
              </a:r>
              <a:r>
                <a:rPr lang="en-CA" dirty="0"/>
                <a:t>.</a:t>
              </a:r>
              <a:br>
                <a:rPr lang="en-CA" dirty="0"/>
              </a:br>
              <a:r>
                <a:rPr lang="ru-RU" dirty="0"/>
                <a:t>✅ </a:t>
              </a:r>
              <a:r>
                <a:rPr lang="en-CA" b="1" dirty="0" err="1"/>
                <a:t>Sug‘orish</a:t>
              </a:r>
              <a:r>
                <a:rPr lang="en-CA" b="1" dirty="0"/>
                <a:t> </a:t>
              </a:r>
              <a:r>
                <a:rPr lang="en-CA" b="1" dirty="0" err="1"/>
                <a:t>boshqaruv</a:t>
              </a:r>
              <a:r>
                <a:rPr lang="en-CA" b="1" dirty="0"/>
                <a:t> </a:t>
              </a:r>
              <a:r>
                <a:rPr lang="en-CA" b="1" dirty="0" err="1"/>
                <a:t>xizmati</a:t>
              </a:r>
              <a:r>
                <a:rPr lang="en-CA" dirty="0"/>
                <a:t> – AI </a:t>
              </a:r>
              <a:r>
                <a:rPr lang="en-CA" dirty="0" err="1"/>
                <a:t>algoritmlari</a:t>
              </a:r>
              <a:r>
                <a:rPr lang="en-CA" dirty="0"/>
                <a:t> </a:t>
              </a:r>
              <a:r>
                <a:rPr lang="en-CA" dirty="0" err="1"/>
                <a:t>asosida</a:t>
              </a:r>
              <a:r>
                <a:rPr lang="en-CA" dirty="0"/>
                <a:t> </a:t>
              </a:r>
              <a:r>
                <a:rPr lang="en-CA" dirty="0" err="1"/>
                <a:t>sug‘orish</a:t>
              </a:r>
              <a:r>
                <a:rPr lang="en-CA" dirty="0"/>
                <a:t> </a:t>
              </a:r>
              <a:r>
                <a:rPr lang="en-CA" dirty="0" err="1"/>
                <a:t>tizimini</a:t>
              </a:r>
              <a:r>
                <a:rPr lang="en-CA" dirty="0"/>
                <a:t> </a:t>
              </a:r>
              <a:r>
                <a:rPr lang="en-CA" dirty="0" err="1"/>
                <a:t>boshqarish</a:t>
              </a:r>
              <a:r>
                <a:rPr lang="en-CA" dirty="0"/>
                <a:t>.</a:t>
              </a:r>
              <a:br>
                <a:rPr lang="en-CA" dirty="0"/>
              </a:br>
              <a:r>
                <a:rPr lang="ru-RU" dirty="0"/>
                <a:t>✅ </a:t>
              </a:r>
              <a:r>
                <a:rPr lang="en-CA" b="1" dirty="0" err="1"/>
                <a:t>To‘lov</a:t>
              </a:r>
              <a:r>
                <a:rPr lang="en-CA" b="1" dirty="0"/>
                <a:t> </a:t>
              </a:r>
              <a:r>
                <a:rPr lang="en-CA" b="1" dirty="0" err="1"/>
                <a:t>xizmati</a:t>
              </a:r>
              <a:r>
                <a:rPr lang="en-CA" dirty="0"/>
                <a:t> – Stripe </a:t>
              </a:r>
              <a:r>
                <a:rPr lang="en-CA" dirty="0" err="1"/>
                <a:t>yoki</a:t>
              </a:r>
              <a:r>
                <a:rPr lang="en-CA" dirty="0"/>
                <a:t> </a:t>
              </a:r>
              <a:r>
                <a:rPr lang="en-CA" dirty="0" err="1"/>
                <a:t>Payme</a:t>
              </a:r>
              <a:r>
                <a:rPr lang="en-CA" dirty="0"/>
                <a:t> </a:t>
              </a:r>
              <a:r>
                <a:rPr lang="en-CA" dirty="0" err="1"/>
                <a:t>orqali</a:t>
              </a:r>
              <a:r>
                <a:rPr lang="en-CA" dirty="0"/>
                <a:t> </a:t>
              </a:r>
              <a:r>
                <a:rPr lang="en-CA" dirty="0" err="1"/>
                <a:t>tranzaksiyalar</a:t>
              </a:r>
              <a:r>
                <a:rPr lang="en-CA" dirty="0"/>
                <a:t>.</a:t>
              </a:r>
              <a:br>
                <a:rPr lang="en-CA" dirty="0"/>
              </a:br>
              <a:r>
                <a:rPr lang="ru-RU" dirty="0"/>
                <a:t>✅ </a:t>
              </a:r>
              <a:r>
                <a:rPr lang="en-CA" b="1" dirty="0" err="1"/>
                <a:t>Notifikatsiya</a:t>
              </a:r>
              <a:r>
                <a:rPr lang="en-CA" b="1" dirty="0"/>
                <a:t> </a:t>
              </a:r>
              <a:r>
                <a:rPr lang="en-CA" b="1" dirty="0" err="1"/>
                <a:t>xizmati</a:t>
              </a:r>
              <a:r>
                <a:rPr lang="en-CA" dirty="0"/>
                <a:t> – SMS </a:t>
              </a:r>
              <a:r>
                <a:rPr lang="en-CA" dirty="0" err="1"/>
                <a:t>va</a:t>
              </a:r>
              <a:r>
                <a:rPr lang="en-CA" dirty="0"/>
                <a:t> push </a:t>
              </a:r>
              <a:r>
                <a:rPr lang="en-CA" dirty="0" err="1"/>
                <a:t>xabarlar</a:t>
              </a:r>
              <a:r>
                <a:rPr lang="en-CA" dirty="0"/>
                <a:t> </a:t>
              </a:r>
              <a:r>
                <a:rPr lang="en-CA" dirty="0" err="1"/>
                <a:t>yuborish</a:t>
              </a:r>
              <a:r>
                <a:rPr lang="en-CA" dirty="0"/>
                <a:t>.</a:t>
              </a:r>
              <a:endParaRPr dirty="0">
                <a:solidFill>
                  <a:schemeClr val="bg2"/>
                </a:solidFill>
              </a:endParaRPr>
            </a:p>
          </p:txBody>
        </p:sp>
        <p:sp>
          <p:nvSpPr>
            <p:cNvPr id="332" name="Line"/>
            <p:cNvSpPr/>
            <p:nvPr/>
          </p:nvSpPr>
          <p:spPr>
            <a:xfrm>
              <a:off x="145551" y="1198125"/>
              <a:ext cx="1016001" cy="0"/>
            </a:xfrm>
            <a:prstGeom prst="line">
              <a:avLst/>
            </a:prstGeom>
            <a:noFill/>
            <a:ln w="50800" cap="flat">
              <a:solidFill>
                <a:schemeClr val="accent3"/>
              </a:solidFill>
              <a:prstDash val="solid"/>
              <a:miter lim="800000"/>
            </a:ln>
            <a:effectLst/>
          </p:spPr>
          <p:txBody>
            <a:bodyPr wrap="square" lIns="45719" tIns="45719" rIns="45719" bIns="45719" numCol="1" anchor="t">
              <a:noAutofit/>
            </a:bodyPr>
            <a:lstStyle/>
            <a:p>
              <a:endParaRPr/>
            </a:p>
          </p:txBody>
        </p:sp>
      </p:grpSp>
      <p:sp>
        <p:nvSpPr>
          <p:cNvPr id="334" name="Line"/>
          <p:cNvSpPr/>
          <p:nvPr/>
        </p:nvSpPr>
        <p:spPr>
          <a:xfrm flipH="1">
            <a:off x="2846746" y="-8857"/>
            <a:ext cx="1" cy="6879558"/>
          </a:xfrm>
          <a:prstGeom prst="line">
            <a:avLst/>
          </a:prstGeom>
          <a:ln w="25400">
            <a:solidFill>
              <a:schemeClr val="accent1"/>
            </a:solidFill>
            <a:miter lim="400000"/>
          </a:ln>
        </p:spPr>
        <p:txBody>
          <a:bodyPr lIns="45719" rIns="45719"/>
          <a:lstStyle/>
          <a:p>
            <a:endParaRPr/>
          </a:p>
        </p:txBody>
      </p:sp>
      <p:sp>
        <p:nvSpPr>
          <p:cNvPr id="335" name="Rectangle"/>
          <p:cNvSpPr/>
          <p:nvPr/>
        </p:nvSpPr>
        <p:spPr>
          <a:xfrm>
            <a:off x="-37315" y="-101310"/>
            <a:ext cx="2843868" cy="6890694"/>
          </a:xfrm>
          <a:prstGeom prst="rect">
            <a:avLst/>
          </a:prstGeom>
          <a:solidFill>
            <a:schemeClr val="accent2"/>
          </a:solidFill>
          <a:ln w="12700">
            <a:miter lim="400000"/>
          </a:ln>
        </p:spPr>
        <p:txBody>
          <a:bodyPr lIns="45719" rIns="45719" anchor="ctr"/>
          <a:lstStyle/>
          <a:p>
            <a:endParaRPr/>
          </a:p>
        </p:txBody>
      </p:sp>
      <p:grpSp>
        <p:nvGrpSpPr>
          <p:cNvPr id="343" name="Группа"/>
          <p:cNvGrpSpPr/>
          <p:nvPr/>
        </p:nvGrpSpPr>
        <p:grpSpPr>
          <a:xfrm>
            <a:off x="371796" y="753638"/>
            <a:ext cx="3646621" cy="5586862"/>
            <a:chOff x="0" y="0"/>
            <a:chExt cx="2224933" cy="4434124"/>
          </a:xfrm>
        </p:grpSpPr>
        <p:sp>
          <p:nvSpPr>
            <p:cNvPr id="337" name="Фигура"/>
            <p:cNvSpPr/>
            <p:nvPr/>
          </p:nvSpPr>
          <p:spPr>
            <a:xfrm>
              <a:off x="2189243" y="1037598"/>
              <a:ext cx="35690" cy="493706"/>
            </a:xfrm>
            <a:custGeom>
              <a:avLst/>
              <a:gdLst/>
              <a:ahLst/>
              <a:cxnLst>
                <a:cxn ang="0">
                  <a:pos x="wd2" y="hd2"/>
                </a:cxn>
                <a:cxn ang="5400000">
                  <a:pos x="wd2" y="hd2"/>
                </a:cxn>
                <a:cxn ang="10800000">
                  <a:pos x="wd2" y="hd2"/>
                </a:cxn>
                <a:cxn ang="16200000">
                  <a:pos x="wd2" y="hd2"/>
                </a:cxn>
              </a:cxnLst>
              <a:rect l="0" t="0" r="r" b="b"/>
              <a:pathLst>
                <a:path w="21572" h="21596" extrusionOk="0">
                  <a:moveTo>
                    <a:pt x="0" y="0"/>
                  </a:moveTo>
                  <a:lnTo>
                    <a:pt x="0" y="21596"/>
                  </a:lnTo>
                  <a:lnTo>
                    <a:pt x="9420" y="21596"/>
                  </a:lnTo>
                  <a:cubicBezTo>
                    <a:pt x="12945" y="21596"/>
                    <a:pt x="14707" y="21598"/>
                    <a:pt x="16579" y="21555"/>
                  </a:cubicBezTo>
                  <a:cubicBezTo>
                    <a:pt x="18628" y="21501"/>
                    <a:pt x="20261" y="21383"/>
                    <a:pt x="21007" y="21235"/>
                  </a:cubicBezTo>
                  <a:cubicBezTo>
                    <a:pt x="21600" y="21099"/>
                    <a:pt x="21572" y="20968"/>
                    <a:pt x="21572" y="20717"/>
                  </a:cubicBezTo>
                  <a:lnTo>
                    <a:pt x="21572" y="879"/>
                  </a:lnTo>
                  <a:cubicBezTo>
                    <a:pt x="21572" y="624"/>
                    <a:pt x="21600" y="497"/>
                    <a:pt x="21007" y="361"/>
                  </a:cubicBezTo>
                  <a:cubicBezTo>
                    <a:pt x="20261" y="213"/>
                    <a:pt x="18628" y="95"/>
                    <a:pt x="16579" y="41"/>
                  </a:cubicBezTo>
                  <a:cubicBezTo>
                    <a:pt x="14707" y="-2"/>
                    <a:pt x="12986" y="0"/>
                    <a:pt x="9514" y="0"/>
                  </a:cubicBezTo>
                  <a:lnTo>
                    <a:pt x="0" y="0"/>
                  </a:lnTo>
                  <a:close/>
                </a:path>
              </a:pathLst>
            </a:custGeom>
            <a:solidFill>
              <a:srgbClr val="919191"/>
            </a:solidFill>
            <a:ln w="12700" cap="flat">
              <a:noFill/>
              <a:miter lim="400000"/>
            </a:ln>
            <a:effectLst/>
          </p:spPr>
          <p:txBody>
            <a:bodyPr wrap="square" lIns="45719" tIns="45719" rIns="45719" bIns="45719" numCol="1" anchor="ctr">
              <a:noAutofit/>
            </a:bodyPr>
            <a:lstStyle/>
            <a:p>
              <a:pPr>
                <a:defRPr sz="3200">
                  <a:solidFill>
                    <a:srgbClr val="A88277"/>
                  </a:solidFill>
                </a:defRPr>
              </a:pPr>
              <a:endParaRPr/>
            </a:p>
          </p:txBody>
        </p:sp>
        <p:sp>
          <p:nvSpPr>
            <p:cNvPr id="338" name="Фигура"/>
            <p:cNvSpPr/>
            <p:nvPr/>
          </p:nvSpPr>
          <p:spPr>
            <a:xfrm>
              <a:off x="-1" y="607013"/>
              <a:ext cx="34909" cy="1034469"/>
            </a:xfrm>
            <a:custGeom>
              <a:avLst/>
              <a:gdLst/>
              <a:ahLst/>
              <a:cxnLst>
                <a:cxn ang="0">
                  <a:pos x="wd2" y="hd2"/>
                </a:cxn>
                <a:cxn ang="5400000">
                  <a:pos x="wd2" y="hd2"/>
                </a:cxn>
                <a:cxn ang="10800000">
                  <a:pos x="wd2" y="hd2"/>
                </a:cxn>
                <a:cxn ang="16200000">
                  <a:pos x="wd2" y="hd2"/>
                </a:cxn>
              </a:cxnLst>
              <a:rect l="0" t="0" r="r" b="b"/>
              <a:pathLst>
                <a:path w="21571" h="21600" extrusionOk="0">
                  <a:moveTo>
                    <a:pt x="12326" y="0"/>
                  </a:moveTo>
                  <a:cubicBezTo>
                    <a:pt x="8816" y="0"/>
                    <a:pt x="6993" y="3"/>
                    <a:pt x="5104" y="23"/>
                  </a:cubicBezTo>
                  <a:cubicBezTo>
                    <a:pt x="3009" y="49"/>
                    <a:pt x="1340" y="102"/>
                    <a:pt x="577" y="172"/>
                  </a:cubicBezTo>
                  <a:cubicBezTo>
                    <a:pt x="-29" y="237"/>
                    <a:pt x="0" y="300"/>
                    <a:pt x="0" y="420"/>
                  </a:cubicBezTo>
                  <a:lnTo>
                    <a:pt x="0" y="3023"/>
                  </a:lnTo>
                  <a:cubicBezTo>
                    <a:pt x="0" y="3145"/>
                    <a:pt x="-29" y="3206"/>
                    <a:pt x="577" y="3270"/>
                  </a:cubicBezTo>
                  <a:cubicBezTo>
                    <a:pt x="1340" y="3341"/>
                    <a:pt x="3009" y="3394"/>
                    <a:pt x="5104" y="3420"/>
                  </a:cubicBezTo>
                  <a:cubicBezTo>
                    <a:pt x="7018" y="3440"/>
                    <a:pt x="8778" y="3443"/>
                    <a:pt x="12326" y="3443"/>
                  </a:cubicBezTo>
                  <a:lnTo>
                    <a:pt x="21571" y="3443"/>
                  </a:lnTo>
                  <a:lnTo>
                    <a:pt x="21571" y="0"/>
                  </a:lnTo>
                  <a:lnTo>
                    <a:pt x="12326" y="0"/>
                  </a:lnTo>
                  <a:close/>
                  <a:moveTo>
                    <a:pt x="12326" y="6632"/>
                  </a:moveTo>
                  <a:cubicBezTo>
                    <a:pt x="8816" y="6632"/>
                    <a:pt x="6993" y="6631"/>
                    <a:pt x="5104" y="6651"/>
                  </a:cubicBezTo>
                  <a:cubicBezTo>
                    <a:pt x="3009" y="6677"/>
                    <a:pt x="1340" y="6733"/>
                    <a:pt x="577" y="6804"/>
                  </a:cubicBezTo>
                  <a:cubicBezTo>
                    <a:pt x="-29" y="6869"/>
                    <a:pt x="0" y="6928"/>
                    <a:pt x="0" y="7048"/>
                  </a:cubicBezTo>
                  <a:lnTo>
                    <a:pt x="0" y="12814"/>
                  </a:lnTo>
                  <a:cubicBezTo>
                    <a:pt x="0" y="12936"/>
                    <a:pt x="-29" y="12997"/>
                    <a:pt x="577" y="13062"/>
                  </a:cubicBezTo>
                  <a:cubicBezTo>
                    <a:pt x="1340" y="13132"/>
                    <a:pt x="3009" y="13189"/>
                    <a:pt x="5104" y="13214"/>
                  </a:cubicBezTo>
                  <a:cubicBezTo>
                    <a:pt x="7018" y="13235"/>
                    <a:pt x="8778" y="13234"/>
                    <a:pt x="12326" y="13234"/>
                  </a:cubicBezTo>
                  <a:lnTo>
                    <a:pt x="21571" y="13234"/>
                  </a:lnTo>
                  <a:lnTo>
                    <a:pt x="21571" y="6632"/>
                  </a:lnTo>
                  <a:lnTo>
                    <a:pt x="12326" y="6632"/>
                  </a:lnTo>
                  <a:close/>
                  <a:moveTo>
                    <a:pt x="12326" y="14994"/>
                  </a:moveTo>
                  <a:cubicBezTo>
                    <a:pt x="8816" y="14994"/>
                    <a:pt x="6993" y="14997"/>
                    <a:pt x="5104" y="15017"/>
                  </a:cubicBezTo>
                  <a:cubicBezTo>
                    <a:pt x="3009" y="15043"/>
                    <a:pt x="1340" y="15096"/>
                    <a:pt x="577" y="15167"/>
                  </a:cubicBezTo>
                  <a:cubicBezTo>
                    <a:pt x="-29" y="15232"/>
                    <a:pt x="0" y="15294"/>
                    <a:pt x="0" y="15414"/>
                  </a:cubicBezTo>
                  <a:lnTo>
                    <a:pt x="0" y="21180"/>
                  </a:lnTo>
                  <a:cubicBezTo>
                    <a:pt x="0" y="21302"/>
                    <a:pt x="-29" y="21363"/>
                    <a:pt x="577" y="21428"/>
                  </a:cubicBezTo>
                  <a:cubicBezTo>
                    <a:pt x="1340" y="21498"/>
                    <a:pt x="3009" y="21551"/>
                    <a:pt x="5104" y="21577"/>
                  </a:cubicBezTo>
                  <a:cubicBezTo>
                    <a:pt x="7018" y="21598"/>
                    <a:pt x="8778" y="21600"/>
                    <a:pt x="12326" y="21600"/>
                  </a:cubicBezTo>
                  <a:lnTo>
                    <a:pt x="21571" y="21600"/>
                  </a:lnTo>
                  <a:lnTo>
                    <a:pt x="21571" y="14994"/>
                  </a:lnTo>
                  <a:lnTo>
                    <a:pt x="12326" y="14994"/>
                  </a:lnTo>
                  <a:close/>
                </a:path>
              </a:pathLst>
            </a:custGeom>
            <a:solidFill>
              <a:srgbClr val="919191"/>
            </a:solidFill>
            <a:ln w="12700" cap="flat">
              <a:noFill/>
              <a:miter lim="400000"/>
            </a:ln>
            <a:effectLst/>
          </p:spPr>
          <p:txBody>
            <a:bodyPr wrap="square" lIns="45719" tIns="45719" rIns="45719" bIns="45719" numCol="1" anchor="ctr">
              <a:noAutofit/>
            </a:bodyPr>
            <a:lstStyle/>
            <a:p>
              <a:pPr>
                <a:defRPr sz="3200">
                  <a:solidFill>
                    <a:srgbClr val="A88277"/>
                  </a:solidFill>
                </a:defRPr>
              </a:pPr>
              <a:endParaRPr/>
            </a:p>
          </p:txBody>
        </p:sp>
        <p:sp>
          <p:nvSpPr>
            <p:cNvPr id="339" name="Фигура"/>
            <p:cNvSpPr/>
            <p:nvPr/>
          </p:nvSpPr>
          <p:spPr>
            <a:xfrm>
              <a:off x="18089" y="-1"/>
              <a:ext cx="2187999" cy="4434126"/>
            </a:xfrm>
            <a:custGeom>
              <a:avLst/>
              <a:gdLst/>
              <a:ahLst/>
              <a:cxnLst>
                <a:cxn ang="0">
                  <a:pos x="wd2" y="hd2"/>
                </a:cxn>
                <a:cxn ang="5400000">
                  <a:pos x="wd2" y="hd2"/>
                </a:cxn>
                <a:cxn ang="10800000">
                  <a:pos x="wd2" y="hd2"/>
                </a:cxn>
                <a:cxn ang="16200000">
                  <a:pos x="wd2" y="hd2"/>
                </a:cxn>
              </a:cxnLst>
              <a:rect l="0" t="0" r="r" b="b"/>
              <a:pathLst>
                <a:path w="21600" h="21600" extrusionOk="0">
                  <a:moveTo>
                    <a:pt x="4862" y="0"/>
                  </a:moveTo>
                  <a:cubicBezTo>
                    <a:pt x="3463" y="0"/>
                    <a:pt x="2756" y="1"/>
                    <a:pt x="2009" y="118"/>
                  </a:cubicBezTo>
                  <a:cubicBezTo>
                    <a:pt x="1186" y="265"/>
                    <a:pt x="538" y="585"/>
                    <a:pt x="238" y="991"/>
                  </a:cubicBezTo>
                  <a:cubicBezTo>
                    <a:pt x="0" y="1362"/>
                    <a:pt x="0" y="1711"/>
                    <a:pt x="0" y="2399"/>
                  </a:cubicBezTo>
                  <a:lnTo>
                    <a:pt x="0" y="19190"/>
                  </a:lnTo>
                  <a:cubicBezTo>
                    <a:pt x="0" y="19888"/>
                    <a:pt x="0" y="20238"/>
                    <a:pt x="238" y="20609"/>
                  </a:cubicBezTo>
                  <a:cubicBezTo>
                    <a:pt x="538" y="21015"/>
                    <a:pt x="1186" y="21335"/>
                    <a:pt x="2009" y="21482"/>
                  </a:cubicBezTo>
                  <a:cubicBezTo>
                    <a:pt x="2761" y="21600"/>
                    <a:pt x="3468" y="21600"/>
                    <a:pt x="4862" y="21600"/>
                  </a:cubicBezTo>
                  <a:lnTo>
                    <a:pt x="16717" y="21600"/>
                  </a:lnTo>
                  <a:cubicBezTo>
                    <a:pt x="18133" y="21600"/>
                    <a:pt x="18840" y="21600"/>
                    <a:pt x="19592" y="21482"/>
                  </a:cubicBezTo>
                  <a:cubicBezTo>
                    <a:pt x="20415" y="21335"/>
                    <a:pt x="21062" y="21015"/>
                    <a:pt x="21362" y="20609"/>
                  </a:cubicBezTo>
                  <a:cubicBezTo>
                    <a:pt x="21600" y="20238"/>
                    <a:pt x="21600" y="19888"/>
                    <a:pt x="21600" y="19200"/>
                  </a:cubicBezTo>
                  <a:lnTo>
                    <a:pt x="21600" y="2410"/>
                  </a:lnTo>
                  <a:cubicBezTo>
                    <a:pt x="21600" y="1711"/>
                    <a:pt x="21600" y="1362"/>
                    <a:pt x="21362" y="991"/>
                  </a:cubicBezTo>
                  <a:cubicBezTo>
                    <a:pt x="21062" y="585"/>
                    <a:pt x="20415" y="265"/>
                    <a:pt x="19592" y="118"/>
                  </a:cubicBezTo>
                  <a:cubicBezTo>
                    <a:pt x="18840" y="0"/>
                    <a:pt x="18132" y="0"/>
                    <a:pt x="16738" y="0"/>
                  </a:cubicBezTo>
                  <a:lnTo>
                    <a:pt x="4862" y="0"/>
                  </a:lnTo>
                  <a:close/>
                  <a:moveTo>
                    <a:pt x="4609" y="377"/>
                  </a:moveTo>
                  <a:lnTo>
                    <a:pt x="16991" y="377"/>
                  </a:lnTo>
                  <a:cubicBezTo>
                    <a:pt x="18073" y="377"/>
                    <a:pt x="18624" y="376"/>
                    <a:pt x="19208" y="468"/>
                  </a:cubicBezTo>
                  <a:cubicBezTo>
                    <a:pt x="19847" y="582"/>
                    <a:pt x="20351" y="831"/>
                    <a:pt x="20583" y="1146"/>
                  </a:cubicBezTo>
                  <a:cubicBezTo>
                    <a:pt x="20768" y="1434"/>
                    <a:pt x="20768" y="1706"/>
                    <a:pt x="20768" y="2249"/>
                  </a:cubicBezTo>
                  <a:lnTo>
                    <a:pt x="20768" y="19359"/>
                  </a:lnTo>
                  <a:cubicBezTo>
                    <a:pt x="20768" y="19893"/>
                    <a:pt x="20768" y="20165"/>
                    <a:pt x="20583" y="20453"/>
                  </a:cubicBezTo>
                  <a:cubicBezTo>
                    <a:pt x="20351" y="20768"/>
                    <a:pt x="19847" y="21017"/>
                    <a:pt x="19208" y="21132"/>
                  </a:cubicBezTo>
                  <a:cubicBezTo>
                    <a:pt x="18624" y="21223"/>
                    <a:pt x="18073" y="21223"/>
                    <a:pt x="16974" y="21223"/>
                  </a:cubicBezTo>
                  <a:lnTo>
                    <a:pt x="4609" y="21223"/>
                  </a:lnTo>
                  <a:cubicBezTo>
                    <a:pt x="3527" y="21223"/>
                    <a:pt x="2976" y="21223"/>
                    <a:pt x="2392" y="21132"/>
                  </a:cubicBezTo>
                  <a:cubicBezTo>
                    <a:pt x="1753" y="21017"/>
                    <a:pt x="1251" y="20768"/>
                    <a:pt x="1018" y="20453"/>
                  </a:cubicBezTo>
                  <a:cubicBezTo>
                    <a:pt x="833" y="20165"/>
                    <a:pt x="832" y="19893"/>
                    <a:pt x="832" y="19351"/>
                  </a:cubicBezTo>
                  <a:lnTo>
                    <a:pt x="832" y="2240"/>
                  </a:lnTo>
                  <a:cubicBezTo>
                    <a:pt x="832" y="1706"/>
                    <a:pt x="833" y="1434"/>
                    <a:pt x="1018" y="1146"/>
                  </a:cubicBezTo>
                  <a:cubicBezTo>
                    <a:pt x="1251" y="831"/>
                    <a:pt x="1753" y="582"/>
                    <a:pt x="2392" y="468"/>
                  </a:cubicBezTo>
                  <a:cubicBezTo>
                    <a:pt x="2973" y="377"/>
                    <a:pt x="3522" y="377"/>
                    <a:pt x="4609" y="377"/>
                  </a:cubicBezTo>
                  <a:close/>
                </a:path>
              </a:pathLst>
            </a:custGeom>
            <a:solidFill>
              <a:srgbClr val="414041"/>
            </a:solidFill>
            <a:ln w="12700" cap="flat">
              <a:noFill/>
              <a:miter lim="400000"/>
            </a:ln>
            <a:effectLst/>
          </p:spPr>
          <p:txBody>
            <a:bodyPr wrap="square" lIns="45719" tIns="45719" rIns="45719" bIns="45719" numCol="1" anchor="ctr">
              <a:noAutofit/>
            </a:bodyPr>
            <a:lstStyle/>
            <a:p>
              <a:pPr>
                <a:defRPr sz="3200">
                  <a:solidFill>
                    <a:srgbClr val="A88277"/>
                  </a:solidFill>
                </a:defRPr>
              </a:pPr>
              <a:endParaRPr/>
            </a:p>
          </p:txBody>
        </p:sp>
        <p:sp>
          <p:nvSpPr>
            <p:cNvPr id="340" name="Фигура"/>
            <p:cNvSpPr/>
            <p:nvPr/>
          </p:nvSpPr>
          <p:spPr>
            <a:xfrm>
              <a:off x="51295" y="33344"/>
              <a:ext cx="2121710" cy="4367271"/>
            </a:xfrm>
            <a:custGeom>
              <a:avLst/>
              <a:gdLst/>
              <a:ahLst/>
              <a:cxnLst>
                <a:cxn ang="0">
                  <a:pos x="wd2" y="hd2"/>
                </a:cxn>
                <a:cxn ang="5400000">
                  <a:pos x="wd2" y="hd2"/>
                </a:cxn>
                <a:cxn ang="10800000">
                  <a:pos x="wd2" y="hd2"/>
                </a:cxn>
                <a:cxn ang="16200000">
                  <a:pos x="wd2" y="hd2"/>
                </a:cxn>
              </a:cxnLst>
              <a:rect l="0" t="0" r="r" b="b"/>
              <a:pathLst>
                <a:path w="21600" h="21600" extrusionOk="0">
                  <a:moveTo>
                    <a:pt x="4478" y="0"/>
                  </a:moveTo>
                  <a:cubicBezTo>
                    <a:pt x="3189" y="0"/>
                    <a:pt x="2539" y="1"/>
                    <a:pt x="1850" y="107"/>
                  </a:cubicBezTo>
                  <a:cubicBezTo>
                    <a:pt x="1093" y="241"/>
                    <a:pt x="495" y="531"/>
                    <a:pt x="219" y="899"/>
                  </a:cubicBezTo>
                  <a:cubicBezTo>
                    <a:pt x="0" y="1235"/>
                    <a:pt x="0" y="1552"/>
                    <a:pt x="0" y="2175"/>
                  </a:cubicBezTo>
                  <a:lnTo>
                    <a:pt x="0" y="19415"/>
                  </a:lnTo>
                  <a:cubicBezTo>
                    <a:pt x="0" y="20049"/>
                    <a:pt x="0" y="20365"/>
                    <a:pt x="219" y="20701"/>
                  </a:cubicBezTo>
                  <a:cubicBezTo>
                    <a:pt x="495" y="21069"/>
                    <a:pt x="1093" y="21359"/>
                    <a:pt x="1850" y="21493"/>
                  </a:cubicBezTo>
                  <a:cubicBezTo>
                    <a:pt x="2543" y="21600"/>
                    <a:pt x="3194" y="21600"/>
                    <a:pt x="4478" y="21600"/>
                  </a:cubicBezTo>
                  <a:lnTo>
                    <a:pt x="17103" y="21600"/>
                  </a:lnTo>
                  <a:cubicBezTo>
                    <a:pt x="18407" y="21600"/>
                    <a:pt x="19057" y="21600"/>
                    <a:pt x="19750" y="21493"/>
                  </a:cubicBezTo>
                  <a:cubicBezTo>
                    <a:pt x="20507" y="21359"/>
                    <a:pt x="21105" y="21069"/>
                    <a:pt x="21381" y="20701"/>
                  </a:cubicBezTo>
                  <a:cubicBezTo>
                    <a:pt x="21600" y="20365"/>
                    <a:pt x="21600" y="20048"/>
                    <a:pt x="21600" y="19425"/>
                  </a:cubicBezTo>
                  <a:lnTo>
                    <a:pt x="21600" y="2185"/>
                  </a:lnTo>
                  <a:cubicBezTo>
                    <a:pt x="21600" y="1551"/>
                    <a:pt x="21600" y="1235"/>
                    <a:pt x="21381" y="899"/>
                  </a:cubicBezTo>
                  <a:cubicBezTo>
                    <a:pt x="21105" y="531"/>
                    <a:pt x="20507" y="241"/>
                    <a:pt x="19750" y="107"/>
                  </a:cubicBezTo>
                  <a:cubicBezTo>
                    <a:pt x="19057" y="0"/>
                    <a:pt x="18406" y="0"/>
                    <a:pt x="17122" y="0"/>
                  </a:cubicBezTo>
                  <a:lnTo>
                    <a:pt x="4478" y="0"/>
                  </a:lnTo>
                  <a:close/>
                  <a:moveTo>
                    <a:pt x="4068" y="499"/>
                  </a:moveTo>
                  <a:lnTo>
                    <a:pt x="5025" y="499"/>
                  </a:lnTo>
                  <a:cubicBezTo>
                    <a:pt x="5096" y="503"/>
                    <a:pt x="5163" y="515"/>
                    <a:pt x="5212" y="541"/>
                  </a:cubicBezTo>
                  <a:cubicBezTo>
                    <a:pt x="5257" y="565"/>
                    <a:pt x="5280" y="596"/>
                    <a:pt x="5285" y="628"/>
                  </a:cubicBezTo>
                  <a:cubicBezTo>
                    <a:pt x="5292" y="675"/>
                    <a:pt x="5300" y="719"/>
                    <a:pt x="5312" y="761"/>
                  </a:cubicBezTo>
                  <a:cubicBezTo>
                    <a:pt x="5325" y="807"/>
                    <a:pt x="5343" y="851"/>
                    <a:pt x="5369" y="893"/>
                  </a:cubicBezTo>
                  <a:cubicBezTo>
                    <a:pt x="5426" y="969"/>
                    <a:pt x="5516" y="1037"/>
                    <a:pt x="5631" y="1092"/>
                  </a:cubicBezTo>
                  <a:cubicBezTo>
                    <a:pt x="5746" y="1148"/>
                    <a:pt x="5886" y="1192"/>
                    <a:pt x="6042" y="1220"/>
                  </a:cubicBezTo>
                  <a:cubicBezTo>
                    <a:pt x="6185" y="1242"/>
                    <a:pt x="6324" y="1253"/>
                    <a:pt x="6494" y="1258"/>
                  </a:cubicBezTo>
                  <a:cubicBezTo>
                    <a:pt x="6664" y="1264"/>
                    <a:pt x="6866" y="1263"/>
                    <a:pt x="7135" y="1263"/>
                  </a:cubicBezTo>
                  <a:lnTo>
                    <a:pt x="14440" y="1263"/>
                  </a:lnTo>
                  <a:cubicBezTo>
                    <a:pt x="14708" y="1263"/>
                    <a:pt x="14910" y="1264"/>
                    <a:pt x="15080" y="1258"/>
                  </a:cubicBezTo>
                  <a:cubicBezTo>
                    <a:pt x="15251" y="1253"/>
                    <a:pt x="15390" y="1242"/>
                    <a:pt x="15533" y="1220"/>
                  </a:cubicBezTo>
                  <a:cubicBezTo>
                    <a:pt x="15689" y="1192"/>
                    <a:pt x="15829" y="1148"/>
                    <a:pt x="15944" y="1092"/>
                  </a:cubicBezTo>
                  <a:cubicBezTo>
                    <a:pt x="16058" y="1037"/>
                    <a:pt x="16148" y="969"/>
                    <a:pt x="16205" y="893"/>
                  </a:cubicBezTo>
                  <a:cubicBezTo>
                    <a:pt x="16232" y="851"/>
                    <a:pt x="16249" y="807"/>
                    <a:pt x="16262" y="761"/>
                  </a:cubicBezTo>
                  <a:cubicBezTo>
                    <a:pt x="16274" y="719"/>
                    <a:pt x="16282" y="675"/>
                    <a:pt x="16289" y="628"/>
                  </a:cubicBezTo>
                  <a:cubicBezTo>
                    <a:pt x="16294" y="596"/>
                    <a:pt x="16318" y="565"/>
                    <a:pt x="16362" y="541"/>
                  </a:cubicBezTo>
                  <a:cubicBezTo>
                    <a:pt x="16412" y="515"/>
                    <a:pt x="16480" y="503"/>
                    <a:pt x="16551" y="499"/>
                  </a:cubicBezTo>
                  <a:lnTo>
                    <a:pt x="17532" y="499"/>
                  </a:lnTo>
                  <a:cubicBezTo>
                    <a:pt x="18404" y="499"/>
                    <a:pt x="18846" y="499"/>
                    <a:pt x="19317" y="571"/>
                  </a:cubicBezTo>
                  <a:cubicBezTo>
                    <a:pt x="19831" y="662"/>
                    <a:pt x="20237" y="859"/>
                    <a:pt x="20424" y="1109"/>
                  </a:cubicBezTo>
                  <a:cubicBezTo>
                    <a:pt x="20573" y="1338"/>
                    <a:pt x="20573" y="1553"/>
                    <a:pt x="20573" y="1983"/>
                  </a:cubicBezTo>
                  <a:lnTo>
                    <a:pt x="20573" y="19623"/>
                  </a:lnTo>
                  <a:cubicBezTo>
                    <a:pt x="20573" y="20046"/>
                    <a:pt x="20573" y="20262"/>
                    <a:pt x="20424" y="20491"/>
                  </a:cubicBezTo>
                  <a:cubicBezTo>
                    <a:pt x="20237" y="20741"/>
                    <a:pt x="19831" y="20938"/>
                    <a:pt x="19317" y="21029"/>
                  </a:cubicBezTo>
                  <a:cubicBezTo>
                    <a:pt x="18846" y="21101"/>
                    <a:pt x="18403" y="21101"/>
                    <a:pt x="17517" y="21101"/>
                  </a:cubicBezTo>
                  <a:lnTo>
                    <a:pt x="4068" y="21101"/>
                  </a:lnTo>
                  <a:cubicBezTo>
                    <a:pt x="3196" y="21101"/>
                    <a:pt x="2754" y="21101"/>
                    <a:pt x="2283" y="21029"/>
                  </a:cubicBezTo>
                  <a:cubicBezTo>
                    <a:pt x="1769" y="20938"/>
                    <a:pt x="1363" y="20741"/>
                    <a:pt x="1176" y="20491"/>
                  </a:cubicBezTo>
                  <a:cubicBezTo>
                    <a:pt x="1027" y="20262"/>
                    <a:pt x="1027" y="20047"/>
                    <a:pt x="1027" y="19617"/>
                  </a:cubicBezTo>
                  <a:lnTo>
                    <a:pt x="1027" y="1977"/>
                  </a:lnTo>
                  <a:cubicBezTo>
                    <a:pt x="1027" y="1554"/>
                    <a:pt x="1027" y="1338"/>
                    <a:pt x="1176" y="1109"/>
                  </a:cubicBezTo>
                  <a:cubicBezTo>
                    <a:pt x="1363" y="859"/>
                    <a:pt x="1769" y="662"/>
                    <a:pt x="2283" y="571"/>
                  </a:cubicBezTo>
                  <a:cubicBezTo>
                    <a:pt x="2751" y="499"/>
                    <a:pt x="3195" y="499"/>
                    <a:pt x="4068" y="499"/>
                  </a:cubicBezTo>
                  <a:close/>
                </a:path>
              </a:pathLst>
            </a:custGeom>
            <a:solidFill>
              <a:srgbClr val="131313"/>
            </a:solidFill>
            <a:ln w="12700" cap="flat">
              <a:noFill/>
              <a:miter lim="400000"/>
            </a:ln>
            <a:effectLst/>
          </p:spPr>
          <p:txBody>
            <a:bodyPr wrap="square" lIns="45719" tIns="45719" rIns="45719" bIns="45719" numCol="1" anchor="ctr">
              <a:noAutofit/>
            </a:bodyPr>
            <a:lstStyle/>
            <a:p>
              <a:pPr>
                <a:defRPr sz="3200">
                  <a:solidFill>
                    <a:srgbClr val="A88277"/>
                  </a:solidFill>
                </a:defRPr>
              </a:pPr>
              <a:endParaRPr/>
            </a:p>
          </p:txBody>
        </p:sp>
        <p:sp>
          <p:nvSpPr>
            <p:cNvPr id="341" name="Кружок"/>
            <p:cNvSpPr/>
            <p:nvPr/>
          </p:nvSpPr>
          <p:spPr>
            <a:xfrm>
              <a:off x="1310200" y="142446"/>
              <a:ext cx="62546" cy="62546"/>
            </a:xfrm>
            <a:prstGeom prst="ellipse">
              <a:avLst/>
            </a:prstGeom>
            <a:solidFill>
              <a:srgbClr val="414041"/>
            </a:solidFill>
            <a:ln w="12700" cap="flat">
              <a:noFill/>
              <a:miter lim="400000"/>
            </a:ln>
            <a:effectLst/>
          </p:spPr>
          <p:txBody>
            <a:bodyPr wrap="square" lIns="45719" tIns="45719" rIns="45719" bIns="45719" numCol="1" anchor="ctr">
              <a:noAutofit/>
            </a:bodyPr>
            <a:lstStyle/>
            <a:p>
              <a:pPr>
                <a:defRPr sz="3200">
                  <a:solidFill>
                    <a:srgbClr val="A88277"/>
                  </a:solidFill>
                </a:defRPr>
              </a:pPr>
              <a:endParaRPr/>
            </a:p>
          </p:txBody>
        </p:sp>
        <p:sp>
          <p:nvSpPr>
            <p:cNvPr id="342" name="Фигура"/>
            <p:cNvSpPr/>
            <p:nvPr/>
          </p:nvSpPr>
          <p:spPr>
            <a:xfrm>
              <a:off x="976649" y="154904"/>
              <a:ext cx="267268" cy="37716"/>
            </a:xfrm>
            <a:custGeom>
              <a:avLst/>
              <a:gdLst/>
              <a:ahLst/>
              <a:cxnLst>
                <a:cxn ang="0">
                  <a:pos x="wd2" y="hd2"/>
                </a:cxn>
                <a:cxn ang="5400000">
                  <a:pos x="wd2" y="hd2"/>
                </a:cxn>
                <a:cxn ang="10800000">
                  <a:pos x="wd2" y="hd2"/>
                </a:cxn>
                <a:cxn ang="16200000">
                  <a:pos x="wd2" y="hd2"/>
                </a:cxn>
              </a:cxnLst>
              <a:rect l="0" t="0" r="r" b="b"/>
              <a:pathLst>
                <a:path w="21600" h="21600" extrusionOk="0">
                  <a:moveTo>
                    <a:pt x="1524" y="0"/>
                  </a:moveTo>
                  <a:cubicBezTo>
                    <a:pt x="1103" y="0"/>
                    <a:pt x="729" y="1260"/>
                    <a:pt x="453" y="3213"/>
                  </a:cubicBezTo>
                  <a:cubicBezTo>
                    <a:pt x="178" y="5166"/>
                    <a:pt x="0" y="7820"/>
                    <a:pt x="0" y="10800"/>
                  </a:cubicBezTo>
                  <a:cubicBezTo>
                    <a:pt x="0" y="16761"/>
                    <a:pt x="683" y="21600"/>
                    <a:pt x="1524" y="21600"/>
                  </a:cubicBezTo>
                  <a:cubicBezTo>
                    <a:pt x="1961" y="21600"/>
                    <a:pt x="2397" y="21600"/>
                    <a:pt x="2834" y="21600"/>
                  </a:cubicBezTo>
                  <a:cubicBezTo>
                    <a:pt x="5336" y="21600"/>
                    <a:pt x="7838" y="21600"/>
                    <a:pt x="10340" y="21600"/>
                  </a:cubicBezTo>
                  <a:cubicBezTo>
                    <a:pt x="10533" y="21600"/>
                    <a:pt x="10727" y="21600"/>
                    <a:pt x="10920" y="21600"/>
                  </a:cubicBezTo>
                  <a:lnTo>
                    <a:pt x="20076" y="21600"/>
                  </a:lnTo>
                  <a:cubicBezTo>
                    <a:pt x="20497" y="21600"/>
                    <a:pt x="20871" y="20340"/>
                    <a:pt x="21147" y="18387"/>
                  </a:cubicBezTo>
                  <a:cubicBezTo>
                    <a:pt x="21422" y="16434"/>
                    <a:pt x="21600" y="13780"/>
                    <a:pt x="21600" y="10800"/>
                  </a:cubicBezTo>
                  <a:cubicBezTo>
                    <a:pt x="21600" y="4839"/>
                    <a:pt x="20917" y="0"/>
                    <a:pt x="20076" y="0"/>
                  </a:cubicBezTo>
                  <a:cubicBezTo>
                    <a:pt x="19639" y="0"/>
                    <a:pt x="19203" y="0"/>
                    <a:pt x="18766" y="0"/>
                  </a:cubicBezTo>
                  <a:cubicBezTo>
                    <a:pt x="16264" y="0"/>
                    <a:pt x="13762" y="0"/>
                    <a:pt x="11260" y="0"/>
                  </a:cubicBezTo>
                  <a:lnTo>
                    <a:pt x="1524" y="0"/>
                  </a:lnTo>
                  <a:close/>
                </a:path>
              </a:pathLst>
            </a:custGeom>
            <a:solidFill>
              <a:srgbClr val="414041"/>
            </a:solidFill>
            <a:ln w="12700" cap="flat">
              <a:noFill/>
              <a:miter lim="400000"/>
            </a:ln>
            <a:effectLst/>
          </p:spPr>
          <p:txBody>
            <a:bodyPr wrap="square" lIns="45719" tIns="45719" rIns="45719" bIns="45719" numCol="1" anchor="ctr">
              <a:noAutofit/>
            </a:bodyPr>
            <a:lstStyle/>
            <a:p>
              <a:pPr>
                <a:defRPr sz="3200">
                  <a:solidFill>
                    <a:srgbClr val="A88277"/>
                  </a:solidFill>
                </a:defRPr>
              </a:pPr>
              <a:endParaRPr/>
            </a:p>
          </p:txBody>
        </p:sp>
      </p:grpSp>
      <p:pic>
        <p:nvPicPr>
          <p:cNvPr id="1028" name="Picture 4" descr="Mikroservis arxitekturasi: Zamonaviy dasturiy ta&amp;#39;minot yechimi |  Simplex ITC">
            <a:extLst>
              <a:ext uri="{FF2B5EF4-FFF2-40B4-BE49-F238E27FC236}">
                <a16:creationId xmlns:a16="http://schemas.microsoft.com/office/drawing/2014/main" id="{37393A07-9DF9-4AA5-93A3-1B7F6CB7FA77}"/>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33255" r="33255"/>
          <a:stretch>
            <a:fillRect/>
          </a:stretch>
        </p:blipFill>
        <p:spPr bwMode="auto">
          <a:xfrm>
            <a:off x="616134" y="990147"/>
            <a:ext cx="3155950" cy="5183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gs>
            <a:gs pos="99000">
              <a:schemeClr val="accent1"/>
            </a:gs>
          </a:gsLst>
          <a:lin ang="19531584" scaled="0"/>
        </a:gradFill>
        <a:effectLst/>
      </p:bgPr>
    </p:bg>
    <p:spTree>
      <p:nvGrpSpPr>
        <p:cNvPr id="1" name=""/>
        <p:cNvGrpSpPr/>
        <p:nvPr/>
      </p:nvGrpSpPr>
      <p:grpSpPr>
        <a:xfrm>
          <a:off x="0" y="0"/>
          <a:ext cx="0" cy="0"/>
          <a:chOff x="0" y="0"/>
          <a:chExt cx="0" cy="0"/>
        </a:xfrm>
      </p:grpSpPr>
      <p:sp>
        <p:nvSpPr>
          <p:cNvPr id="713" name="Thank you!"/>
          <p:cNvSpPr txBox="1"/>
          <p:nvPr/>
        </p:nvSpPr>
        <p:spPr>
          <a:xfrm>
            <a:off x="3702106" y="2288143"/>
            <a:ext cx="476873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6000">
                <a:solidFill>
                  <a:srgbClr val="FFFFFF"/>
                </a:solidFill>
                <a:latin typeface="Playfair Display Regular Bold"/>
                <a:ea typeface="Playfair Display Regular Bold"/>
                <a:cs typeface="Playfair Display Regular Bold"/>
                <a:sym typeface="Playfair Display Regular Bold"/>
              </a:defRPr>
            </a:lvl1pPr>
          </a:lstStyle>
          <a:p>
            <a:r>
              <a:rPr b="1" dirty="0">
                <a:solidFill>
                  <a:schemeClr val="bg1"/>
                </a:solidFill>
              </a:rPr>
              <a:t>Thank you!</a:t>
            </a:r>
          </a:p>
        </p:txBody>
      </p:sp>
      <p:sp>
        <p:nvSpPr>
          <p:cNvPr id="714" name="Any questions?"/>
          <p:cNvSpPr txBox="1"/>
          <p:nvPr/>
        </p:nvSpPr>
        <p:spPr>
          <a:xfrm>
            <a:off x="4431134" y="3456542"/>
            <a:ext cx="331068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i="1">
                <a:solidFill>
                  <a:srgbClr val="F7F8F8"/>
                </a:solidFill>
                <a:latin typeface="Playfair Display Regular Bold"/>
                <a:ea typeface="Playfair Display Regular Bold"/>
                <a:cs typeface="Playfair Display Regular Bold"/>
                <a:sym typeface="Playfair Display Regular Bold"/>
              </a:defRPr>
            </a:lvl1pPr>
          </a:lstStyle>
          <a:p>
            <a:r>
              <a:rPr dirty="0">
                <a:solidFill>
                  <a:schemeClr val="bg1"/>
                </a:solidFill>
              </a:rPr>
              <a:t>Any questions?</a:t>
            </a:r>
          </a:p>
        </p:txBody>
      </p:sp>
      <p:sp>
        <p:nvSpPr>
          <p:cNvPr id="715" name="You can find me at…"/>
          <p:cNvSpPr txBox="1"/>
          <p:nvPr/>
        </p:nvSpPr>
        <p:spPr>
          <a:xfrm>
            <a:off x="3459455" y="3833670"/>
            <a:ext cx="52540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defTabSz="457200">
              <a:defRPr>
                <a:solidFill>
                  <a:srgbClr val="F7F8F8"/>
                </a:solidFill>
                <a:latin typeface="OpenSans"/>
                <a:ea typeface="OpenSans"/>
                <a:cs typeface="OpenSans"/>
                <a:sym typeface="OpenSans"/>
              </a:defRPr>
            </a:pPr>
            <a:r>
              <a:rPr dirty="0">
                <a:solidFill>
                  <a:schemeClr val="bg1"/>
                </a:solidFill>
              </a:rPr>
              <a:t>You can find me at </a:t>
            </a:r>
          </a:p>
          <a:p>
            <a:pPr algn="ctr" defTabSz="457200">
              <a:defRPr>
                <a:solidFill>
                  <a:srgbClr val="F7F8F8"/>
                </a:solidFill>
                <a:latin typeface="OpenSans"/>
                <a:ea typeface="OpenSans"/>
                <a:cs typeface="OpenSans"/>
                <a:sym typeface="OpenSans"/>
              </a:defRPr>
            </a:pPr>
            <a:r>
              <a:rPr lang="en-US" dirty="0">
                <a:solidFill>
                  <a:schemeClr val="bg1"/>
                </a:solidFill>
              </a:rPr>
              <a:t>telegram</a:t>
            </a:r>
            <a:r>
              <a:rPr dirty="0">
                <a:solidFill>
                  <a:schemeClr val="bg1"/>
                </a:solidFill>
              </a:rPr>
              <a:t> @</a:t>
            </a:r>
            <a:r>
              <a:rPr lang="en-US" dirty="0">
                <a:solidFill>
                  <a:schemeClr val="bg1"/>
                </a:solidFill>
              </a:rPr>
              <a:t>Yusupovich77</a:t>
            </a:r>
            <a:r>
              <a:rPr dirty="0">
                <a:solidFill>
                  <a:schemeClr val="bg1"/>
                </a:solidFill>
              </a:rPr>
              <a:t> &amp; </a:t>
            </a:r>
            <a:r>
              <a:rPr lang="en-US" u="sng" dirty="0">
                <a:solidFill>
                  <a:schemeClr val="bg1"/>
                </a:solidFill>
                <a:uFill>
                  <a:solidFill>
                    <a:srgbClr val="0563C1"/>
                  </a:solidFill>
                </a:uFill>
              </a:rPr>
              <a:t>yusupovich7766</a:t>
            </a:r>
            <a:r>
              <a:rPr u="sng" dirty="0">
                <a:solidFill>
                  <a:schemeClr val="bg1"/>
                </a:solidFill>
                <a:uFill>
                  <a:solidFill>
                    <a:srgbClr val="0563C1"/>
                  </a:solidFill>
                </a:uFill>
                <a:hlinkClick r:id="rId2">
                  <a:extLst>
                    <a:ext uri="{A12FA001-AC4F-418D-AE19-62706E023703}">
                      <ahyp:hlinkClr xmlns:ahyp="http://schemas.microsoft.com/office/drawing/2018/hyperlinkcolor" val="tx"/>
                    </a:ext>
                  </a:extLst>
                </a:hlinkClick>
              </a:rPr>
              <a:t>@</a:t>
            </a:r>
            <a:r>
              <a:rPr lang="en-US" u="sng" dirty="0">
                <a:solidFill>
                  <a:schemeClr val="bg1"/>
                </a:solidFill>
                <a:uFill>
                  <a:solidFill>
                    <a:srgbClr val="0563C1"/>
                  </a:solidFill>
                </a:uFill>
                <a:hlinkClick r:id="rId2">
                  <a:extLst>
                    <a:ext uri="{A12FA001-AC4F-418D-AE19-62706E023703}">
                      <ahyp:hlinkClr xmlns:ahyp="http://schemas.microsoft.com/office/drawing/2018/hyperlinkcolor" val="tx"/>
                    </a:ext>
                  </a:extLst>
                </a:hlinkClick>
              </a:rPr>
              <a:t>gmail</a:t>
            </a:r>
            <a:r>
              <a:rPr u="sng" dirty="0">
                <a:solidFill>
                  <a:schemeClr val="bg1"/>
                </a:solidFill>
                <a:uFill>
                  <a:solidFill>
                    <a:srgbClr val="0563C1"/>
                  </a:solidFill>
                </a:uFill>
                <a:hlinkClick r:id="rId2">
                  <a:extLst>
                    <a:ext uri="{A12FA001-AC4F-418D-AE19-62706E023703}">
                      <ahyp:hlinkClr xmlns:ahyp="http://schemas.microsoft.com/office/drawing/2018/hyperlinkcolor" val="tx"/>
                    </a:ext>
                  </a:extLst>
                </a:hlinkClick>
              </a:rPr>
              <a:t>.com</a:t>
            </a:r>
          </a:p>
        </p:txBody>
      </p:sp>
      <p:grpSp>
        <p:nvGrpSpPr>
          <p:cNvPr id="719" name="Group"/>
          <p:cNvGrpSpPr/>
          <p:nvPr/>
        </p:nvGrpSpPr>
        <p:grpSpPr>
          <a:xfrm>
            <a:off x="5449783" y="4942442"/>
            <a:ext cx="1273385" cy="285751"/>
            <a:chOff x="0" y="0"/>
            <a:chExt cx="1273383" cy="285750"/>
          </a:xfrm>
        </p:grpSpPr>
        <p:sp>
          <p:nvSpPr>
            <p:cNvPr id="716" name="Graphic 33"/>
            <p:cNvSpPr/>
            <p:nvPr/>
          </p:nvSpPr>
          <p:spPr>
            <a:xfrm>
              <a:off x="987633" y="0"/>
              <a:ext cx="285751" cy="285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8035" y="14363"/>
                  </a:moveTo>
                  <a:lnTo>
                    <a:pt x="18035" y="7235"/>
                  </a:lnTo>
                  <a:cubicBezTo>
                    <a:pt x="18034" y="6075"/>
                    <a:pt x="17093" y="5136"/>
                    <a:pt x="15934" y="5136"/>
                  </a:cubicBezTo>
                  <a:lnTo>
                    <a:pt x="5666" y="5136"/>
                  </a:lnTo>
                  <a:cubicBezTo>
                    <a:pt x="4506" y="5136"/>
                    <a:pt x="3565" y="6077"/>
                    <a:pt x="3565" y="7237"/>
                  </a:cubicBezTo>
                  <a:lnTo>
                    <a:pt x="3565" y="14365"/>
                  </a:lnTo>
                  <a:cubicBezTo>
                    <a:pt x="3566" y="15525"/>
                    <a:pt x="4506" y="16465"/>
                    <a:pt x="5666" y="16465"/>
                  </a:cubicBezTo>
                  <a:lnTo>
                    <a:pt x="15934" y="16465"/>
                  </a:lnTo>
                  <a:cubicBezTo>
                    <a:pt x="17094" y="16465"/>
                    <a:pt x="18035" y="15524"/>
                    <a:pt x="18035" y="14363"/>
                  </a:cubicBezTo>
                  <a:close/>
                  <a:moveTo>
                    <a:pt x="15947" y="6037"/>
                  </a:moveTo>
                  <a:lnTo>
                    <a:pt x="15552" y="6037"/>
                  </a:lnTo>
                  <a:lnTo>
                    <a:pt x="10800" y="9799"/>
                  </a:lnTo>
                  <a:lnTo>
                    <a:pt x="6048" y="6037"/>
                  </a:lnTo>
                  <a:lnTo>
                    <a:pt x="5652" y="6037"/>
                  </a:lnTo>
                  <a:cubicBezTo>
                    <a:pt x="4995" y="6037"/>
                    <a:pt x="4463" y="6570"/>
                    <a:pt x="4464" y="7227"/>
                  </a:cubicBezTo>
                  <a:lnTo>
                    <a:pt x="4464" y="14373"/>
                  </a:lnTo>
                  <a:cubicBezTo>
                    <a:pt x="4464" y="15030"/>
                    <a:pt x="4995" y="15563"/>
                    <a:pt x="5652" y="15564"/>
                  </a:cubicBezTo>
                  <a:lnTo>
                    <a:pt x="6048" y="15564"/>
                  </a:lnTo>
                  <a:lnTo>
                    <a:pt x="6048" y="8136"/>
                  </a:lnTo>
                  <a:lnTo>
                    <a:pt x="10800" y="11801"/>
                  </a:lnTo>
                  <a:lnTo>
                    <a:pt x="15552" y="8137"/>
                  </a:lnTo>
                  <a:lnTo>
                    <a:pt x="15552" y="15564"/>
                  </a:lnTo>
                  <a:lnTo>
                    <a:pt x="15948" y="15564"/>
                  </a:lnTo>
                  <a:cubicBezTo>
                    <a:pt x="16605" y="15563"/>
                    <a:pt x="17136" y="15030"/>
                    <a:pt x="17136" y="14373"/>
                  </a:cubicBezTo>
                  <a:lnTo>
                    <a:pt x="17136" y="7227"/>
                  </a:lnTo>
                  <a:cubicBezTo>
                    <a:pt x="17137" y="6570"/>
                    <a:pt x="16605" y="6037"/>
                    <a:pt x="15948" y="6037"/>
                  </a:cubicBezTo>
                  <a:close/>
                </a:path>
              </a:pathLst>
            </a:custGeom>
            <a:solidFill>
              <a:schemeClr val="accent3"/>
            </a:solidFill>
            <a:ln w="12700" cap="flat">
              <a:noFill/>
              <a:miter lim="400000"/>
            </a:ln>
            <a:effectLst/>
          </p:spPr>
          <p:txBody>
            <a:bodyPr wrap="square" lIns="45719" tIns="45719" rIns="45719" bIns="45719" numCol="1" anchor="ctr">
              <a:noAutofit/>
            </a:bodyPr>
            <a:lstStyle/>
            <a:p>
              <a:endParaRPr/>
            </a:p>
          </p:txBody>
        </p:sp>
        <p:sp>
          <p:nvSpPr>
            <p:cNvPr id="717" name="Graphic 172"/>
            <p:cNvSpPr/>
            <p:nvPr/>
          </p:nvSpPr>
          <p:spPr>
            <a:xfrm>
              <a:off x="493817" y="0"/>
              <a:ext cx="285751" cy="285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7932" y="6872"/>
                  </a:moveTo>
                  <a:cubicBezTo>
                    <a:pt x="17415" y="7098"/>
                    <a:pt x="16868" y="7248"/>
                    <a:pt x="16309" y="7318"/>
                  </a:cubicBezTo>
                  <a:cubicBezTo>
                    <a:pt x="16899" y="6967"/>
                    <a:pt x="17340" y="6411"/>
                    <a:pt x="17549" y="5756"/>
                  </a:cubicBezTo>
                  <a:cubicBezTo>
                    <a:pt x="16996" y="6084"/>
                    <a:pt x="16392" y="6316"/>
                    <a:pt x="15762" y="6440"/>
                  </a:cubicBezTo>
                  <a:cubicBezTo>
                    <a:pt x="14701" y="5303"/>
                    <a:pt x="12919" y="5241"/>
                    <a:pt x="11782" y="6302"/>
                  </a:cubicBezTo>
                  <a:cubicBezTo>
                    <a:pt x="11208" y="6837"/>
                    <a:pt x="10883" y="7587"/>
                    <a:pt x="10886" y="8372"/>
                  </a:cubicBezTo>
                  <a:cubicBezTo>
                    <a:pt x="10884" y="8590"/>
                    <a:pt x="10906" y="8807"/>
                    <a:pt x="10952" y="9020"/>
                  </a:cubicBezTo>
                  <a:cubicBezTo>
                    <a:pt x="8682" y="8907"/>
                    <a:pt x="6569" y="7830"/>
                    <a:pt x="5143" y="6061"/>
                  </a:cubicBezTo>
                  <a:cubicBezTo>
                    <a:pt x="4390" y="7351"/>
                    <a:pt x="4768" y="9004"/>
                    <a:pt x="6007" y="9838"/>
                  </a:cubicBezTo>
                  <a:cubicBezTo>
                    <a:pt x="5561" y="9826"/>
                    <a:pt x="5124" y="9707"/>
                    <a:pt x="4733" y="9490"/>
                  </a:cubicBezTo>
                  <a:lnTo>
                    <a:pt x="4733" y="9521"/>
                  </a:lnTo>
                  <a:cubicBezTo>
                    <a:pt x="4734" y="10865"/>
                    <a:pt x="5676" y="12024"/>
                    <a:pt x="6991" y="12298"/>
                  </a:cubicBezTo>
                  <a:cubicBezTo>
                    <a:pt x="6750" y="12361"/>
                    <a:pt x="6502" y="12392"/>
                    <a:pt x="6252" y="12391"/>
                  </a:cubicBezTo>
                  <a:cubicBezTo>
                    <a:pt x="6073" y="12394"/>
                    <a:pt x="5895" y="12378"/>
                    <a:pt x="5719" y="12342"/>
                  </a:cubicBezTo>
                  <a:cubicBezTo>
                    <a:pt x="6090" y="13490"/>
                    <a:pt x="7146" y="14279"/>
                    <a:pt x="8352" y="14311"/>
                  </a:cubicBezTo>
                  <a:cubicBezTo>
                    <a:pt x="7356" y="15092"/>
                    <a:pt x="6126" y="15517"/>
                    <a:pt x="4860" y="15516"/>
                  </a:cubicBezTo>
                  <a:cubicBezTo>
                    <a:pt x="4635" y="15518"/>
                    <a:pt x="4410" y="15505"/>
                    <a:pt x="4186" y="15477"/>
                  </a:cubicBezTo>
                  <a:cubicBezTo>
                    <a:pt x="7913" y="17867"/>
                    <a:pt x="12872" y="16784"/>
                    <a:pt x="15262" y="13057"/>
                  </a:cubicBezTo>
                  <a:cubicBezTo>
                    <a:pt x="16095" y="11759"/>
                    <a:pt x="16535" y="10247"/>
                    <a:pt x="16530" y="8704"/>
                  </a:cubicBezTo>
                  <a:cubicBezTo>
                    <a:pt x="16530" y="8580"/>
                    <a:pt x="16526" y="8459"/>
                    <a:pt x="16520" y="8339"/>
                  </a:cubicBezTo>
                  <a:cubicBezTo>
                    <a:pt x="17076" y="7940"/>
                    <a:pt x="17555" y="7443"/>
                    <a:pt x="17932" y="6872"/>
                  </a:cubicBezTo>
                  <a:close/>
                </a:path>
              </a:pathLst>
            </a:custGeom>
            <a:solidFill>
              <a:schemeClr val="accent3"/>
            </a:solidFill>
            <a:ln w="12700" cap="flat">
              <a:noFill/>
              <a:miter lim="400000"/>
            </a:ln>
            <a:effectLst/>
          </p:spPr>
          <p:txBody>
            <a:bodyPr wrap="square" lIns="45719" tIns="45719" rIns="45719" bIns="45719" numCol="1" anchor="ctr">
              <a:noAutofit/>
            </a:bodyPr>
            <a:lstStyle/>
            <a:p>
              <a:endParaRPr/>
            </a:p>
          </p:txBody>
        </p:sp>
        <p:sp>
          <p:nvSpPr>
            <p:cNvPr id="718" name="Graphic 186"/>
            <p:cNvSpPr/>
            <p:nvPr/>
          </p:nvSpPr>
          <p:spPr>
            <a:xfrm>
              <a:off x="0" y="0"/>
              <a:ext cx="285750" cy="285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0800" y="3821"/>
                  </a:moveTo>
                  <a:cubicBezTo>
                    <a:pt x="6946" y="3831"/>
                    <a:pt x="3830" y="6964"/>
                    <a:pt x="3840" y="10818"/>
                  </a:cubicBezTo>
                  <a:cubicBezTo>
                    <a:pt x="3844" y="12281"/>
                    <a:pt x="4308" y="13705"/>
                    <a:pt x="5165" y="14890"/>
                  </a:cubicBezTo>
                  <a:lnTo>
                    <a:pt x="4301" y="17482"/>
                  </a:lnTo>
                  <a:lnTo>
                    <a:pt x="6977" y="16625"/>
                  </a:lnTo>
                  <a:cubicBezTo>
                    <a:pt x="8109" y="17379"/>
                    <a:pt x="9440" y="17780"/>
                    <a:pt x="10800" y="17779"/>
                  </a:cubicBezTo>
                  <a:cubicBezTo>
                    <a:pt x="14654" y="17779"/>
                    <a:pt x="17779" y="14654"/>
                    <a:pt x="17779" y="10800"/>
                  </a:cubicBezTo>
                  <a:cubicBezTo>
                    <a:pt x="17779" y="6946"/>
                    <a:pt x="14654" y="3821"/>
                    <a:pt x="10800" y="3821"/>
                  </a:cubicBezTo>
                  <a:close/>
                  <a:moveTo>
                    <a:pt x="14849" y="13676"/>
                  </a:moveTo>
                  <a:cubicBezTo>
                    <a:pt x="14564" y="14193"/>
                    <a:pt x="14062" y="14555"/>
                    <a:pt x="13481" y="14661"/>
                  </a:cubicBezTo>
                  <a:cubicBezTo>
                    <a:pt x="13121" y="14738"/>
                    <a:pt x="12642" y="14800"/>
                    <a:pt x="11043" y="14136"/>
                  </a:cubicBezTo>
                  <a:cubicBezTo>
                    <a:pt x="9633" y="13443"/>
                    <a:pt x="8436" y="12383"/>
                    <a:pt x="7579" y="11067"/>
                  </a:cubicBezTo>
                  <a:cubicBezTo>
                    <a:pt x="7106" y="10460"/>
                    <a:pt x="6819" y="9729"/>
                    <a:pt x="6752" y="8962"/>
                  </a:cubicBezTo>
                  <a:cubicBezTo>
                    <a:pt x="6734" y="8320"/>
                    <a:pt x="6993" y="7701"/>
                    <a:pt x="7464" y="7263"/>
                  </a:cubicBezTo>
                  <a:cubicBezTo>
                    <a:pt x="7660" y="7091"/>
                    <a:pt x="7915" y="7002"/>
                    <a:pt x="8176" y="7014"/>
                  </a:cubicBezTo>
                  <a:cubicBezTo>
                    <a:pt x="8261" y="7014"/>
                    <a:pt x="8339" y="7018"/>
                    <a:pt x="8409" y="7021"/>
                  </a:cubicBezTo>
                  <a:cubicBezTo>
                    <a:pt x="8613" y="7030"/>
                    <a:pt x="8716" y="7042"/>
                    <a:pt x="8850" y="7366"/>
                  </a:cubicBezTo>
                  <a:cubicBezTo>
                    <a:pt x="9019" y="7772"/>
                    <a:pt x="9426" y="8773"/>
                    <a:pt x="9476" y="8878"/>
                  </a:cubicBezTo>
                  <a:cubicBezTo>
                    <a:pt x="9546" y="8991"/>
                    <a:pt x="9557" y="9132"/>
                    <a:pt x="9505" y="9256"/>
                  </a:cubicBezTo>
                  <a:cubicBezTo>
                    <a:pt x="9448" y="9374"/>
                    <a:pt x="9372" y="9482"/>
                    <a:pt x="9280" y="9576"/>
                  </a:cubicBezTo>
                  <a:cubicBezTo>
                    <a:pt x="9178" y="9695"/>
                    <a:pt x="9080" y="9785"/>
                    <a:pt x="8978" y="9912"/>
                  </a:cubicBezTo>
                  <a:cubicBezTo>
                    <a:pt x="8883" y="10023"/>
                    <a:pt x="8777" y="10142"/>
                    <a:pt x="8896" y="10344"/>
                  </a:cubicBezTo>
                  <a:cubicBezTo>
                    <a:pt x="9201" y="10866"/>
                    <a:pt x="9582" y="11340"/>
                    <a:pt x="10025" y="11751"/>
                  </a:cubicBezTo>
                  <a:cubicBezTo>
                    <a:pt x="10500" y="12187"/>
                    <a:pt x="11054" y="12529"/>
                    <a:pt x="11657" y="12759"/>
                  </a:cubicBezTo>
                  <a:cubicBezTo>
                    <a:pt x="11821" y="12837"/>
                    <a:pt x="12015" y="12806"/>
                    <a:pt x="12147" y="12681"/>
                  </a:cubicBezTo>
                  <a:cubicBezTo>
                    <a:pt x="12341" y="12451"/>
                    <a:pt x="12523" y="12211"/>
                    <a:pt x="12691" y="11961"/>
                  </a:cubicBezTo>
                  <a:cubicBezTo>
                    <a:pt x="12794" y="11790"/>
                    <a:pt x="13010" y="11724"/>
                    <a:pt x="13190" y="11809"/>
                  </a:cubicBezTo>
                  <a:cubicBezTo>
                    <a:pt x="13378" y="11875"/>
                    <a:pt x="14373" y="12367"/>
                    <a:pt x="14577" y="12470"/>
                  </a:cubicBezTo>
                  <a:cubicBezTo>
                    <a:pt x="14782" y="12572"/>
                    <a:pt x="14917" y="12622"/>
                    <a:pt x="14966" y="12708"/>
                  </a:cubicBezTo>
                  <a:cubicBezTo>
                    <a:pt x="15019" y="13035"/>
                    <a:pt x="14978" y="13371"/>
                    <a:pt x="14847" y="13676"/>
                  </a:cubicBezTo>
                  <a:close/>
                </a:path>
              </a:pathLst>
            </a:custGeom>
            <a:solidFill>
              <a:schemeClr val="accent3"/>
            </a:solidFill>
            <a:ln w="12700" cap="flat">
              <a:noFill/>
              <a:miter lim="400000"/>
            </a:ln>
            <a:effectLst/>
          </p:spPr>
          <p:txBody>
            <a:bodyPr wrap="square" lIns="45719" tIns="45719" rIns="45719" bIns="45719" numCol="1" anchor="ctr">
              <a:noAutofit/>
            </a:bodyPr>
            <a:lstStyle/>
            <a:p>
              <a:endParaRPr/>
            </a:p>
          </p:txBody>
        </p:sp>
      </p:grpSp>
      <p:grpSp>
        <p:nvGrpSpPr>
          <p:cNvPr id="722" name="Group"/>
          <p:cNvGrpSpPr/>
          <p:nvPr/>
        </p:nvGrpSpPr>
        <p:grpSpPr>
          <a:xfrm>
            <a:off x="5578475" y="931307"/>
            <a:ext cx="1016000" cy="1009701"/>
            <a:chOff x="0" y="0"/>
            <a:chExt cx="1016000" cy="1009699"/>
          </a:xfrm>
        </p:grpSpPr>
        <p:sp>
          <p:nvSpPr>
            <p:cNvPr id="720" name="Rounded Rectangle"/>
            <p:cNvSpPr/>
            <p:nvPr/>
          </p:nvSpPr>
          <p:spPr>
            <a:xfrm>
              <a:off x="0" y="0"/>
              <a:ext cx="1016000" cy="1009700"/>
            </a:xfrm>
            <a:prstGeom prst="roundRect">
              <a:avLst>
                <a:gd name="adj" fmla="val 13247"/>
              </a:avLst>
            </a:prstGeom>
            <a:solidFill>
              <a:schemeClr val="accent3"/>
            </a:solidFill>
            <a:ln w="12700" cap="flat">
              <a:noFill/>
              <a:miter lim="400000"/>
            </a:ln>
            <a:effectLst/>
          </p:spPr>
          <p:txBody>
            <a:bodyPr wrap="square" lIns="45719" tIns="45719" rIns="45719" bIns="45719" numCol="1" anchor="ctr">
              <a:noAutofit/>
            </a:bodyPr>
            <a:lstStyle/>
            <a:p>
              <a:endParaRPr/>
            </a:p>
          </p:txBody>
        </p:sp>
        <p:sp>
          <p:nvSpPr>
            <p:cNvPr id="721" name="Graphic 119"/>
            <p:cNvSpPr/>
            <p:nvPr/>
          </p:nvSpPr>
          <p:spPr>
            <a:xfrm>
              <a:off x="354123" y="327040"/>
              <a:ext cx="307754" cy="304820"/>
            </a:xfrm>
            <a:custGeom>
              <a:avLst/>
              <a:gdLst/>
              <a:ahLst/>
              <a:cxnLst>
                <a:cxn ang="0">
                  <a:pos x="wd2" y="hd2"/>
                </a:cxn>
                <a:cxn ang="5400000">
                  <a:pos x="wd2" y="hd2"/>
                </a:cxn>
                <a:cxn ang="10800000">
                  <a:pos x="wd2" y="hd2"/>
                </a:cxn>
                <a:cxn ang="16200000">
                  <a:pos x="wd2" y="hd2"/>
                </a:cxn>
              </a:cxnLst>
              <a:rect l="0" t="0" r="r" b="b"/>
              <a:pathLst>
                <a:path w="21600" h="21507" extrusionOk="0">
                  <a:moveTo>
                    <a:pt x="21600" y="2506"/>
                  </a:moveTo>
                  <a:lnTo>
                    <a:pt x="21600" y="20827"/>
                  </a:lnTo>
                  <a:cubicBezTo>
                    <a:pt x="21600" y="21202"/>
                    <a:pt x="21298" y="21506"/>
                    <a:pt x="20925" y="21506"/>
                  </a:cubicBezTo>
                  <a:cubicBezTo>
                    <a:pt x="20834" y="21506"/>
                    <a:pt x="20743" y="21487"/>
                    <a:pt x="20659" y="21451"/>
                  </a:cubicBezTo>
                  <a:lnTo>
                    <a:pt x="16184" y="19522"/>
                  </a:lnTo>
                  <a:lnTo>
                    <a:pt x="11038" y="21463"/>
                  </a:lnTo>
                  <a:cubicBezTo>
                    <a:pt x="10885" y="21519"/>
                    <a:pt x="10718" y="21519"/>
                    <a:pt x="10565" y="21463"/>
                  </a:cubicBezTo>
                  <a:lnTo>
                    <a:pt x="5419" y="19522"/>
                  </a:lnTo>
                  <a:lnTo>
                    <a:pt x="944" y="21451"/>
                  </a:lnTo>
                  <a:cubicBezTo>
                    <a:pt x="602" y="21600"/>
                    <a:pt x="204" y="21442"/>
                    <a:pt x="56" y="21098"/>
                  </a:cubicBezTo>
                  <a:cubicBezTo>
                    <a:pt x="19" y="21013"/>
                    <a:pt x="0" y="20921"/>
                    <a:pt x="0" y="20827"/>
                  </a:cubicBezTo>
                  <a:lnTo>
                    <a:pt x="0" y="2506"/>
                  </a:lnTo>
                  <a:cubicBezTo>
                    <a:pt x="0" y="2235"/>
                    <a:pt x="161" y="1989"/>
                    <a:pt x="409" y="1882"/>
                  </a:cubicBezTo>
                  <a:lnTo>
                    <a:pt x="4725" y="23"/>
                  </a:lnTo>
                  <a:lnTo>
                    <a:pt x="4725" y="3863"/>
                  </a:lnTo>
                  <a:cubicBezTo>
                    <a:pt x="4725" y="4238"/>
                    <a:pt x="5027" y="4542"/>
                    <a:pt x="5400" y="4542"/>
                  </a:cubicBezTo>
                  <a:cubicBezTo>
                    <a:pt x="5773" y="4542"/>
                    <a:pt x="6075" y="4238"/>
                    <a:pt x="6075" y="3863"/>
                  </a:cubicBezTo>
                  <a:lnTo>
                    <a:pt x="6075" y="0"/>
                  </a:lnTo>
                  <a:lnTo>
                    <a:pt x="10125" y="1527"/>
                  </a:lnTo>
                  <a:lnTo>
                    <a:pt x="10125" y="5899"/>
                  </a:lnTo>
                  <a:cubicBezTo>
                    <a:pt x="10125" y="6274"/>
                    <a:pt x="10427" y="6577"/>
                    <a:pt x="10800" y="6577"/>
                  </a:cubicBezTo>
                  <a:cubicBezTo>
                    <a:pt x="11173" y="6577"/>
                    <a:pt x="11475" y="6274"/>
                    <a:pt x="11475" y="5899"/>
                  </a:cubicBezTo>
                  <a:lnTo>
                    <a:pt x="11475" y="1527"/>
                  </a:lnTo>
                  <a:lnTo>
                    <a:pt x="15525" y="0"/>
                  </a:lnTo>
                  <a:lnTo>
                    <a:pt x="15525" y="2506"/>
                  </a:lnTo>
                  <a:cubicBezTo>
                    <a:pt x="15525" y="2881"/>
                    <a:pt x="15827" y="3185"/>
                    <a:pt x="16200" y="3185"/>
                  </a:cubicBezTo>
                  <a:cubicBezTo>
                    <a:pt x="16573" y="3185"/>
                    <a:pt x="16875" y="2881"/>
                    <a:pt x="16875" y="2506"/>
                  </a:cubicBezTo>
                  <a:lnTo>
                    <a:pt x="16875" y="23"/>
                  </a:lnTo>
                  <a:lnTo>
                    <a:pt x="21191" y="1882"/>
                  </a:lnTo>
                  <a:cubicBezTo>
                    <a:pt x="21439" y="1989"/>
                    <a:pt x="21600" y="2235"/>
                    <a:pt x="21600" y="2506"/>
                  </a:cubicBezTo>
                  <a:close/>
                  <a:moveTo>
                    <a:pt x="16817" y="7595"/>
                  </a:moveTo>
                  <a:lnTo>
                    <a:pt x="18027" y="6379"/>
                  </a:lnTo>
                  <a:cubicBezTo>
                    <a:pt x="18286" y="6109"/>
                    <a:pt x="18279" y="5679"/>
                    <a:pt x="18011" y="5419"/>
                  </a:cubicBezTo>
                  <a:cubicBezTo>
                    <a:pt x="17749" y="5165"/>
                    <a:pt x="17334" y="5165"/>
                    <a:pt x="17073" y="5419"/>
                  </a:cubicBezTo>
                  <a:lnTo>
                    <a:pt x="15863" y="6636"/>
                  </a:lnTo>
                  <a:lnTo>
                    <a:pt x="14652" y="5419"/>
                  </a:lnTo>
                  <a:cubicBezTo>
                    <a:pt x="14384" y="5159"/>
                    <a:pt x="13957" y="5166"/>
                    <a:pt x="13698" y="5436"/>
                  </a:cubicBezTo>
                  <a:cubicBezTo>
                    <a:pt x="13445" y="5699"/>
                    <a:pt x="13445" y="6116"/>
                    <a:pt x="13698" y="6379"/>
                  </a:cubicBezTo>
                  <a:lnTo>
                    <a:pt x="14908" y="7595"/>
                  </a:lnTo>
                  <a:lnTo>
                    <a:pt x="13698" y="8812"/>
                  </a:lnTo>
                  <a:cubicBezTo>
                    <a:pt x="13430" y="9072"/>
                    <a:pt x="13422" y="9502"/>
                    <a:pt x="13681" y="9771"/>
                  </a:cubicBezTo>
                  <a:cubicBezTo>
                    <a:pt x="13940" y="10041"/>
                    <a:pt x="14368" y="10048"/>
                    <a:pt x="14636" y="9788"/>
                  </a:cubicBezTo>
                  <a:cubicBezTo>
                    <a:pt x="14641" y="9783"/>
                    <a:pt x="14647" y="9777"/>
                    <a:pt x="14652" y="9771"/>
                  </a:cubicBezTo>
                  <a:lnTo>
                    <a:pt x="15863" y="8555"/>
                  </a:lnTo>
                  <a:lnTo>
                    <a:pt x="17073" y="9771"/>
                  </a:lnTo>
                  <a:cubicBezTo>
                    <a:pt x="17341" y="10032"/>
                    <a:pt x="17768" y="10024"/>
                    <a:pt x="18027" y="9755"/>
                  </a:cubicBezTo>
                  <a:cubicBezTo>
                    <a:pt x="18280" y="9492"/>
                    <a:pt x="18280" y="9075"/>
                    <a:pt x="18027" y="8812"/>
                  </a:cubicBezTo>
                  <a:close/>
                  <a:moveTo>
                    <a:pt x="3726" y="9730"/>
                  </a:moveTo>
                  <a:cubicBezTo>
                    <a:pt x="3840" y="9575"/>
                    <a:pt x="3966" y="9428"/>
                    <a:pt x="4101" y="9292"/>
                  </a:cubicBezTo>
                  <a:cubicBezTo>
                    <a:pt x="4365" y="9026"/>
                    <a:pt x="4364" y="8596"/>
                    <a:pt x="4099" y="8331"/>
                  </a:cubicBezTo>
                  <a:cubicBezTo>
                    <a:pt x="3835" y="8067"/>
                    <a:pt x="3407" y="8068"/>
                    <a:pt x="3144" y="8334"/>
                  </a:cubicBezTo>
                  <a:cubicBezTo>
                    <a:pt x="2963" y="8518"/>
                    <a:pt x="2796" y="8715"/>
                    <a:pt x="2642" y="8923"/>
                  </a:cubicBezTo>
                  <a:cubicBezTo>
                    <a:pt x="2408" y="9215"/>
                    <a:pt x="2453" y="9642"/>
                    <a:pt x="2743" y="9877"/>
                  </a:cubicBezTo>
                  <a:cubicBezTo>
                    <a:pt x="3033" y="10113"/>
                    <a:pt x="3458" y="10067"/>
                    <a:pt x="3692" y="9776"/>
                  </a:cubicBezTo>
                  <a:cubicBezTo>
                    <a:pt x="3704" y="9761"/>
                    <a:pt x="3716" y="9746"/>
                    <a:pt x="3726" y="9730"/>
                  </a:cubicBezTo>
                  <a:close/>
                  <a:moveTo>
                    <a:pt x="13618" y="13881"/>
                  </a:moveTo>
                  <a:cubicBezTo>
                    <a:pt x="13976" y="13776"/>
                    <a:pt x="14183" y="13400"/>
                    <a:pt x="14079" y="13040"/>
                  </a:cubicBezTo>
                  <a:cubicBezTo>
                    <a:pt x="13975" y="12680"/>
                    <a:pt x="13600" y="12472"/>
                    <a:pt x="13242" y="12577"/>
                  </a:cubicBezTo>
                  <a:cubicBezTo>
                    <a:pt x="12892" y="12682"/>
                    <a:pt x="12525" y="12714"/>
                    <a:pt x="12162" y="12671"/>
                  </a:cubicBezTo>
                  <a:cubicBezTo>
                    <a:pt x="11793" y="12619"/>
                    <a:pt x="11452" y="12878"/>
                    <a:pt x="11400" y="13249"/>
                  </a:cubicBezTo>
                  <a:cubicBezTo>
                    <a:pt x="11349" y="13620"/>
                    <a:pt x="11606" y="13963"/>
                    <a:pt x="11976" y="14015"/>
                  </a:cubicBezTo>
                  <a:cubicBezTo>
                    <a:pt x="11983" y="14016"/>
                    <a:pt x="11991" y="14017"/>
                    <a:pt x="11999" y="14018"/>
                  </a:cubicBezTo>
                  <a:cubicBezTo>
                    <a:pt x="12156" y="14037"/>
                    <a:pt x="12313" y="14047"/>
                    <a:pt x="12471" y="14047"/>
                  </a:cubicBezTo>
                  <a:cubicBezTo>
                    <a:pt x="12859" y="14046"/>
                    <a:pt x="13246" y="13990"/>
                    <a:pt x="13618" y="13881"/>
                  </a:cubicBezTo>
                  <a:close/>
                  <a:moveTo>
                    <a:pt x="10265" y="12430"/>
                  </a:moveTo>
                  <a:cubicBezTo>
                    <a:pt x="10540" y="12178"/>
                    <a:pt x="10560" y="11749"/>
                    <a:pt x="10309" y="11472"/>
                  </a:cubicBezTo>
                  <a:cubicBezTo>
                    <a:pt x="10051" y="11185"/>
                    <a:pt x="9791" y="10872"/>
                    <a:pt x="9466" y="10454"/>
                  </a:cubicBezTo>
                  <a:cubicBezTo>
                    <a:pt x="9245" y="10152"/>
                    <a:pt x="8823" y="10087"/>
                    <a:pt x="8523" y="10309"/>
                  </a:cubicBezTo>
                  <a:cubicBezTo>
                    <a:pt x="8222" y="10531"/>
                    <a:pt x="8158" y="10956"/>
                    <a:pt x="8379" y="11258"/>
                  </a:cubicBezTo>
                  <a:cubicBezTo>
                    <a:pt x="8386" y="11268"/>
                    <a:pt x="8394" y="11279"/>
                    <a:pt x="8402" y="11289"/>
                  </a:cubicBezTo>
                  <a:cubicBezTo>
                    <a:pt x="8749" y="11734"/>
                    <a:pt x="9029" y="12072"/>
                    <a:pt x="9312" y="12384"/>
                  </a:cubicBezTo>
                  <a:cubicBezTo>
                    <a:pt x="9563" y="12661"/>
                    <a:pt x="9989" y="12681"/>
                    <a:pt x="10265" y="12429"/>
                  </a:cubicBezTo>
                  <a:close/>
                  <a:moveTo>
                    <a:pt x="7695" y="9211"/>
                  </a:moveTo>
                  <a:cubicBezTo>
                    <a:pt x="7956" y="8943"/>
                    <a:pt x="7952" y="8514"/>
                    <a:pt x="7686" y="8251"/>
                  </a:cubicBezTo>
                  <a:cubicBezTo>
                    <a:pt x="7300" y="7846"/>
                    <a:pt x="6829" y="7531"/>
                    <a:pt x="6307" y="7332"/>
                  </a:cubicBezTo>
                  <a:cubicBezTo>
                    <a:pt x="5961" y="7193"/>
                    <a:pt x="5568" y="7362"/>
                    <a:pt x="5430" y="7710"/>
                  </a:cubicBezTo>
                  <a:cubicBezTo>
                    <a:pt x="5291" y="8058"/>
                    <a:pt x="5460" y="8453"/>
                    <a:pt x="5806" y="8592"/>
                  </a:cubicBezTo>
                  <a:cubicBezTo>
                    <a:pt x="5826" y="8600"/>
                    <a:pt x="5846" y="8607"/>
                    <a:pt x="5867" y="8613"/>
                  </a:cubicBezTo>
                  <a:cubicBezTo>
                    <a:pt x="6199" y="8749"/>
                    <a:pt x="6498" y="8955"/>
                    <a:pt x="6744" y="9218"/>
                  </a:cubicBezTo>
                  <a:cubicBezTo>
                    <a:pt x="7010" y="9481"/>
                    <a:pt x="7437" y="9476"/>
                    <a:pt x="7698" y="9209"/>
                  </a:cubicBezTo>
                  <a:close/>
                  <a:moveTo>
                    <a:pt x="16133" y="11899"/>
                  </a:moveTo>
                  <a:cubicBezTo>
                    <a:pt x="16266" y="11654"/>
                    <a:pt x="16370" y="11394"/>
                    <a:pt x="16443" y="11124"/>
                  </a:cubicBezTo>
                  <a:cubicBezTo>
                    <a:pt x="16530" y="10759"/>
                    <a:pt x="16308" y="10393"/>
                    <a:pt x="15945" y="10305"/>
                  </a:cubicBezTo>
                  <a:cubicBezTo>
                    <a:pt x="15598" y="10221"/>
                    <a:pt x="15245" y="10423"/>
                    <a:pt x="15141" y="10768"/>
                  </a:cubicBezTo>
                  <a:cubicBezTo>
                    <a:pt x="15095" y="10936"/>
                    <a:pt x="15030" y="11098"/>
                    <a:pt x="14947" y="11251"/>
                  </a:cubicBezTo>
                  <a:cubicBezTo>
                    <a:pt x="14774" y="11583"/>
                    <a:pt x="14901" y="11993"/>
                    <a:pt x="15231" y="12167"/>
                  </a:cubicBezTo>
                  <a:cubicBezTo>
                    <a:pt x="15554" y="12338"/>
                    <a:pt x="15953" y="12219"/>
                    <a:pt x="16133" y="11899"/>
                  </a:cubicBezTo>
                  <a:close/>
                  <a:moveTo>
                    <a:pt x="11475" y="19470"/>
                  </a:moveTo>
                  <a:lnTo>
                    <a:pt x="11475" y="17434"/>
                  </a:lnTo>
                  <a:cubicBezTo>
                    <a:pt x="11475" y="17060"/>
                    <a:pt x="11173" y="16756"/>
                    <a:pt x="10800" y="16756"/>
                  </a:cubicBezTo>
                  <a:cubicBezTo>
                    <a:pt x="10427" y="16756"/>
                    <a:pt x="10125" y="17060"/>
                    <a:pt x="10125" y="17434"/>
                  </a:cubicBezTo>
                  <a:lnTo>
                    <a:pt x="10125" y="19470"/>
                  </a:lnTo>
                  <a:cubicBezTo>
                    <a:pt x="10125" y="19845"/>
                    <a:pt x="10427" y="20149"/>
                    <a:pt x="10800" y="20149"/>
                  </a:cubicBezTo>
                  <a:cubicBezTo>
                    <a:pt x="11173" y="20149"/>
                    <a:pt x="11475" y="19845"/>
                    <a:pt x="11475" y="19470"/>
                  </a:cubicBezTo>
                  <a:close/>
                  <a:moveTo>
                    <a:pt x="6075" y="17434"/>
                  </a:moveTo>
                  <a:lnTo>
                    <a:pt x="6075" y="12684"/>
                  </a:lnTo>
                  <a:cubicBezTo>
                    <a:pt x="6075" y="12310"/>
                    <a:pt x="5773" y="12006"/>
                    <a:pt x="5400" y="12006"/>
                  </a:cubicBezTo>
                  <a:cubicBezTo>
                    <a:pt x="5027" y="12006"/>
                    <a:pt x="4725" y="12310"/>
                    <a:pt x="4725" y="12684"/>
                  </a:cubicBezTo>
                  <a:lnTo>
                    <a:pt x="4725" y="17434"/>
                  </a:lnTo>
                  <a:cubicBezTo>
                    <a:pt x="4725" y="17809"/>
                    <a:pt x="5027" y="18113"/>
                    <a:pt x="5400" y="18113"/>
                  </a:cubicBezTo>
                  <a:cubicBezTo>
                    <a:pt x="5773" y="18113"/>
                    <a:pt x="6075" y="17809"/>
                    <a:pt x="6075" y="17434"/>
                  </a:cubicBezTo>
                  <a:close/>
                  <a:moveTo>
                    <a:pt x="16875" y="17434"/>
                  </a:moveTo>
                  <a:lnTo>
                    <a:pt x="16875" y="16077"/>
                  </a:lnTo>
                  <a:cubicBezTo>
                    <a:pt x="16875" y="15702"/>
                    <a:pt x="16573" y="15399"/>
                    <a:pt x="16200" y="15399"/>
                  </a:cubicBezTo>
                  <a:cubicBezTo>
                    <a:pt x="15827" y="15399"/>
                    <a:pt x="15525" y="15702"/>
                    <a:pt x="15525" y="16077"/>
                  </a:cubicBezTo>
                  <a:lnTo>
                    <a:pt x="15525" y="17434"/>
                  </a:lnTo>
                  <a:cubicBezTo>
                    <a:pt x="15525" y="17809"/>
                    <a:pt x="15827" y="18113"/>
                    <a:pt x="16200" y="18113"/>
                  </a:cubicBezTo>
                  <a:cubicBezTo>
                    <a:pt x="16573" y="18113"/>
                    <a:pt x="16875" y="17809"/>
                    <a:pt x="16875" y="17434"/>
                  </a:cubicBezTo>
                  <a:close/>
                </a:path>
              </a:pathLst>
            </a:custGeom>
            <a:solidFill>
              <a:schemeClr val="accent2"/>
            </a:solidFill>
            <a:ln w="12700" cap="flat">
              <a:noFill/>
              <a:miter lim="400000"/>
            </a:ln>
            <a:effectLst/>
          </p:spPr>
          <p:txBody>
            <a:bodyPr wrap="square" lIns="45719" tIns="45719" rIns="45719" bIns="45719" numCol="1" anchor="ctr">
              <a:noAutofit/>
            </a:bodyPr>
            <a:lstStyle/>
            <a:p>
              <a:endParaRPr/>
            </a:p>
          </p:txBody>
        </p:sp>
      </p:grpSp>
      <p:sp>
        <p:nvSpPr>
          <p:cNvPr id="723" name="Line"/>
          <p:cNvSpPr/>
          <p:nvPr/>
        </p:nvSpPr>
        <p:spPr>
          <a:xfrm>
            <a:off x="1968" y="6096000"/>
            <a:ext cx="12186899" cy="0"/>
          </a:xfrm>
          <a:prstGeom prst="line">
            <a:avLst/>
          </a:prstGeom>
          <a:ln w="25400">
            <a:solidFill>
              <a:schemeClr val="accent1"/>
            </a:solidFill>
            <a:miter lim="400000"/>
          </a:ln>
        </p:spPr>
        <p:txBody>
          <a:bodyPr lIns="45719" rIns="45719"/>
          <a:lstStyle/>
          <a:p>
            <a:endParaRPr/>
          </a:p>
        </p:txBody>
      </p:sp>
      <p:sp>
        <p:nvSpPr>
          <p:cNvPr id="724" name="Rectangle"/>
          <p:cNvSpPr/>
          <p:nvPr/>
        </p:nvSpPr>
        <p:spPr>
          <a:xfrm>
            <a:off x="-22722" y="6106159"/>
            <a:ext cx="12237444" cy="773660"/>
          </a:xfrm>
          <a:prstGeom prst="rect">
            <a:avLst/>
          </a:prstGeom>
          <a:solidFill>
            <a:schemeClr val="accent2"/>
          </a:solidFill>
          <a:ln w="12700">
            <a:miter lim="400000"/>
          </a:ln>
        </p:spPr>
        <p:txBody>
          <a:bodyPr lIns="45719" rIns="45719"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ction Name"/>
          <p:cNvSpPr txBox="1"/>
          <p:nvPr/>
        </p:nvSpPr>
        <p:spPr>
          <a:xfrm>
            <a:off x="-619281" y="161849"/>
            <a:ext cx="696510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6000">
                <a:solidFill>
                  <a:srgbClr val="1E222B"/>
                </a:solidFill>
                <a:latin typeface="Playfair Display Regular Bold"/>
                <a:ea typeface="Playfair Display Regular Bold"/>
                <a:cs typeface="Playfair Display Regular Bold"/>
                <a:sym typeface="Playfair Display Regular Bold"/>
              </a:defRPr>
            </a:lvl1pPr>
          </a:lstStyle>
          <a:p>
            <a:r>
              <a:rPr lang="en-US" b="1" dirty="0">
                <a:solidFill>
                  <a:schemeClr val="tx1"/>
                </a:solidFill>
              </a:rPr>
              <a:t>IOT </a:t>
            </a:r>
            <a:r>
              <a:rPr lang="en-US" b="1" dirty="0" err="1">
                <a:solidFill>
                  <a:schemeClr val="tx1"/>
                </a:solidFill>
              </a:rPr>
              <a:t>Sensorlari</a:t>
            </a:r>
            <a:endParaRPr b="1" dirty="0">
              <a:solidFill>
                <a:schemeClr val="tx1"/>
              </a:solidFill>
            </a:endParaRPr>
          </a:p>
        </p:txBody>
      </p:sp>
      <p:sp>
        <p:nvSpPr>
          <p:cNvPr id="125" name="Lorem ipsum dolor sit amet, consectetur adipiscing elit, sed do eiusmod tempor incididunt ut labore et dolore magna"/>
          <p:cNvSpPr txBox="1"/>
          <p:nvPr/>
        </p:nvSpPr>
        <p:spPr>
          <a:xfrm>
            <a:off x="214290" y="1333727"/>
            <a:ext cx="10398237" cy="1477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defTabSz="457200">
              <a:defRPr>
                <a:solidFill>
                  <a:srgbClr val="8F95A2"/>
                </a:solidFill>
                <a:latin typeface="OpenSans"/>
                <a:ea typeface="OpenSans"/>
                <a:cs typeface="OpenSans"/>
                <a:sym typeface="OpenSans"/>
              </a:defRPr>
            </a:lvl1pPr>
          </a:lstStyle>
          <a:p>
            <a:r>
              <a:rPr lang="en-CA" b="1" dirty="0" err="1"/>
              <a:t>Yerni</a:t>
            </a:r>
            <a:r>
              <a:rPr lang="en-CA" b="1" dirty="0"/>
              <a:t> </a:t>
            </a:r>
            <a:r>
              <a:rPr lang="en-CA" b="1" dirty="0" err="1"/>
              <a:t>Aqlli</a:t>
            </a:r>
            <a:r>
              <a:rPr lang="en-CA" b="1" dirty="0"/>
              <a:t> </a:t>
            </a:r>
            <a:r>
              <a:rPr lang="en-CA" b="1" dirty="0" err="1"/>
              <a:t>Sug‘orish</a:t>
            </a:r>
            <a:r>
              <a:rPr lang="en-CA" b="1" dirty="0"/>
              <a:t> </a:t>
            </a:r>
            <a:r>
              <a:rPr lang="en-CA" b="1" dirty="0" err="1"/>
              <a:t>Uchun</a:t>
            </a:r>
            <a:r>
              <a:rPr lang="en-CA" b="1" dirty="0"/>
              <a:t> IoT </a:t>
            </a:r>
            <a:r>
              <a:rPr lang="en-CA" b="1" dirty="0" err="1"/>
              <a:t>Sensorlar</a:t>
            </a:r>
            <a:r>
              <a:rPr lang="en-CA" b="1" dirty="0"/>
              <a:t> </a:t>
            </a:r>
            <a:r>
              <a:rPr lang="en-CA" b="1" dirty="0" err="1"/>
              <a:t>Talabini</a:t>
            </a:r>
            <a:r>
              <a:rPr lang="en-CA" b="1" dirty="0"/>
              <a:t> </a:t>
            </a:r>
            <a:r>
              <a:rPr lang="en-CA" b="1" dirty="0" err="1"/>
              <a:t>Hisoblash</a:t>
            </a:r>
            <a:endParaRPr lang="en-CA" b="1" dirty="0"/>
          </a:p>
          <a:p>
            <a:r>
              <a:rPr lang="en-CA" b="1" dirty="0"/>
              <a:t>1 </a:t>
            </a:r>
            <a:r>
              <a:rPr lang="en-CA" b="1" dirty="0" err="1"/>
              <a:t>gektar</a:t>
            </a:r>
            <a:r>
              <a:rPr lang="en-CA" dirty="0"/>
              <a:t> = </a:t>
            </a:r>
            <a:r>
              <a:rPr lang="en-CA" b="1" dirty="0"/>
              <a:t>10,000 m²</a:t>
            </a:r>
            <a:br>
              <a:rPr lang="en-CA" dirty="0"/>
            </a:br>
            <a:r>
              <a:rPr lang="en-CA" b="1" dirty="0"/>
              <a:t>10 </a:t>
            </a:r>
            <a:r>
              <a:rPr lang="en-CA" b="1" dirty="0" err="1"/>
              <a:t>gektar</a:t>
            </a:r>
            <a:r>
              <a:rPr lang="en-CA" dirty="0"/>
              <a:t> = </a:t>
            </a:r>
            <a:r>
              <a:rPr lang="en-CA" b="1" dirty="0"/>
              <a:t>100,000 m²</a:t>
            </a:r>
            <a:endParaRPr lang="en-CA" dirty="0"/>
          </a:p>
          <a:p>
            <a:r>
              <a:rPr lang="en-CA" dirty="0" err="1"/>
              <a:t>Odatda</a:t>
            </a:r>
            <a:r>
              <a:rPr lang="en-CA" dirty="0"/>
              <a:t>, </a:t>
            </a:r>
            <a:r>
              <a:rPr lang="en-CA" b="1" dirty="0"/>
              <a:t>1 </a:t>
            </a:r>
            <a:r>
              <a:rPr lang="en-CA" b="1" dirty="0" err="1"/>
              <a:t>gektar</a:t>
            </a:r>
            <a:r>
              <a:rPr lang="en-CA" b="1" dirty="0"/>
              <a:t> </a:t>
            </a:r>
            <a:r>
              <a:rPr lang="en-CA" b="1" dirty="0" err="1"/>
              <a:t>yer</a:t>
            </a:r>
            <a:r>
              <a:rPr lang="en-CA" b="1" dirty="0"/>
              <a:t> </a:t>
            </a:r>
            <a:r>
              <a:rPr lang="en-CA" b="1" dirty="0" err="1"/>
              <a:t>uchun</a:t>
            </a:r>
            <a:r>
              <a:rPr lang="en-CA" b="1" dirty="0"/>
              <a:t> </a:t>
            </a:r>
            <a:r>
              <a:rPr lang="en-CA" b="1" dirty="0" err="1"/>
              <a:t>kamida</a:t>
            </a:r>
            <a:r>
              <a:rPr lang="en-CA" b="1" dirty="0"/>
              <a:t> 4-6 ta sensor</a:t>
            </a:r>
            <a:r>
              <a:rPr lang="en-CA" dirty="0"/>
              <a:t> </a:t>
            </a:r>
            <a:r>
              <a:rPr lang="en-CA" dirty="0" err="1"/>
              <a:t>qo‘yish</a:t>
            </a:r>
            <a:r>
              <a:rPr lang="en-CA" dirty="0"/>
              <a:t> </a:t>
            </a:r>
            <a:r>
              <a:rPr lang="en-CA" dirty="0" err="1"/>
              <a:t>tavsiya</a:t>
            </a:r>
            <a:r>
              <a:rPr lang="en-CA" dirty="0"/>
              <a:t> </a:t>
            </a:r>
            <a:r>
              <a:rPr lang="en-CA" dirty="0" err="1"/>
              <a:t>etiladi</a:t>
            </a:r>
            <a:r>
              <a:rPr lang="en-CA" dirty="0"/>
              <a:t>.</a:t>
            </a:r>
            <a:br>
              <a:rPr lang="en-CA" dirty="0"/>
            </a:br>
            <a:r>
              <a:rPr lang="en-CA" dirty="0"/>
              <a:t>Bu </a:t>
            </a:r>
            <a:r>
              <a:rPr lang="en-CA" dirty="0" err="1"/>
              <a:t>tuproq</a:t>
            </a:r>
            <a:r>
              <a:rPr lang="en-CA" dirty="0"/>
              <a:t> </a:t>
            </a:r>
            <a:r>
              <a:rPr lang="en-CA" dirty="0" err="1"/>
              <a:t>tarkibi</a:t>
            </a:r>
            <a:r>
              <a:rPr lang="en-CA" dirty="0"/>
              <a:t>, </a:t>
            </a:r>
            <a:r>
              <a:rPr lang="en-CA" dirty="0" err="1"/>
              <a:t>ekin</a:t>
            </a:r>
            <a:r>
              <a:rPr lang="en-CA" dirty="0"/>
              <a:t> </a:t>
            </a:r>
            <a:r>
              <a:rPr lang="en-CA" dirty="0" err="1"/>
              <a:t>turi</a:t>
            </a:r>
            <a:r>
              <a:rPr lang="en-CA" dirty="0"/>
              <a:t> </a:t>
            </a:r>
            <a:r>
              <a:rPr lang="en-CA" dirty="0" err="1"/>
              <a:t>va</a:t>
            </a:r>
            <a:r>
              <a:rPr lang="en-CA" dirty="0"/>
              <a:t> </a:t>
            </a:r>
            <a:r>
              <a:rPr lang="en-CA" dirty="0" err="1"/>
              <a:t>sug‘orish</a:t>
            </a:r>
            <a:r>
              <a:rPr lang="en-CA" dirty="0"/>
              <a:t> </a:t>
            </a:r>
            <a:r>
              <a:rPr lang="en-CA" dirty="0" err="1"/>
              <a:t>tizimiga</a:t>
            </a:r>
            <a:r>
              <a:rPr lang="en-CA" dirty="0"/>
              <a:t> </a:t>
            </a:r>
            <a:r>
              <a:rPr lang="en-CA" dirty="0" err="1"/>
              <a:t>bog‘liq</a:t>
            </a:r>
            <a:r>
              <a:rPr lang="en-CA" dirty="0"/>
              <a:t>.</a:t>
            </a:r>
          </a:p>
        </p:txBody>
      </p:sp>
      <p:sp>
        <p:nvSpPr>
          <p:cNvPr id="126" name="Graphic 12"/>
          <p:cNvSpPr/>
          <p:nvPr/>
        </p:nvSpPr>
        <p:spPr>
          <a:xfrm>
            <a:off x="11199489" y="5166203"/>
            <a:ext cx="876657" cy="780722"/>
          </a:xfrm>
          <a:custGeom>
            <a:avLst/>
            <a:gdLst/>
            <a:ahLst/>
            <a:cxnLst>
              <a:cxn ang="0">
                <a:pos x="wd2" y="hd2"/>
              </a:cxn>
              <a:cxn ang="5400000">
                <a:pos x="wd2" y="hd2"/>
              </a:cxn>
              <a:cxn ang="10800000">
                <a:pos x="wd2" y="hd2"/>
              </a:cxn>
              <a:cxn ang="16200000">
                <a:pos x="wd2" y="hd2"/>
              </a:cxn>
            </a:cxnLst>
            <a:rect l="0" t="0" r="r" b="b"/>
            <a:pathLst>
              <a:path w="21209" h="21060" extrusionOk="0">
                <a:moveTo>
                  <a:pt x="21209" y="4434"/>
                </a:moveTo>
                <a:cubicBezTo>
                  <a:pt x="21212" y="5611"/>
                  <a:pt x="20792" y="6740"/>
                  <a:pt x="20044" y="7569"/>
                </a:cubicBezTo>
                <a:cubicBezTo>
                  <a:pt x="19785" y="7858"/>
                  <a:pt x="19365" y="7858"/>
                  <a:pt x="19107" y="7569"/>
                </a:cubicBezTo>
                <a:lnTo>
                  <a:pt x="17232" y="5479"/>
                </a:lnTo>
                <a:lnTo>
                  <a:pt x="16707" y="6065"/>
                </a:lnTo>
                <a:cubicBezTo>
                  <a:pt x="16695" y="6079"/>
                  <a:pt x="16678" y="6084"/>
                  <a:pt x="16666" y="6096"/>
                </a:cubicBezTo>
                <a:cubicBezTo>
                  <a:pt x="19167" y="9370"/>
                  <a:pt x="19191" y="14177"/>
                  <a:pt x="16723" y="17483"/>
                </a:cubicBezTo>
                <a:lnTo>
                  <a:pt x="18126" y="19529"/>
                </a:lnTo>
                <a:cubicBezTo>
                  <a:pt x="18327" y="19823"/>
                  <a:pt x="18303" y="20238"/>
                  <a:pt x="18068" y="20500"/>
                </a:cubicBezTo>
                <a:lnTo>
                  <a:pt x="17788" y="20812"/>
                </a:lnTo>
                <a:cubicBezTo>
                  <a:pt x="17558" y="21067"/>
                  <a:pt x="17195" y="21099"/>
                  <a:pt x="16932" y="20886"/>
                </a:cubicBezTo>
                <a:lnTo>
                  <a:pt x="14912" y="19268"/>
                </a:lnTo>
                <a:cubicBezTo>
                  <a:pt x="12296" y="21166"/>
                  <a:pt x="8923" y="21168"/>
                  <a:pt x="6305" y="19274"/>
                </a:cubicBezTo>
                <a:lnTo>
                  <a:pt x="4316" y="20917"/>
                </a:lnTo>
                <a:cubicBezTo>
                  <a:pt x="4052" y="21133"/>
                  <a:pt x="3686" y="21102"/>
                  <a:pt x="3455" y="20843"/>
                </a:cubicBezTo>
                <a:lnTo>
                  <a:pt x="3123" y="20473"/>
                </a:lnTo>
                <a:cubicBezTo>
                  <a:pt x="2887" y="20210"/>
                  <a:pt x="2864" y="19791"/>
                  <a:pt x="3070" y="19496"/>
                </a:cubicBezTo>
                <a:lnTo>
                  <a:pt x="4480" y="17476"/>
                </a:lnTo>
                <a:cubicBezTo>
                  <a:pt x="2018" y="14169"/>
                  <a:pt x="2046" y="9366"/>
                  <a:pt x="4546" y="6095"/>
                </a:cubicBezTo>
                <a:cubicBezTo>
                  <a:pt x="4534" y="6083"/>
                  <a:pt x="4517" y="6078"/>
                  <a:pt x="4505" y="6065"/>
                </a:cubicBezTo>
                <a:lnTo>
                  <a:pt x="3976" y="5479"/>
                </a:lnTo>
                <a:lnTo>
                  <a:pt x="2102" y="7569"/>
                </a:lnTo>
                <a:cubicBezTo>
                  <a:pt x="1843" y="7858"/>
                  <a:pt x="1424" y="7858"/>
                  <a:pt x="1165" y="7569"/>
                </a:cubicBezTo>
                <a:cubicBezTo>
                  <a:pt x="-388" y="5837"/>
                  <a:pt x="-388" y="3030"/>
                  <a:pt x="1166" y="1298"/>
                </a:cubicBezTo>
                <a:cubicBezTo>
                  <a:pt x="1911" y="467"/>
                  <a:pt x="2922" y="0"/>
                  <a:pt x="3976" y="0"/>
                </a:cubicBezTo>
                <a:cubicBezTo>
                  <a:pt x="5032" y="-3"/>
                  <a:pt x="6044" y="465"/>
                  <a:pt x="6788" y="1299"/>
                </a:cubicBezTo>
                <a:cubicBezTo>
                  <a:pt x="7047" y="1588"/>
                  <a:pt x="7047" y="2056"/>
                  <a:pt x="6788" y="2344"/>
                </a:cubicBezTo>
                <a:lnTo>
                  <a:pt x="4914" y="4434"/>
                </a:lnTo>
                <a:lnTo>
                  <a:pt x="5439" y="5020"/>
                </a:lnTo>
                <a:cubicBezTo>
                  <a:pt x="5451" y="5034"/>
                  <a:pt x="5456" y="5052"/>
                  <a:pt x="5466" y="5066"/>
                </a:cubicBezTo>
                <a:cubicBezTo>
                  <a:pt x="8427" y="2255"/>
                  <a:pt x="12779" y="2255"/>
                  <a:pt x="15740" y="5066"/>
                </a:cubicBezTo>
                <a:cubicBezTo>
                  <a:pt x="15750" y="5052"/>
                  <a:pt x="15755" y="5034"/>
                  <a:pt x="15767" y="5020"/>
                </a:cubicBezTo>
                <a:lnTo>
                  <a:pt x="16295" y="4434"/>
                </a:lnTo>
                <a:lnTo>
                  <a:pt x="14421" y="2344"/>
                </a:lnTo>
                <a:cubicBezTo>
                  <a:pt x="14162" y="2056"/>
                  <a:pt x="14162" y="1588"/>
                  <a:pt x="14421" y="1299"/>
                </a:cubicBezTo>
                <a:cubicBezTo>
                  <a:pt x="15974" y="-432"/>
                  <a:pt x="18492" y="-432"/>
                  <a:pt x="20045" y="1300"/>
                </a:cubicBezTo>
                <a:cubicBezTo>
                  <a:pt x="20790" y="2132"/>
                  <a:pt x="21209" y="3259"/>
                  <a:pt x="21209" y="4434"/>
                </a:cubicBezTo>
                <a:close/>
                <a:moveTo>
                  <a:pt x="10604" y="5173"/>
                </a:moveTo>
                <a:cubicBezTo>
                  <a:pt x="10238" y="5173"/>
                  <a:pt x="9942" y="5504"/>
                  <a:pt x="9942" y="5912"/>
                </a:cubicBezTo>
                <a:lnTo>
                  <a:pt x="9942" y="11086"/>
                </a:lnTo>
                <a:lnTo>
                  <a:pt x="5965" y="11086"/>
                </a:lnTo>
                <a:cubicBezTo>
                  <a:pt x="5599" y="11086"/>
                  <a:pt x="5302" y="11416"/>
                  <a:pt x="5302" y="11825"/>
                </a:cubicBezTo>
                <a:cubicBezTo>
                  <a:pt x="5302" y="12233"/>
                  <a:pt x="5599" y="12564"/>
                  <a:pt x="5965" y="12564"/>
                </a:cubicBezTo>
                <a:lnTo>
                  <a:pt x="10604" y="12564"/>
                </a:lnTo>
                <a:cubicBezTo>
                  <a:pt x="10970" y="12564"/>
                  <a:pt x="11267" y="12233"/>
                  <a:pt x="11267" y="11825"/>
                </a:cubicBezTo>
                <a:lnTo>
                  <a:pt x="11267" y="5912"/>
                </a:lnTo>
                <a:cubicBezTo>
                  <a:pt x="11267" y="5504"/>
                  <a:pt x="10970" y="5173"/>
                  <a:pt x="10604" y="5173"/>
                </a:cubicBezTo>
                <a:close/>
              </a:path>
            </a:pathLst>
          </a:custGeom>
          <a:solidFill>
            <a:schemeClr val="accent1"/>
          </a:solidFill>
          <a:ln w="12700">
            <a:miter lim="400000"/>
          </a:ln>
        </p:spPr>
        <p:txBody>
          <a:bodyPr lIns="45719" rIns="45719" anchor="ctr"/>
          <a:lstStyle/>
          <a:p>
            <a:endParaRPr/>
          </a:p>
        </p:txBody>
      </p:sp>
      <p:sp>
        <p:nvSpPr>
          <p:cNvPr id="127" name="Line"/>
          <p:cNvSpPr/>
          <p:nvPr/>
        </p:nvSpPr>
        <p:spPr>
          <a:xfrm>
            <a:off x="-22722" y="6096000"/>
            <a:ext cx="12211589" cy="0"/>
          </a:xfrm>
          <a:prstGeom prst="line">
            <a:avLst/>
          </a:prstGeom>
          <a:ln w="25400">
            <a:solidFill>
              <a:schemeClr val="bg1">
                <a:lumMod val="85000"/>
              </a:schemeClr>
            </a:solidFill>
            <a:miter lim="400000"/>
          </a:ln>
        </p:spPr>
        <p:txBody>
          <a:bodyPr lIns="45719" rIns="45719"/>
          <a:lstStyle/>
          <a:p>
            <a:endParaRPr/>
          </a:p>
        </p:txBody>
      </p:sp>
      <p:sp>
        <p:nvSpPr>
          <p:cNvPr id="128" name="Rectangle"/>
          <p:cNvSpPr/>
          <p:nvPr/>
        </p:nvSpPr>
        <p:spPr>
          <a:xfrm>
            <a:off x="-22722" y="6106159"/>
            <a:ext cx="12237444" cy="773660"/>
          </a:xfrm>
          <a:prstGeom prst="rect">
            <a:avLst/>
          </a:prstGeom>
          <a:solidFill>
            <a:schemeClr val="bg1">
              <a:lumMod val="95000"/>
            </a:schemeClr>
          </a:solidFill>
          <a:ln w="12700">
            <a:miter lim="400000"/>
          </a:ln>
        </p:spPr>
        <p:txBody>
          <a:bodyPr lIns="45719" rIns="45719" anchor="ctr"/>
          <a:lstStyle/>
          <a:p>
            <a:endParaRPr/>
          </a:p>
        </p:txBody>
      </p:sp>
      <p:pic>
        <p:nvPicPr>
          <p:cNvPr id="2" name="Рисунок 1">
            <a:extLst>
              <a:ext uri="{FF2B5EF4-FFF2-40B4-BE49-F238E27FC236}">
                <a16:creationId xmlns:a16="http://schemas.microsoft.com/office/drawing/2014/main" id="{C30B51F2-1B11-490F-A1E9-60E57A1C9CD7}"/>
              </a:ext>
            </a:extLst>
          </p:cNvPr>
          <p:cNvPicPr>
            <a:picLocks noChangeAspect="1"/>
          </p:cNvPicPr>
          <p:nvPr/>
        </p:nvPicPr>
        <p:blipFill>
          <a:blip r:embed="rId2"/>
          <a:stretch>
            <a:fillRect/>
          </a:stretch>
        </p:blipFill>
        <p:spPr>
          <a:xfrm>
            <a:off x="1314405" y="3175200"/>
            <a:ext cx="8916644" cy="1991003"/>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reeform 6"/>
          <p:cNvSpPr/>
          <p:nvPr/>
        </p:nvSpPr>
        <p:spPr>
          <a:xfrm>
            <a:off x="-4926791" y="-3207770"/>
            <a:ext cx="11833623" cy="11834020"/>
          </a:xfrm>
          <a:custGeom>
            <a:avLst/>
            <a:gdLst/>
            <a:ahLst/>
            <a:cxnLst>
              <a:cxn ang="0">
                <a:pos x="wd2" y="hd2"/>
              </a:cxn>
              <a:cxn ang="5400000">
                <a:pos x="wd2" y="hd2"/>
              </a:cxn>
              <a:cxn ang="10800000">
                <a:pos x="wd2" y="hd2"/>
              </a:cxn>
              <a:cxn ang="16200000">
                <a:pos x="wd2" y="hd2"/>
              </a:cxn>
            </a:cxnLst>
            <a:rect l="0" t="0" r="r" b="b"/>
            <a:pathLst>
              <a:path w="21600" h="21600" extrusionOk="0">
                <a:moveTo>
                  <a:pt x="10803" y="0"/>
                </a:moveTo>
                <a:cubicBezTo>
                  <a:pt x="10778" y="0"/>
                  <a:pt x="10757" y="21"/>
                  <a:pt x="10757" y="46"/>
                </a:cubicBezTo>
                <a:cubicBezTo>
                  <a:pt x="10757" y="72"/>
                  <a:pt x="10778" y="93"/>
                  <a:pt x="10803" y="93"/>
                </a:cubicBezTo>
                <a:cubicBezTo>
                  <a:pt x="10829" y="93"/>
                  <a:pt x="10850" y="72"/>
                  <a:pt x="10850" y="46"/>
                </a:cubicBezTo>
                <a:cubicBezTo>
                  <a:pt x="10850" y="21"/>
                  <a:pt x="10829" y="0"/>
                  <a:pt x="10803" y="0"/>
                </a:cubicBezTo>
                <a:close/>
                <a:moveTo>
                  <a:pt x="11999" y="0"/>
                </a:moveTo>
                <a:cubicBezTo>
                  <a:pt x="11973" y="0"/>
                  <a:pt x="11952" y="21"/>
                  <a:pt x="11952" y="46"/>
                </a:cubicBezTo>
                <a:cubicBezTo>
                  <a:pt x="11952" y="72"/>
                  <a:pt x="11973" y="93"/>
                  <a:pt x="11999" y="93"/>
                </a:cubicBezTo>
                <a:cubicBezTo>
                  <a:pt x="12024" y="93"/>
                  <a:pt x="12045" y="72"/>
                  <a:pt x="12045" y="46"/>
                </a:cubicBezTo>
                <a:cubicBezTo>
                  <a:pt x="12045" y="21"/>
                  <a:pt x="12024" y="0"/>
                  <a:pt x="11999" y="0"/>
                </a:cubicBezTo>
                <a:close/>
                <a:moveTo>
                  <a:pt x="9608" y="7"/>
                </a:moveTo>
                <a:cubicBezTo>
                  <a:pt x="9586" y="7"/>
                  <a:pt x="9568" y="24"/>
                  <a:pt x="9568" y="46"/>
                </a:cubicBezTo>
                <a:cubicBezTo>
                  <a:pt x="9568" y="68"/>
                  <a:pt x="9586" y="86"/>
                  <a:pt x="9608" y="86"/>
                </a:cubicBezTo>
                <a:cubicBezTo>
                  <a:pt x="9630" y="86"/>
                  <a:pt x="9648" y="68"/>
                  <a:pt x="9648" y="46"/>
                </a:cubicBezTo>
                <a:cubicBezTo>
                  <a:pt x="9648" y="24"/>
                  <a:pt x="9630" y="7"/>
                  <a:pt x="9608" y="7"/>
                </a:cubicBezTo>
                <a:close/>
                <a:moveTo>
                  <a:pt x="13194" y="7"/>
                </a:moveTo>
                <a:cubicBezTo>
                  <a:pt x="13172" y="7"/>
                  <a:pt x="13154" y="24"/>
                  <a:pt x="13154" y="46"/>
                </a:cubicBezTo>
                <a:cubicBezTo>
                  <a:pt x="13154" y="68"/>
                  <a:pt x="13172" y="86"/>
                  <a:pt x="13194" y="86"/>
                </a:cubicBezTo>
                <a:cubicBezTo>
                  <a:pt x="13216" y="86"/>
                  <a:pt x="13234" y="68"/>
                  <a:pt x="13234" y="46"/>
                </a:cubicBezTo>
                <a:cubicBezTo>
                  <a:pt x="13234" y="24"/>
                  <a:pt x="13216" y="7"/>
                  <a:pt x="13194" y="7"/>
                </a:cubicBezTo>
                <a:close/>
                <a:moveTo>
                  <a:pt x="8413" y="17"/>
                </a:moveTo>
                <a:cubicBezTo>
                  <a:pt x="8396" y="17"/>
                  <a:pt x="8383" y="30"/>
                  <a:pt x="8383" y="46"/>
                </a:cubicBezTo>
                <a:cubicBezTo>
                  <a:pt x="8383" y="63"/>
                  <a:pt x="8396" y="76"/>
                  <a:pt x="8413" y="76"/>
                </a:cubicBezTo>
                <a:cubicBezTo>
                  <a:pt x="8429" y="76"/>
                  <a:pt x="8442" y="63"/>
                  <a:pt x="8442" y="46"/>
                </a:cubicBezTo>
                <a:cubicBezTo>
                  <a:pt x="8442" y="30"/>
                  <a:pt x="8429" y="17"/>
                  <a:pt x="8413" y="17"/>
                </a:cubicBezTo>
                <a:close/>
                <a:moveTo>
                  <a:pt x="14389" y="17"/>
                </a:moveTo>
                <a:cubicBezTo>
                  <a:pt x="14373" y="17"/>
                  <a:pt x="14359" y="30"/>
                  <a:pt x="14359" y="46"/>
                </a:cubicBezTo>
                <a:cubicBezTo>
                  <a:pt x="14359" y="63"/>
                  <a:pt x="14373" y="76"/>
                  <a:pt x="14389" y="76"/>
                </a:cubicBezTo>
                <a:cubicBezTo>
                  <a:pt x="14406" y="76"/>
                  <a:pt x="14419" y="63"/>
                  <a:pt x="14419" y="46"/>
                </a:cubicBezTo>
                <a:cubicBezTo>
                  <a:pt x="14419" y="30"/>
                  <a:pt x="14406" y="17"/>
                  <a:pt x="14389" y="17"/>
                </a:cubicBezTo>
                <a:close/>
                <a:moveTo>
                  <a:pt x="4828" y="25"/>
                </a:moveTo>
                <a:cubicBezTo>
                  <a:pt x="4815" y="25"/>
                  <a:pt x="4807" y="34"/>
                  <a:pt x="4807" y="46"/>
                </a:cubicBezTo>
                <a:cubicBezTo>
                  <a:pt x="4807" y="58"/>
                  <a:pt x="4815" y="67"/>
                  <a:pt x="4828" y="67"/>
                </a:cubicBezTo>
                <a:cubicBezTo>
                  <a:pt x="4838" y="67"/>
                  <a:pt x="4848" y="58"/>
                  <a:pt x="4848" y="46"/>
                </a:cubicBezTo>
                <a:cubicBezTo>
                  <a:pt x="4848" y="34"/>
                  <a:pt x="4839" y="25"/>
                  <a:pt x="4828" y="25"/>
                </a:cubicBezTo>
                <a:close/>
                <a:moveTo>
                  <a:pt x="6023" y="25"/>
                </a:moveTo>
                <a:cubicBezTo>
                  <a:pt x="6011" y="25"/>
                  <a:pt x="6001" y="35"/>
                  <a:pt x="6001" y="46"/>
                </a:cubicBezTo>
                <a:cubicBezTo>
                  <a:pt x="6001" y="58"/>
                  <a:pt x="6011" y="67"/>
                  <a:pt x="6023" y="67"/>
                </a:cubicBezTo>
                <a:cubicBezTo>
                  <a:pt x="6034" y="67"/>
                  <a:pt x="6043" y="58"/>
                  <a:pt x="6043" y="46"/>
                </a:cubicBezTo>
                <a:cubicBezTo>
                  <a:pt x="6043" y="35"/>
                  <a:pt x="6034" y="25"/>
                  <a:pt x="6023" y="25"/>
                </a:cubicBezTo>
                <a:close/>
                <a:moveTo>
                  <a:pt x="7217" y="25"/>
                </a:moveTo>
                <a:cubicBezTo>
                  <a:pt x="7206" y="25"/>
                  <a:pt x="7196" y="35"/>
                  <a:pt x="7196" y="46"/>
                </a:cubicBezTo>
                <a:cubicBezTo>
                  <a:pt x="7196" y="58"/>
                  <a:pt x="7206" y="67"/>
                  <a:pt x="7217" y="67"/>
                </a:cubicBezTo>
                <a:cubicBezTo>
                  <a:pt x="7229" y="67"/>
                  <a:pt x="7238" y="58"/>
                  <a:pt x="7238" y="46"/>
                </a:cubicBezTo>
                <a:cubicBezTo>
                  <a:pt x="7238" y="35"/>
                  <a:pt x="7229" y="25"/>
                  <a:pt x="7217" y="25"/>
                </a:cubicBezTo>
                <a:close/>
                <a:moveTo>
                  <a:pt x="15584" y="25"/>
                </a:moveTo>
                <a:cubicBezTo>
                  <a:pt x="15573" y="25"/>
                  <a:pt x="15563" y="35"/>
                  <a:pt x="15563" y="46"/>
                </a:cubicBezTo>
                <a:cubicBezTo>
                  <a:pt x="15563" y="58"/>
                  <a:pt x="15573" y="67"/>
                  <a:pt x="15584" y="67"/>
                </a:cubicBezTo>
                <a:cubicBezTo>
                  <a:pt x="15596" y="67"/>
                  <a:pt x="15605" y="58"/>
                  <a:pt x="15605" y="46"/>
                </a:cubicBezTo>
                <a:cubicBezTo>
                  <a:pt x="15605" y="35"/>
                  <a:pt x="15596" y="25"/>
                  <a:pt x="15584" y="25"/>
                </a:cubicBezTo>
                <a:close/>
                <a:moveTo>
                  <a:pt x="16780" y="25"/>
                </a:moveTo>
                <a:cubicBezTo>
                  <a:pt x="16768" y="25"/>
                  <a:pt x="16759" y="35"/>
                  <a:pt x="16759" y="46"/>
                </a:cubicBezTo>
                <a:cubicBezTo>
                  <a:pt x="16759" y="58"/>
                  <a:pt x="16768" y="67"/>
                  <a:pt x="16780" y="67"/>
                </a:cubicBezTo>
                <a:cubicBezTo>
                  <a:pt x="16791" y="67"/>
                  <a:pt x="16801" y="58"/>
                  <a:pt x="16801" y="46"/>
                </a:cubicBezTo>
                <a:cubicBezTo>
                  <a:pt x="16801" y="35"/>
                  <a:pt x="16791" y="25"/>
                  <a:pt x="16780" y="25"/>
                </a:cubicBezTo>
                <a:close/>
                <a:moveTo>
                  <a:pt x="17975" y="25"/>
                </a:moveTo>
                <a:cubicBezTo>
                  <a:pt x="17963" y="25"/>
                  <a:pt x="17954" y="34"/>
                  <a:pt x="17954" y="46"/>
                </a:cubicBezTo>
                <a:cubicBezTo>
                  <a:pt x="17954" y="58"/>
                  <a:pt x="17963" y="67"/>
                  <a:pt x="17975" y="67"/>
                </a:cubicBezTo>
                <a:cubicBezTo>
                  <a:pt x="17986" y="67"/>
                  <a:pt x="17996" y="58"/>
                  <a:pt x="17996" y="46"/>
                </a:cubicBezTo>
                <a:cubicBezTo>
                  <a:pt x="17996" y="34"/>
                  <a:pt x="17986" y="25"/>
                  <a:pt x="17975" y="25"/>
                </a:cubicBezTo>
                <a:close/>
                <a:moveTo>
                  <a:pt x="10803" y="1195"/>
                </a:moveTo>
                <a:cubicBezTo>
                  <a:pt x="10778" y="1195"/>
                  <a:pt x="10757" y="1216"/>
                  <a:pt x="10757" y="1242"/>
                </a:cubicBezTo>
                <a:cubicBezTo>
                  <a:pt x="10757" y="1267"/>
                  <a:pt x="10778" y="1288"/>
                  <a:pt x="10803" y="1288"/>
                </a:cubicBezTo>
                <a:cubicBezTo>
                  <a:pt x="10829" y="1288"/>
                  <a:pt x="10850" y="1267"/>
                  <a:pt x="10850" y="1242"/>
                </a:cubicBezTo>
                <a:cubicBezTo>
                  <a:pt x="10850" y="1216"/>
                  <a:pt x="10829" y="1195"/>
                  <a:pt x="10803" y="1195"/>
                </a:cubicBezTo>
                <a:close/>
                <a:moveTo>
                  <a:pt x="11999" y="1195"/>
                </a:moveTo>
                <a:cubicBezTo>
                  <a:pt x="11973" y="1195"/>
                  <a:pt x="11952" y="1216"/>
                  <a:pt x="11952" y="1242"/>
                </a:cubicBezTo>
                <a:cubicBezTo>
                  <a:pt x="11952" y="1267"/>
                  <a:pt x="11973" y="1288"/>
                  <a:pt x="11999" y="1288"/>
                </a:cubicBezTo>
                <a:cubicBezTo>
                  <a:pt x="12024" y="1288"/>
                  <a:pt x="12045" y="1267"/>
                  <a:pt x="12045" y="1242"/>
                </a:cubicBezTo>
                <a:cubicBezTo>
                  <a:pt x="12045" y="1216"/>
                  <a:pt x="12024" y="1195"/>
                  <a:pt x="11999" y="1195"/>
                </a:cubicBezTo>
                <a:close/>
                <a:moveTo>
                  <a:pt x="9608" y="1202"/>
                </a:moveTo>
                <a:cubicBezTo>
                  <a:pt x="9586" y="1202"/>
                  <a:pt x="9568" y="1220"/>
                  <a:pt x="9568" y="1242"/>
                </a:cubicBezTo>
                <a:cubicBezTo>
                  <a:pt x="9568" y="1264"/>
                  <a:pt x="9586" y="1281"/>
                  <a:pt x="9608" y="1281"/>
                </a:cubicBezTo>
                <a:cubicBezTo>
                  <a:pt x="9630" y="1281"/>
                  <a:pt x="9648" y="1264"/>
                  <a:pt x="9648" y="1242"/>
                </a:cubicBezTo>
                <a:cubicBezTo>
                  <a:pt x="9648" y="1220"/>
                  <a:pt x="9630" y="1202"/>
                  <a:pt x="9608" y="1202"/>
                </a:cubicBezTo>
                <a:close/>
                <a:moveTo>
                  <a:pt x="13194" y="1202"/>
                </a:moveTo>
                <a:cubicBezTo>
                  <a:pt x="13172" y="1202"/>
                  <a:pt x="13154" y="1220"/>
                  <a:pt x="13154" y="1242"/>
                </a:cubicBezTo>
                <a:cubicBezTo>
                  <a:pt x="13154" y="1264"/>
                  <a:pt x="13172" y="1281"/>
                  <a:pt x="13194" y="1281"/>
                </a:cubicBezTo>
                <a:cubicBezTo>
                  <a:pt x="13216" y="1281"/>
                  <a:pt x="13234" y="1264"/>
                  <a:pt x="13234" y="1242"/>
                </a:cubicBezTo>
                <a:cubicBezTo>
                  <a:pt x="13234" y="1220"/>
                  <a:pt x="13216" y="1202"/>
                  <a:pt x="13194" y="1202"/>
                </a:cubicBezTo>
                <a:close/>
                <a:moveTo>
                  <a:pt x="8413" y="1212"/>
                </a:moveTo>
                <a:cubicBezTo>
                  <a:pt x="8396" y="1212"/>
                  <a:pt x="8383" y="1225"/>
                  <a:pt x="8383" y="1242"/>
                </a:cubicBezTo>
                <a:cubicBezTo>
                  <a:pt x="8383" y="1258"/>
                  <a:pt x="8396" y="1271"/>
                  <a:pt x="8413" y="1271"/>
                </a:cubicBezTo>
                <a:cubicBezTo>
                  <a:pt x="8429" y="1271"/>
                  <a:pt x="8442" y="1258"/>
                  <a:pt x="8442" y="1242"/>
                </a:cubicBezTo>
                <a:cubicBezTo>
                  <a:pt x="8442" y="1225"/>
                  <a:pt x="8429" y="1212"/>
                  <a:pt x="8413" y="1212"/>
                </a:cubicBezTo>
                <a:close/>
                <a:moveTo>
                  <a:pt x="14389" y="1212"/>
                </a:moveTo>
                <a:cubicBezTo>
                  <a:pt x="14373" y="1212"/>
                  <a:pt x="14359" y="1225"/>
                  <a:pt x="14359" y="1242"/>
                </a:cubicBezTo>
                <a:cubicBezTo>
                  <a:pt x="14359" y="1258"/>
                  <a:pt x="14373" y="1271"/>
                  <a:pt x="14389" y="1271"/>
                </a:cubicBezTo>
                <a:cubicBezTo>
                  <a:pt x="14406" y="1271"/>
                  <a:pt x="14419" y="1258"/>
                  <a:pt x="14419" y="1242"/>
                </a:cubicBezTo>
                <a:cubicBezTo>
                  <a:pt x="14419" y="1225"/>
                  <a:pt x="14406" y="1212"/>
                  <a:pt x="14389" y="1212"/>
                </a:cubicBezTo>
                <a:close/>
                <a:moveTo>
                  <a:pt x="4828" y="1221"/>
                </a:moveTo>
                <a:cubicBezTo>
                  <a:pt x="4815" y="1221"/>
                  <a:pt x="4807" y="1230"/>
                  <a:pt x="4807" y="1242"/>
                </a:cubicBezTo>
                <a:cubicBezTo>
                  <a:pt x="4807" y="1254"/>
                  <a:pt x="4815" y="1263"/>
                  <a:pt x="4828" y="1263"/>
                </a:cubicBezTo>
                <a:cubicBezTo>
                  <a:pt x="4838" y="1263"/>
                  <a:pt x="4848" y="1254"/>
                  <a:pt x="4848" y="1242"/>
                </a:cubicBezTo>
                <a:cubicBezTo>
                  <a:pt x="4848" y="1230"/>
                  <a:pt x="4839" y="1221"/>
                  <a:pt x="4828" y="1221"/>
                </a:cubicBezTo>
                <a:close/>
                <a:moveTo>
                  <a:pt x="6023" y="1221"/>
                </a:moveTo>
                <a:cubicBezTo>
                  <a:pt x="6011" y="1221"/>
                  <a:pt x="6001" y="1230"/>
                  <a:pt x="6001" y="1242"/>
                </a:cubicBezTo>
                <a:cubicBezTo>
                  <a:pt x="6001" y="1253"/>
                  <a:pt x="6011" y="1263"/>
                  <a:pt x="6023" y="1263"/>
                </a:cubicBezTo>
                <a:cubicBezTo>
                  <a:pt x="6034" y="1263"/>
                  <a:pt x="6043" y="1253"/>
                  <a:pt x="6043" y="1242"/>
                </a:cubicBezTo>
                <a:cubicBezTo>
                  <a:pt x="6043" y="1230"/>
                  <a:pt x="6034" y="1221"/>
                  <a:pt x="6023" y="1221"/>
                </a:cubicBezTo>
                <a:close/>
                <a:moveTo>
                  <a:pt x="7217" y="1221"/>
                </a:moveTo>
                <a:cubicBezTo>
                  <a:pt x="7206" y="1221"/>
                  <a:pt x="7196" y="1230"/>
                  <a:pt x="7196" y="1242"/>
                </a:cubicBezTo>
                <a:cubicBezTo>
                  <a:pt x="7196" y="1253"/>
                  <a:pt x="7206" y="1263"/>
                  <a:pt x="7217" y="1263"/>
                </a:cubicBezTo>
                <a:cubicBezTo>
                  <a:pt x="7229" y="1263"/>
                  <a:pt x="7238" y="1253"/>
                  <a:pt x="7238" y="1242"/>
                </a:cubicBezTo>
                <a:cubicBezTo>
                  <a:pt x="7238" y="1230"/>
                  <a:pt x="7229" y="1221"/>
                  <a:pt x="7217" y="1221"/>
                </a:cubicBezTo>
                <a:close/>
                <a:moveTo>
                  <a:pt x="15584" y="1221"/>
                </a:moveTo>
                <a:cubicBezTo>
                  <a:pt x="15573" y="1221"/>
                  <a:pt x="15563" y="1230"/>
                  <a:pt x="15563" y="1242"/>
                </a:cubicBezTo>
                <a:cubicBezTo>
                  <a:pt x="15563" y="1253"/>
                  <a:pt x="15573" y="1263"/>
                  <a:pt x="15584" y="1263"/>
                </a:cubicBezTo>
                <a:cubicBezTo>
                  <a:pt x="15596" y="1263"/>
                  <a:pt x="15605" y="1253"/>
                  <a:pt x="15605" y="1242"/>
                </a:cubicBezTo>
                <a:cubicBezTo>
                  <a:pt x="15605" y="1230"/>
                  <a:pt x="15596" y="1221"/>
                  <a:pt x="15584" y="1221"/>
                </a:cubicBezTo>
                <a:close/>
                <a:moveTo>
                  <a:pt x="16780" y="1221"/>
                </a:moveTo>
                <a:cubicBezTo>
                  <a:pt x="16768" y="1221"/>
                  <a:pt x="16759" y="1230"/>
                  <a:pt x="16759" y="1242"/>
                </a:cubicBezTo>
                <a:cubicBezTo>
                  <a:pt x="16759" y="1253"/>
                  <a:pt x="16768" y="1263"/>
                  <a:pt x="16780" y="1263"/>
                </a:cubicBezTo>
                <a:cubicBezTo>
                  <a:pt x="16791" y="1263"/>
                  <a:pt x="16801" y="1253"/>
                  <a:pt x="16801" y="1242"/>
                </a:cubicBezTo>
                <a:cubicBezTo>
                  <a:pt x="16801" y="1230"/>
                  <a:pt x="16791" y="1221"/>
                  <a:pt x="16780" y="1221"/>
                </a:cubicBezTo>
                <a:close/>
                <a:moveTo>
                  <a:pt x="17975" y="1221"/>
                </a:moveTo>
                <a:cubicBezTo>
                  <a:pt x="17963" y="1221"/>
                  <a:pt x="17954" y="1230"/>
                  <a:pt x="17954" y="1242"/>
                </a:cubicBezTo>
                <a:cubicBezTo>
                  <a:pt x="17954" y="1254"/>
                  <a:pt x="17963" y="1263"/>
                  <a:pt x="17975" y="1263"/>
                </a:cubicBezTo>
                <a:cubicBezTo>
                  <a:pt x="17986" y="1263"/>
                  <a:pt x="17996" y="1254"/>
                  <a:pt x="17996" y="1242"/>
                </a:cubicBezTo>
                <a:cubicBezTo>
                  <a:pt x="17996" y="1230"/>
                  <a:pt x="17986" y="1221"/>
                  <a:pt x="17975" y="1221"/>
                </a:cubicBezTo>
                <a:close/>
                <a:moveTo>
                  <a:pt x="10803" y="2304"/>
                </a:moveTo>
                <a:cubicBezTo>
                  <a:pt x="10730" y="2304"/>
                  <a:pt x="10671" y="2364"/>
                  <a:pt x="10671" y="2437"/>
                </a:cubicBezTo>
                <a:cubicBezTo>
                  <a:pt x="10671" y="2510"/>
                  <a:pt x="10730" y="2569"/>
                  <a:pt x="10803" y="2569"/>
                </a:cubicBezTo>
                <a:cubicBezTo>
                  <a:pt x="10877" y="2569"/>
                  <a:pt x="10936" y="2510"/>
                  <a:pt x="10936" y="2437"/>
                </a:cubicBezTo>
                <a:cubicBezTo>
                  <a:pt x="10936" y="2364"/>
                  <a:pt x="10877" y="2304"/>
                  <a:pt x="10803" y="2304"/>
                </a:cubicBezTo>
                <a:close/>
                <a:moveTo>
                  <a:pt x="11999" y="2307"/>
                </a:moveTo>
                <a:cubicBezTo>
                  <a:pt x="11927" y="2307"/>
                  <a:pt x="11870" y="2365"/>
                  <a:pt x="11870" y="2437"/>
                </a:cubicBezTo>
                <a:cubicBezTo>
                  <a:pt x="11870" y="2508"/>
                  <a:pt x="11927" y="2566"/>
                  <a:pt x="11999" y="2566"/>
                </a:cubicBezTo>
                <a:cubicBezTo>
                  <a:pt x="12070" y="2566"/>
                  <a:pt x="12128" y="2508"/>
                  <a:pt x="12128" y="2437"/>
                </a:cubicBezTo>
                <a:cubicBezTo>
                  <a:pt x="12128" y="2365"/>
                  <a:pt x="12070" y="2307"/>
                  <a:pt x="11999" y="2307"/>
                </a:cubicBezTo>
                <a:close/>
                <a:moveTo>
                  <a:pt x="9608" y="2320"/>
                </a:moveTo>
                <a:cubicBezTo>
                  <a:pt x="9544" y="2320"/>
                  <a:pt x="9492" y="2373"/>
                  <a:pt x="9492" y="2437"/>
                </a:cubicBezTo>
                <a:cubicBezTo>
                  <a:pt x="9492" y="2501"/>
                  <a:pt x="9544" y="2553"/>
                  <a:pt x="9608" y="2553"/>
                </a:cubicBezTo>
                <a:cubicBezTo>
                  <a:pt x="9672" y="2553"/>
                  <a:pt x="9724" y="2501"/>
                  <a:pt x="9724" y="2437"/>
                </a:cubicBezTo>
                <a:cubicBezTo>
                  <a:pt x="9724" y="2373"/>
                  <a:pt x="9672" y="2320"/>
                  <a:pt x="9608" y="2320"/>
                </a:cubicBezTo>
                <a:close/>
                <a:moveTo>
                  <a:pt x="13194" y="2324"/>
                </a:moveTo>
                <a:cubicBezTo>
                  <a:pt x="13132" y="2324"/>
                  <a:pt x="13081" y="2375"/>
                  <a:pt x="13081" y="2437"/>
                </a:cubicBezTo>
                <a:cubicBezTo>
                  <a:pt x="13081" y="2499"/>
                  <a:pt x="13132" y="2549"/>
                  <a:pt x="13194" y="2549"/>
                </a:cubicBezTo>
                <a:cubicBezTo>
                  <a:pt x="13256" y="2549"/>
                  <a:pt x="13306" y="2499"/>
                  <a:pt x="13306" y="2437"/>
                </a:cubicBezTo>
                <a:cubicBezTo>
                  <a:pt x="13306" y="2375"/>
                  <a:pt x="13256" y="2324"/>
                  <a:pt x="13194" y="2324"/>
                </a:cubicBezTo>
                <a:close/>
                <a:moveTo>
                  <a:pt x="8413" y="2344"/>
                </a:moveTo>
                <a:cubicBezTo>
                  <a:pt x="8361" y="2344"/>
                  <a:pt x="8320" y="2386"/>
                  <a:pt x="8320" y="2437"/>
                </a:cubicBezTo>
                <a:cubicBezTo>
                  <a:pt x="8320" y="2488"/>
                  <a:pt x="8361" y="2530"/>
                  <a:pt x="8413" y="2530"/>
                </a:cubicBezTo>
                <a:cubicBezTo>
                  <a:pt x="8464" y="2530"/>
                  <a:pt x="8505" y="2488"/>
                  <a:pt x="8505" y="2437"/>
                </a:cubicBezTo>
                <a:cubicBezTo>
                  <a:pt x="8505" y="2386"/>
                  <a:pt x="8464" y="2344"/>
                  <a:pt x="8413" y="2344"/>
                </a:cubicBezTo>
                <a:close/>
                <a:moveTo>
                  <a:pt x="14389" y="2347"/>
                </a:moveTo>
                <a:cubicBezTo>
                  <a:pt x="14340" y="2347"/>
                  <a:pt x="14299" y="2388"/>
                  <a:pt x="14299" y="2437"/>
                </a:cubicBezTo>
                <a:cubicBezTo>
                  <a:pt x="14299" y="2486"/>
                  <a:pt x="14340" y="2526"/>
                  <a:pt x="14389" y="2526"/>
                </a:cubicBezTo>
                <a:cubicBezTo>
                  <a:pt x="14439" y="2526"/>
                  <a:pt x="14478" y="2486"/>
                  <a:pt x="14478" y="2437"/>
                </a:cubicBezTo>
                <a:cubicBezTo>
                  <a:pt x="14478" y="2387"/>
                  <a:pt x="14439" y="2347"/>
                  <a:pt x="14389" y="2347"/>
                </a:cubicBezTo>
                <a:close/>
                <a:moveTo>
                  <a:pt x="7217" y="2374"/>
                </a:moveTo>
                <a:cubicBezTo>
                  <a:pt x="7183" y="2374"/>
                  <a:pt x="7154" y="2402"/>
                  <a:pt x="7154" y="2437"/>
                </a:cubicBezTo>
                <a:cubicBezTo>
                  <a:pt x="7154" y="2472"/>
                  <a:pt x="7183" y="2500"/>
                  <a:pt x="7217" y="2500"/>
                </a:cubicBezTo>
                <a:cubicBezTo>
                  <a:pt x="7252" y="2500"/>
                  <a:pt x="7280" y="2472"/>
                  <a:pt x="7280" y="2437"/>
                </a:cubicBezTo>
                <a:cubicBezTo>
                  <a:pt x="7280" y="2402"/>
                  <a:pt x="7252" y="2374"/>
                  <a:pt x="7217" y="2374"/>
                </a:cubicBezTo>
                <a:close/>
                <a:moveTo>
                  <a:pt x="15584" y="2380"/>
                </a:moveTo>
                <a:cubicBezTo>
                  <a:pt x="15553" y="2380"/>
                  <a:pt x="15528" y="2406"/>
                  <a:pt x="15528" y="2437"/>
                </a:cubicBezTo>
                <a:cubicBezTo>
                  <a:pt x="15528" y="2468"/>
                  <a:pt x="15553" y="2493"/>
                  <a:pt x="15584" y="2493"/>
                </a:cubicBezTo>
                <a:cubicBezTo>
                  <a:pt x="15616" y="2493"/>
                  <a:pt x="15641" y="2468"/>
                  <a:pt x="15641" y="2437"/>
                </a:cubicBezTo>
                <a:cubicBezTo>
                  <a:pt x="15641" y="2406"/>
                  <a:pt x="15616" y="2380"/>
                  <a:pt x="15584" y="2380"/>
                </a:cubicBezTo>
                <a:close/>
                <a:moveTo>
                  <a:pt x="6022" y="2400"/>
                </a:moveTo>
                <a:cubicBezTo>
                  <a:pt x="6002" y="2400"/>
                  <a:pt x="5986" y="2417"/>
                  <a:pt x="5986" y="2437"/>
                </a:cubicBezTo>
                <a:cubicBezTo>
                  <a:pt x="5986" y="2457"/>
                  <a:pt x="6002" y="2473"/>
                  <a:pt x="6022" y="2473"/>
                </a:cubicBezTo>
                <a:cubicBezTo>
                  <a:pt x="6042" y="2473"/>
                  <a:pt x="6059" y="2457"/>
                  <a:pt x="6059" y="2437"/>
                </a:cubicBezTo>
                <a:cubicBezTo>
                  <a:pt x="6059" y="2417"/>
                  <a:pt x="6042" y="2400"/>
                  <a:pt x="6022" y="2400"/>
                </a:cubicBezTo>
                <a:close/>
                <a:moveTo>
                  <a:pt x="16780" y="2404"/>
                </a:moveTo>
                <a:cubicBezTo>
                  <a:pt x="16761" y="2404"/>
                  <a:pt x="16746" y="2419"/>
                  <a:pt x="16746" y="2437"/>
                </a:cubicBezTo>
                <a:cubicBezTo>
                  <a:pt x="16746" y="2455"/>
                  <a:pt x="16761" y="2469"/>
                  <a:pt x="16780" y="2469"/>
                </a:cubicBezTo>
                <a:cubicBezTo>
                  <a:pt x="16798" y="2469"/>
                  <a:pt x="16812" y="2455"/>
                  <a:pt x="16812" y="2437"/>
                </a:cubicBezTo>
                <a:cubicBezTo>
                  <a:pt x="16812" y="2419"/>
                  <a:pt x="16798" y="2404"/>
                  <a:pt x="16780" y="2404"/>
                </a:cubicBezTo>
                <a:close/>
                <a:moveTo>
                  <a:pt x="3632" y="2416"/>
                </a:moveTo>
                <a:cubicBezTo>
                  <a:pt x="3620" y="2416"/>
                  <a:pt x="3611" y="2425"/>
                  <a:pt x="3611" y="2437"/>
                </a:cubicBezTo>
                <a:cubicBezTo>
                  <a:pt x="3611" y="2449"/>
                  <a:pt x="3620" y="2458"/>
                  <a:pt x="3632" y="2458"/>
                </a:cubicBezTo>
                <a:cubicBezTo>
                  <a:pt x="3643" y="2458"/>
                  <a:pt x="3653" y="2448"/>
                  <a:pt x="3653" y="2437"/>
                </a:cubicBezTo>
                <a:cubicBezTo>
                  <a:pt x="3653" y="2425"/>
                  <a:pt x="3643" y="2416"/>
                  <a:pt x="3632" y="2416"/>
                </a:cubicBezTo>
                <a:close/>
                <a:moveTo>
                  <a:pt x="4827" y="2416"/>
                </a:moveTo>
                <a:cubicBezTo>
                  <a:pt x="4815" y="2416"/>
                  <a:pt x="4806" y="2425"/>
                  <a:pt x="4806" y="2437"/>
                </a:cubicBezTo>
                <a:cubicBezTo>
                  <a:pt x="4806" y="2448"/>
                  <a:pt x="4815" y="2458"/>
                  <a:pt x="4827" y="2458"/>
                </a:cubicBezTo>
                <a:cubicBezTo>
                  <a:pt x="4838" y="2458"/>
                  <a:pt x="4848" y="2448"/>
                  <a:pt x="4848" y="2437"/>
                </a:cubicBezTo>
                <a:cubicBezTo>
                  <a:pt x="4848" y="2425"/>
                  <a:pt x="4838" y="2416"/>
                  <a:pt x="4827" y="2416"/>
                </a:cubicBezTo>
                <a:close/>
                <a:moveTo>
                  <a:pt x="17975" y="2416"/>
                </a:moveTo>
                <a:cubicBezTo>
                  <a:pt x="17963" y="2416"/>
                  <a:pt x="17954" y="2425"/>
                  <a:pt x="17954" y="2437"/>
                </a:cubicBezTo>
                <a:cubicBezTo>
                  <a:pt x="17954" y="2448"/>
                  <a:pt x="17963" y="2458"/>
                  <a:pt x="17975" y="2458"/>
                </a:cubicBezTo>
                <a:cubicBezTo>
                  <a:pt x="17986" y="2458"/>
                  <a:pt x="17996" y="2448"/>
                  <a:pt x="17996" y="2437"/>
                </a:cubicBezTo>
                <a:cubicBezTo>
                  <a:pt x="17996" y="2425"/>
                  <a:pt x="17986" y="2416"/>
                  <a:pt x="17975" y="2416"/>
                </a:cubicBezTo>
                <a:close/>
                <a:moveTo>
                  <a:pt x="19170" y="2416"/>
                </a:moveTo>
                <a:cubicBezTo>
                  <a:pt x="19158" y="2416"/>
                  <a:pt x="19149" y="2425"/>
                  <a:pt x="19149" y="2437"/>
                </a:cubicBezTo>
                <a:cubicBezTo>
                  <a:pt x="19149" y="2449"/>
                  <a:pt x="19158" y="2458"/>
                  <a:pt x="19170" y="2458"/>
                </a:cubicBezTo>
                <a:cubicBezTo>
                  <a:pt x="19182" y="2458"/>
                  <a:pt x="19191" y="2449"/>
                  <a:pt x="19191" y="2437"/>
                </a:cubicBezTo>
                <a:cubicBezTo>
                  <a:pt x="19191" y="2425"/>
                  <a:pt x="19182" y="2416"/>
                  <a:pt x="19170" y="2416"/>
                </a:cubicBezTo>
                <a:close/>
                <a:moveTo>
                  <a:pt x="10803" y="3343"/>
                </a:moveTo>
                <a:cubicBezTo>
                  <a:pt x="10644" y="3343"/>
                  <a:pt x="10515" y="3472"/>
                  <a:pt x="10515" y="3631"/>
                </a:cubicBezTo>
                <a:cubicBezTo>
                  <a:pt x="10515" y="3791"/>
                  <a:pt x="10644" y="3920"/>
                  <a:pt x="10803" y="3920"/>
                </a:cubicBezTo>
                <a:cubicBezTo>
                  <a:pt x="10962" y="3920"/>
                  <a:pt x="11092" y="3791"/>
                  <a:pt x="11092" y="3631"/>
                </a:cubicBezTo>
                <a:cubicBezTo>
                  <a:pt x="11092" y="3472"/>
                  <a:pt x="10962" y="3343"/>
                  <a:pt x="10803" y="3343"/>
                </a:cubicBezTo>
                <a:close/>
                <a:moveTo>
                  <a:pt x="11999" y="3347"/>
                </a:moveTo>
                <a:cubicBezTo>
                  <a:pt x="11841" y="3347"/>
                  <a:pt x="11714" y="3475"/>
                  <a:pt x="11714" y="3632"/>
                </a:cubicBezTo>
                <a:cubicBezTo>
                  <a:pt x="11714" y="3790"/>
                  <a:pt x="11841" y="3917"/>
                  <a:pt x="11999" y="3917"/>
                </a:cubicBezTo>
                <a:cubicBezTo>
                  <a:pt x="12156" y="3917"/>
                  <a:pt x="12283" y="3790"/>
                  <a:pt x="12283" y="3632"/>
                </a:cubicBezTo>
                <a:cubicBezTo>
                  <a:pt x="12283" y="3475"/>
                  <a:pt x="12156" y="3347"/>
                  <a:pt x="11999" y="3347"/>
                </a:cubicBezTo>
                <a:close/>
                <a:moveTo>
                  <a:pt x="9608" y="3370"/>
                </a:moveTo>
                <a:cubicBezTo>
                  <a:pt x="9463" y="3370"/>
                  <a:pt x="9346" y="3487"/>
                  <a:pt x="9346" y="3631"/>
                </a:cubicBezTo>
                <a:cubicBezTo>
                  <a:pt x="9347" y="3776"/>
                  <a:pt x="9463" y="3894"/>
                  <a:pt x="9608" y="3894"/>
                </a:cubicBezTo>
                <a:cubicBezTo>
                  <a:pt x="9753" y="3894"/>
                  <a:pt x="9870" y="3776"/>
                  <a:pt x="9870" y="3631"/>
                </a:cubicBezTo>
                <a:cubicBezTo>
                  <a:pt x="9870" y="3487"/>
                  <a:pt x="9753" y="3370"/>
                  <a:pt x="9608" y="3370"/>
                </a:cubicBezTo>
                <a:close/>
                <a:moveTo>
                  <a:pt x="13194" y="3376"/>
                </a:moveTo>
                <a:cubicBezTo>
                  <a:pt x="13053" y="3376"/>
                  <a:pt x="12939" y="3491"/>
                  <a:pt x="12939" y="3632"/>
                </a:cubicBezTo>
                <a:cubicBezTo>
                  <a:pt x="12939" y="3773"/>
                  <a:pt x="13053" y="3887"/>
                  <a:pt x="13194" y="3887"/>
                </a:cubicBezTo>
                <a:cubicBezTo>
                  <a:pt x="13335" y="3887"/>
                  <a:pt x="13449" y="3773"/>
                  <a:pt x="13449" y="3632"/>
                </a:cubicBezTo>
                <a:cubicBezTo>
                  <a:pt x="13449" y="3491"/>
                  <a:pt x="13335" y="3376"/>
                  <a:pt x="13194" y="3376"/>
                </a:cubicBezTo>
                <a:close/>
                <a:moveTo>
                  <a:pt x="8413" y="3416"/>
                </a:moveTo>
                <a:cubicBezTo>
                  <a:pt x="8294" y="3416"/>
                  <a:pt x="8198" y="3513"/>
                  <a:pt x="8198" y="3632"/>
                </a:cubicBezTo>
                <a:cubicBezTo>
                  <a:pt x="8198" y="3751"/>
                  <a:pt x="8294" y="3847"/>
                  <a:pt x="8413" y="3847"/>
                </a:cubicBezTo>
                <a:cubicBezTo>
                  <a:pt x="8532" y="3847"/>
                  <a:pt x="8629" y="3751"/>
                  <a:pt x="8629" y="3632"/>
                </a:cubicBezTo>
                <a:cubicBezTo>
                  <a:pt x="8629" y="3513"/>
                  <a:pt x="8532" y="3416"/>
                  <a:pt x="8413" y="3416"/>
                </a:cubicBezTo>
                <a:close/>
                <a:moveTo>
                  <a:pt x="14389" y="3426"/>
                </a:moveTo>
                <a:cubicBezTo>
                  <a:pt x="14276" y="3426"/>
                  <a:pt x="14183" y="3518"/>
                  <a:pt x="14183" y="3631"/>
                </a:cubicBezTo>
                <a:cubicBezTo>
                  <a:pt x="14183" y="3745"/>
                  <a:pt x="14276" y="3837"/>
                  <a:pt x="14389" y="3837"/>
                </a:cubicBezTo>
                <a:cubicBezTo>
                  <a:pt x="14503" y="3837"/>
                  <a:pt x="14595" y="3745"/>
                  <a:pt x="14595" y="3631"/>
                </a:cubicBezTo>
                <a:cubicBezTo>
                  <a:pt x="14595" y="3518"/>
                  <a:pt x="14503" y="3426"/>
                  <a:pt x="14389" y="3426"/>
                </a:cubicBezTo>
                <a:close/>
                <a:moveTo>
                  <a:pt x="7217" y="3476"/>
                </a:moveTo>
                <a:cubicBezTo>
                  <a:pt x="7131" y="3476"/>
                  <a:pt x="7062" y="3546"/>
                  <a:pt x="7062" y="3632"/>
                </a:cubicBezTo>
                <a:cubicBezTo>
                  <a:pt x="7062" y="3718"/>
                  <a:pt x="7131" y="3788"/>
                  <a:pt x="7217" y="3788"/>
                </a:cubicBezTo>
                <a:cubicBezTo>
                  <a:pt x="7303" y="3788"/>
                  <a:pt x="7373" y="3718"/>
                  <a:pt x="7373" y="3632"/>
                </a:cubicBezTo>
                <a:cubicBezTo>
                  <a:pt x="7373" y="3546"/>
                  <a:pt x="7303" y="3476"/>
                  <a:pt x="7217" y="3476"/>
                </a:cubicBezTo>
                <a:close/>
                <a:moveTo>
                  <a:pt x="15584" y="3486"/>
                </a:moveTo>
                <a:cubicBezTo>
                  <a:pt x="15504" y="3486"/>
                  <a:pt x="15439" y="3552"/>
                  <a:pt x="15439" y="3632"/>
                </a:cubicBezTo>
                <a:cubicBezTo>
                  <a:pt x="15439" y="3713"/>
                  <a:pt x="15504" y="3778"/>
                  <a:pt x="15584" y="3778"/>
                </a:cubicBezTo>
                <a:cubicBezTo>
                  <a:pt x="15665" y="3778"/>
                  <a:pt x="15730" y="3713"/>
                  <a:pt x="15730" y="3632"/>
                </a:cubicBezTo>
                <a:cubicBezTo>
                  <a:pt x="15730" y="3552"/>
                  <a:pt x="15665" y="3486"/>
                  <a:pt x="15584" y="3486"/>
                </a:cubicBezTo>
                <a:close/>
                <a:moveTo>
                  <a:pt x="6022" y="3532"/>
                </a:moveTo>
                <a:cubicBezTo>
                  <a:pt x="5967" y="3532"/>
                  <a:pt x="5923" y="3577"/>
                  <a:pt x="5923" y="3632"/>
                </a:cubicBezTo>
                <a:cubicBezTo>
                  <a:pt x="5923" y="3687"/>
                  <a:pt x="5967" y="3731"/>
                  <a:pt x="6022" y="3731"/>
                </a:cubicBezTo>
                <a:cubicBezTo>
                  <a:pt x="6077" y="3731"/>
                  <a:pt x="6122" y="3687"/>
                  <a:pt x="6122" y="3632"/>
                </a:cubicBezTo>
                <a:cubicBezTo>
                  <a:pt x="6122" y="3577"/>
                  <a:pt x="6077" y="3532"/>
                  <a:pt x="6022" y="3532"/>
                </a:cubicBezTo>
                <a:close/>
                <a:moveTo>
                  <a:pt x="16780" y="3542"/>
                </a:moveTo>
                <a:cubicBezTo>
                  <a:pt x="16730" y="3542"/>
                  <a:pt x="16690" y="3583"/>
                  <a:pt x="16690" y="3632"/>
                </a:cubicBezTo>
                <a:cubicBezTo>
                  <a:pt x="16690" y="3681"/>
                  <a:pt x="16730" y="3721"/>
                  <a:pt x="16780" y="3721"/>
                </a:cubicBezTo>
                <a:cubicBezTo>
                  <a:pt x="16829" y="3721"/>
                  <a:pt x="16869" y="3681"/>
                  <a:pt x="16869" y="3632"/>
                </a:cubicBezTo>
                <a:cubicBezTo>
                  <a:pt x="16869" y="3583"/>
                  <a:pt x="16829" y="3542"/>
                  <a:pt x="16780" y="3542"/>
                </a:cubicBezTo>
                <a:close/>
                <a:moveTo>
                  <a:pt x="4827" y="3582"/>
                </a:moveTo>
                <a:cubicBezTo>
                  <a:pt x="4799" y="3582"/>
                  <a:pt x="4778" y="3605"/>
                  <a:pt x="4778" y="3632"/>
                </a:cubicBezTo>
                <a:cubicBezTo>
                  <a:pt x="4778" y="3660"/>
                  <a:pt x="4799" y="3681"/>
                  <a:pt x="4827" y="3681"/>
                </a:cubicBezTo>
                <a:cubicBezTo>
                  <a:pt x="4854" y="3681"/>
                  <a:pt x="4877" y="3660"/>
                  <a:pt x="4877" y="3632"/>
                </a:cubicBezTo>
                <a:cubicBezTo>
                  <a:pt x="4877" y="3605"/>
                  <a:pt x="4854" y="3582"/>
                  <a:pt x="4827" y="3582"/>
                </a:cubicBezTo>
                <a:close/>
                <a:moveTo>
                  <a:pt x="17975" y="3589"/>
                </a:moveTo>
                <a:cubicBezTo>
                  <a:pt x="17951" y="3589"/>
                  <a:pt x="17932" y="3608"/>
                  <a:pt x="17932" y="3632"/>
                </a:cubicBezTo>
                <a:cubicBezTo>
                  <a:pt x="17931" y="3656"/>
                  <a:pt x="17951" y="3675"/>
                  <a:pt x="17975" y="3675"/>
                </a:cubicBezTo>
                <a:cubicBezTo>
                  <a:pt x="17999" y="3675"/>
                  <a:pt x="18018" y="3656"/>
                  <a:pt x="18018" y="3632"/>
                </a:cubicBezTo>
                <a:cubicBezTo>
                  <a:pt x="18018" y="3608"/>
                  <a:pt x="17999" y="3589"/>
                  <a:pt x="17975" y="3589"/>
                </a:cubicBezTo>
                <a:close/>
                <a:moveTo>
                  <a:pt x="2436" y="3611"/>
                </a:moveTo>
                <a:cubicBezTo>
                  <a:pt x="2424" y="3611"/>
                  <a:pt x="2416" y="3620"/>
                  <a:pt x="2416" y="3632"/>
                </a:cubicBezTo>
                <a:cubicBezTo>
                  <a:pt x="2416" y="3644"/>
                  <a:pt x="2425" y="3652"/>
                  <a:pt x="2436" y="3652"/>
                </a:cubicBezTo>
                <a:cubicBezTo>
                  <a:pt x="2448" y="3652"/>
                  <a:pt x="2457" y="3644"/>
                  <a:pt x="2457" y="3632"/>
                </a:cubicBezTo>
                <a:cubicBezTo>
                  <a:pt x="2457" y="3621"/>
                  <a:pt x="2448" y="3611"/>
                  <a:pt x="2436" y="3611"/>
                </a:cubicBezTo>
                <a:close/>
                <a:moveTo>
                  <a:pt x="3632" y="3611"/>
                </a:moveTo>
                <a:cubicBezTo>
                  <a:pt x="3620" y="3611"/>
                  <a:pt x="3611" y="3621"/>
                  <a:pt x="3611" y="3632"/>
                </a:cubicBezTo>
                <a:cubicBezTo>
                  <a:pt x="3611" y="3644"/>
                  <a:pt x="3620" y="3652"/>
                  <a:pt x="3632" y="3652"/>
                </a:cubicBezTo>
                <a:cubicBezTo>
                  <a:pt x="3643" y="3652"/>
                  <a:pt x="3653" y="3644"/>
                  <a:pt x="3653" y="3632"/>
                </a:cubicBezTo>
                <a:cubicBezTo>
                  <a:pt x="3653" y="3621"/>
                  <a:pt x="3643" y="3611"/>
                  <a:pt x="3632" y="3611"/>
                </a:cubicBezTo>
                <a:close/>
                <a:moveTo>
                  <a:pt x="19170" y="3611"/>
                </a:moveTo>
                <a:cubicBezTo>
                  <a:pt x="19159" y="3611"/>
                  <a:pt x="19149" y="3621"/>
                  <a:pt x="19149" y="3632"/>
                </a:cubicBezTo>
                <a:cubicBezTo>
                  <a:pt x="19149" y="3644"/>
                  <a:pt x="19159" y="3652"/>
                  <a:pt x="19170" y="3652"/>
                </a:cubicBezTo>
                <a:cubicBezTo>
                  <a:pt x="19182" y="3652"/>
                  <a:pt x="19191" y="3644"/>
                  <a:pt x="19191" y="3632"/>
                </a:cubicBezTo>
                <a:cubicBezTo>
                  <a:pt x="19191" y="3621"/>
                  <a:pt x="19182" y="3611"/>
                  <a:pt x="19170" y="3611"/>
                </a:cubicBezTo>
                <a:close/>
                <a:moveTo>
                  <a:pt x="20366" y="3611"/>
                </a:moveTo>
                <a:cubicBezTo>
                  <a:pt x="20354" y="3611"/>
                  <a:pt x="20345" y="3621"/>
                  <a:pt x="20345" y="3632"/>
                </a:cubicBezTo>
                <a:cubicBezTo>
                  <a:pt x="20345" y="3644"/>
                  <a:pt x="20354" y="3652"/>
                  <a:pt x="20366" y="3652"/>
                </a:cubicBezTo>
                <a:cubicBezTo>
                  <a:pt x="20377" y="3652"/>
                  <a:pt x="20386" y="3644"/>
                  <a:pt x="20386" y="3632"/>
                </a:cubicBezTo>
                <a:cubicBezTo>
                  <a:pt x="20386" y="3621"/>
                  <a:pt x="20377" y="3611"/>
                  <a:pt x="20366" y="3611"/>
                </a:cubicBezTo>
                <a:close/>
                <a:moveTo>
                  <a:pt x="10803" y="4359"/>
                </a:moveTo>
                <a:cubicBezTo>
                  <a:pt x="10545" y="4359"/>
                  <a:pt x="10336" y="4569"/>
                  <a:pt x="10336" y="4827"/>
                </a:cubicBezTo>
                <a:cubicBezTo>
                  <a:pt x="10336" y="5085"/>
                  <a:pt x="10545" y="5295"/>
                  <a:pt x="10803" y="5295"/>
                </a:cubicBezTo>
                <a:cubicBezTo>
                  <a:pt x="11061" y="5295"/>
                  <a:pt x="11271" y="5085"/>
                  <a:pt x="11271" y="4827"/>
                </a:cubicBezTo>
                <a:cubicBezTo>
                  <a:pt x="11271" y="4569"/>
                  <a:pt x="11061" y="4359"/>
                  <a:pt x="10803" y="4359"/>
                </a:cubicBezTo>
                <a:close/>
                <a:moveTo>
                  <a:pt x="11999" y="4363"/>
                </a:moveTo>
                <a:cubicBezTo>
                  <a:pt x="11742" y="4363"/>
                  <a:pt x="11534" y="4571"/>
                  <a:pt x="11534" y="4827"/>
                </a:cubicBezTo>
                <a:cubicBezTo>
                  <a:pt x="11534" y="5084"/>
                  <a:pt x="11742" y="5291"/>
                  <a:pt x="11999" y="5291"/>
                </a:cubicBezTo>
                <a:cubicBezTo>
                  <a:pt x="12255" y="5291"/>
                  <a:pt x="12463" y="5084"/>
                  <a:pt x="12463" y="4827"/>
                </a:cubicBezTo>
                <a:cubicBezTo>
                  <a:pt x="12463" y="4571"/>
                  <a:pt x="12255" y="4363"/>
                  <a:pt x="11999" y="4363"/>
                </a:cubicBezTo>
                <a:close/>
                <a:moveTo>
                  <a:pt x="9608" y="4393"/>
                </a:moveTo>
                <a:cubicBezTo>
                  <a:pt x="9368" y="4393"/>
                  <a:pt x="9174" y="4587"/>
                  <a:pt x="9174" y="4827"/>
                </a:cubicBezTo>
                <a:cubicBezTo>
                  <a:pt x="9174" y="5066"/>
                  <a:pt x="9368" y="5261"/>
                  <a:pt x="9608" y="5261"/>
                </a:cubicBezTo>
                <a:cubicBezTo>
                  <a:pt x="9848" y="5261"/>
                  <a:pt x="10042" y="5066"/>
                  <a:pt x="10042" y="4827"/>
                </a:cubicBezTo>
                <a:cubicBezTo>
                  <a:pt x="10042" y="4587"/>
                  <a:pt x="9848" y="4393"/>
                  <a:pt x="9608" y="4393"/>
                </a:cubicBezTo>
                <a:close/>
                <a:moveTo>
                  <a:pt x="13194" y="4403"/>
                </a:moveTo>
                <a:cubicBezTo>
                  <a:pt x="12959" y="4403"/>
                  <a:pt x="12769" y="4592"/>
                  <a:pt x="12769" y="4827"/>
                </a:cubicBezTo>
                <a:cubicBezTo>
                  <a:pt x="12769" y="5061"/>
                  <a:pt x="12959" y="5251"/>
                  <a:pt x="13194" y="5251"/>
                </a:cubicBezTo>
                <a:cubicBezTo>
                  <a:pt x="13428" y="5251"/>
                  <a:pt x="13618" y="5061"/>
                  <a:pt x="13618" y="4827"/>
                </a:cubicBezTo>
                <a:cubicBezTo>
                  <a:pt x="13618" y="4592"/>
                  <a:pt x="13428" y="4403"/>
                  <a:pt x="13194" y="4403"/>
                </a:cubicBezTo>
                <a:close/>
                <a:moveTo>
                  <a:pt x="8413" y="4456"/>
                </a:moveTo>
                <a:cubicBezTo>
                  <a:pt x="8208" y="4456"/>
                  <a:pt x="8042" y="4622"/>
                  <a:pt x="8042" y="4827"/>
                </a:cubicBezTo>
                <a:cubicBezTo>
                  <a:pt x="8042" y="5032"/>
                  <a:pt x="8208" y="5198"/>
                  <a:pt x="8413" y="5198"/>
                </a:cubicBezTo>
                <a:cubicBezTo>
                  <a:pt x="8618" y="5198"/>
                  <a:pt x="8784" y="5032"/>
                  <a:pt x="8784" y="4827"/>
                </a:cubicBezTo>
                <a:cubicBezTo>
                  <a:pt x="8784" y="4622"/>
                  <a:pt x="8618" y="4456"/>
                  <a:pt x="8413" y="4456"/>
                </a:cubicBezTo>
                <a:close/>
                <a:moveTo>
                  <a:pt x="14389" y="4469"/>
                </a:moveTo>
                <a:cubicBezTo>
                  <a:pt x="14191" y="4469"/>
                  <a:pt x="14031" y="4630"/>
                  <a:pt x="14031" y="4827"/>
                </a:cubicBezTo>
                <a:cubicBezTo>
                  <a:pt x="14031" y="5025"/>
                  <a:pt x="14192" y="5185"/>
                  <a:pt x="14389" y="5185"/>
                </a:cubicBezTo>
                <a:cubicBezTo>
                  <a:pt x="14587" y="5185"/>
                  <a:pt x="14747" y="5025"/>
                  <a:pt x="14747" y="4827"/>
                </a:cubicBezTo>
                <a:cubicBezTo>
                  <a:pt x="14747" y="4630"/>
                  <a:pt x="14587" y="4469"/>
                  <a:pt x="14389" y="4469"/>
                </a:cubicBezTo>
                <a:close/>
                <a:moveTo>
                  <a:pt x="7217" y="4546"/>
                </a:moveTo>
                <a:cubicBezTo>
                  <a:pt x="7062" y="4546"/>
                  <a:pt x="6936" y="4671"/>
                  <a:pt x="6936" y="4827"/>
                </a:cubicBezTo>
                <a:cubicBezTo>
                  <a:pt x="6936" y="4982"/>
                  <a:pt x="7062" y="5108"/>
                  <a:pt x="7217" y="5108"/>
                </a:cubicBezTo>
                <a:cubicBezTo>
                  <a:pt x="7373" y="5108"/>
                  <a:pt x="7499" y="4982"/>
                  <a:pt x="7499" y="4827"/>
                </a:cubicBezTo>
                <a:cubicBezTo>
                  <a:pt x="7499" y="4671"/>
                  <a:pt x="7373" y="4546"/>
                  <a:pt x="7217" y="4546"/>
                </a:cubicBezTo>
                <a:close/>
                <a:moveTo>
                  <a:pt x="15584" y="4562"/>
                </a:moveTo>
                <a:cubicBezTo>
                  <a:pt x="15438" y="4562"/>
                  <a:pt x="15319" y="4681"/>
                  <a:pt x="15319" y="4827"/>
                </a:cubicBezTo>
                <a:cubicBezTo>
                  <a:pt x="15319" y="4974"/>
                  <a:pt x="15438" y="5092"/>
                  <a:pt x="15584" y="5092"/>
                </a:cubicBezTo>
                <a:cubicBezTo>
                  <a:pt x="15731" y="5092"/>
                  <a:pt x="15850" y="4974"/>
                  <a:pt x="15850" y="4827"/>
                </a:cubicBezTo>
                <a:cubicBezTo>
                  <a:pt x="15850" y="4681"/>
                  <a:pt x="15731" y="4562"/>
                  <a:pt x="15584" y="4562"/>
                </a:cubicBezTo>
                <a:close/>
                <a:moveTo>
                  <a:pt x="6022" y="4635"/>
                </a:moveTo>
                <a:cubicBezTo>
                  <a:pt x="5916" y="4635"/>
                  <a:pt x="5830" y="4721"/>
                  <a:pt x="5830" y="4827"/>
                </a:cubicBezTo>
                <a:cubicBezTo>
                  <a:pt x="5830" y="4933"/>
                  <a:pt x="5916" y="5019"/>
                  <a:pt x="6022" y="5019"/>
                </a:cubicBezTo>
                <a:cubicBezTo>
                  <a:pt x="6128" y="5019"/>
                  <a:pt x="6215" y="4933"/>
                  <a:pt x="6215" y="4827"/>
                </a:cubicBezTo>
                <a:cubicBezTo>
                  <a:pt x="6215" y="4721"/>
                  <a:pt x="6128" y="4635"/>
                  <a:pt x="6022" y="4635"/>
                </a:cubicBezTo>
                <a:close/>
                <a:moveTo>
                  <a:pt x="16780" y="4651"/>
                </a:moveTo>
                <a:cubicBezTo>
                  <a:pt x="16683" y="4651"/>
                  <a:pt x="16604" y="4730"/>
                  <a:pt x="16604" y="4827"/>
                </a:cubicBezTo>
                <a:cubicBezTo>
                  <a:pt x="16604" y="4924"/>
                  <a:pt x="16683" y="5003"/>
                  <a:pt x="16780" y="5003"/>
                </a:cubicBezTo>
                <a:cubicBezTo>
                  <a:pt x="16877" y="5003"/>
                  <a:pt x="16955" y="4924"/>
                  <a:pt x="16955" y="4827"/>
                </a:cubicBezTo>
                <a:cubicBezTo>
                  <a:pt x="16955" y="4730"/>
                  <a:pt x="16877" y="4651"/>
                  <a:pt x="16780" y="4651"/>
                </a:cubicBezTo>
                <a:close/>
                <a:moveTo>
                  <a:pt x="4827" y="4721"/>
                </a:moveTo>
                <a:cubicBezTo>
                  <a:pt x="4768" y="4721"/>
                  <a:pt x="4721" y="4768"/>
                  <a:pt x="4721" y="4827"/>
                </a:cubicBezTo>
                <a:cubicBezTo>
                  <a:pt x="4721" y="4885"/>
                  <a:pt x="4768" y="4933"/>
                  <a:pt x="4827" y="4933"/>
                </a:cubicBezTo>
                <a:cubicBezTo>
                  <a:pt x="4885" y="4933"/>
                  <a:pt x="4933" y="4885"/>
                  <a:pt x="4933" y="4827"/>
                </a:cubicBezTo>
                <a:cubicBezTo>
                  <a:pt x="4933" y="4768"/>
                  <a:pt x="4885" y="4721"/>
                  <a:pt x="4827" y="4721"/>
                </a:cubicBezTo>
                <a:close/>
                <a:moveTo>
                  <a:pt x="17975" y="4734"/>
                </a:moveTo>
                <a:cubicBezTo>
                  <a:pt x="17924" y="4734"/>
                  <a:pt x="17882" y="4776"/>
                  <a:pt x="17882" y="4827"/>
                </a:cubicBezTo>
                <a:cubicBezTo>
                  <a:pt x="17882" y="4879"/>
                  <a:pt x="17924" y="4920"/>
                  <a:pt x="17975" y="4920"/>
                </a:cubicBezTo>
                <a:cubicBezTo>
                  <a:pt x="18026" y="4920"/>
                  <a:pt x="18068" y="4879"/>
                  <a:pt x="18068" y="4827"/>
                </a:cubicBezTo>
                <a:cubicBezTo>
                  <a:pt x="18068" y="4776"/>
                  <a:pt x="18026" y="4734"/>
                  <a:pt x="17975" y="4734"/>
                </a:cubicBezTo>
                <a:close/>
                <a:moveTo>
                  <a:pt x="3632" y="4777"/>
                </a:moveTo>
                <a:cubicBezTo>
                  <a:pt x="3604" y="4777"/>
                  <a:pt x="3582" y="4799"/>
                  <a:pt x="3582" y="4827"/>
                </a:cubicBezTo>
                <a:cubicBezTo>
                  <a:pt x="3582" y="4854"/>
                  <a:pt x="3604" y="4877"/>
                  <a:pt x="3632" y="4877"/>
                </a:cubicBezTo>
                <a:cubicBezTo>
                  <a:pt x="3659" y="4877"/>
                  <a:pt x="3681" y="4854"/>
                  <a:pt x="3681" y="4827"/>
                </a:cubicBezTo>
                <a:cubicBezTo>
                  <a:pt x="3681" y="4799"/>
                  <a:pt x="3659" y="4777"/>
                  <a:pt x="3632" y="4777"/>
                </a:cubicBezTo>
                <a:close/>
                <a:moveTo>
                  <a:pt x="19170" y="4784"/>
                </a:moveTo>
                <a:cubicBezTo>
                  <a:pt x="19146" y="4784"/>
                  <a:pt x="19127" y="4804"/>
                  <a:pt x="19127" y="4827"/>
                </a:cubicBezTo>
                <a:cubicBezTo>
                  <a:pt x="19127" y="4851"/>
                  <a:pt x="19146" y="4870"/>
                  <a:pt x="19170" y="4870"/>
                </a:cubicBezTo>
                <a:cubicBezTo>
                  <a:pt x="19194" y="4870"/>
                  <a:pt x="19213" y="4851"/>
                  <a:pt x="19213" y="4827"/>
                </a:cubicBezTo>
                <a:cubicBezTo>
                  <a:pt x="19213" y="4804"/>
                  <a:pt x="19194" y="4784"/>
                  <a:pt x="19170" y="4784"/>
                </a:cubicBezTo>
                <a:close/>
                <a:moveTo>
                  <a:pt x="46" y="4806"/>
                </a:moveTo>
                <a:cubicBezTo>
                  <a:pt x="35" y="4806"/>
                  <a:pt x="25" y="4815"/>
                  <a:pt x="25" y="4827"/>
                </a:cubicBezTo>
                <a:cubicBezTo>
                  <a:pt x="25" y="4839"/>
                  <a:pt x="35" y="4848"/>
                  <a:pt x="46" y="4848"/>
                </a:cubicBezTo>
                <a:cubicBezTo>
                  <a:pt x="58" y="4848"/>
                  <a:pt x="67" y="4839"/>
                  <a:pt x="67" y="4827"/>
                </a:cubicBezTo>
                <a:cubicBezTo>
                  <a:pt x="67" y="4815"/>
                  <a:pt x="58" y="4806"/>
                  <a:pt x="46" y="4806"/>
                </a:cubicBezTo>
                <a:close/>
                <a:moveTo>
                  <a:pt x="1241" y="4806"/>
                </a:moveTo>
                <a:cubicBezTo>
                  <a:pt x="1230" y="4806"/>
                  <a:pt x="1221" y="4815"/>
                  <a:pt x="1221" y="4827"/>
                </a:cubicBezTo>
                <a:cubicBezTo>
                  <a:pt x="1221" y="4839"/>
                  <a:pt x="1230" y="4848"/>
                  <a:pt x="1241" y="4848"/>
                </a:cubicBezTo>
                <a:cubicBezTo>
                  <a:pt x="1253" y="4848"/>
                  <a:pt x="1262" y="4839"/>
                  <a:pt x="1262" y="4827"/>
                </a:cubicBezTo>
                <a:cubicBezTo>
                  <a:pt x="1262" y="4815"/>
                  <a:pt x="1253" y="4806"/>
                  <a:pt x="1241" y="4806"/>
                </a:cubicBezTo>
                <a:close/>
                <a:moveTo>
                  <a:pt x="2436" y="4806"/>
                </a:moveTo>
                <a:cubicBezTo>
                  <a:pt x="2425" y="4806"/>
                  <a:pt x="2416" y="4816"/>
                  <a:pt x="2416" y="4827"/>
                </a:cubicBezTo>
                <a:cubicBezTo>
                  <a:pt x="2416" y="4839"/>
                  <a:pt x="2425" y="4848"/>
                  <a:pt x="2436" y="4848"/>
                </a:cubicBezTo>
                <a:cubicBezTo>
                  <a:pt x="2448" y="4848"/>
                  <a:pt x="2457" y="4839"/>
                  <a:pt x="2457" y="4827"/>
                </a:cubicBezTo>
                <a:cubicBezTo>
                  <a:pt x="2457" y="4816"/>
                  <a:pt x="2448" y="4806"/>
                  <a:pt x="2436" y="4806"/>
                </a:cubicBezTo>
                <a:close/>
                <a:moveTo>
                  <a:pt x="20366" y="4806"/>
                </a:moveTo>
                <a:cubicBezTo>
                  <a:pt x="20354" y="4806"/>
                  <a:pt x="20345" y="4816"/>
                  <a:pt x="20345" y="4827"/>
                </a:cubicBezTo>
                <a:cubicBezTo>
                  <a:pt x="20345" y="4839"/>
                  <a:pt x="20354" y="4848"/>
                  <a:pt x="20366" y="4848"/>
                </a:cubicBezTo>
                <a:cubicBezTo>
                  <a:pt x="20377" y="4848"/>
                  <a:pt x="20386" y="4839"/>
                  <a:pt x="20386" y="4827"/>
                </a:cubicBezTo>
                <a:cubicBezTo>
                  <a:pt x="20386" y="4816"/>
                  <a:pt x="20377" y="4806"/>
                  <a:pt x="20366" y="4806"/>
                </a:cubicBezTo>
                <a:close/>
                <a:moveTo>
                  <a:pt x="21560" y="4806"/>
                </a:moveTo>
                <a:cubicBezTo>
                  <a:pt x="21548" y="4806"/>
                  <a:pt x="21540" y="4815"/>
                  <a:pt x="21540" y="4827"/>
                </a:cubicBezTo>
                <a:cubicBezTo>
                  <a:pt x="21540" y="4839"/>
                  <a:pt x="21548" y="4848"/>
                  <a:pt x="21560" y="4848"/>
                </a:cubicBezTo>
                <a:cubicBezTo>
                  <a:pt x="21572" y="4848"/>
                  <a:pt x="21581" y="4839"/>
                  <a:pt x="21581" y="4827"/>
                </a:cubicBezTo>
                <a:cubicBezTo>
                  <a:pt x="21581" y="4815"/>
                  <a:pt x="21572" y="4806"/>
                  <a:pt x="21560" y="4806"/>
                </a:cubicBezTo>
                <a:close/>
                <a:moveTo>
                  <a:pt x="10803" y="5376"/>
                </a:moveTo>
                <a:cubicBezTo>
                  <a:pt x="10515" y="5376"/>
                  <a:pt x="10271" y="5565"/>
                  <a:pt x="10188" y="5825"/>
                </a:cubicBezTo>
                <a:cubicBezTo>
                  <a:pt x="10105" y="5583"/>
                  <a:pt x="9877" y="5409"/>
                  <a:pt x="9608" y="5409"/>
                </a:cubicBezTo>
                <a:cubicBezTo>
                  <a:pt x="9269" y="5409"/>
                  <a:pt x="8994" y="5684"/>
                  <a:pt x="8994" y="6023"/>
                </a:cubicBezTo>
                <a:cubicBezTo>
                  <a:pt x="8994" y="6249"/>
                  <a:pt x="9118" y="6447"/>
                  <a:pt x="9302" y="6553"/>
                </a:cubicBezTo>
                <a:cubicBezTo>
                  <a:pt x="9167" y="6615"/>
                  <a:pt x="9055" y="6717"/>
                  <a:pt x="8979" y="6843"/>
                </a:cubicBezTo>
                <a:cubicBezTo>
                  <a:pt x="8881" y="6696"/>
                  <a:pt x="8728" y="6588"/>
                  <a:pt x="8548" y="6552"/>
                </a:cubicBezTo>
                <a:cubicBezTo>
                  <a:pt x="8785" y="6492"/>
                  <a:pt x="8960" y="6278"/>
                  <a:pt x="8960" y="6023"/>
                </a:cubicBezTo>
                <a:cubicBezTo>
                  <a:pt x="8960" y="5721"/>
                  <a:pt x="8715" y="5476"/>
                  <a:pt x="8413" y="5476"/>
                </a:cubicBezTo>
                <a:cubicBezTo>
                  <a:pt x="8111" y="5476"/>
                  <a:pt x="7866" y="5721"/>
                  <a:pt x="7866" y="6023"/>
                </a:cubicBezTo>
                <a:cubicBezTo>
                  <a:pt x="7866" y="6278"/>
                  <a:pt x="8041" y="6492"/>
                  <a:pt x="8277" y="6552"/>
                </a:cubicBezTo>
                <a:cubicBezTo>
                  <a:pt x="8028" y="6603"/>
                  <a:pt x="7828" y="6790"/>
                  <a:pt x="7759" y="7032"/>
                </a:cubicBezTo>
                <a:cubicBezTo>
                  <a:pt x="7682" y="6807"/>
                  <a:pt x="7469" y="6644"/>
                  <a:pt x="7217" y="6644"/>
                </a:cubicBezTo>
                <a:cubicBezTo>
                  <a:pt x="6901" y="6644"/>
                  <a:pt x="6644" y="6901"/>
                  <a:pt x="6644" y="7218"/>
                </a:cubicBezTo>
                <a:cubicBezTo>
                  <a:pt x="6644" y="7470"/>
                  <a:pt x="6806" y="7682"/>
                  <a:pt x="7032" y="7760"/>
                </a:cubicBezTo>
                <a:cubicBezTo>
                  <a:pt x="6789" y="7829"/>
                  <a:pt x="6602" y="8028"/>
                  <a:pt x="6552" y="8278"/>
                </a:cubicBezTo>
                <a:cubicBezTo>
                  <a:pt x="6491" y="8041"/>
                  <a:pt x="6277" y="7866"/>
                  <a:pt x="6022" y="7866"/>
                </a:cubicBezTo>
                <a:cubicBezTo>
                  <a:pt x="5720" y="7866"/>
                  <a:pt x="5475" y="8111"/>
                  <a:pt x="5475" y="8413"/>
                </a:cubicBezTo>
                <a:cubicBezTo>
                  <a:pt x="5475" y="8715"/>
                  <a:pt x="5720" y="8960"/>
                  <a:pt x="6022" y="8960"/>
                </a:cubicBezTo>
                <a:cubicBezTo>
                  <a:pt x="6277" y="8960"/>
                  <a:pt x="6491" y="8784"/>
                  <a:pt x="6552" y="8548"/>
                </a:cubicBezTo>
                <a:cubicBezTo>
                  <a:pt x="6588" y="8728"/>
                  <a:pt x="6695" y="8882"/>
                  <a:pt x="6843" y="8980"/>
                </a:cubicBezTo>
                <a:cubicBezTo>
                  <a:pt x="6716" y="9055"/>
                  <a:pt x="6615" y="9167"/>
                  <a:pt x="6552" y="9302"/>
                </a:cubicBezTo>
                <a:cubicBezTo>
                  <a:pt x="6446" y="9119"/>
                  <a:pt x="6249" y="8995"/>
                  <a:pt x="6022" y="8995"/>
                </a:cubicBezTo>
                <a:cubicBezTo>
                  <a:pt x="5683" y="8995"/>
                  <a:pt x="5409" y="9270"/>
                  <a:pt x="5409" y="9608"/>
                </a:cubicBezTo>
                <a:cubicBezTo>
                  <a:pt x="5409" y="9878"/>
                  <a:pt x="5583" y="10106"/>
                  <a:pt x="5824" y="10188"/>
                </a:cubicBezTo>
                <a:cubicBezTo>
                  <a:pt x="5564" y="10271"/>
                  <a:pt x="5376" y="10516"/>
                  <a:pt x="5376" y="10804"/>
                </a:cubicBezTo>
                <a:cubicBezTo>
                  <a:pt x="5376" y="11075"/>
                  <a:pt x="5543" y="11307"/>
                  <a:pt x="5781" y="11403"/>
                </a:cubicBezTo>
                <a:cubicBezTo>
                  <a:pt x="5545" y="11498"/>
                  <a:pt x="5379" y="11728"/>
                  <a:pt x="5379" y="11998"/>
                </a:cubicBezTo>
                <a:cubicBezTo>
                  <a:pt x="5379" y="12292"/>
                  <a:pt x="5577" y="12540"/>
                  <a:pt x="5847" y="12617"/>
                </a:cubicBezTo>
                <a:cubicBezTo>
                  <a:pt x="5599" y="12692"/>
                  <a:pt x="5419" y="12921"/>
                  <a:pt x="5419" y="13193"/>
                </a:cubicBezTo>
                <a:cubicBezTo>
                  <a:pt x="5419" y="13527"/>
                  <a:pt x="5689" y="13797"/>
                  <a:pt x="6022" y="13797"/>
                </a:cubicBezTo>
                <a:cubicBezTo>
                  <a:pt x="6250" y="13797"/>
                  <a:pt x="6449" y="13670"/>
                  <a:pt x="6552" y="13482"/>
                </a:cubicBezTo>
                <a:cubicBezTo>
                  <a:pt x="6615" y="13628"/>
                  <a:pt x="6724" y="13749"/>
                  <a:pt x="6862" y="13827"/>
                </a:cubicBezTo>
                <a:cubicBezTo>
                  <a:pt x="6687" y="13937"/>
                  <a:pt x="6568" y="14126"/>
                  <a:pt x="6553" y="14344"/>
                </a:cubicBezTo>
                <a:cubicBezTo>
                  <a:pt x="6530" y="14070"/>
                  <a:pt x="6301" y="13855"/>
                  <a:pt x="6022" y="13855"/>
                </a:cubicBezTo>
                <a:cubicBezTo>
                  <a:pt x="5727" y="13855"/>
                  <a:pt x="5488" y="14094"/>
                  <a:pt x="5488" y="14389"/>
                </a:cubicBezTo>
                <a:cubicBezTo>
                  <a:pt x="5488" y="14683"/>
                  <a:pt x="5727" y="14923"/>
                  <a:pt x="6022" y="14923"/>
                </a:cubicBezTo>
                <a:cubicBezTo>
                  <a:pt x="6301" y="14923"/>
                  <a:pt x="6530" y="14708"/>
                  <a:pt x="6553" y="14434"/>
                </a:cubicBezTo>
                <a:cubicBezTo>
                  <a:pt x="6574" y="14741"/>
                  <a:pt x="6801" y="14991"/>
                  <a:pt x="7098" y="15044"/>
                </a:cubicBezTo>
                <a:cubicBezTo>
                  <a:pt x="6850" y="15099"/>
                  <a:pt x="6664" y="15319"/>
                  <a:pt x="6664" y="15584"/>
                </a:cubicBezTo>
                <a:cubicBezTo>
                  <a:pt x="6664" y="15890"/>
                  <a:pt x="6912" y="16137"/>
                  <a:pt x="7217" y="16137"/>
                </a:cubicBezTo>
                <a:cubicBezTo>
                  <a:pt x="7489" y="16137"/>
                  <a:pt x="7714" y="15942"/>
                  <a:pt x="7761" y="15684"/>
                </a:cubicBezTo>
                <a:cubicBezTo>
                  <a:pt x="7810" y="16001"/>
                  <a:pt x="8082" y="16244"/>
                  <a:pt x="8413" y="16244"/>
                </a:cubicBezTo>
                <a:cubicBezTo>
                  <a:pt x="8653" y="16244"/>
                  <a:pt x="8862" y="16115"/>
                  <a:pt x="8978" y="15924"/>
                </a:cubicBezTo>
                <a:cubicBezTo>
                  <a:pt x="9059" y="16074"/>
                  <a:pt x="9192" y="16190"/>
                  <a:pt x="9352" y="16252"/>
                </a:cubicBezTo>
                <a:cubicBezTo>
                  <a:pt x="9157" y="16347"/>
                  <a:pt x="9021" y="16547"/>
                  <a:pt x="9021" y="16779"/>
                </a:cubicBezTo>
                <a:cubicBezTo>
                  <a:pt x="9021" y="17103"/>
                  <a:pt x="9284" y="17366"/>
                  <a:pt x="9608" y="17366"/>
                </a:cubicBezTo>
                <a:cubicBezTo>
                  <a:pt x="9905" y="17366"/>
                  <a:pt x="10151" y="17144"/>
                  <a:pt x="10189" y="16857"/>
                </a:cubicBezTo>
                <a:cubicBezTo>
                  <a:pt x="10227" y="17163"/>
                  <a:pt x="10487" y="17399"/>
                  <a:pt x="10803" y="17399"/>
                </a:cubicBezTo>
                <a:cubicBezTo>
                  <a:pt x="11092" y="17399"/>
                  <a:pt x="11333" y="17202"/>
                  <a:pt x="11402" y="16935"/>
                </a:cubicBezTo>
                <a:cubicBezTo>
                  <a:pt x="11471" y="17200"/>
                  <a:pt x="11712" y="17396"/>
                  <a:pt x="11999" y="17396"/>
                </a:cubicBezTo>
                <a:cubicBezTo>
                  <a:pt x="12339" y="17396"/>
                  <a:pt x="12615" y="17120"/>
                  <a:pt x="12615" y="16779"/>
                </a:cubicBezTo>
                <a:cubicBezTo>
                  <a:pt x="12615" y="16555"/>
                  <a:pt x="12495" y="16359"/>
                  <a:pt x="12315" y="16251"/>
                </a:cubicBezTo>
                <a:cubicBezTo>
                  <a:pt x="12437" y="16193"/>
                  <a:pt x="12540" y="16104"/>
                  <a:pt x="12614" y="15992"/>
                </a:cubicBezTo>
                <a:cubicBezTo>
                  <a:pt x="12699" y="16112"/>
                  <a:pt x="12819" y="16203"/>
                  <a:pt x="12959" y="16253"/>
                </a:cubicBezTo>
                <a:cubicBezTo>
                  <a:pt x="12758" y="16343"/>
                  <a:pt x="12617" y="16544"/>
                  <a:pt x="12617" y="16779"/>
                </a:cubicBezTo>
                <a:cubicBezTo>
                  <a:pt x="12617" y="17098"/>
                  <a:pt x="12875" y="17356"/>
                  <a:pt x="13194" y="17356"/>
                </a:cubicBezTo>
                <a:cubicBezTo>
                  <a:pt x="13512" y="17356"/>
                  <a:pt x="13770" y="17098"/>
                  <a:pt x="13770" y="16779"/>
                </a:cubicBezTo>
                <a:cubicBezTo>
                  <a:pt x="13770" y="16544"/>
                  <a:pt x="13629" y="16343"/>
                  <a:pt x="13428" y="16253"/>
                </a:cubicBezTo>
                <a:cubicBezTo>
                  <a:pt x="13602" y="16191"/>
                  <a:pt x="13744" y="16065"/>
                  <a:pt x="13826" y="15903"/>
                </a:cubicBezTo>
                <a:cubicBezTo>
                  <a:pt x="13937" y="16098"/>
                  <a:pt x="14147" y="16230"/>
                  <a:pt x="14388" y="16230"/>
                </a:cubicBezTo>
                <a:cubicBezTo>
                  <a:pt x="14745" y="16230"/>
                  <a:pt x="15035" y="15941"/>
                  <a:pt x="15035" y="15584"/>
                </a:cubicBezTo>
                <a:cubicBezTo>
                  <a:pt x="15035" y="15358"/>
                  <a:pt x="14919" y="15161"/>
                  <a:pt x="14744" y="15045"/>
                </a:cubicBezTo>
                <a:cubicBezTo>
                  <a:pt x="14871" y="14976"/>
                  <a:pt x="14976" y="14871"/>
                  <a:pt x="15045" y="14744"/>
                </a:cubicBezTo>
                <a:cubicBezTo>
                  <a:pt x="15160" y="14920"/>
                  <a:pt x="15358" y="15036"/>
                  <a:pt x="15584" y="15036"/>
                </a:cubicBezTo>
                <a:cubicBezTo>
                  <a:pt x="15941" y="15036"/>
                  <a:pt x="16231" y="14746"/>
                  <a:pt x="16231" y="14389"/>
                </a:cubicBezTo>
                <a:cubicBezTo>
                  <a:pt x="16231" y="14148"/>
                  <a:pt x="16098" y="13938"/>
                  <a:pt x="15902" y="13827"/>
                </a:cubicBezTo>
                <a:cubicBezTo>
                  <a:pt x="16065" y="13745"/>
                  <a:pt x="16192" y="13602"/>
                  <a:pt x="16253" y="13428"/>
                </a:cubicBezTo>
                <a:cubicBezTo>
                  <a:pt x="16343" y="13630"/>
                  <a:pt x="16544" y="13771"/>
                  <a:pt x="16779" y="13771"/>
                </a:cubicBezTo>
                <a:cubicBezTo>
                  <a:pt x="17097" y="13771"/>
                  <a:pt x="17356" y="13512"/>
                  <a:pt x="17356" y="13193"/>
                </a:cubicBezTo>
                <a:cubicBezTo>
                  <a:pt x="17356" y="12875"/>
                  <a:pt x="17097" y="12617"/>
                  <a:pt x="16779" y="12617"/>
                </a:cubicBezTo>
                <a:cubicBezTo>
                  <a:pt x="16544" y="12617"/>
                  <a:pt x="16343" y="12758"/>
                  <a:pt x="16253" y="12959"/>
                </a:cubicBezTo>
                <a:cubicBezTo>
                  <a:pt x="16204" y="12819"/>
                  <a:pt x="16112" y="12699"/>
                  <a:pt x="15992" y="12615"/>
                </a:cubicBezTo>
                <a:cubicBezTo>
                  <a:pt x="16104" y="12541"/>
                  <a:pt x="16193" y="12437"/>
                  <a:pt x="16251" y="12315"/>
                </a:cubicBezTo>
                <a:cubicBezTo>
                  <a:pt x="16359" y="12495"/>
                  <a:pt x="16554" y="12615"/>
                  <a:pt x="16779" y="12615"/>
                </a:cubicBezTo>
                <a:cubicBezTo>
                  <a:pt x="17120" y="12615"/>
                  <a:pt x="17396" y="12339"/>
                  <a:pt x="17396" y="11999"/>
                </a:cubicBezTo>
                <a:cubicBezTo>
                  <a:pt x="17396" y="11712"/>
                  <a:pt x="17200" y="11472"/>
                  <a:pt x="16935" y="11403"/>
                </a:cubicBezTo>
                <a:cubicBezTo>
                  <a:pt x="17202" y="11333"/>
                  <a:pt x="17399" y="11091"/>
                  <a:pt x="17399" y="10803"/>
                </a:cubicBezTo>
                <a:cubicBezTo>
                  <a:pt x="17399" y="10487"/>
                  <a:pt x="17163" y="10227"/>
                  <a:pt x="16857" y="10189"/>
                </a:cubicBezTo>
                <a:cubicBezTo>
                  <a:pt x="17144" y="10150"/>
                  <a:pt x="17366" y="9905"/>
                  <a:pt x="17366" y="9608"/>
                </a:cubicBezTo>
                <a:cubicBezTo>
                  <a:pt x="17366" y="9284"/>
                  <a:pt x="17104" y="9022"/>
                  <a:pt x="16780" y="9022"/>
                </a:cubicBezTo>
                <a:cubicBezTo>
                  <a:pt x="16548" y="9022"/>
                  <a:pt x="16348" y="9156"/>
                  <a:pt x="16252" y="9352"/>
                </a:cubicBezTo>
                <a:cubicBezTo>
                  <a:pt x="16191" y="9191"/>
                  <a:pt x="16073" y="9058"/>
                  <a:pt x="15923" y="8977"/>
                </a:cubicBezTo>
                <a:cubicBezTo>
                  <a:pt x="16115" y="8862"/>
                  <a:pt x="16244" y="8652"/>
                  <a:pt x="16244" y="8412"/>
                </a:cubicBezTo>
                <a:cubicBezTo>
                  <a:pt x="16244" y="8082"/>
                  <a:pt x="16001" y="7810"/>
                  <a:pt x="15684" y="7762"/>
                </a:cubicBezTo>
                <a:cubicBezTo>
                  <a:pt x="15942" y="7715"/>
                  <a:pt x="16138" y="7489"/>
                  <a:pt x="16138" y="7218"/>
                </a:cubicBezTo>
                <a:cubicBezTo>
                  <a:pt x="16138" y="6912"/>
                  <a:pt x="15890" y="6664"/>
                  <a:pt x="15584" y="6664"/>
                </a:cubicBezTo>
                <a:cubicBezTo>
                  <a:pt x="15320" y="6664"/>
                  <a:pt x="15099" y="6850"/>
                  <a:pt x="15044" y="7098"/>
                </a:cubicBezTo>
                <a:cubicBezTo>
                  <a:pt x="14990" y="6802"/>
                  <a:pt x="14741" y="6574"/>
                  <a:pt x="14434" y="6554"/>
                </a:cubicBezTo>
                <a:cubicBezTo>
                  <a:pt x="14707" y="6530"/>
                  <a:pt x="14922" y="6302"/>
                  <a:pt x="14922" y="6023"/>
                </a:cubicBezTo>
                <a:cubicBezTo>
                  <a:pt x="14922" y="5728"/>
                  <a:pt x="14684" y="5489"/>
                  <a:pt x="14389" y="5489"/>
                </a:cubicBezTo>
                <a:cubicBezTo>
                  <a:pt x="14094" y="5489"/>
                  <a:pt x="13855" y="5728"/>
                  <a:pt x="13855" y="6023"/>
                </a:cubicBezTo>
                <a:cubicBezTo>
                  <a:pt x="13855" y="6302"/>
                  <a:pt x="14070" y="6530"/>
                  <a:pt x="14343" y="6554"/>
                </a:cubicBezTo>
                <a:cubicBezTo>
                  <a:pt x="14126" y="6568"/>
                  <a:pt x="13937" y="6688"/>
                  <a:pt x="13826" y="6862"/>
                </a:cubicBezTo>
                <a:cubicBezTo>
                  <a:pt x="13749" y="6725"/>
                  <a:pt x="13629" y="6615"/>
                  <a:pt x="13483" y="6552"/>
                </a:cubicBezTo>
                <a:cubicBezTo>
                  <a:pt x="13670" y="6450"/>
                  <a:pt x="13797" y="6251"/>
                  <a:pt x="13797" y="6023"/>
                </a:cubicBezTo>
                <a:cubicBezTo>
                  <a:pt x="13797" y="5689"/>
                  <a:pt x="13527" y="5419"/>
                  <a:pt x="13194" y="5419"/>
                </a:cubicBezTo>
                <a:cubicBezTo>
                  <a:pt x="12922" y="5419"/>
                  <a:pt x="12692" y="5600"/>
                  <a:pt x="12616" y="5847"/>
                </a:cubicBezTo>
                <a:cubicBezTo>
                  <a:pt x="12540" y="5578"/>
                  <a:pt x="12293" y="5379"/>
                  <a:pt x="11999" y="5379"/>
                </a:cubicBezTo>
                <a:cubicBezTo>
                  <a:pt x="11729" y="5379"/>
                  <a:pt x="11498" y="5546"/>
                  <a:pt x="11402" y="5781"/>
                </a:cubicBezTo>
                <a:cubicBezTo>
                  <a:pt x="11307" y="5544"/>
                  <a:pt x="11075" y="5376"/>
                  <a:pt x="10803" y="5376"/>
                </a:cubicBezTo>
                <a:close/>
                <a:moveTo>
                  <a:pt x="7217" y="5581"/>
                </a:moveTo>
                <a:cubicBezTo>
                  <a:pt x="6974" y="5581"/>
                  <a:pt x="6777" y="5778"/>
                  <a:pt x="6777" y="6022"/>
                </a:cubicBezTo>
                <a:cubicBezTo>
                  <a:pt x="6777" y="6265"/>
                  <a:pt x="6974" y="6463"/>
                  <a:pt x="7217" y="6463"/>
                </a:cubicBezTo>
                <a:cubicBezTo>
                  <a:pt x="7461" y="6463"/>
                  <a:pt x="7659" y="6265"/>
                  <a:pt x="7659" y="6022"/>
                </a:cubicBezTo>
                <a:cubicBezTo>
                  <a:pt x="7659" y="5778"/>
                  <a:pt x="7461" y="5581"/>
                  <a:pt x="7217" y="5581"/>
                </a:cubicBezTo>
                <a:close/>
                <a:moveTo>
                  <a:pt x="15584" y="5601"/>
                </a:moveTo>
                <a:cubicBezTo>
                  <a:pt x="15352" y="5601"/>
                  <a:pt x="15164" y="5789"/>
                  <a:pt x="15164" y="6022"/>
                </a:cubicBezTo>
                <a:cubicBezTo>
                  <a:pt x="15164" y="6254"/>
                  <a:pt x="15352" y="6443"/>
                  <a:pt x="15584" y="6443"/>
                </a:cubicBezTo>
                <a:cubicBezTo>
                  <a:pt x="15817" y="6443"/>
                  <a:pt x="16005" y="6254"/>
                  <a:pt x="16005" y="6022"/>
                </a:cubicBezTo>
                <a:cubicBezTo>
                  <a:pt x="16005" y="5789"/>
                  <a:pt x="15817" y="5601"/>
                  <a:pt x="15584" y="5601"/>
                </a:cubicBezTo>
                <a:close/>
                <a:moveTo>
                  <a:pt x="6022" y="5701"/>
                </a:moveTo>
                <a:cubicBezTo>
                  <a:pt x="5844" y="5701"/>
                  <a:pt x="5701" y="5844"/>
                  <a:pt x="5701" y="6022"/>
                </a:cubicBezTo>
                <a:cubicBezTo>
                  <a:pt x="5701" y="6199"/>
                  <a:pt x="5844" y="6344"/>
                  <a:pt x="6022" y="6344"/>
                </a:cubicBezTo>
                <a:cubicBezTo>
                  <a:pt x="6200" y="6344"/>
                  <a:pt x="6344" y="6199"/>
                  <a:pt x="6344" y="6022"/>
                </a:cubicBezTo>
                <a:cubicBezTo>
                  <a:pt x="6344" y="5844"/>
                  <a:pt x="6200" y="5701"/>
                  <a:pt x="6022" y="5701"/>
                </a:cubicBezTo>
                <a:close/>
                <a:moveTo>
                  <a:pt x="16780" y="5724"/>
                </a:moveTo>
                <a:cubicBezTo>
                  <a:pt x="16615" y="5724"/>
                  <a:pt x="16481" y="5857"/>
                  <a:pt x="16481" y="6022"/>
                </a:cubicBezTo>
                <a:cubicBezTo>
                  <a:pt x="16481" y="6187"/>
                  <a:pt x="16615" y="6320"/>
                  <a:pt x="16780" y="6320"/>
                </a:cubicBezTo>
                <a:cubicBezTo>
                  <a:pt x="16944" y="6320"/>
                  <a:pt x="17078" y="6187"/>
                  <a:pt x="17078" y="6022"/>
                </a:cubicBezTo>
                <a:cubicBezTo>
                  <a:pt x="17078" y="5857"/>
                  <a:pt x="16944" y="5724"/>
                  <a:pt x="16780" y="5724"/>
                </a:cubicBezTo>
                <a:close/>
                <a:moveTo>
                  <a:pt x="4827" y="5830"/>
                </a:moveTo>
                <a:cubicBezTo>
                  <a:pt x="4721" y="5830"/>
                  <a:pt x="4635" y="5916"/>
                  <a:pt x="4635" y="6022"/>
                </a:cubicBezTo>
                <a:cubicBezTo>
                  <a:pt x="4635" y="6128"/>
                  <a:pt x="4721" y="6215"/>
                  <a:pt x="4827" y="6215"/>
                </a:cubicBezTo>
                <a:cubicBezTo>
                  <a:pt x="4933" y="6215"/>
                  <a:pt x="5019" y="6128"/>
                  <a:pt x="5019" y="6022"/>
                </a:cubicBezTo>
                <a:cubicBezTo>
                  <a:pt x="5019" y="5916"/>
                  <a:pt x="4933" y="5830"/>
                  <a:pt x="4827" y="5830"/>
                </a:cubicBezTo>
                <a:close/>
                <a:moveTo>
                  <a:pt x="17975" y="5849"/>
                </a:moveTo>
                <a:cubicBezTo>
                  <a:pt x="17880" y="5849"/>
                  <a:pt x="17803" y="5927"/>
                  <a:pt x="17803" y="6022"/>
                </a:cubicBezTo>
                <a:cubicBezTo>
                  <a:pt x="17803" y="6117"/>
                  <a:pt x="17880" y="6194"/>
                  <a:pt x="17975" y="6194"/>
                </a:cubicBezTo>
                <a:cubicBezTo>
                  <a:pt x="18070" y="6194"/>
                  <a:pt x="18147" y="6117"/>
                  <a:pt x="18147" y="6022"/>
                </a:cubicBezTo>
                <a:cubicBezTo>
                  <a:pt x="18147" y="5927"/>
                  <a:pt x="18070" y="5849"/>
                  <a:pt x="17975" y="5849"/>
                </a:cubicBezTo>
                <a:close/>
                <a:moveTo>
                  <a:pt x="3632" y="5923"/>
                </a:moveTo>
                <a:cubicBezTo>
                  <a:pt x="3577" y="5923"/>
                  <a:pt x="3532" y="5967"/>
                  <a:pt x="3532" y="6022"/>
                </a:cubicBezTo>
                <a:cubicBezTo>
                  <a:pt x="3532" y="6077"/>
                  <a:pt x="3577" y="6122"/>
                  <a:pt x="3632" y="6122"/>
                </a:cubicBezTo>
                <a:cubicBezTo>
                  <a:pt x="3687" y="6122"/>
                  <a:pt x="3731" y="6077"/>
                  <a:pt x="3731" y="6022"/>
                </a:cubicBezTo>
                <a:cubicBezTo>
                  <a:pt x="3731" y="5967"/>
                  <a:pt x="3687" y="5923"/>
                  <a:pt x="3632" y="5923"/>
                </a:cubicBezTo>
                <a:close/>
                <a:moveTo>
                  <a:pt x="19170" y="5936"/>
                </a:moveTo>
                <a:cubicBezTo>
                  <a:pt x="19123" y="5936"/>
                  <a:pt x="19084" y="5974"/>
                  <a:pt x="19084" y="6022"/>
                </a:cubicBezTo>
                <a:cubicBezTo>
                  <a:pt x="19084" y="6070"/>
                  <a:pt x="19123" y="6108"/>
                  <a:pt x="19170" y="6108"/>
                </a:cubicBezTo>
                <a:cubicBezTo>
                  <a:pt x="19218" y="6108"/>
                  <a:pt x="19257" y="6070"/>
                  <a:pt x="19257" y="6022"/>
                </a:cubicBezTo>
                <a:cubicBezTo>
                  <a:pt x="19257" y="5974"/>
                  <a:pt x="19218" y="5936"/>
                  <a:pt x="19170" y="5936"/>
                </a:cubicBezTo>
                <a:close/>
                <a:moveTo>
                  <a:pt x="2436" y="5986"/>
                </a:moveTo>
                <a:cubicBezTo>
                  <a:pt x="2416" y="5986"/>
                  <a:pt x="2400" y="6002"/>
                  <a:pt x="2400" y="6022"/>
                </a:cubicBezTo>
                <a:cubicBezTo>
                  <a:pt x="2400" y="6042"/>
                  <a:pt x="2416" y="6059"/>
                  <a:pt x="2436" y="6059"/>
                </a:cubicBezTo>
                <a:cubicBezTo>
                  <a:pt x="2456" y="6059"/>
                  <a:pt x="2473" y="6042"/>
                  <a:pt x="2473" y="6022"/>
                </a:cubicBezTo>
                <a:cubicBezTo>
                  <a:pt x="2473" y="6002"/>
                  <a:pt x="2456" y="5986"/>
                  <a:pt x="2436" y="5986"/>
                </a:cubicBezTo>
                <a:close/>
                <a:moveTo>
                  <a:pt x="20366" y="5992"/>
                </a:moveTo>
                <a:cubicBezTo>
                  <a:pt x="20349" y="5992"/>
                  <a:pt x="20335" y="6005"/>
                  <a:pt x="20335" y="6022"/>
                </a:cubicBezTo>
                <a:cubicBezTo>
                  <a:pt x="20335" y="6038"/>
                  <a:pt x="20349" y="6052"/>
                  <a:pt x="20366" y="6052"/>
                </a:cubicBezTo>
                <a:cubicBezTo>
                  <a:pt x="20382" y="6052"/>
                  <a:pt x="20395" y="6038"/>
                  <a:pt x="20395" y="6022"/>
                </a:cubicBezTo>
                <a:cubicBezTo>
                  <a:pt x="20395" y="6005"/>
                  <a:pt x="20382" y="5992"/>
                  <a:pt x="20366" y="5992"/>
                </a:cubicBezTo>
                <a:close/>
                <a:moveTo>
                  <a:pt x="46" y="6002"/>
                </a:moveTo>
                <a:cubicBezTo>
                  <a:pt x="35" y="6002"/>
                  <a:pt x="25" y="6010"/>
                  <a:pt x="25" y="6022"/>
                </a:cubicBezTo>
                <a:cubicBezTo>
                  <a:pt x="25" y="6033"/>
                  <a:pt x="35" y="6043"/>
                  <a:pt x="46" y="6043"/>
                </a:cubicBezTo>
                <a:cubicBezTo>
                  <a:pt x="58" y="6043"/>
                  <a:pt x="67" y="6033"/>
                  <a:pt x="67" y="6022"/>
                </a:cubicBezTo>
                <a:cubicBezTo>
                  <a:pt x="67" y="6010"/>
                  <a:pt x="58" y="6002"/>
                  <a:pt x="46" y="6002"/>
                </a:cubicBezTo>
                <a:close/>
                <a:moveTo>
                  <a:pt x="1241" y="6002"/>
                </a:moveTo>
                <a:cubicBezTo>
                  <a:pt x="1229" y="6002"/>
                  <a:pt x="1221" y="6010"/>
                  <a:pt x="1221" y="6022"/>
                </a:cubicBezTo>
                <a:cubicBezTo>
                  <a:pt x="1220" y="6033"/>
                  <a:pt x="1229" y="6043"/>
                  <a:pt x="1241" y="6043"/>
                </a:cubicBezTo>
                <a:cubicBezTo>
                  <a:pt x="1253" y="6043"/>
                  <a:pt x="1263" y="6033"/>
                  <a:pt x="1263" y="6022"/>
                </a:cubicBezTo>
                <a:cubicBezTo>
                  <a:pt x="1263" y="6010"/>
                  <a:pt x="1253" y="6002"/>
                  <a:pt x="1241" y="6002"/>
                </a:cubicBezTo>
                <a:close/>
                <a:moveTo>
                  <a:pt x="21560" y="6002"/>
                </a:moveTo>
                <a:cubicBezTo>
                  <a:pt x="21549" y="6002"/>
                  <a:pt x="21540" y="6010"/>
                  <a:pt x="21540" y="6022"/>
                </a:cubicBezTo>
                <a:cubicBezTo>
                  <a:pt x="21540" y="6034"/>
                  <a:pt x="21549" y="6043"/>
                  <a:pt x="21560" y="6043"/>
                </a:cubicBezTo>
                <a:cubicBezTo>
                  <a:pt x="21572" y="6043"/>
                  <a:pt x="21581" y="6034"/>
                  <a:pt x="21581" y="6022"/>
                </a:cubicBezTo>
                <a:cubicBezTo>
                  <a:pt x="21581" y="6010"/>
                  <a:pt x="21572" y="6002"/>
                  <a:pt x="21560" y="6002"/>
                </a:cubicBezTo>
                <a:close/>
                <a:moveTo>
                  <a:pt x="12616" y="6198"/>
                </a:moveTo>
                <a:cubicBezTo>
                  <a:pt x="12663" y="6350"/>
                  <a:pt x="12768" y="6476"/>
                  <a:pt x="12905" y="6551"/>
                </a:cubicBezTo>
                <a:cubicBezTo>
                  <a:pt x="12789" y="6602"/>
                  <a:pt x="12690" y="6682"/>
                  <a:pt x="12615" y="6781"/>
                </a:cubicBezTo>
                <a:cubicBezTo>
                  <a:pt x="12549" y="6687"/>
                  <a:pt x="12461" y="6609"/>
                  <a:pt x="12360" y="6554"/>
                </a:cubicBezTo>
                <a:cubicBezTo>
                  <a:pt x="12483" y="6470"/>
                  <a:pt x="12575" y="6345"/>
                  <a:pt x="12616" y="6198"/>
                </a:cubicBezTo>
                <a:close/>
                <a:moveTo>
                  <a:pt x="10188" y="6220"/>
                </a:moveTo>
                <a:cubicBezTo>
                  <a:pt x="10232" y="6356"/>
                  <a:pt x="10320" y="6473"/>
                  <a:pt x="10436" y="6554"/>
                </a:cubicBezTo>
                <a:cubicBezTo>
                  <a:pt x="10338" y="6608"/>
                  <a:pt x="10254" y="6683"/>
                  <a:pt x="10189" y="6773"/>
                </a:cubicBezTo>
                <a:cubicBezTo>
                  <a:pt x="10117" y="6679"/>
                  <a:pt x="10023" y="6603"/>
                  <a:pt x="9914" y="6553"/>
                </a:cubicBezTo>
                <a:cubicBezTo>
                  <a:pt x="10042" y="6479"/>
                  <a:pt x="10140" y="6361"/>
                  <a:pt x="10188" y="6220"/>
                </a:cubicBezTo>
                <a:close/>
                <a:moveTo>
                  <a:pt x="11402" y="6263"/>
                </a:moveTo>
                <a:cubicBezTo>
                  <a:pt x="11450" y="6382"/>
                  <a:pt x="11533" y="6483"/>
                  <a:pt x="11637" y="6554"/>
                </a:cubicBezTo>
                <a:cubicBezTo>
                  <a:pt x="11546" y="6603"/>
                  <a:pt x="11467" y="6672"/>
                  <a:pt x="11403" y="6754"/>
                </a:cubicBezTo>
                <a:cubicBezTo>
                  <a:pt x="11340" y="6672"/>
                  <a:pt x="11262" y="6604"/>
                  <a:pt x="11171" y="6554"/>
                </a:cubicBezTo>
                <a:cubicBezTo>
                  <a:pt x="11274" y="6482"/>
                  <a:pt x="11355" y="6381"/>
                  <a:pt x="11402" y="6263"/>
                </a:cubicBezTo>
                <a:close/>
                <a:moveTo>
                  <a:pt x="6022" y="6777"/>
                </a:moveTo>
                <a:cubicBezTo>
                  <a:pt x="5779" y="6777"/>
                  <a:pt x="5582" y="6974"/>
                  <a:pt x="5582" y="7217"/>
                </a:cubicBezTo>
                <a:cubicBezTo>
                  <a:pt x="5582" y="7461"/>
                  <a:pt x="5779" y="7658"/>
                  <a:pt x="6022" y="7658"/>
                </a:cubicBezTo>
                <a:cubicBezTo>
                  <a:pt x="6265" y="7658"/>
                  <a:pt x="6463" y="7461"/>
                  <a:pt x="6463" y="7217"/>
                </a:cubicBezTo>
                <a:cubicBezTo>
                  <a:pt x="6463" y="6974"/>
                  <a:pt x="6265" y="6777"/>
                  <a:pt x="6022" y="6777"/>
                </a:cubicBezTo>
                <a:close/>
                <a:moveTo>
                  <a:pt x="16780" y="6803"/>
                </a:moveTo>
                <a:cubicBezTo>
                  <a:pt x="16551" y="6803"/>
                  <a:pt x="16365" y="6988"/>
                  <a:pt x="16365" y="7217"/>
                </a:cubicBezTo>
                <a:cubicBezTo>
                  <a:pt x="16365" y="7446"/>
                  <a:pt x="16551" y="7631"/>
                  <a:pt x="16780" y="7631"/>
                </a:cubicBezTo>
                <a:cubicBezTo>
                  <a:pt x="17008" y="7631"/>
                  <a:pt x="17194" y="7446"/>
                  <a:pt x="17194" y="7217"/>
                </a:cubicBezTo>
                <a:cubicBezTo>
                  <a:pt x="17194" y="6988"/>
                  <a:pt x="17008" y="6803"/>
                  <a:pt x="16780" y="6803"/>
                </a:cubicBezTo>
                <a:close/>
                <a:moveTo>
                  <a:pt x="4827" y="6935"/>
                </a:moveTo>
                <a:cubicBezTo>
                  <a:pt x="4671" y="6935"/>
                  <a:pt x="4546" y="7062"/>
                  <a:pt x="4546" y="7217"/>
                </a:cubicBezTo>
                <a:cubicBezTo>
                  <a:pt x="4546" y="7373"/>
                  <a:pt x="4671" y="7499"/>
                  <a:pt x="4827" y="7499"/>
                </a:cubicBezTo>
                <a:cubicBezTo>
                  <a:pt x="4982" y="7499"/>
                  <a:pt x="5109" y="7373"/>
                  <a:pt x="5109" y="7217"/>
                </a:cubicBezTo>
                <a:cubicBezTo>
                  <a:pt x="5109" y="7062"/>
                  <a:pt x="4982" y="6935"/>
                  <a:pt x="4827" y="6935"/>
                </a:cubicBezTo>
                <a:close/>
                <a:moveTo>
                  <a:pt x="17975" y="6959"/>
                </a:moveTo>
                <a:cubicBezTo>
                  <a:pt x="17832" y="6959"/>
                  <a:pt x="17716" y="7074"/>
                  <a:pt x="17716" y="7217"/>
                </a:cubicBezTo>
                <a:cubicBezTo>
                  <a:pt x="17716" y="7360"/>
                  <a:pt x="17832" y="7476"/>
                  <a:pt x="17975" y="7476"/>
                </a:cubicBezTo>
                <a:cubicBezTo>
                  <a:pt x="18118" y="7476"/>
                  <a:pt x="18234" y="7360"/>
                  <a:pt x="18234" y="7217"/>
                </a:cubicBezTo>
                <a:cubicBezTo>
                  <a:pt x="18234" y="7074"/>
                  <a:pt x="18118" y="6959"/>
                  <a:pt x="17975" y="6959"/>
                </a:cubicBezTo>
                <a:close/>
                <a:moveTo>
                  <a:pt x="3632" y="7061"/>
                </a:moveTo>
                <a:cubicBezTo>
                  <a:pt x="3546" y="7061"/>
                  <a:pt x="3476" y="7131"/>
                  <a:pt x="3476" y="7217"/>
                </a:cubicBezTo>
                <a:cubicBezTo>
                  <a:pt x="3476" y="7303"/>
                  <a:pt x="3546" y="7373"/>
                  <a:pt x="3632" y="7373"/>
                </a:cubicBezTo>
                <a:cubicBezTo>
                  <a:pt x="3718" y="7373"/>
                  <a:pt x="3787" y="7303"/>
                  <a:pt x="3787" y="7217"/>
                </a:cubicBezTo>
                <a:cubicBezTo>
                  <a:pt x="3787" y="7131"/>
                  <a:pt x="3718" y="7061"/>
                  <a:pt x="3632" y="7061"/>
                </a:cubicBezTo>
                <a:close/>
                <a:moveTo>
                  <a:pt x="19170" y="7082"/>
                </a:moveTo>
                <a:cubicBezTo>
                  <a:pt x="19095" y="7082"/>
                  <a:pt x="19034" y="7142"/>
                  <a:pt x="19034" y="7217"/>
                </a:cubicBezTo>
                <a:cubicBezTo>
                  <a:pt x="19034" y="7292"/>
                  <a:pt x="19095" y="7353"/>
                  <a:pt x="19170" y="7353"/>
                </a:cubicBezTo>
                <a:cubicBezTo>
                  <a:pt x="19245" y="7353"/>
                  <a:pt x="19306" y="7292"/>
                  <a:pt x="19306" y="7217"/>
                </a:cubicBezTo>
                <a:cubicBezTo>
                  <a:pt x="19306" y="7142"/>
                  <a:pt x="19245" y="7082"/>
                  <a:pt x="19170" y="7082"/>
                </a:cubicBezTo>
                <a:close/>
                <a:moveTo>
                  <a:pt x="2436" y="7154"/>
                </a:moveTo>
                <a:cubicBezTo>
                  <a:pt x="2401" y="7154"/>
                  <a:pt x="2374" y="7182"/>
                  <a:pt x="2374" y="7217"/>
                </a:cubicBezTo>
                <a:cubicBezTo>
                  <a:pt x="2374" y="7252"/>
                  <a:pt x="2401" y="7280"/>
                  <a:pt x="2436" y="7280"/>
                </a:cubicBezTo>
                <a:cubicBezTo>
                  <a:pt x="2471" y="7280"/>
                  <a:pt x="2499" y="7252"/>
                  <a:pt x="2499" y="7217"/>
                </a:cubicBezTo>
                <a:cubicBezTo>
                  <a:pt x="2499" y="7182"/>
                  <a:pt x="2471" y="7154"/>
                  <a:pt x="2436" y="7154"/>
                </a:cubicBezTo>
                <a:close/>
                <a:moveTo>
                  <a:pt x="20366" y="7164"/>
                </a:moveTo>
                <a:cubicBezTo>
                  <a:pt x="20336" y="7164"/>
                  <a:pt x="20312" y="7188"/>
                  <a:pt x="20312" y="7217"/>
                </a:cubicBezTo>
                <a:cubicBezTo>
                  <a:pt x="20312" y="7246"/>
                  <a:pt x="20336" y="7271"/>
                  <a:pt x="20366" y="7271"/>
                </a:cubicBezTo>
                <a:cubicBezTo>
                  <a:pt x="20395" y="7271"/>
                  <a:pt x="20418" y="7246"/>
                  <a:pt x="20418" y="7217"/>
                </a:cubicBezTo>
                <a:cubicBezTo>
                  <a:pt x="20418" y="7188"/>
                  <a:pt x="20395" y="7164"/>
                  <a:pt x="20366" y="7164"/>
                </a:cubicBezTo>
                <a:close/>
                <a:moveTo>
                  <a:pt x="21560" y="7196"/>
                </a:moveTo>
                <a:cubicBezTo>
                  <a:pt x="21549" y="7196"/>
                  <a:pt x="21540" y="7206"/>
                  <a:pt x="21540" y="7217"/>
                </a:cubicBezTo>
                <a:cubicBezTo>
                  <a:pt x="21540" y="7229"/>
                  <a:pt x="21549" y="7238"/>
                  <a:pt x="21560" y="7238"/>
                </a:cubicBezTo>
                <a:cubicBezTo>
                  <a:pt x="21572" y="7238"/>
                  <a:pt x="21581" y="7229"/>
                  <a:pt x="21581" y="7217"/>
                </a:cubicBezTo>
                <a:cubicBezTo>
                  <a:pt x="21581" y="7206"/>
                  <a:pt x="21572" y="7196"/>
                  <a:pt x="21560" y="7196"/>
                </a:cubicBezTo>
                <a:close/>
                <a:moveTo>
                  <a:pt x="46" y="7197"/>
                </a:moveTo>
                <a:cubicBezTo>
                  <a:pt x="35" y="7197"/>
                  <a:pt x="25" y="7206"/>
                  <a:pt x="25" y="7217"/>
                </a:cubicBezTo>
                <a:cubicBezTo>
                  <a:pt x="25" y="7229"/>
                  <a:pt x="35" y="7238"/>
                  <a:pt x="46" y="7238"/>
                </a:cubicBezTo>
                <a:cubicBezTo>
                  <a:pt x="58" y="7238"/>
                  <a:pt x="67" y="7229"/>
                  <a:pt x="67" y="7217"/>
                </a:cubicBezTo>
                <a:cubicBezTo>
                  <a:pt x="67" y="7206"/>
                  <a:pt x="58" y="7197"/>
                  <a:pt x="46" y="7197"/>
                </a:cubicBezTo>
                <a:close/>
                <a:moveTo>
                  <a:pt x="1241" y="7197"/>
                </a:moveTo>
                <a:cubicBezTo>
                  <a:pt x="1229" y="7197"/>
                  <a:pt x="1221" y="7206"/>
                  <a:pt x="1221" y="7217"/>
                </a:cubicBezTo>
                <a:cubicBezTo>
                  <a:pt x="1221" y="7229"/>
                  <a:pt x="1229" y="7238"/>
                  <a:pt x="1241" y="7238"/>
                </a:cubicBezTo>
                <a:cubicBezTo>
                  <a:pt x="1253" y="7238"/>
                  <a:pt x="1263" y="7229"/>
                  <a:pt x="1263" y="7217"/>
                </a:cubicBezTo>
                <a:cubicBezTo>
                  <a:pt x="1263" y="7206"/>
                  <a:pt x="1253" y="7197"/>
                  <a:pt x="1241" y="7197"/>
                </a:cubicBezTo>
                <a:close/>
                <a:moveTo>
                  <a:pt x="15044" y="7337"/>
                </a:moveTo>
                <a:cubicBezTo>
                  <a:pt x="15092" y="7553"/>
                  <a:pt x="15265" y="7721"/>
                  <a:pt x="15484" y="7761"/>
                </a:cubicBezTo>
                <a:cubicBezTo>
                  <a:pt x="15302" y="7789"/>
                  <a:pt x="15144" y="7891"/>
                  <a:pt x="15043" y="8036"/>
                </a:cubicBezTo>
                <a:cubicBezTo>
                  <a:pt x="14978" y="7923"/>
                  <a:pt x="14885" y="7828"/>
                  <a:pt x="14772" y="7762"/>
                </a:cubicBezTo>
                <a:cubicBezTo>
                  <a:pt x="14912" y="7663"/>
                  <a:pt x="15012" y="7512"/>
                  <a:pt x="15044" y="7337"/>
                </a:cubicBezTo>
                <a:close/>
                <a:moveTo>
                  <a:pt x="7760" y="7403"/>
                </a:moveTo>
                <a:cubicBezTo>
                  <a:pt x="7801" y="7549"/>
                  <a:pt x="7890" y="7675"/>
                  <a:pt x="8009" y="7763"/>
                </a:cubicBezTo>
                <a:cubicBezTo>
                  <a:pt x="7909" y="7825"/>
                  <a:pt x="7825" y="7909"/>
                  <a:pt x="7763" y="8009"/>
                </a:cubicBezTo>
                <a:cubicBezTo>
                  <a:pt x="7675" y="7890"/>
                  <a:pt x="7549" y="7801"/>
                  <a:pt x="7403" y="7760"/>
                </a:cubicBezTo>
                <a:cubicBezTo>
                  <a:pt x="7570" y="7703"/>
                  <a:pt x="7703" y="7571"/>
                  <a:pt x="7760" y="7403"/>
                </a:cubicBezTo>
                <a:close/>
                <a:moveTo>
                  <a:pt x="13826" y="7573"/>
                </a:moveTo>
                <a:cubicBezTo>
                  <a:pt x="13873" y="7647"/>
                  <a:pt x="13934" y="7711"/>
                  <a:pt x="14006" y="7762"/>
                </a:cubicBezTo>
                <a:cubicBezTo>
                  <a:pt x="13936" y="7803"/>
                  <a:pt x="13873" y="7856"/>
                  <a:pt x="13820" y="7917"/>
                </a:cubicBezTo>
                <a:cubicBezTo>
                  <a:pt x="13775" y="7861"/>
                  <a:pt x="13723" y="7812"/>
                  <a:pt x="13665" y="7769"/>
                </a:cubicBezTo>
                <a:cubicBezTo>
                  <a:pt x="13730" y="7714"/>
                  <a:pt x="13784" y="7647"/>
                  <a:pt x="13826" y="7573"/>
                </a:cubicBezTo>
                <a:close/>
                <a:moveTo>
                  <a:pt x="8979" y="7592"/>
                </a:moveTo>
                <a:cubicBezTo>
                  <a:pt x="9019" y="7658"/>
                  <a:pt x="9068" y="7718"/>
                  <a:pt x="9126" y="7768"/>
                </a:cubicBezTo>
                <a:cubicBezTo>
                  <a:pt x="9074" y="7808"/>
                  <a:pt x="9026" y="7853"/>
                  <a:pt x="8984" y="7904"/>
                </a:cubicBezTo>
                <a:cubicBezTo>
                  <a:pt x="8936" y="7849"/>
                  <a:pt x="8879" y="7802"/>
                  <a:pt x="8817" y="7763"/>
                </a:cubicBezTo>
                <a:cubicBezTo>
                  <a:pt x="8881" y="7716"/>
                  <a:pt x="8935" y="7658"/>
                  <a:pt x="8979" y="7592"/>
                </a:cubicBezTo>
                <a:close/>
                <a:moveTo>
                  <a:pt x="12615" y="7654"/>
                </a:moveTo>
                <a:cubicBezTo>
                  <a:pt x="12647" y="7696"/>
                  <a:pt x="12682" y="7734"/>
                  <a:pt x="12722" y="7768"/>
                </a:cubicBezTo>
                <a:cubicBezTo>
                  <a:pt x="12682" y="7798"/>
                  <a:pt x="12644" y="7832"/>
                  <a:pt x="12610" y="7869"/>
                </a:cubicBezTo>
                <a:cubicBezTo>
                  <a:pt x="12579" y="7835"/>
                  <a:pt x="12545" y="7802"/>
                  <a:pt x="12509" y="7773"/>
                </a:cubicBezTo>
                <a:cubicBezTo>
                  <a:pt x="12548" y="7737"/>
                  <a:pt x="12584" y="7698"/>
                  <a:pt x="12615" y="7654"/>
                </a:cubicBezTo>
                <a:close/>
                <a:moveTo>
                  <a:pt x="10189" y="7662"/>
                </a:moveTo>
                <a:cubicBezTo>
                  <a:pt x="10219" y="7703"/>
                  <a:pt x="10253" y="7741"/>
                  <a:pt x="10290" y="7776"/>
                </a:cubicBezTo>
                <a:cubicBezTo>
                  <a:pt x="10257" y="7803"/>
                  <a:pt x="10226" y="7832"/>
                  <a:pt x="10197" y="7864"/>
                </a:cubicBezTo>
                <a:cubicBezTo>
                  <a:pt x="10164" y="7829"/>
                  <a:pt x="10128" y="7797"/>
                  <a:pt x="10090" y="7768"/>
                </a:cubicBezTo>
                <a:cubicBezTo>
                  <a:pt x="10126" y="7736"/>
                  <a:pt x="10159" y="7701"/>
                  <a:pt x="10189" y="7662"/>
                </a:cubicBezTo>
                <a:close/>
                <a:moveTo>
                  <a:pt x="11403" y="7681"/>
                </a:moveTo>
                <a:cubicBezTo>
                  <a:pt x="11429" y="7714"/>
                  <a:pt x="11457" y="7745"/>
                  <a:pt x="11488" y="7773"/>
                </a:cubicBezTo>
                <a:cubicBezTo>
                  <a:pt x="11457" y="7798"/>
                  <a:pt x="11428" y="7826"/>
                  <a:pt x="11401" y="7855"/>
                </a:cubicBezTo>
                <a:cubicBezTo>
                  <a:pt x="11375" y="7826"/>
                  <a:pt x="11347" y="7800"/>
                  <a:pt x="11317" y="7776"/>
                </a:cubicBezTo>
                <a:cubicBezTo>
                  <a:pt x="11348" y="7747"/>
                  <a:pt x="11377" y="7715"/>
                  <a:pt x="11403" y="7681"/>
                </a:cubicBezTo>
                <a:close/>
                <a:moveTo>
                  <a:pt x="16780" y="7892"/>
                </a:moveTo>
                <a:cubicBezTo>
                  <a:pt x="16492" y="7892"/>
                  <a:pt x="16259" y="8125"/>
                  <a:pt x="16259" y="8412"/>
                </a:cubicBezTo>
                <a:cubicBezTo>
                  <a:pt x="16259" y="8700"/>
                  <a:pt x="16492" y="8933"/>
                  <a:pt x="16780" y="8933"/>
                </a:cubicBezTo>
                <a:cubicBezTo>
                  <a:pt x="17067" y="8933"/>
                  <a:pt x="17300" y="8700"/>
                  <a:pt x="17300" y="8412"/>
                </a:cubicBezTo>
                <a:cubicBezTo>
                  <a:pt x="17300" y="8125"/>
                  <a:pt x="17067" y="7892"/>
                  <a:pt x="16780" y="7892"/>
                </a:cubicBezTo>
                <a:close/>
                <a:moveTo>
                  <a:pt x="4827" y="8042"/>
                </a:moveTo>
                <a:cubicBezTo>
                  <a:pt x="4622" y="8042"/>
                  <a:pt x="4456" y="8207"/>
                  <a:pt x="4456" y="8412"/>
                </a:cubicBezTo>
                <a:cubicBezTo>
                  <a:pt x="4456" y="8617"/>
                  <a:pt x="4622" y="8784"/>
                  <a:pt x="4827" y="8784"/>
                </a:cubicBezTo>
                <a:cubicBezTo>
                  <a:pt x="5032" y="8784"/>
                  <a:pt x="5198" y="8617"/>
                  <a:pt x="5198" y="8412"/>
                </a:cubicBezTo>
                <a:cubicBezTo>
                  <a:pt x="5198" y="8207"/>
                  <a:pt x="5032" y="8042"/>
                  <a:pt x="4827" y="8042"/>
                </a:cubicBezTo>
                <a:close/>
                <a:moveTo>
                  <a:pt x="17975" y="8068"/>
                </a:moveTo>
                <a:cubicBezTo>
                  <a:pt x="17785" y="8068"/>
                  <a:pt x="17630" y="8222"/>
                  <a:pt x="17630" y="8412"/>
                </a:cubicBezTo>
                <a:cubicBezTo>
                  <a:pt x="17630" y="8603"/>
                  <a:pt x="17785" y="8757"/>
                  <a:pt x="17975" y="8757"/>
                </a:cubicBezTo>
                <a:cubicBezTo>
                  <a:pt x="18165" y="8757"/>
                  <a:pt x="18320" y="8603"/>
                  <a:pt x="18320" y="8412"/>
                </a:cubicBezTo>
                <a:cubicBezTo>
                  <a:pt x="18320" y="8222"/>
                  <a:pt x="18165" y="8068"/>
                  <a:pt x="17975" y="8068"/>
                </a:cubicBezTo>
                <a:close/>
                <a:moveTo>
                  <a:pt x="3632" y="8197"/>
                </a:moveTo>
                <a:cubicBezTo>
                  <a:pt x="3513" y="8197"/>
                  <a:pt x="3416" y="8293"/>
                  <a:pt x="3416" y="8412"/>
                </a:cubicBezTo>
                <a:cubicBezTo>
                  <a:pt x="3416" y="8531"/>
                  <a:pt x="3513" y="8628"/>
                  <a:pt x="3632" y="8628"/>
                </a:cubicBezTo>
                <a:cubicBezTo>
                  <a:pt x="3751" y="8628"/>
                  <a:pt x="3847" y="8531"/>
                  <a:pt x="3847" y="8412"/>
                </a:cubicBezTo>
                <a:cubicBezTo>
                  <a:pt x="3847" y="8293"/>
                  <a:pt x="3751" y="8197"/>
                  <a:pt x="3632" y="8197"/>
                </a:cubicBezTo>
                <a:close/>
                <a:moveTo>
                  <a:pt x="19170" y="8220"/>
                </a:moveTo>
                <a:cubicBezTo>
                  <a:pt x="19064" y="8220"/>
                  <a:pt x="18978" y="8306"/>
                  <a:pt x="18978" y="8412"/>
                </a:cubicBezTo>
                <a:cubicBezTo>
                  <a:pt x="18978" y="8519"/>
                  <a:pt x="19064" y="8605"/>
                  <a:pt x="19170" y="8605"/>
                </a:cubicBezTo>
                <a:cubicBezTo>
                  <a:pt x="19277" y="8605"/>
                  <a:pt x="19362" y="8519"/>
                  <a:pt x="19362" y="8412"/>
                </a:cubicBezTo>
                <a:cubicBezTo>
                  <a:pt x="19362" y="8306"/>
                  <a:pt x="19277" y="8220"/>
                  <a:pt x="19170" y="8220"/>
                </a:cubicBezTo>
                <a:close/>
                <a:moveTo>
                  <a:pt x="2436" y="8320"/>
                </a:moveTo>
                <a:cubicBezTo>
                  <a:pt x="2385" y="8320"/>
                  <a:pt x="2343" y="8361"/>
                  <a:pt x="2343" y="8412"/>
                </a:cubicBezTo>
                <a:cubicBezTo>
                  <a:pt x="2343" y="8463"/>
                  <a:pt x="2385" y="8505"/>
                  <a:pt x="2436" y="8505"/>
                </a:cubicBezTo>
                <a:cubicBezTo>
                  <a:pt x="2487" y="8505"/>
                  <a:pt x="2530" y="8464"/>
                  <a:pt x="2530" y="8412"/>
                </a:cubicBezTo>
                <a:cubicBezTo>
                  <a:pt x="2530" y="8361"/>
                  <a:pt x="2487" y="8320"/>
                  <a:pt x="2436" y="8320"/>
                </a:cubicBezTo>
                <a:close/>
                <a:moveTo>
                  <a:pt x="20366" y="8333"/>
                </a:moveTo>
                <a:cubicBezTo>
                  <a:pt x="20322" y="8333"/>
                  <a:pt x="20286" y="8369"/>
                  <a:pt x="20286" y="8412"/>
                </a:cubicBezTo>
                <a:cubicBezTo>
                  <a:pt x="20286" y="8456"/>
                  <a:pt x="20322" y="8492"/>
                  <a:pt x="20366" y="8492"/>
                </a:cubicBezTo>
                <a:cubicBezTo>
                  <a:pt x="20410" y="8492"/>
                  <a:pt x="20445" y="8456"/>
                  <a:pt x="20445" y="8412"/>
                </a:cubicBezTo>
                <a:cubicBezTo>
                  <a:pt x="20445" y="8369"/>
                  <a:pt x="20410" y="8333"/>
                  <a:pt x="20366" y="8333"/>
                </a:cubicBezTo>
                <a:close/>
                <a:moveTo>
                  <a:pt x="46" y="8383"/>
                </a:moveTo>
                <a:cubicBezTo>
                  <a:pt x="30" y="8383"/>
                  <a:pt x="17" y="8396"/>
                  <a:pt x="17" y="8412"/>
                </a:cubicBezTo>
                <a:cubicBezTo>
                  <a:pt x="17" y="8429"/>
                  <a:pt x="30" y="8443"/>
                  <a:pt x="46" y="8443"/>
                </a:cubicBezTo>
                <a:cubicBezTo>
                  <a:pt x="63" y="8443"/>
                  <a:pt x="76" y="8429"/>
                  <a:pt x="76" y="8412"/>
                </a:cubicBezTo>
                <a:cubicBezTo>
                  <a:pt x="76" y="8396"/>
                  <a:pt x="63" y="8383"/>
                  <a:pt x="46" y="8383"/>
                </a:cubicBezTo>
                <a:close/>
                <a:moveTo>
                  <a:pt x="1242" y="8383"/>
                </a:moveTo>
                <a:cubicBezTo>
                  <a:pt x="1225" y="8383"/>
                  <a:pt x="1211" y="8396"/>
                  <a:pt x="1211" y="8412"/>
                </a:cubicBezTo>
                <a:cubicBezTo>
                  <a:pt x="1211" y="8429"/>
                  <a:pt x="1225" y="8443"/>
                  <a:pt x="1242" y="8443"/>
                </a:cubicBezTo>
                <a:cubicBezTo>
                  <a:pt x="1258" y="8443"/>
                  <a:pt x="1271" y="8429"/>
                  <a:pt x="1271" y="8412"/>
                </a:cubicBezTo>
                <a:cubicBezTo>
                  <a:pt x="1271" y="8396"/>
                  <a:pt x="1258" y="8383"/>
                  <a:pt x="1242" y="8383"/>
                </a:cubicBezTo>
                <a:close/>
                <a:moveTo>
                  <a:pt x="21560" y="8389"/>
                </a:moveTo>
                <a:cubicBezTo>
                  <a:pt x="21547" y="8389"/>
                  <a:pt x="21538" y="8400"/>
                  <a:pt x="21538" y="8412"/>
                </a:cubicBezTo>
                <a:cubicBezTo>
                  <a:pt x="21538" y="8425"/>
                  <a:pt x="21547" y="8436"/>
                  <a:pt x="21560" y="8436"/>
                </a:cubicBezTo>
                <a:cubicBezTo>
                  <a:pt x="21573" y="8436"/>
                  <a:pt x="21584" y="8425"/>
                  <a:pt x="21584" y="8412"/>
                </a:cubicBezTo>
                <a:cubicBezTo>
                  <a:pt x="21584" y="8400"/>
                  <a:pt x="21573" y="8389"/>
                  <a:pt x="21560" y="8389"/>
                </a:cubicBezTo>
                <a:close/>
                <a:moveTo>
                  <a:pt x="15043" y="8790"/>
                </a:moveTo>
                <a:cubicBezTo>
                  <a:pt x="15096" y="8866"/>
                  <a:pt x="15165" y="8929"/>
                  <a:pt x="15245" y="8977"/>
                </a:cubicBezTo>
                <a:cubicBezTo>
                  <a:pt x="15165" y="9020"/>
                  <a:pt x="15095" y="9078"/>
                  <a:pt x="15037" y="9147"/>
                </a:cubicBezTo>
                <a:cubicBezTo>
                  <a:pt x="14993" y="9086"/>
                  <a:pt x="14941" y="9031"/>
                  <a:pt x="14882" y="8985"/>
                </a:cubicBezTo>
                <a:cubicBezTo>
                  <a:pt x="14947" y="8929"/>
                  <a:pt x="15001" y="8864"/>
                  <a:pt x="15043" y="8790"/>
                </a:cubicBezTo>
                <a:close/>
                <a:moveTo>
                  <a:pt x="7763" y="8817"/>
                </a:moveTo>
                <a:cubicBezTo>
                  <a:pt x="7802" y="8879"/>
                  <a:pt x="7850" y="8935"/>
                  <a:pt x="7904" y="8984"/>
                </a:cubicBezTo>
                <a:cubicBezTo>
                  <a:pt x="7853" y="9026"/>
                  <a:pt x="7808" y="9073"/>
                  <a:pt x="7769" y="9126"/>
                </a:cubicBezTo>
                <a:cubicBezTo>
                  <a:pt x="7718" y="9068"/>
                  <a:pt x="7658" y="9019"/>
                  <a:pt x="7592" y="8980"/>
                </a:cubicBezTo>
                <a:cubicBezTo>
                  <a:pt x="7658" y="8936"/>
                  <a:pt x="7716" y="8880"/>
                  <a:pt x="7763" y="8817"/>
                </a:cubicBezTo>
                <a:close/>
                <a:moveTo>
                  <a:pt x="13820" y="8908"/>
                </a:moveTo>
                <a:cubicBezTo>
                  <a:pt x="13843" y="8935"/>
                  <a:pt x="13869" y="8961"/>
                  <a:pt x="13896" y="8985"/>
                </a:cubicBezTo>
                <a:cubicBezTo>
                  <a:pt x="13867" y="9008"/>
                  <a:pt x="13839" y="9032"/>
                  <a:pt x="13814" y="9059"/>
                </a:cubicBezTo>
                <a:cubicBezTo>
                  <a:pt x="13792" y="9035"/>
                  <a:pt x="13769" y="9012"/>
                  <a:pt x="13744" y="8990"/>
                </a:cubicBezTo>
                <a:cubicBezTo>
                  <a:pt x="13771" y="8964"/>
                  <a:pt x="13797" y="8937"/>
                  <a:pt x="13820" y="8908"/>
                </a:cubicBezTo>
                <a:close/>
                <a:moveTo>
                  <a:pt x="8984" y="8922"/>
                </a:moveTo>
                <a:cubicBezTo>
                  <a:pt x="9005" y="8947"/>
                  <a:pt x="9027" y="8970"/>
                  <a:pt x="9050" y="8992"/>
                </a:cubicBezTo>
                <a:cubicBezTo>
                  <a:pt x="9030" y="9010"/>
                  <a:pt x="9010" y="9030"/>
                  <a:pt x="8992" y="9050"/>
                </a:cubicBezTo>
                <a:cubicBezTo>
                  <a:pt x="8970" y="9027"/>
                  <a:pt x="8946" y="9004"/>
                  <a:pt x="8921" y="8984"/>
                </a:cubicBezTo>
                <a:cubicBezTo>
                  <a:pt x="8943" y="8964"/>
                  <a:pt x="8965" y="8944"/>
                  <a:pt x="8984" y="8922"/>
                </a:cubicBezTo>
                <a:close/>
                <a:moveTo>
                  <a:pt x="12610" y="8956"/>
                </a:moveTo>
                <a:cubicBezTo>
                  <a:pt x="12621" y="8968"/>
                  <a:pt x="12632" y="8979"/>
                  <a:pt x="12643" y="8990"/>
                </a:cubicBezTo>
                <a:cubicBezTo>
                  <a:pt x="12630" y="9002"/>
                  <a:pt x="12616" y="9014"/>
                  <a:pt x="12603" y="9027"/>
                </a:cubicBezTo>
                <a:cubicBezTo>
                  <a:pt x="12593" y="9017"/>
                  <a:pt x="12582" y="9007"/>
                  <a:pt x="12572" y="8997"/>
                </a:cubicBezTo>
                <a:cubicBezTo>
                  <a:pt x="12585" y="8984"/>
                  <a:pt x="12598" y="8970"/>
                  <a:pt x="12610" y="8956"/>
                </a:cubicBezTo>
                <a:close/>
                <a:moveTo>
                  <a:pt x="10197" y="8961"/>
                </a:moveTo>
                <a:cubicBezTo>
                  <a:pt x="10208" y="8973"/>
                  <a:pt x="10219" y="8985"/>
                  <a:pt x="10230" y="8997"/>
                </a:cubicBezTo>
                <a:cubicBezTo>
                  <a:pt x="10220" y="9006"/>
                  <a:pt x="10211" y="9016"/>
                  <a:pt x="10201" y="9025"/>
                </a:cubicBezTo>
                <a:cubicBezTo>
                  <a:pt x="10190" y="9014"/>
                  <a:pt x="10178" y="9003"/>
                  <a:pt x="10166" y="8992"/>
                </a:cubicBezTo>
                <a:cubicBezTo>
                  <a:pt x="10177" y="8982"/>
                  <a:pt x="10187" y="8971"/>
                  <a:pt x="10197" y="8961"/>
                </a:cubicBezTo>
                <a:close/>
                <a:moveTo>
                  <a:pt x="11401" y="8971"/>
                </a:moveTo>
                <a:cubicBezTo>
                  <a:pt x="11409" y="8980"/>
                  <a:pt x="11417" y="8989"/>
                  <a:pt x="11426" y="8997"/>
                </a:cubicBezTo>
                <a:cubicBezTo>
                  <a:pt x="11417" y="9005"/>
                  <a:pt x="11409" y="9012"/>
                  <a:pt x="11401" y="9020"/>
                </a:cubicBezTo>
                <a:cubicBezTo>
                  <a:pt x="11393" y="9012"/>
                  <a:pt x="11384" y="9005"/>
                  <a:pt x="11376" y="8997"/>
                </a:cubicBezTo>
                <a:cubicBezTo>
                  <a:pt x="11385" y="8989"/>
                  <a:pt x="11393" y="8980"/>
                  <a:pt x="11401" y="8971"/>
                </a:cubicBezTo>
                <a:close/>
                <a:moveTo>
                  <a:pt x="4827" y="9174"/>
                </a:moveTo>
                <a:cubicBezTo>
                  <a:pt x="4587" y="9174"/>
                  <a:pt x="4393" y="9368"/>
                  <a:pt x="4393" y="9608"/>
                </a:cubicBezTo>
                <a:cubicBezTo>
                  <a:pt x="4393" y="9847"/>
                  <a:pt x="4587" y="10042"/>
                  <a:pt x="4827" y="10042"/>
                </a:cubicBezTo>
                <a:cubicBezTo>
                  <a:pt x="5067" y="10042"/>
                  <a:pt x="5261" y="9847"/>
                  <a:pt x="5261" y="9608"/>
                </a:cubicBezTo>
                <a:cubicBezTo>
                  <a:pt x="5261" y="9368"/>
                  <a:pt x="5067" y="9174"/>
                  <a:pt x="4827" y="9174"/>
                </a:cubicBezTo>
                <a:close/>
                <a:moveTo>
                  <a:pt x="17975" y="9203"/>
                </a:moveTo>
                <a:cubicBezTo>
                  <a:pt x="17752" y="9203"/>
                  <a:pt x="17570" y="9384"/>
                  <a:pt x="17570" y="9608"/>
                </a:cubicBezTo>
                <a:cubicBezTo>
                  <a:pt x="17570" y="9831"/>
                  <a:pt x="17752" y="10012"/>
                  <a:pt x="17975" y="10012"/>
                </a:cubicBezTo>
                <a:cubicBezTo>
                  <a:pt x="18198" y="10012"/>
                  <a:pt x="18379" y="9831"/>
                  <a:pt x="18379" y="9608"/>
                </a:cubicBezTo>
                <a:cubicBezTo>
                  <a:pt x="18379" y="9384"/>
                  <a:pt x="18198" y="9203"/>
                  <a:pt x="17975" y="9203"/>
                </a:cubicBezTo>
                <a:close/>
                <a:moveTo>
                  <a:pt x="3632" y="9346"/>
                </a:moveTo>
                <a:cubicBezTo>
                  <a:pt x="3487" y="9346"/>
                  <a:pt x="3370" y="9463"/>
                  <a:pt x="3370" y="9608"/>
                </a:cubicBezTo>
                <a:cubicBezTo>
                  <a:pt x="3370" y="9752"/>
                  <a:pt x="3487" y="9870"/>
                  <a:pt x="3632" y="9870"/>
                </a:cubicBezTo>
                <a:cubicBezTo>
                  <a:pt x="3776" y="9870"/>
                  <a:pt x="3894" y="9752"/>
                  <a:pt x="3894" y="9608"/>
                </a:cubicBezTo>
                <a:cubicBezTo>
                  <a:pt x="3894" y="9463"/>
                  <a:pt x="3776" y="9346"/>
                  <a:pt x="3632" y="9346"/>
                </a:cubicBezTo>
                <a:close/>
                <a:moveTo>
                  <a:pt x="19170" y="9372"/>
                </a:moveTo>
                <a:cubicBezTo>
                  <a:pt x="19040" y="9372"/>
                  <a:pt x="18935" y="9478"/>
                  <a:pt x="18935" y="9608"/>
                </a:cubicBezTo>
                <a:cubicBezTo>
                  <a:pt x="18935" y="9738"/>
                  <a:pt x="19040" y="9843"/>
                  <a:pt x="19170" y="9843"/>
                </a:cubicBezTo>
                <a:cubicBezTo>
                  <a:pt x="19300" y="9843"/>
                  <a:pt x="19405" y="9738"/>
                  <a:pt x="19405" y="9608"/>
                </a:cubicBezTo>
                <a:cubicBezTo>
                  <a:pt x="19405" y="9478"/>
                  <a:pt x="19300" y="9372"/>
                  <a:pt x="19170" y="9372"/>
                </a:cubicBezTo>
                <a:close/>
                <a:moveTo>
                  <a:pt x="2436" y="9492"/>
                </a:moveTo>
                <a:cubicBezTo>
                  <a:pt x="2372" y="9492"/>
                  <a:pt x="2320" y="9544"/>
                  <a:pt x="2320" y="9608"/>
                </a:cubicBezTo>
                <a:cubicBezTo>
                  <a:pt x="2320" y="9672"/>
                  <a:pt x="2372" y="9724"/>
                  <a:pt x="2436" y="9724"/>
                </a:cubicBezTo>
                <a:cubicBezTo>
                  <a:pt x="2500" y="9724"/>
                  <a:pt x="2553" y="9672"/>
                  <a:pt x="2553" y="9608"/>
                </a:cubicBezTo>
                <a:cubicBezTo>
                  <a:pt x="2553" y="9544"/>
                  <a:pt x="2500" y="9492"/>
                  <a:pt x="2436" y="9492"/>
                </a:cubicBezTo>
                <a:close/>
                <a:moveTo>
                  <a:pt x="20366" y="9508"/>
                </a:moveTo>
                <a:cubicBezTo>
                  <a:pt x="20311" y="9508"/>
                  <a:pt x="20266" y="9553"/>
                  <a:pt x="20266" y="9608"/>
                </a:cubicBezTo>
                <a:cubicBezTo>
                  <a:pt x="20266" y="9663"/>
                  <a:pt x="20311" y="9708"/>
                  <a:pt x="20366" y="9708"/>
                </a:cubicBezTo>
                <a:cubicBezTo>
                  <a:pt x="20421" y="9708"/>
                  <a:pt x="20465" y="9663"/>
                  <a:pt x="20465" y="9608"/>
                </a:cubicBezTo>
                <a:cubicBezTo>
                  <a:pt x="20465" y="9553"/>
                  <a:pt x="20421" y="9508"/>
                  <a:pt x="20366" y="9508"/>
                </a:cubicBezTo>
                <a:close/>
                <a:moveTo>
                  <a:pt x="46" y="9568"/>
                </a:moveTo>
                <a:cubicBezTo>
                  <a:pt x="24" y="9568"/>
                  <a:pt x="7" y="9586"/>
                  <a:pt x="7" y="9608"/>
                </a:cubicBezTo>
                <a:cubicBezTo>
                  <a:pt x="7" y="9630"/>
                  <a:pt x="24" y="9647"/>
                  <a:pt x="46" y="9647"/>
                </a:cubicBezTo>
                <a:cubicBezTo>
                  <a:pt x="68" y="9647"/>
                  <a:pt x="86" y="9630"/>
                  <a:pt x="86" y="9608"/>
                </a:cubicBezTo>
                <a:cubicBezTo>
                  <a:pt x="86" y="9586"/>
                  <a:pt x="68" y="9568"/>
                  <a:pt x="46" y="9568"/>
                </a:cubicBezTo>
                <a:close/>
                <a:moveTo>
                  <a:pt x="1242" y="9568"/>
                </a:moveTo>
                <a:cubicBezTo>
                  <a:pt x="1220" y="9568"/>
                  <a:pt x="1202" y="9586"/>
                  <a:pt x="1202" y="9608"/>
                </a:cubicBezTo>
                <a:cubicBezTo>
                  <a:pt x="1202" y="9630"/>
                  <a:pt x="1220" y="9647"/>
                  <a:pt x="1242" y="9647"/>
                </a:cubicBezTo>
                <a:cubicBezTo>
                  <a:pt x="1264" y="9647"/>
                  <a:pt x="1281" y="9630"/>
                  <a:pt x="1281" y="9608"/>
                </a:cubicBezTo>
                <a:cubicBezTo>
                  <a:pt x="1281" y="9586"/>
                  <a:pt x="1264" y="9568"/>
                  <a:pt x="1242" y="9568"/>
                </a:cubicBezTo>
                <a:close/>
                <a:moveTo>
                  <a:pt x="21560" y="9574"/>
                </a:moveTo>
                <a:cubicBezTo>
                  <a:pt x="21542" y="9574"/>
                  <a:pt x="21528" y="9589"/>
                  <a:pt x="21528" y="9608"/>
                </a:cubicBezTo>
                <a:cubicBezTo>
                  <a:pt x="21527" y="9626"/>
                  <a:pt x="21542" y="9641"/>
                  <a:pt x="21560" y="9641"/>
                </a:cubicBezTo>
                <a:cubicBezTo>
                  <a:pt x="21579" y="9641"/>
                  <a:pt x="21593" y="9626"/>
                  <a:pt x="21593" y="9608"/>
                </a:cubicBezTo>
                <a:cubicBezTo>
                  <a:pt x="21593" y="9589"/>
                  <a:pt x="21578" y="9574"/>
                  <a:pt x="21560" y="9574"/>
                </a:cubicBezTo>
                <a:close/>
                <a:moveTo>
                  <a:pt x="16252" y="9863"/>
                </a:moveTo>
                <a:cubicBezTo>
                  <a:pt x="16337" y="10037"/>
                  <a:pt x="16503" y="10162"/>
                  <a:pt x="16701" y="10189"/>
                </a:cubicBezTo>
                <a:cubicBezTo>
                  <a:pt x="16511" y="10213"/>
                  <a:pt x="16348" y="10323"/>
                  <a:pt x="16252" y="10479"/>
                </a:cubicBezTo>
                <a:cubicBezTo>
                  <a:pt x="16195" y="10362"/>
                  <a:pt x="16109" y="10261"/>
                  <a:pt x="16002" y="10189"/>
                </a:cubicBezTo>
                <a:cubicBezTo>
                  <a:pt x="16114" y="10108"/>
                  <a:pt x="16202" y="9995"/>
                  <a:pt x="16252" y="9863"/>
                </a:cubicBezTo>
                <a:close/>
                <a:moveTo>
                  <a:pt x="6553" y="9914"/>
                </a:moveTo>
                <a:cubicBezTo>
                  <a:pt x="6603" y="10023"/>
                  <a:pt x="6679" y="10117"/>
                  <a:pt x="6773" y="10189"/>
                </a:cubicBezTo>
                <a:cubicBezTo>
                  <a:pt x="6683" y="10254"/>
                  <a:pt x="6608" y="10338"/>
                  <a:pt x="6554" y="10436"/>
                </a:cubicBezTo>
                <a:cubicBezTo>
                  <a:pt x="6474" y="10320"/>
                  <a:pt x="6357" y="10232"/>
                  <a:pt x="6220" y="10188"/>
                </a:cubicBezTo>
                <a:cubicBezTo>
                  <a:pt x="6361" y="10140"/>
                  <a:pt x="6479" y="10041"/>
                  <a:pt x="6553" y="9914"/>
                </a:cubicBezTo>
                <a:close/>
                <a:moveTo>
                  <a:pt x="15037" y="10068"/>
                </a:moveTo>
                <a:cubicBezTo>
                  <a:pt x="15075" y="10114"/>
                  <a:pt x="15119" y="10154"/>
                  <a:pt x="15167" y="10189"/>
                </a:cubicBezTo>
                <a:cubicBezTo>
                  <a:pt x="15117" y="10223"/>
                  <a:pt x="15072" y="10263"/>
                  <a:pt x="15032" y="10308"/>
                </a:cubicBezTo>
                <a:cubicBezTo>
                  <a:pt x="15000" y="10267"/>
                  <a:pt x="14964" y="10229"/>
                  <a:pt x="14925" y="10194"/>
                </a:cubicBezTo>
                <a:cubicBezTo>
                  <a:pt x="14967" y="10156"/>
                  <a:pt x="15004" y="10114"/>
                  <a:pt x="15037" y="10068"/>
                </a:cubicBezTo>
                <a:close/>
                <a:moveTo>
                  <a:pt x="7769" y="10089"/>
                </a:moveTo>
                <a:cubicBezTo>
                  <a:pt x="7797" y="10128"/>
                  <a:pt x="7829" y="10164"/>
                  <a:pt x="7864" y="10197"/>
                </a:cubicBezTo>
                <a:cubicBezTo>
                  <a:pt x="7832" y="10225"/>
                  <a:pt x="7802" y="10256"/>
                  <a:pt x="7775" y="10290"/>
                </a:cubicBezTo>
                <a:cubicBezTo>
                  <a:pt x="7741" y="10253"/>
                  <a:pt x="7703" y="10218"/>
                  <a:pt x="7662" y="10189"/>
                </a:cubicBezTo>
                <a:cubicBezTo>
                  <a:pt x="7701" y="10159"/>
                  <a:pt x="7737" y="10126"/>
                  <a:pt x="7769" y="10089"/>
                </a:cubicBezTo>
                <a:close/>
                <a:moveTo>
                  <a:pt x="13814" y="10156"/>
                </a:moveTo>
                <a:cubicBezTo>
                  <a:pt x="13826" y="10169"/>
                  <a:pt x="13839" y="10182"/>
                  <a:pt x="13853" y="10194"/>
                </a:cubicBezTo>
                <a:cubicBezTo>
                  <a:pt x="13838" y="10208"/>
                  <a:pt x="13824" y="10221"/>
                  <a:pt x="13810" y="10235"/>
                </a:cubicBezTo>
                <a:cubicBezTo>
                  <a:pt x="13798" y="10223"/>
                  <a:pt x="13786" y="10210"/>
                  <a:pt x="13774" y="10199"/>
                </a:cubicBezTo>
                <a:cubicBezTo>
                  <a:pt x="13788" y="10185"/>
                  <a:pt x="13801" y="10170"/>
                  <a:pt x="13814" y="10156"/>
                </a:cubicBezTo>
                <a:close/>
                <a:moveTo>
                  <a:pt x="8992" y="10166"/>
                </a:moveTo>
                <a:cubicBezTo>
                  <a:pt x="9003" y="10178"/>
                  <a:pt x="9014" y="10190"/>
                  <a:pt x="9026" y="10201"/>
                </a:cubicBezTo>
                <a:cubicBezTo>
                  <a:pt x="9016" y="10210"/>
                  <a:pt x="9007" y="10220"/>
                  <a:pt x="8997" y="10230"/>
                </a:cubicBezTo>
                <a:cubicBezTo>
                  <a:pt x="8986" y="10218"/>
                  <a:pt x="8973" y="10208"/>
                  <a:pt x="8961" y="10197"/>
                </a:cubicBezTo>
                <a:cubicBezTo>
                  <a:pt x="8972" y="10187"/>
                  <a:pt x="8982" y="10177"/>
                  <a:pt x="8992" y="10166"/>
                </a:cubicBezTo>
                <a:close/>
                <a:moveTo>
                  <a:pt x="12603" y="10189"/>
                </a:moveTo>
                <a:cubicBezTo>
                  <a:pt x="12606" y="10192"/>
                  <a:pt x="12610" y="10195"/>
                  <a:pt x="12614" y="10199"/>
                </a:cubicBezTo>
                <a:cubicBezTo>
                  <a:pt x="12609" y="10203"/>
                  <a:pt x="12605" y="10206"/>
                  <a:pt x="12601" y="10210"/>
                </a:cubicBezTo>
                <a:cubicBezTo>
                  <a:pt x="12597" y="10207"/>
                  <a:pt x="12594" y="10204"/>
                  <a:pt x="12591" y="10201"/>
                </a:cubicBezTo>
                <a:cubicBezTo>
                  <a:pt x="12595" y="10197"/>
                  <a:pt x="12599" y="10193"/>
                  <a:pt x="12603" y="10189"/>
                </a:cubicBezTo>
                <a:close/>
                <a:moveTo>
                  <a:pt x="10201" y="10191"/>
                </a:moveTo>
                <a:cubicBezTo>
                  <a:pt x="10205" y="10194"/>
                  <a:pt x="10207" y="10198"/>
                  <a:pt x="10211" y="10201"/>
                </a:cubicBezTo>
                <a:cubicBezTo>
                  <a:pt x="10208" y="10204"/>
                  <a:pt x="10204" y="10207"/>
                  <a:pt x="10201" y="10210"/>
                </a:cubicBezTo>
                <a:cubicBezTo>
                  <a:pt x="10198" y="10207"/>
                  <a:pt x="10195" y="10204"/>
                  <a:pt x="10191" y="10201"/>
                </a:cubicBezTo>
                <a:cubicBezTo>
                  <a:pt x="10195" y="10198"/>
                  <a:pt x="10198" y="10194"/>
                  <a:pt x="10201" y="10191"/>
                </a:cubicBezTo>
                <a:close/>
                <a:moveTo>
                  <a:pt x="11401" y="10196"/>
                </a:moveTo>
                <a:cubicBezTo>
                  <a:pt x="11403" y="10198"/>
                  <a:pt x="11404" y="10199"/>
                  <a:pt x="11406" y="10201"/>
                </a:cubicBezTo>
                <a:cubicBezTo>
                  <a:pt x="11404" y="10203"/>
                  <a:pt x="11402" y="10204"/>
                  <a:pt x="11401" y="10205"/>
                </a:cubicBezTo>
                <a:cubicBezTo>
                  <a:pt x="11399" y="10204"/>
                  <a:pt x="11397" y="10202"/>
                  <a:pt x="11396" y="10201"/>
                </a:cubicBezTo>
                <a:cubicBezTo>
                  <a:pt x="11397" y="10199"/>
                  <a:pt x="11399" y="10198"/>
                  <a:pt x="11401" y="10196"/>
                </a:cubicBezTo>
                <a:close/>
                <a:moveTo>
                  <a:pt x="4827" y="10336"/>
                </a:moveTo>
                <a:cubicBezTo>
                  <a:pt x="4569" y="10336"/>
                  <a:pt x="4360" y="10545"/>
                  <a:pt x="4360" y="10803"/>
                </a:cubicBezTo>
                <a:cubicBezTo>
                  <a:pt x="4360" y="11061"/>
                  <a:pt x="4569" y="11270"/>
                  <a:pt x="4827" y="11270"/>
                </a:cubicBezTo>
                <a:cubicBezTo>
                  <a:pt x="5085" y="11270"/>
                  <a:pt x="5294" y="11061"/>
                  <a:pt x="5294" y="10803"/>
                </a:cubicBezTo>
                <a:cubicBezTo>
                  <a:pt x="5294" y="10545"/>
                  <a:pt x="5085" y="10336"/>
                  <a:pt x="4827" y="10336"/>
                </a:cubicBezTo>
                <a:close/>
                <a:moveTo>
                  <a:pt x="17975" y="10369"/>
                </a:moveTo>
                <a:cubicBezTo>
                  <a:pt x="17735" y="10369"/>
                  <a:pt x="17540" y="10563"/>
                  <a:pt x="17540" y="10803"/>
                </a:cubicBezTo>
                <a:cubicBezTo>
                  <a:pt x="17540" y="11043"/>
                  <a:pt x="17735" y="11238"/>
                  <a:pt x="17975" y="11238"/>
                </a:cubicBezTo>
                <a:cubicBezTo>
                  <a:pt x="18215" y="11238"/>
                  <a:pt x="18409" y="11043"/>
                  <a:pt x="18409" y="10803"/>
                </a:cubicBezTo>
                <a:cubicBezTo>
                  <a:pt x="18409" y="10563"/>
                  <a:pt x="18215" y="10369"/>
                  <a:pt x="17975" y="10369"/>
                </a:cubicBezTo>
                <a:close/>
                <a:moveTo>
                  <a:pt x="3632" y="10515"/>
                </a:moveTo>
                <a:cubicBezTo>
                  <a:pt x="3472" y="10515"/>
                  <a:pt x="3343" y="10644"/>
                  <a:pt x="3343" y="10803"/>
                </a:cubicBezTo>
                <a:cubicBezTo>
                  <a:pt x="3343" y="10962"/>
                  <a:pt x="3472" y="11091"/>
                  <a:pt x="3632" y="11091"/>
                </a:cubicBezTo>
                <a:cubicBezTo>
                  <a:pt x="3791" y="11091"/>
                  <a:pt x="3920" y="10962"/>
                  <a:pt x="3920" y="10803"/>
                </a:cubicBezTo>
                <a:cubicBezTo>
                  <a:pt x="3920" y="10644"/>
                  <a:pt x="3791" y="10515"/>
                  <a:pt x="3632" y="10515"/>
                </a:cubicBezTo>
                <a:close/>
                <a:moveTo>
                  <a:pt x="19170" y="10544"/>
                </a:moveTo>
                <a:cubicBezTo>
                  <a:pt x="19028" y="10544"/>
                  <a:pt x="18912" y="10660"/>
                  <a:pt x="18912" y="10803"/>
                </a:cubicBezTo>
                <a:cubicBezTo>
                  <a:pt x="18912" y="10946"/>
                  <a:pt x="19028" y="11062"/>
                  <a:pt x="19170" y="11062"/>
                </a:cubicBezTo>
                <a:cubicBezTo>
                  <a:pt x="19313" y="11062"/>
                  <a:pt x="19428" y="10946"/>
                  <a:pt x="19428" y="10803"/>
                </a:cubicBezTo>
                <a:cubicBezTo>
                  <a:pt x="19428" y="10660"/>
                  <a:pt x="19313" y="10544"/>
                  <a:pt x="19170" y="10544"/>
                </a:cubicBezTo>
                <a:close/>
                <a:moveTo>
                  <a:pt x="2436" y="10670"/>
                </a:moveTo>
                <a:cubicBezTo>
                  <a:pt x="2363" y="10670"/>
                  <a:pt x="2304" y="10730"/>
                  <a:pt x="2304" y="10803"/>
                </a:cubicBezTo>
                <a:cubicBezTo>
                  <a:pt x="2304" y="10876"/>
                  <a:pt x="2363" y="10935"/>
                  <a:pt x="2436" y="10935"/>
                </a:cubicBezTo>
                <a:cubicBezTo>
                  <a:pt x="2509" y="10935"/>
                  <a:pt x="2570" y="10876"/>
                  <a:pt x="2570" y="10803"/>
                </a:cubicBezTo>
                <a:cubicBezTo>
                  <a:pt x="2570" y="10730"/>
                  <a:pt x="2509" y="10670"/>
                  <a:pt x="2436" y="10670"/>
                </a:cubicBezTo>
                <a:close/>
                <a:moveTo>
                  <a:pt x="20366" y="10691"/>
                </a:moveTo>
                <a:cubicBezTo>
                  <a:pt x="20303" y="10691"/>
                  <a:pt x="20253" y="10741"/>
                  <a:pt x="20253" y="10803"/>
                </a:cubicBezTo>
                <a:cubicBezTo>
                  <a:pt x="20253" y="10865"/>
                  <a:pt x="20303" y="10916"/>
                  <a:pt x="20366" y="10916"/>
                </a:cubicBezTo>
                <a:cubicBezTo>
                  <a:pt x="20428" y="10916"/>
                  <a:pt x="20478" y="10865"/>
                  <a:pt x="20478" y="10803"/>
                </a:cubicBezTo>
                <a:cubicBezTo>
                  <a:pt x="20478" y="10741"/>
                  <a:pt x="20428" y="10691"/>
                  <a:pt x="20366" y="10691"/>
                </a:cubicBezTo>
                <a:close/>
                <a:moveTo>
                  <a:pt x="46" y="10757"/>
                </a:moveTo>
                <a:cubicBezTo>
                  <a:pt x="21" y="10757"/>
                  <a:pt x="0" y="10777"/>
                  <a:pt x="0" y="10803"/>
                </a:cubicBezTo>
                <a:cubicBezTo>
                  <a:pt x="0" y="10829"/>
                  <a:pt x="21" y="10849"/>
                  <a:pt x="46" y="10849"/>
                </a:cubicBezTo>
                <a:cubicBezTo>
                  <a:pt x="72" y="10849"/>
                  <a:pt x="93" y="10829"/>
                  <a:pt x="93" y="10803"/>
                </a:cubicBezTo>
                <a:cubicBezTo>
                  <a:pt x="93" y="10777"/>
                  <a:pt x="72" y="10757"/>
                  <a:pt x="46" y="10757"/>
                </a:cubicBezTo>
                <a:close/>
                <a:moveTo>
                  <a:pt x="1242" y="10757"/>
                </a:moveTo>
                <a:cubicBezTo>
                  <a:pt x="1216" y="10757"/>
                  <a:pt x="1195" y="10777"/>
                  <a:pt x="1195" y="10803"/>
                </a:cubicBezTo>
                <a:cubicBezTo>
                  <a:pt x="1195" y="10829"/>
                  <a:pt x="1216" y="10849"/>
                  <a:pt x="1242" y="10849"/>
                </a:cubicBezTo>
                <a:cubicBezTo>
                  <a:pt x="1267" y="10849"/>
                  <a:pt x="1288" y="10829"/>
                  <a:pt x="1288" y="10803"/>
                </a:cubicBezTo>
                <a:cubicBezTo>
                  <a:pt x="1288" y="10777"/>
                  <a:pt x="1267" y="10757"/>
                  <a:pt x="1242" y="10757"/>
                </a:cubicBezTo>
                <a:close/>
                <a:moveTo>
                  <a:pt x="21560" y="10763"/>
                </a:moveTo>
                <a:cubicBezTo>
                  <a:pt x="21538" y="10763"/>
                  <a:pt x="21521" y="10781"/>
                  <a:pt x="21521" y="10803"/>
                </a:cubicBezTo>
                <a:cubicBezTo>
                  <a:pt x="21521" y="10825"/>
                  <a:pt x="21538" y="10843"/>
                  <a:pt x="21560" y="10843"/>
                </a:cubicBezTo>
                <a:cubicBezTo>
                  <a:pt x="21582" y="10843"/>
                  <a:pt x="21600" y="10825"/>
                  <a:pt x="21600" y="10803"/>
                </a:cubicBezTo>
                <a:cubicBezTo>
                  <a:pt x="21600" y="10781"/>
                  <a:pt x="21582" y="10763"/>
                  <a:pt x="21560" y="10763"/>
                </a:cubicBezTo>
                <a:close/>
                <a:moveTo>
                  <a:pt x="16252" y="11127"/>
                </a:moveTo>
                <a:cubicBezTo>
                  <a:pt x="16334" y="11261"/>
                  <a:pt x="16467" y="11362"/>
                  <a:pt x="16624" y="11403"/>
                </a:cubicBezTo>
                <a:cubicBezTo>
                  <a:pt x="16466" y="11444"/>
                  <a:pt x="16334" y="11545"/>
                  <a:pt x="16252" y="11682"/>
                </a:cubicBezTo>
                <a:cubicBezTo>
                  <a:pt x="16199" y="11570"/>
                  <a:pt x="16119" y="11475"/>
                  <a:pt x="16021" y="11403"/>
                </a:cubicBezTo>
                <a:cubicBezTo>
                  <a:pt x="16118" y="11331"/>
                  <a:pt x="16198" y="11237"/>
                  <a:pt x="16252" y="11127"/>
                </a:cubicBezTo>
                <a:close/>
                <a:moveTo>
                  <a:pt x="6554" y="11170"/>
                </a:moveTo>
                <a:cubicBezTo>
                  <a:pt x="6604" y="11261"/>
                  <a:pt x="6673" y="11340"/>
                  <a:pt x="6754" y="11403"/>
                </a:cubicBezTo>
                <a:cubicBezTo>
                  <a:pt x="6672" y="11466"/>
                  <a:pt x="6603" y="11546"/>
                  <a:pt x="6554" y="11637"/>
                </a:cubicBezTo>
                <a:cubicBezTo>
                  <a:pt x="6483" y="11532"/>
                  <a:pt x="6382" y="11451"/>
                  <a:pt x="6263" y="11403"/>
                </a:cubicBezTo>
                <a:cubicBezTo>
                  <a:pt x="6381" y="11355"/>
                  <a:pt x="6482" y="11273"/>
                  <a:pt x="6554" y="11170"/>
                </a:cubicBezTo>
                <a:close/>
                <a:moveTo>
                  <a:pt x="15032" y="11298"/>
                </a:moveTo>
                <a:cubicBezTo>
                  <a:pt x="15067" y="11337"/>
                  <a:pt x="15105" y="11372"/>
                  <a:pt x="15148" y="11403"/>
                </a:cubicBezTo>
                <a:cubicBezTo>
                  <a:pt x="15106" y="11433"/>
                  <a:pt x="15068" y="11468"/>
                  <a:pt x="15034" y="11506"/>
                </a:cubicBezTo>
                <a:cubicBezTo>
                  <a:pt x="15005" y="11468"/>
                  <a:pt x="14973" y="11433"/>
                  <a:pt x="14938" y="11401"/>
                </a:cubicBezTo>
                <a:cubicBezTo>
                  <a:pt x="14972" y="11369"/>
                  <a:pt x="15003" y="11335"/>
                  <a:pt x="15032" y="11298"/>
                </a:cubicBezTo>
                <a:close/>
                <a:moveTo>
                  <a:pt x="7775" y="11316"/>
                </a:moveTo>
                <a:cubicBezTo>
                  <a:pt x="7799" y="11346"/>
                  <a:pt x="7827" y="11374"/>
                  <a:pt x="7855" y="11401"/>
                </a:cubicBezTo>
                <a:cubicBezTo>
                  <a:pt x="7826" y="11428"/>
                  <a:pt x="7799" y="11456"/>
                  <a:pt x="7774" y="11487"/>
                </a:cubicBezTo>
                <a:cubicBezTo>
                  <a:pt x="7745" y="11457"/>
                  <a:pt x="7715" y="11428"/>
                  <a:pt x="7682" y="11403"/>
                </a:cubicBezTo>
                <a:cubicBezTo>
                  <a:pt x="7715" y="11377"/>
                  <a:pt x="7746" y="11348"/>
                  <a:pt x="7775" y="11316"/>
                </a:cubicBezTo>
                <a:close/>
                <a:moveTo>
                  <a:pt x="13810" y="11371"/>
                </a:moveTo>
                <a:cubicBezTo>
                  <a:pt x="13820" y="11381"/>
                  <a:pt x="13830" y="11391"/>
                  <a:pt x="13841" y="11401"/>
                </a:cubicBezTo>
                <a:cubicBezTo>
                  <a:pt x="13830" y="11410"/>
                  <a:pt x="13820" y="11420"/>
                  <a:pt x="13810" y="11430"/>
                </a:cubicBezTo>
                <a:cubicBezTo>
                  <a:pt x="13800" y="11420"/>
                  <a:pt x="13791" y="11410"/>
                  <a:pt x="13781" y="11401"/>
                </a:cubicBezTo>
                <a:cubicBezTo>
                  <a:pt x="13791" y="11391"/>
                  <a:pt x="13800" y="11381"/>
                  <a:pt x="13810" y="11371"/>
                </a:cubicBezTo>
                <a:close/>
                <a:moveTo>
                  <a:pt x="8997" y="11376"/>
                </a:moveTo>
                <a:cubicBezTo>
                  <a:pt x="9005" y="11384"/>
                  <a:pt x="9012" y="11393"/>
                  <a:pt x="9020" y="11401"/>
                </a:cubicBezTo>
                <a:cubicBezTo>
                  <a:pt x="9012" y="11408"/>
                  <a:pt x="9005" y="11417"/>
                  <a:pt x="8997" y="11425"/>
                </a:cubicBezTo>
                <a:cubicBezTo>
                  <a:pt x="8989" y="11417"/>
                  <a:pt x="8980" y="11409"/>
                  <a:pt x="8971" y="11401"/>
                </a:cubicBezTo>
                <a:cubicBezTo>
                  <a:pt x="8980" y="11392"/>
                  <a:pt x="8989" y="11384"/>
                  <a:pt x="8997" y="11376"/>
                </a:cubicBezTo>
                <a:close/>
                <a:moveTo>
                  <a:pt x="10201" y="11395"/>
                </a:moveTo>
                <a:cubicBezTo>
                  <a:pt x="10203" y="11397"/>
                  <a:pt x="10204" y="11399"/>
                  <a:pt x="10206" y="11401"/>
                </a:cubicBezTo>
                <a:cubicBezTo>
                  <a:pt x="10204" y="11402"/>
                  <a:pt x="10203" y="11404"/>
                  <a:pt x="10201" y="11406"/>
                </a:cubicBezTo>
                <a:cubicBezTo>
                  <a:pt x="10200" y="11404"/>
                  <a:pt x="10197" y="11402"/>
                  <a:pt x="10195" y="11401"/>
                </a:cubicBezTo>
                <a:cubicBezTo>
                  <a:pt x="10197" y="11399"/>
                  <a:pt x="10200" y="11397"/>
                  <a:pt x="10201" y="11395"/>
                </a:cubicBezTo>
                <a:close/>
                <a:moveTo>
                  <a:pt x="12601" y="11395"/>
                </a:moveTo>
                <a:cubicBezTo>
                  <a:pt x="12602" y="11397"/>
                  <a:pt x="12605" y="11399"/>
                  <a:pt x="12606" y="11401"/>
                </a:cubicBezTo>
                <a:cubicBezTo>
                  <a:pt x="12605" y="11402"/>
                  <a:pt x="12602" y="11404"/>
                  <a:pt x="12601" y="11406"/>
                </a:cubicBezTo>
                <a:cubicBezTo>
                  <a:pt x="12599" y="11404"/>
                  <a:pt x="12598" y="11402"/>
                  <a:pt x="12596" y="11401"/>
                </a:cubicBezTo>
                <a:cubicBezTo>
                  <a:pt x="12598" y="11399"/>
                  <a:pt x="12599" y="11397"/>
                  <a:pt x="12601" y="11395"/>
                </a:cubicBezTo>
                <a:close/>
                <a:moveTo>
                  <a:pt x="4827" y="11535"/>
                </a:moveTo>
                <a:cubicBezTo>
                  <a:pt x="4570" y="11535"/>
                  <a:pt x="4363" y="11742"/>
                  <a:pt x="4363" y="11998"/>
                </a:cubicBezTo>
                <a:cubicBezTo>
                  <a:pt x="4363" y="12255"/>
                  <a:pt x="4570" y="12462"/>
                  <a:pt x="4827" y="12462"/>
                </a:cubicBezTo>
                <a:cubicBezTo>
                  <a:pt x="5083" y="12462"/>
                  <a:pt x="5291" y="12254"/>
                  <a:pt x="5291" y="11998"/>
                </a:cubicBezTo>
                <a:cubicBezTo>
                  <a:pt x="5291" y="11742"/>
                  <a:pt x="5083" y="11535"/>
                  <a:pt x="4827" y="11535"/>
                </a:cubicBezTo>
                <a:close/>
                <a:moveTo>
                  <a:pt x="17975" y="11564"/>
                </a:moveTo>
                <a:cubicBezTo>
                  <a:pt x="17735" y="11564"/>
                  <a:pt x="17540" y="11758"/>
                  <a:pt x="17540" y="11998"/>
                </a:cubicBezTo>
                <a:cubicBezTo>
                  <a:pt x="17540" y="12238"/>
                  <a:pt x="17735" y="12433"/>
                  <a:pt x="17975" y="12433"/>
                </a:cubicBezTo>
                <a:cubicBezTo>
                  <a:pt x="18215" y="12433"/>
                  <a:pt x="18409" y="12238"/>
                  <a:pt x="18409" y="11998"/>
                </a:cubicBezTo>
                <a:cubicBezTo>
                  <a:pt x="18409" y="11758"/>
                  <a:pt x="18215" y="11564"/>
                  <a:pt x="17975" y="11564"/>
                </a:cubicBezTo>
                <a:close/>
                <a:moveTo>
                  <a:pt x="3632" y="11713"/>
                </a:moveTo>
                <a:cubicBezTo>
                  <a:pt x="3474" y="11713"/>
                  <a:pt x="3347" y="11841"/>
                  <a:pt x="3347" y="11998"/>
                </a:cubicBezTo>
                <a:cubicBezTo>
                  <a:pt x="3347" y="12156"/>
                  <a:pt x="3474" y="12284"/>
                  <a:pt x="3632" y="12284"/>
                </a:cubicBezTo>
                <a:cubicBezTo>
                  <a:pt x="3789" y="12284"/>
                  <a:pt x="3917" y="12156"/>
                  <a:pt x="3917" y="11998"/>
                </a:cubicBezTo>
                <a:cubicBezTo>
                  <a:pt x="3917" y="11841"/>
                  <a:pt x="3789" y="11713"/>
                  <a:pt x="3632" y="11713"/>
                </a:cubicBezTo>
                <a:close/>
                <a:moveTo>
                  <a:pt x="19170" y="11740"/>
                </a:moveTo>
                <a:cubicBezTo>
                  <a:pt x="19028" y="11740"/>
                  <a:pt x="18912" y="11855"/>
                  <a:pt x="18912" y="11998"/>
                </a:cubicBezTo>
                <a:cubicBezTo>
                  <a:pt x="18912" y="12141"/>
                  <a:pt x="19028" y="12257"/>
                  <a:pt x="19170" y="12257"/>
                </a:cubicBezTo>
                <a:cubicBezTo>
                  <a:pt x="19313" y="12257"/>
                  <a:pt x="19428" y="12141"/>
                  <a:pt x="19428" y="11998"/>
                </a:cubicBezTo>
                <a:cubicBezTo>
                  <a:pt x="19428" y="11855"/>
                  <a:pt x="19313" y="11740"/>
                  <a:pt x="19170" y="11740"/>
                </a:cubicBezTo>
                <a:close/>
                <a:moveTo>
                  <a:pt x="2436" y="11869"/>
                </a:moveTo>
                <a:cubicBezTo>
                  <a:pt x="2365" y="11869"/>
                  <a:pt x="2307" y="11927"/>
                  <a:pt x="2307" y="11998"/>
                </a:cubicBezTo>
                <a:cubicBezTo>
                  <a:pt x="2307" y="12070"/>
                  <a:pt x="2365" y="12128"/>
                  <a:pt x="2436" y="12128"/>
                </a:cubicBezTo>
                <a:cubicBezTo>
                  <a:pt x="2508" y="12128"/>
                  <a:pt x="2566" y="12070"/>
                  <a:pt x="2566" y="11998"/>
                </a:cubicBezTo>
                <a:cubicBezTo>
                  <a:pt x="2566" y="11927"/>
                  <a:pt x="2508" y="11869"/>
                  <a:pt x="2436" y="11869"/>
                </a:cubicBezTo>
                <a:close/>
                <a:moveTo>
                  <a:pt x="20366" y="11886"/>
                </a:moveTo>
                <a:cubicBezTo>
                  <a:pt x="20303" y="11886"/>
                  <a:pt x="20253" y="11936"/>
                  <a:pt x="20253" y="11998"/>
                </a:cubicBezTo>
                <a:cubicBezTo>
                  <a:pt x="20253" y="12060"/>
                  <a:pt x="20303" y="12111"/>
                  <a:pt x="20366" y="12111"/>
                </a:cubicBezTo>
                <a:cubicBezTo>
                  <a:pt x="20428" y="12111"/>
                  <a:pt x="20478" y="12060"/>
                  <a:pt x="20478" y="11998"/>
                </a:cubicBezTo>
                <a:cubicBezTo>
                  <a:pt x="20478" y="11936"/>
                  <a:pt x="20428" y="11886"/>
                  <a:pt x="20366" y="11886"/>
                </a:cubicBezTo>
                <a:close/>
                <a:moveTo>
                  <a:pt x="46" y="11952"/>
                </a:moveTo>
                <a:cubicBezTo>
                  <a:pt x="21" y="11952"/>
                  <a:pt x="0" y="11973"/>
                  <a:pt x="0" y="11998"/>
                </a:cubicBezTo>
                <a:cubicBezTo>
                  <a:pt x="0" y="12024"/>
                  <a:pt x="21" y="12045"/>
                  <a:pt x="46" y="12045"/>
                </a:cubicBezTo>
                <a:cubicBezTo>
                  <a:pt x="72" y="12045"/>
                  <a:pt x="93" y="12024"/>
                  <a:pt x="93" y="11998"/>
                </a:cubicBezTo>
                <a:cubicBezTo>
                  <a:pt x="93" y="11973"/>
                  <a:pt x="72" y="11952"/>
                  <a:pt x="46" y="11952"/>
                </a:cubicBezTo>
                <a:close/>
                <a:moveTo>
                  <a:pt x="1242" y="11952"/>
                </a:moveTo>
                <a:cubicBezTo>
                  <a:pt x="1216" y="11952"/>
                  <a:pt x="1195" y="11973"/>
                  <a:pt x="1195" y="11998"/>
                </a:cubicBezTo>
                <a:cubicBezTo>
                  <a:pt x="1195" y="12024"/>
                  <a:pt x="1216" y="12045"/>
                  <a:pt x="1242" y="12045"/>
                </a:cubicBezTo>
                <a:cubicBezTo>
                  <a:pt x="1267" y="12045"/>
                  <a:pt x="1288" y="12024"/>
                  <a:pt x="1288" y="11998"/>
                </a:cubicBezTo>
                <a:cubicBezTo>
                  <a:pt x="1288" y="11973"/>
                  <a:pt x="1267" y="11952"/>
                  <a:pt x="1242" y="11952"/>
                </a:cubicBezTo>
                <a:close/>
                <a:moveTo>
                  <a:pt x="21560" y="11962"/>
                </a:moveTo>
                <a:cubicBezTo>
                  <a:pt x="21540" y="11962"/>
                  <a:pt x="21524" y="11978"/>
                  <a:pt x="21524" y="11998"/>
                </a:cubicBezTo>
                <a:cubicBezTo>
                  <a:pt x="21524" y="12018"/>
                  <a:pt x="21540" y="12035"/>
                  <a:pt x="21560" y="12035"/>
                </a:cubicBezTo>
                <a:cubicBezTo>
                  <a:pt x="21580" y="12035"/>
                  <a:pt x="21597" y="12018"/>
                  <a:pt x="21597" y="11998"/>
                </a:cubicBezTo>
                <a:cubicBezTo>
                  <a:pt x="21597" y="11978"/>
                  <a:pt x="21580" y="11962"/>
                  <a:pt x="21560" y="11962"/>
                </a:cubicBezTo>
                <a:close/>
                <a:moveTo>
                  <a:pt x="6554" y="12360"/>
                </a:moveTo>
                <a:cubicBezTo>
                  <a:pt x="6609" y="12461"/>
                  <a:pt x="6688" y="12548"/>
                  <a:pt x="6781" y="12615"/>
                </a:cubicBezTo>
                <a:cubicBezTo>
                  <a:pt x="6682" y="12690"/>
                  <a:pt x="6602" y="12789"/>
                  <a:pt x="6552" y="12904"/>
                </a:cubicBezTo>
                <a:cubicBezTo>
                  <a:pt x="6477" y="12767"/>
                  <a:pt x="6350" y="12662"/>
                  <a:pt x="6197" y="12616"/>
                </a:cubicBezTo>
                <a:cubicBezTo>
                  <a:pt x="6344" y="12574"/>
                  <a:pt x="6470" y="12483"/>
                  <a:pt x="6554" y="12360"/>
                </a:cubicBezTo>
                <a:close/>
                <a:moveTo>
                  <a:pt x="15034" y="12491"/>
                </a:moveTo>
                <a:cubicBezTo>
                  <a:pt x="15076" y="12538"/>
                  <a:pt x="15123" y="12579"/>
                  <a:pt x="15176" y="12614"/>
                </a:cubicBezTo>
                <a:cubicBezTo>
                  <a:pt x="15125" y="12650"/>
                  <a:pt x="15078" y="12693"/>
                  <a:pt x="15038" y="12741"/>
                </a:cubicBezTo>
                <a:cubicBezTo>
                  <a:pt x="15005" y="12693"/>
                  <a:pt x="14966" y="12649"/>
                  <a:pt x="14923" y="12610"/>
                </a:cubicBezTo>
                <a:cubicBezTo>
                  <a:pt x="14964" y="12574"/>
                  <a:pt x="15001" y="12534"/>
                  <a:pt x="15034" y="12491"/>
                </a:cubicBezTo>
                <a:close/>
                <a:moveTo>
                  <a:pt x="7774" y="12509"/>
                </a:moveTo>
                <a:cubicBezTo>
                  <a:pt x="7803" y="12545"/>
                  <a:pt x="7835" y="12579"/>
                  <a:pt x="7869" y="12610"/>
                </a:cubicBezTo>
                <a:cubicBezTo>
                  <a:pt x="7832" y="12644"/>
                  <a:pt x="7799" y="12681"/>
                  <a:pt x="7769" y="12722"/>
                </a:cubicBezTo>
                <a:cubicBezTo>
                  <a:pt x="7735" y="12682"/>
                  <a:pt x="7696" y="12646"/>
                  <a:pt x="7654" y="12615"/>
                </a:cubicBezTo>
                <a:cubicBezTo>
                  <a:pt x="7698" y="12584"/>
                  <a:pt x="7738" y="12548"/>
                  <a:pt x="7774" y="12509"/>
                </a:cubicBezTo>
                <a:close/>
                <a:moveTo>
                  <a:pt x="13809" y="12566"/>
                </a:moveTo>
                <a:cubicBezTo>
                  <a:pt x="13824" y="12581"/>
                  <a:pt x="13839" y="12596"/>
                  <a:pt x="13855" y="12610"/>
                </a:cubicBezTo>
                <a:cubicBezTo>
                  <a:pt x="13841" y="12623"/>
                  <a:pt x="13827" y="12636"/>
                  <a:pt x="13814" y="12650"/>
                </a:cubicBezTo>
                <a:cubicBezTo>
                  <a:pt x="13800" y="12635"/>
                  <a:pt x="13787" y="12619"/>
                  <a:pt x="13772" y="12604"/>
                </a:cubicBezTo>
                <a:cubicBezTo>
                  <a:pt x="13785" y="12592"/>
                  <a:pt x="13797" y="12579"/>
                  <a:pt x="13809" y="12566"/>
                </a:cubicBezTo>
                <a:close/>
                <a:moveTo>
                  <a:pt x="8997" y="12571"/>
                </a:moveTo>
                <a:cubicBezTo>
                  <a:pt x="9007" y="12582"/>
                  <a:pt x="9017" y="12592"/>
                  <a:pt x="9028" y="12602"/>
                </a:cubicBezTo>
                <a:cubicBezTo>
                  <a:pt x="9015" y="12615"/>
                  <a:pt x="9002" y="12629"/>
                  <a:pt x="8990" y="12643"/>
                </a:cubicBezTo>
                <a:cubicBezTo>
                  <a:pt x="8979" y="12631"/>
                  <a:pt x="8968" y="12620"/>
                  <a:pt x="8957" y="12610"/>
                </a:cubicBezTo>
                <a:cubicBezTo>
                  <a:pt x="8971" y="12597"/>
                  <a:pt x="8984" y="12584"/>
                  <a:pt x="8997" y="12571"/>
                </a:cubicBezTo>
                <a:close/>
                <a:moveTo>
                  <a:pt x="10201" y="12591"/>
                </a:moveTo>
                <a:cubicBezTo>
                  <a:pt x="10204" y="12594"/>
                  <a:pt x="10208" y="12597"/>
                  <a:pt x="10211" y="12600"/>
                </a:cubicBezTo>
                <a:cubicBezTo>
                  <a:pt x="10207" y="12604"/>
                  <a:pt x="10203" y="12609"/>
                  <a:pt x="10199" y="12613"/>
                </a:cubicBezTo>
                <a:cubicBezTo>
                  <a:pt x="10196" y="12610"/>
                  <a:pt x="10192" y="12606"/>
                  <a:pt x="10188" y="12602"/>
                </a:cubicBezTo>
                <a:cubicBezTo>
                  <a:pt x="10192" y="12598"/>
                  <a:pt x="10197" y="12595"/>
                  <a:pt x="10201" y="12591"/>
                </a:cubicBezTo>
                <a:close/>
                <a:moveTo>
                  <a:pt x="12601" y="12591"/>
                </a:moveTo>
                <a:cubicBezTo>
                  <a:pt x="12605" y="12596"/>
                  <a:pt x="12611" y="12600"/>
                  <a:pt x="12616" y="12604"/>
                </a:cubicBezTo>
                <a:cubicBezTo>
                  <a:pt x="12612" y="12608"/>
                  <a:pt x="12608" y="12612"/>
                  <a:pt x="12605" y="12615"/>
                </a:cubicBezTo>
                <a:cubicBezTo>
                  <a:pt x="12600" y="12610"/>
                  <a:pt x="12596" y="12605"/>
                  <a:pt x="12591" y="12600"/>
                </a:cubicBezTo>
                <a:cubicBezTo>
                  <a:pt x="12594" y="12597"/>
                  <a:pt x="12597" y="12594"/>
                  <a:pt x="12601" y="12591"/>
                </a:cubicBezTo>
                <a:close/>
                <a:moveTo>
                  <a:pt x="11401" y="12596"/>
                </a:moveTo>
                <a:cubicBezTo>
                  <a:pt x="11402" y="12597"/>
                  <a:pt x="11404" y="12599"/>
                  <a:pt x="11406" y="12600"/>
                </a:cubicBezTo>
                <a:cubicBezTo>
                  <a:pt x="11404" y="12602"/>
                  <a:pt x="11403" y="12604"/>
                  <a:pt x="11401" y="12606"/>
                </a:cubicBezTo>
                <a:cubicBezTo>
                  <a:pt x="11399" y="12604"/>
                  <a:pt x="11398" y="12602"/>
                  <a:pt x="11396" y="12600"/>
                </a:cubicBezTo>
                <a:cubicBezTo>
                  <a:pt x="11397" y="12599"/>
                  <a:pt x="11399" y="12597"/>
                  <a:pt x="11401" y="12596"/>
                </a:cubicBezTo>
                <a:close/>
                <a:moveTo>
                  <a:pt x="4827" y="12770"/>
                </a:moveTo>
                <a:cubicBezTo>
                  <a:pt x="4592" y="12770"/>
                  <a:pt x="4403" y="12959"/>
                  <a:pt x="4403" y="13193"/>
                </a:cubicBezTo>
                <a:cubicBezTo>
                  <a:pt x="4403" y="13428"/>
                  <a:pt x="4593" y="13618"/>
                  <a:pt x="4827" y="13618"/>
                </a:cubicBezTo>
                <a:cubicBezTo>
                  <a:pt x="5061" y="13618"/>
                  <a:pt x="5251" y="13428"/>
                  <a:pt x="5251" y="13193"/>
                </a:cubicBezTo>
                <a:cubicBezTo>
                  <a:pt x="5251" y="12959"/>
                  <a:pt x="5061" y="12770"/>
                  <a:pt x="4827" y="12770"/>
                </a:cubicBezTo>
                <a:close/>
                <a:moveTo>
                  <a:pt x="17975" y="12799"/>
                </a:moveTo>
                <a:cubicBezTo>
                  <a:pt x="17757" y="12799"/>
                  <a:pt x="17580" y="12976"/>
                  <a:pt x="17580" y="13193"/>
                </a:cubicBezTo>
                <a:cubicBezTo>
                  <a:pt x="17580" y="13411"/>
                  <a:pt x="17757" y="13588"/>
                  <a:pt x="17975" y="13588"/>
                </a:cubicBezTo>
                <a:cubicBezTo>
                  <a:pt x="18193" y="13588"/>
                  <a:pt x="18369" y="13411"/>
                  <a:pt x="18369" y="13193"/>
                </a:cubicBezTo>
                <a:cubicBezTo>
                  <a:pt x="18369" y="12976"/>
                  <a:pt x="18193" y="12799"/>
                  <a:pt x="17975" y="12799"/>
                </a:cubicBezTo>
                <a:close/>
                <a:moveTo>
                  <a:pt x="3632" y="12938"/>
                </a:moveTo>
                <a:cubicBezTo>
                  <a:pt x="3491" y="12938"/>
                  <a:pt x="3377" y="13052"/>
                  <a:pt x="3377" y="13193"/>
                </a:cubicBezTo>
                <a:cubicBezTo>
                  <a:pt x="3377" y="13334"/>
                  <a:pt x="3491" y="13448"/>
                  <a:pt x="3632" y="13448"/>
                </a:cubicBezTo>
                <a:cubicBezTo>
                  <a:pt x="3772" y="13448"/>
                  <a:pt x="3887" y="13334"/>
                  <a:pt x="3887" y="13193"/>
                </a:cubicBezTo>
                <a:cubicBezTo>
                  <a:pt x="3887" y="13052"/>
                  <a:pt x="3772" y="12938"/>
                  <a:pt x="3632" y="12938"/>
                </a:cubicBezTo>
                <a:close/>
                <a:moveTo>
                  <a:pt x="19170" y="12964"/>
                </a:moveTo>
                <a:cubicBezTo>
                  <a:pt x="19044" y="12964"/>
                  <a:pt x="18941" y="13067"/>
                  <a:pt x="18941" y="13193"/>
                </a:cubicBezTo>
                <a:cubicBezTo>
                  <a:pt x="18941" y="13320"/>
                  <a:pt x="19044" y="13422"/>
                  <a:pt x="19170" y="13422"/>
                </a:cubicBezTo>
                <a:cubicBezTo>
                  <a:pt x="19297" y="13422"/>
                  <a:pt x="19398" y="13320"/>
                  <a:pt x="19398" y="13193"/>
                </a:cubicBezTo>
                <a:cubicBezTo>
                  <a:pt x="19398" y="13067"/>
                  <a:pt x="19297" y="12964"/>
                  <a:pt x="19170" y="12964"/>
                </a:cubicBezTo>
                <a:close/>
                <a:moveTo>
                  <a:pt x="2436" y="13080"/>
                </a:moveTo>
                <a:cubicBezTo>
                  <a:pt x="2374" y="13080"/>
                  <a:pt x="2324" y="13131"/>
                  <a:pt x="2324" y="13193"/>
                </a:cubicBezTo>
                <a:cubicBezTo>
                  <a:pt x="2324" y="13256"/>
                  <a:pt x="2374" y="13306"/>
                  <a:pt x="2436" y="13306"/>
                </a:cubicBezTo>
                <a:cubicBezTo>
                  <a:pt x="2498" y="13306"/>
                  <a:pt x="2549" y="13256"/>
                  <a:pt x="2549" y="13193"/>
                </a:cubicBezTo>
                <a:cubicBezTo>
                  <a:pt x="2549" y="13131"/>
                  <a:pt x="2498" y="13080"/>
                  <a:pt x="2436" y="13080"/>
                </a:cubicBezTo>
                <a:close/>
                <a:moveTo>
                  <a:pt x="20366" y="13097"/>
                </a:moveTo>
                <a:cubicBezTo>
                  <a:pt x="20312" y="13097"/>
                  <a:pt x="20269" y="13140"/>
                  <a:pt x="20269" y="13193"/>
                </a:cubicBezTo>
                <a:cubicBezTo>
                  <a:pt x="20269" y="13247"/>
                  <a:pt x="20312" y="13290"/>
                  <a:pt x="20366" y="13290"/>
                </a:cubicBezTo>
                <a:cubicBezTo>
                  <a:pt x="20419" y="13290"/>
                  <a:pt x="20461" y="13247"/>
                  <a:pt x="20461" y="13193"/>
                </a:cubicBezTo>
                <a:cubicBezTo>
                  <a:pt x="20461" y="13140"/>
                  <a:pt x="20419" y="13097"/>
                  <a:pt x="20366" y="13097"/>
                </a:cubicBezTo>
                <a:close/>
                <a:moveTo>
                  <a:pt x="46" y="13154"/>
                </a:moveTo>
                <a:cubicBezTo>
                  <a:pt x="24" y="13154"/>
                  <a:pt x="7" y="13171"/>
                  <a:pt x="7" y="13193"/>
                </a:cubicBezTo>
                <a:cubicBezTo>
                  <a:pt x="7" y="13215"/>
                  <a:pt x="24" y="13233"/>
                  <a:pt x="46" y="13233"/>
                </a:cubicBezTo>
                <a:cubicBezTo>
                  <a:pt x="68" y="13233"/>
                  <a:pt x="86" y="13215"/>
                  <a:pt x="86" y="13193"/>
                </a:cubicBezTo>
                <a:cubicBezTo>
                  <a:pt x="86" y="13171"/>
                  <a:pt x="68" y="13154"/>
                  <a:pt x="46" y="13154"/>
                </a:cubicBezTo>
                <a:close/>
                <a:moveTo>
                  <a:pt x="1242" y="13154"/>
                </a:moveTo>
                <a:cubicBezTo>
                  <a:pt x="1220" y="13154"/>
                  <a:pt x="1202" y="13171"/>
                  <a:pt x="1202" y="13193"/>
                </a:cubicBezTo>
                <a:cubicBezTo>
                  <a:pt x="1202" y="13215"/>
                  <a:pt x="1220" y="13233"/>
                  <a:pt x="1242" y="13233"/>
                </a:cubicBezTo>
                <a:cubicBezTo>
                  <a:pt x="1264" y="13233"/>
                  <a:pt x="1281" y="13215"/>
                  <a:pt x="1281" y="13193"/>
                </a:cubicBezTo>
                <a:cubicBezTo>
                  <a:pt x="1281" y="13171"/>
                  <a:pt x="1264" y="13154"/>
                  <a:pt x="1242" y="13154"/>
                </a:cubicBezTo>
                <a:close/>
                <a:moveTo>
                  <a:pt x="21560" y="13160"/>
                </a:moveTo>
                <a:cubicBezTo>
                  <a:pt x="21542" y="13160"/>
                  <a:pt x="21528" y="13175"/>
                  <a:pt x="21528" y="13193"/>
                </a:cubicBezTo>
                <a:cubicBezTo>
                  <a:pt x="21528" y="13212"/>
                  <a:pt x="21542" y="13227"/>
                  <a:pt x="21560" y="13227"/>
                </a:cubicBezTo>
                <a:cubicBezTo>
                  <a:pt x="21579" y="13227"/>
                  <a:pt x="21593" y="13212"/>
                  <a:pt x="21593" y="13193"/>
                </a:cubicBezTo>
                <a:cubicBezTo>
                  <a:pt x="21593" y="13175"/>
                  <a:pt x="21578" y="13160"/>
                  <a:pt x="21560" y="13160"/>
                </a:cubicBezTo>
                <a:close/>
                <a:moveTo>
                  <a:pt x="15038" y="13646"/>
                </a:moveTo>
                <a:cubicBezTo>
                  <a:pt x="15100" y="13721"/>
                  <a:pt x="15178" y="13782"/>
                  <a:pt x="15266" y="13827"/>
                </a:cubicBezTo>
                <a:cubicBezTo>
                  <a:pt x="15177" y="13877"/>
                  <a:pt x="15101" y="13948"/>
                  <a:pt x="15045" y="14033"/>
                </a:cubicBezTo>
                <a:cubicBezTo>
                  <a:pt x="15001" y="13952"/>
                  <a:pt x="14942" y="13880"/>
                  <a:pt x="14872" y="13821"/>
                </a:cubicBezTo>
                <a:cubicBezTo>
                  <a:pt x="14936" y="13771"/>
                  <a:pt x="14992" y="13713"/>
                  <a:pt x="15038" y="13646"/>
                </a:cubicBezTo>
                <a:close/>
                <a:moveTo>
                  <a:pt x="7769" y="13665"/>
                </a:moveTo>
                <a:cubicBezTo>
                  <a:pt x="7811" y="13723"/>
                  <a:pt x="7861" y="13775"/>
                  <a:pt x="7917" y="13819"/>
                </a:cubicBezTo>
                <a:cubicBezTo>
                  <a:pt x="7856" y="13873"/>
                  <a:pt x="7804" y="13935"/>
                  <a:pt x="7762" y="14005"/>
                </a:cubicBezTo>
                <a:cubicBezTo>
                  <a:pt x="7712" y="13934"/>
                  <a:pt x="7647" y="13873"/>
                  <a:pt x="7573" y="13826"/>
                </a:cubicBezTo>
                <a:cubicBezTo>
                  <a:pt x="7648" y="13784"/>
                  <a:pt x="7713" y="13730"/>
                  <a:pt x="7769" y="13665"/>
                </a:cubicBezTo>
                <a:close/>
                <a:moveTo>
                  <a:pt x="13814" y="13737"/>
                </a:moveTo>
                <a:cubicBezTo>
                  <a:pt x="13843" y="13767"/>
                  <a:pt x="13874" y="13795"/>
                  <a:pt x="13907" y="13821"/>
                </a:cubicBezTo>
                <a:cubicBezTo>
                  <a:pt x="13876" y="13847"/>
                  <a:pt x="13847" y="13875"/>
                  <a:pt x="13821" y="13906"/>
                </a:cubicBezTo>
                <a:cubicBezTo>
                  <a:pt x="13796" y="13873"/>
                  <a:pt x="13767" y="13842"/>
                  <a:pt x="13737" y="13813"/>
                </a:cubicBezTo>
                <a:cubicBezTo>
                  <a:pt x="13764" y="13790"/>
                  <a:pt x="13790" y="13764"/>
                  <a:pt x="13814" y="13737"/>
                </a:cubicBezTo>
                <a:close/>
                <a:moveTo>
                  <a:pt x="8990" y="13745"/>
                </a:moveTo>
                <a:cubicBezTo>
                  <a:pt x="9012" y="13769"/>
                  <a:pt x="9035" y="13792"/>
                  <a:pt x="9060" y="13813"/>
                </a:cubicBezTo>
                <a:cubicBezTo>
                  <a:pt x="9033" y="13839"/>
                  <a:pt x="9008" y="13866"/>
                  <a:pt x="8985" y="13895"/>
                </a:cubicBezTo>
                <a:cubicBezTo>
                  <a:pt x="8961" y="13868"/>
                  <a:pt x="8935" y="13843"/>
                  <a:pt x="8908" y="13819"/>
                </a:cubicBezTo>
                <a:cubicBezTo>
                  <a:pt x="8937" y="13796"/>
                  <a:pt x="8965" y="13771"/>
                  <a:pt x="8990" y="13745"/>
                </a:cubicBezTo>
                <a:close/>
                <a:moveTo>
                  <a:pt x="12605" y="13771"/>
                </a:moveTo>
                <a:cubicBezTo>
                  <a:pt x="12619" y="13786"/>
                  <a:pt x="12635" y="13800"/>
                  <a:pt x="12651" y="13813"/>
                </a:cubicBezTo>
                <a:cubicBezTo>
                  <a:pt x="12637" y="13827"/>
                  <a:pt x="12623" y="13840"/>
                  <a:pt x="12610" y="13855"/>
                </a:cubicBezTo>
                <a:cubicBezTo>
                  <a:pt x="12596" y="13839"/>
                  <a:pt x="12581" y="13824"/>
                  <a:pt x="12566" y="13809"/>
                </a:cubicBezTo>
                <a:cubicBezTo>
                  <a:pt x="12580" y="13797"/>
                  <a:pt x="12593" y="13784"/>
                  <a:pt x="12605" y="13771"/>
                </a:cubicBezTo>
                <a:close/>
                <a:moveTo>
                  <a:pt x="10199" y="13774"/>
                </a:moveTo>
                <a:cubicBezTo>
                  <a:pt x="10211" y="13786"/>
                  <a:pt x="10223" y="13798"/>
                  <a:pt x="10235" y="13809"/>
                </a:cubicBezTo>
                <a:cubicBezTo>
                  <a:pt x="10221" y="13823"/>
                  <a:pt x="10208" y="13838"/>
                  <a:pt x="10195" y="13853"/>
                </a:cubicBezTo>
                <a:cubicBezTo>
                  <a:pt x="10182" y="13839"/>
                  <a:pt x="10170" y="13826"/>
                  <a:pt x="10156" y="13813"/>
                </a:cubicBezTo>
                <a:cubicBezTo>
                  <a:pt x="10171" y="13801"/>
                  <a:pt x="10186" y="13787"/>
                  <a:pt x="10199" y="13774"/>
                </a:cubicBezTo>
                <a:close/>
                <a:moveTo>
                  <a:pt x="11401" y="13781"/>
                </a:moveTo>
                <a:cubicBezTo>
                  <a:pt x="11410" y="13791"/>
                  <a:pt x="11421" y="13800"/>
                  <a:pt x="11431" y="13809"/>
                </a:cubicBezTo>
                <a:cubicBezTo>
                  <a:pt x="11420" y="13819"/>
                  <a:pt x="11411" y="13830"/>
                  <a:pt x="11401" y="13840"/>
                </a:cubicBezTo>
                <a:cubicBezTo>
                  <a:pt x="11391" y="13830"/>
                  <a:pt x="11381" y="13819"/>
                  <a:pt x="11371" y="13809"/>
                </a:cubicBezTo>
                <a:cubicBezTo>
                  <a:pt x="11381" y="13800"/>
                  <a:pt x="11391" y="13791"/>
                  <a:pt x="11401" y="13781"/>
                </a:cubicBezTo>
                <a:close/>
                <a:moveTo>
                  <a:pt x="16780" y="13882"/>
                </a:moveTo>
                <a:cubicBezTo>
                  <a:pt x="16500" y="13882"/>
                  <a:pt x="16273" y="14109"/>
                  <a:pt x="16273" y="14389"/>
                </a:cubicBezTo>
                <a:cubicBezTo>
                  <a:pt x="16273" y="14669"/>
                  <a:pt x="16500" y="14896"/>
                  <a:pt x="16780" y="14896"/>
                </a:cubicBezTo>
                <a:cubicBezTo>
                  <a:pt x="17060" y="14896"/>
                  <a:pt x="17287" y="14669"/>
                  <a:pt x="17287" y="14389"/>
                </a:cubicBezTo>
                <a:cubicBezTo>
                  <a:pt x="17287" y="14109"/>
                  <a:pt x="17060" y="13882"/>
                  <a:pt x="16780" y="13882"/>
                </a:cubicBezTo>
                <a:close/>
                <a:moveTo>
                  <a:pt x="4827" y="14031"/>
                </a:moveTo>
                <a:cubicBezTo>
                  <a:pt x="4629" y="14031"/>
                  <a:pt x="4469" y="14191"/>
                  <a:pt x="4469" y="14389"/>
                </a:cubicBezTo>
                <a:cubicBezTo>
                  <a:pt x="4469" y="14586"/>
                  <a:pt x="4629" y="14747"/>
                  <a:pt x="4827" y="14747"/>
                </a:cubicBezTo>
                <a:cubicBezTo>
                  <a:pt x="5024" y="14747"/>
                  <a:pt x="5185" y="14586"/>
                  <a:pt x="5185" y="14389"/>
                </a:cubicBezTo>
                <a:cubicBezTo>
                  <a:pt x="5185" y="14191"/>
                  <a:pt x="5024" y="14031"/>
                  <a:pt x="4827" y="14031"/>
                </a:cubicBezTo>
                <a:close/>
                <a:moveTo>
                  <a:pt x="17975" y="14058"/>
                </a:moveTo>
                <a:cubicBezTo>
                  <a:pt x="17792" y="14058"/>
                  <a:pt x="17643" y="14206"/>
                  <a:pt x="17643" y="14389"/>
                </a:cubicBezTo>
                <a:cubicBezTo>
                  <a:pt x="17643" y="14572"/>
                  <a:pt x="17792" y="14720"/>
                  <a:pt x="17975" y="14720"/>
                </a:cubicBezTo>
                <a:cubicBezTo>
                  <a:pt x="18158" y="14720"/>
                  <a:pt x="18306" y="14572"/>
                  <a:pt x="18306" y="14389"/>
                </a:cubicBezTo>
                <a:cubicBezTo>
                  <a:pt x="18306" y="14206"/>
                  <a:pt x="18158" y="14058"/>
                  <a:pt x="17975" y="14058"/>
                </a:cubicBezTo>
                <a:close/>
                <a:moveTo>
                  <a:pt x="3632" y="14183"/>
                </a:moveTo>
                <a:cubicBezTo>
                  <a:pt x="3518" y="14183"/>
                  <a:pt x="3427" y="14275"/>
                  <a:pt x="3427" y="14389"/>
                </a:cubicBezTo>
                <a:cubicBezTo>
                  <a:pt x="3427" y="14502"/>
                  <a:pt x="3518" y="14594"/>
                  <a:pt x="3632" y="14594"/>
                </a:cubicBezTo>
                <a:cubicBezTo>
                  <a:pt x="3745" y="14594"/>
                  <a:pt x="3837" y="14502"/>
                  <a:pt x="3837" y="14389"/>
                </a:cubicBezTo>
                <a:cubicBezTo>
                  <a:pt x="3837" y="14275"/>
                  <a:pt x="3745" y="14183"/>
                  <a:pt x="3632" y="14183"/>
                </a:cubicBezTo>
                <a:close/>
                <a:moveTo>
                  <a:pt x="19170" y="14206"/>
                </a:moveTo>
                <a:cubicBezTo>
                  <a:pt x="19070" y="14206"/>
                  <a:pt x="18988" y="14288"/>
                  <a:pt x="18988" y="14389"/>
                </a:cubicBezTo>
                <a:cubicBezTo>
                  <a:pt x="18988" y="14489"/>
                  <a:pt x="19070" y="14571"/>
                  <a:pt x="19170" y="14571"/>
                </a:cubicBezTo>
                <a:cubicBezTo>
                  <a:pt x="19271" y="14571"/>
                  <a:pt x="19352" y="14489"/>
                  <a:pt x="19352" y="14389"/>
                </a:cubicBezTo>
                <a:cubicBezTo>
                  <a:pt x="19352" y="14288"/>
                  <a:pt x="19271" y="14206"/>
                  <a:pt x="19170" y="14206"/>
                </a:cubicBezTo>
                <a:close/>
                <a:moveTo>
                  <a:pt x="2436" y="14300"/>
                </a:moveTo>
                <a:cubicBezTo>
                  <a:pt x="2387" y="14300"/>
                  <a:pt x="2347" y="14339"/>
                  <a:pt x="2347" y="14389"/>
                </a:cubicBezTo>
                <a:cubicBezTo>
                  <a:pt x="2347" y="14438"/>
                  <a:pt x="2387" y="14478"/>
                  <a:pt x="2436" y="14478"/>
                </a:cubicBezTo>
                <a:cubicBezTo>
                  <a:pt x="2486" y="14478"/>
                  <a:pt x="2526" y="14438"/>
                  <a:pt x="2526" y="14389"/>
                </a:cubicBezTo>
                <a:cubicBezTo>
                  <a:pt x="2526" y="14339"/>
                  <a:pt x="2486" y="14300"/>
                  <a:pt x="2436" y="14300"/>
                </a:cubicBezTo>
                <a:close/>
                <a:moveTo>
                  <a:pt x="20366" y="14315"/>
                </a:moveTo>
                <a:cubicBezTo>
                  <a:pt x="20325" y="14315"/>
                  <a:pt x="20292" y="14348"/>
                  <a:pt x="20292" y="14389"/>
                </a:cubicBezTo>
                <a:cubicBezTo>
                  <a:pt x="20292" y="14429"/>
                  <a:pt x="20325" y="14462"/>
                  <a:pt x="20366" y="14462"/>
                </a:cubicBezTo>
                <a:cubicBezTo>
                  <a:pt x="20406" y="14462"/>
                  <a:pt x="20438" y="14429"/>
                  <a:pt x="20438" y="14389"/>
                </a:cubicBezTo>
                <a:cubicBezTo>
                  <a:pt x="20438" y="14348"/>
                  <a:pt x="20406" y="14315"/>
                  <a:pt x="20366" y="14315"/>
                </a:cubicBezTo>
                <a:close/>
                <a:moveTo>
                  <a:pt x="46" y="14359"/>
                </a:moveTo>
                <a:cubicBezTo>
                  <a:pt x="30" y="14359"/>
                  <a:pt x="17" y="14372"/>
                  <a:pt x="17" y="14389"/>
                </a:cubicBezTo>
                <a:cubicBezTo>
                  <a:pt x="17" y="14405"/>
                  <a:pt x="30" y="14418"/>
                  <a:pt x="46" y="14418"/>
                </a:cubicBezTo>
                <a:cubicBezTo>
                  <a:pt x="63" y="14418"/>
                  <a:pt x="76" y="14405"/>
                  <a:pt x="76" y="14389"/>
                </a:cubicBezTo>
                <a:cubicBezTo>
                  <a:pt x="76" y="14372"/>
                  <a:pt x="63" y="14359"/>
                  <a:pt x="46" y="14359"/>
                </a:cubicBezTo>
                <a:close/>
                <a:moveTo>
                  <a:pt x="1242" y="14359"/>
                </a:moveTo>
                <a:cubicBezTo>
                  <a:pt x="1225" y="14359"/>
                  <a:pt x="1211" y="14372"/>
                  <a:pt x="1211" y="14389"/>
                </a:cubicBezTo>
                <a:cubicBezTo>
                  <a:pt x="1211" y="14405"/>
                  <a:pt x="1225" y="14418"/>
                  <a:pt x="1242" y="14418"/>
                </a:cubicBezTo>
                <a:cubicBezTo>
                  <a:pt x="1258" y="14418"/>
                  <a:pt x="1271" y="14405"/>
                  <a:pt x="1271" y="14389"/>
                </a:cubicBezTo>
                <a:cubicBezTo>
                  <a:pt x="1271" y="14372"/>
                  <a:pt x="1258" y="14359"/>
                  <a:pt x="1242" y="14359"/>
                </a:cubicBezTo>
                <a:close/>
                <a:moveTo>
                  <a:pt x="21560" y="14365"/>
                </a:moveTo>
                <a:cubicBezTo>
                  <a:pt x="21547" y="14365"/>
                  <a:pt x="21538" y="14376"/>
                  <a:pt x="21538" y="14389"/>
                </a:cubicBezTo>
                <a:cubicBezTo>
                  <a:pt x="21538" y="14402"/>
                  <a:pt x="21547" y="14412"/>
                  <a:pt x="21560" y="14412"/>
                </a:cubicBezTo>
                <a:cubicBezTo>
                  <a:pt x="21573" y="14412"/>
                  <a:pt x="21584" y="14402"/>
                  <a:pt x="21584" y="14389"/>
                </a:cubicBezTo>
                <a:cubicBezTo>
                  <a:pt x="21584" y="14376"/>
                  <a:pt x="21573" y="14365"/>
                  <a:pt x="21560" y="14365"/>
                </a:cubicBezTo>
                <a:close/>
                <a:moveTo>
                  <a:pt x="7762" y="14772"/>
                </a:moveTo>
                <a:cubicBezTo>
                  <a:pt x="7828" y="14884"/>
                  <a:pt x="7923" y="14978"/>
                  <a:pt x="8036" y="15043"/>
                </a:cubicBezTo>
                <a:cubicBezTo>
                  <a:pt x="7891" y="15144"/>
                  <a:pt x="7789" y="15302"/>
                  <a:pt x="7761" y="15484"/>
                </a:cubicBezTo>
                <a:cubicBezTo>
                  <a:pt x="7721" y="15265"/>
                  <a:pt x="7553" y="15091"/>
                  <a:pt x="7337" y="15044"/>
                </a:cubicBezTo>
                <a:cubicBezTo>
                  <a:pt x="7512" y="15012"/>
                  <a:pt x="7663" y="14912"/>
                  <a:pt x="7762" y="14772"/>
                </a:cubicBezTo>
                <a:close/>
                <a:moveTo>
                  <a:pt x="13821" y="14871"/>
                </a:moveTo>
                <a:cubicBezTo>
                  <a:pt x="13881" y="14941"/>
                  <a:pt x="13952" y="15000"/>
                  <a:pt x="14033" y="15044"/>
                </a:cubicBezTo>
                <a:cubicBezTo>
                  <a:pt x="13948" y="15100"/>
                  <a:pt x="13878" y="15176"/>
                  <a:pt x="13827" y="15265"/>
                </a:cubicBezTo>
                <a:cubicBezTo>
                  <a:pt x="13783" y="15178"/>
                  <a:pt x="13721" y="15101"/>
                  <a:pt x="13647" y="15038"/>
                </a:cubicBezTo>
                <a:cubicBezTo>
                  <a:pt x="13713" y="14992"/>
                  <a:pt x="13772" y="14935"/>
                  <a:pt x="13821" y="14871"/>
                </a:cubicBezTo>
                <a:close/>
                <a:moveTo>
                  <a:pt x="8984" y="14882"/>
                </a:moveTo>
                <a:cubicBezTo>
                  <a:pt x="9031" y="14941"/>
                  <a:pt x="9086" y="14993"/>
                  <a:pt x="9147" y="15036"/>
                </a:cubicBezTo>
                <a:cubicBezTo>
                  <a:pt x="9078" y="15094"/>
                  <a:pt x="9021" y="15165"/>
                  <a:pt x="8978" y="15245"/>
                </a:cubicBezTo>
                <a:cubicBezTo>
                  <a:pt x="8930" y="15165"/>
                  <a:pt x="8865" y="15096"/>
                  <a:pt x="8789" y="15043"/>
                </a:cubicBezTo>
                <a:cubicBezTo>
                  <a:pt x="8863" y="15000"/>
                  <a:pt x="8929" y="14946"/>
                  <a:pt x="8984" y="14882"/>
                </a:cubicBezTo>
                <a:close/>
                <a:moveTo>
                  <a:pt x="12610" y="14923"/>
                </a:moveTo>
                <a:cubicBezTo>
                  <a:pt x="12649" y="14966"/>
                  <a:pt x="12693" y="15004"/>
                  <a:pt x="12741" y="15038"/>
                </a:cubicBezTo>
                <a:cubicBezTo>
                  <a:pt x="12693" y="15078"/>
                  <a:pt x="12650" y="15124"/>
                  <a:pt x="12614" y="15175"/>
                </a:cubicBezTo>
                <a:cubicBezTo>
                  <a:pt x="12579" y="15123"/>
                  <a:pt x="12537" y="15075"/>
                  <a:pt x="12490" y="15033"/>
                </a:cubicBezTo>
                <a:cubicBezTo>
                  <a:pt x="12534" y="15000"/>
                  <a:pt x="12574" y="14963"/>
                  <a:pt x="12610" y="14923"/>
                </a:cubicBezTo>
                <a:close/>
                <a:moveTo>
                  <a:pt x="10195" y="14925"/>
                </a:moveTo>
                <a:cubicBezTo>
                  <a:pt x="10229" y="14964"/>
                  <a:pt x="10267" y="14999"/>
                  <a:pt x="10308" y="15031"/>
                </a:cubicBezTo>
                <a:cubicBezTo>
                  <a:pt x="10264" y="15071"/>
                  <a:pt x="10223" y="15117"/>
                  <a:pt x="10189" y="15167"/>
                </a:cubicBezTo>
                <a:cubicBezTo>
                  <a:pt x="10154" y="15118"/>
                  <a:pt x="10114" y="15074"/>
                  <a:pt x="10069" y="15036"/>
                </a:cubicBezTo>
                <a:cubicBezTo>
                  <a:pt x="10115" y="15004"/>
                  <a:pt x="10157" y="14966"/>
                  <a:pt x="10195" y="14925"/>
                </a:cubicBezTo>
                <a:close/>
                <a:moveTo>
                  <a:pt x="11401" y="14937"/>
                </a:moveTo>
                <a:cubicBezTo>
                  <a:pt x="11433" y="14972"/>
                  <a:pt x="11469" y="15004"/>
                  <a:pt x="11507" y="15033"/>
                </a:cubicBezTo>
                <a:cubicBezTo>
                  <a:pt x="11468" y="15068"/>
                  <a:pt x="11434" y="15106"/>
                  <a:pt x="11403" y="15147"/>
                </a:cubicBezTo>
                <a:cubicBezTo>
                  <a:pt x="11372" y="15105"/>
                  <a:pt x="11337" y="15066"/>
                  <a:pt x="11298" y="15031"/>
                </a:cubicBezTo>
                <a:cubicBezTo>
                  <a:pt x="11335" y="15003"/>
                  <a:pt x="11369" y="14971"/>
                  <a:pt x="11401" y="14937"/>
                </a:cubicBezTo>
                <a:close/>
                <a:moveTo>
                  <a:pt x="15584" y="15054"/>
                </a:moveTo>
                <a:cubicBezTo>
                  <a:pt x="15292" y="15054"/>
                  <a:pt x="15054" y="15291"/>
                  <a:pt x="15054" y="15584"/>
                </a:cubicBezTo>
                <a:cubicBezTo>
                  <a:pt x="15054" y="15877"/>
                  <a:pt x="15292" y="16114"/>
                  <a:pt x="15584" y="16114"/>
                </a:cubicBezTo>
                <a:cubicBezTo>
                  <a:pt x="15877" y="16114"/>
                  <a:pt x="16115" y="15877"/>
                  <a:pt x="16115" y="15584"/>
                </a:cubicBezTo>
                <a:cubicBezTo>
                  <a:pt x="16115" y="15291"/>
                  <a:pt x="15877" y="15054"/>
                  <a:pt x="15584" y="15054"/>
                </a:cubicBezTo>
                <a:close/>
                <a:moveTo>
                  <a:pt x="6022" y="15163"/>
                </a:moveTo>
                <a:cubicBezTo>
                  <a:pt x="5789" y="15163"/>
                  <a:pt x="5601" y="15351"/>
                  <a:pt x="5601" y="15584"/>
                </a:cubicBezTo>
                <a:cubicBezTo>
                  <a:pt x="5601" y="15816"/>
                  <a:pt x="5789" y="16005"/>
                  <a:pt x="6022" y="16005"/>
                </a:cubicBezTo>
                <a:cubicBezTo>
                  <a:pt x="6255" y="16005"/>
                  <a:pt x="6443" y="15816"/>
                  <a:pt x="6443" y="15584"/>
                </a:cubicBezTo>
                <a:cubicBezTo>
                  <a:pt x="6443" y="15351"/>
                  <a:pt x="6255" y="15163"/>
                  <a:pt x="6022" y="15163"/>
                </a:cubicBezTo>
                <a:close/>
                <a:moveTo>
                  <a:pt x="16780" y="15189"/>
                </a:moveTo>
                <a:cubicBezTo>
                  <a:pt x="16562" y="15189"/>
                  <a:pt x="16385" y="15366"/>
                  <a:pt x="16385" y="15584"/>
                </a:cubicBezTo>
                <a:cubicBezTo>
                  <a:pt x="16385" y="15802"/>
                  <a:pt x="16562" y="15978"/>
                  <a:pt x="16780" y="15978"/>
                </a:cubicBezTo>
                <a:cubicBezTo>
                  <a:pt x="16997" y="15978"/>
                  <a:pt x="17174" y="15802"/>
                  <a:pt x="17174" y="15584"/>
                </a:cubicBezTo>
                <a:cubicBezTo>
                  <a:pt x="17174" y="15366"/>
                  <a:pt x="16997" y="15189"/>
                  <a:pt x="16780" y="15189"/>
                </a:cubicBezTo>
                <a:close/>
                <a:moveTo>
                  <a:pt x="4827" y="15319"/>
                </a:moveTo>
                <a:cubicBezTo>
                  <a:pt x="4680" y="15319"/>
                  <a:pt x="4562" y="15437"/>
                  <a:pt x="4562" y="15584"/>
                </a:cubicBezTo>
                <a:cubicBezTo>
                  <a:pt x="4562" y="15730"/>
                  <a:pt x="4680" y="15849"/>
                  <a:pt x="4827" y="15849"/>
                </a:cubicBezTo>
                <a:cubicBezTo>
                  <a:pt x="4973" y="15849"/>
                  <a:pt x="5092" y="15730"/>
                  <a:pt x="5092" y="15584"/>
                </a:cubicBezTo>
                <a:cubicBezTo>
                  <a:pt x="5092" y="15437"/>
                  <a:pt x="4973" y="15319"/>
                  <a:pt x="4827" y="15319"/>
                </a:cubicBezTo>
                <a:close/>
                <a:moveTo>
                  <a:pt x="17975" y="15342"/>
                </a:moveTo>
                <a:cubicBezTo>
                  <a:pt x="17841" y="15342"/>
                  <a:pt x="17733" y="15450"/>
                  <a:pt x="17733" y="15584"/>
                </a:cubicBezTo>
                <a:cubicBezTo>
                  <a:pt x="17733" y="15718"/>
                  <a:pt x="17841" y="15826"/>
                  <a:pt x="17975" y="15826"/>
                </a:cubicBezTo>
                <a:cubicBezTo>
                  <a:pt x="18109" y="15826"/>
                  <a:pt x="18217" y="15718"/>
                  <a:pt x="18217" y="15584"/>
                </a:cubicBezTo>
                <a:cubicBezTo>
                  <a:pt x="18217" y="15450"/>
                  <a:pt x="18109" y="15342"/>
                  <a:pt x="17975" y="15342"/>
                </a:cubicBezTo>
                <a:close/>
                <a:moveTo>
                  <a:pt x="3632" y="15438"/>
                </a:moveTo>
                <a:cubicBezTo>
                  <a:pt x="3551" y="15438"/>
                  <a:pt x="3486" y="15503"/>
                  <a:pt x="3486" y="15584"/>
                </a:cubicBezTo>
                <a:cubicBezTo>
                  <a:pt x="3486" y="15664"/>
                  <a:pt x="3551" y="15730"/>
                  <a:pt x="3632" y="15730"/>
                </a:cubicBezTo>
                <a:cubicBezTo>
                  <a:pt x="3712" y="15730"/>
                  <a:pt x="3778" y="15664"/>
                  <a:pt x="3778" y="15584"/>
                </a:cubicBezTo>
                <a:cubicBezTo>
                  <a:pt x="3778" y="15503"/>
                  <a:pt x="3712" y="15438"/>
                  <a:pt x="3632" y="15438"/>
                </a:cubicBezTo>
                <a:close/>
                <a:moveTo>
                  <a:pt x="19170" y="15458"/>
                </a:moveTo>
                <a:cubicBezTo>
                  <a:pt x="19101" y="15458"/>
                  <a:pt x="19044" y="15514"/>
                  <a:pt x="19044" y="15584"/>
                </a:cubicBezTo>
                <a:cubicBezTo>
                  <a:pt x="19044" y="15653"/>
                  <a:pt x="19101" y="15710"/>
                  <a:pt x="19170" y="15710"/>
                </a:cubicBezTo>
                <a:cubicBezTo>
                  <a:pt x="19240" y="15710"/>
                  <a:pt x="19296" y="15653"/>
                  <a:pt x="19296" y="15584"/>
                </a:cubicBezTo>
                <a:cubicBezTo>
                  <a:pt x="19296" y="15514"/>
                  <a:pt x="19240" y="15458"/>
                  <a:pt x="19170" y="15458"/>
                </a:cubicBezTo>
                <a:close/>
                <a:moveTo>
                  <a:pt x="2436" y="15527"/>
                </a:moveTo>
                <a:cubicBezTo>
                  <a:pt x="2405" y="15527"/>
                  <a:pt x="2380" y="15553"/>
                  <a:pt x="2380" y="15584"/>
                </a:cubicBezTo>
                <a:cubicBezTo>
                  <a:pt x="2380" y="15615"/>
                  <a:pt x="2405" y="15640"/>
                  <a:pt x="2436" y="15640"/>
                </a:cubicBezTo>
                <a:cubicBezTo>
                  <a:pt x="2467" y="15640"/>
                  <a:pt x="2493" y="15615"/>
                  <a:pt x="2493" y="15584"/>
                </a:cubicBezTo>
                <a:cubicBezTo>
                  <a:pt x="2493" y="15553"/>
                  <a:pt x="2467" y="15527"/>
                  <a:pt x="2436" y="15527"/>
                </a:cubicBezTo>
                <a:close/>
                <a:moveTo>
                  <a:pt x="20366" y="15538"/>
                </a:moveTo>
                <a:cubicBezTo>
                  <a:pt x="20340" y="15538"/>
                  <a:pt x="20318" y="15558"/>
                  <a:pt x="20319" y="15584"/>
                </a:cubicBezTo>
                <a:cubicBezTo>
                  <a:pt x="20319" y="15610"/>
                  <a:pt x="20340" y="15630"/>
                  <a:pt x="20366" y="15630"/>
                </a:cubicBezTo>
                <a:cubicBezTo>
                  <a:pt x="20391" y="15630"/>
                  <a:pt x="20412" y="15610"/>
                  <a:pt x="20412" y="15584"/>
                </a:cubicBezTo>
                <a:cubicBezTo>
                  <a:pt x="20412" y="15558"/>
                  <a:pt x="20391" y="15538"/>
                  <a:pt x="20366" y="15538"/>
                </a:cubicBezTo>
                <a:close/>
                <a:moveTo>
                  <a:pt x="46" y="15563"/>
                </a:moveTo>
                <a:cubicBezTo>
                  <a:pt x="35" y="15563"/>
                  <a:pt x="25" y="15572"/>
                  <a:pt x="25" y="15584"/>
                </a:cubicBezTo>
                <a:cubicBezTo>
                  <a:pt x="25" y="15596"/>
                  <a:pt x="35" y="15605"/>
                  <a:pt x="46" y="15605"/>
                </a:cubicBezTo>
                <a:cubicBezTo>
                  <a:pt x="58" y="15605"/>
                  <a:pt x="67" y="15596"/>
                  <a:pt x="67" y="15584"/>
                </a:cubicBezTo>
                <a:cubicBezTo>
                  <a:pt x="67" y="15572"/>
                  <a:pt x="58" y="15563"/>
                  <a:pt x="46" y="15563"/>
                </a:cubicBezTo>
                <a:close/>
                <a:moveTo>
                  <a:pt x="1241" y="15563"/>
                </a:moveTo>
                <a:cubicBezTo>
                  <a:pt x="1229" y="15563"/>
                  <a:pt x="1221" y="15572"/>
                  <a:pt x="1221" y="15584"/>
                </a:cubicBezTo>
                <a:cubicBezTo>
                  <a:pt x="1221" y="15596"/>
                  <a:pt x="1229" y="15605"/>
                  <a:pt x="1241" y="15605"/>
                </a:cubicBezTo>
                <a:cubicBezTo>
                  <a:pt x="1253" y="15605"/>
                  <a:pt x="1263" y="15596"/>
                  <a:pt x="1263" y="15584"/>
                </a:cubicBezTo>
                <a:cubicBezTo>
                  <a:pt x="1263" y="15572"/>
                  <a:pt x="1253" y="15563"/>
                  <a:pt x="1241" y="15563"/>
                </a:cubicBezTo>
                <a:close/>
                <a:moveTo>
                  <a:pt x="21560" y="15563"/>
                </a:moveTo>
                <a:cubicBezTo>
                  <a:pt x="21549" y="15563"/>
                  <a:pt x="21540" y="15572"/>
                  <a:pt x="21540" y="15584"/>
                </a:cubicBezTo>
                <a:cubicBezTo>
                  <a:pt x="21540" y="15596"/>
                  <a:pt x="21549" y="15605"/>
                  <a:pt x="21560" y="15605"/>
                </a:cubicBezTo>
                <a:cubicBezTo>
                  <a:pt x="21572" y="15605"/>
                  <a:pt x="21581" y="15596"/>
                  <a:pt x="21581" y="15584"/>
                </a:cubicBezTo>
                <a:cubicBezTo>
                  <a:pt x="21581" y="15572"/>
                  <a:pt x="21572" y="15563"/>
                  <a:pt x="21560" y="15563"/>
                </a:cubicBezTo>
                <a:close/>
                <a:moveTo>
                  <a:pt x="10189" y="16001"/>
                </a:moveTo>
                <a:cubicBezTo>
                  <a:pt x="10262" y="16108"/>
                  <a:pt x="10362" y="16194"/>
                  <a:pt x="10479" y="16251"/>
                </a:cubicBezTo>
                <a:cubicBezTo>
                  <a:pt x="10323" y="16347"/>
                  <a:pt x="10213" y="16510"/>
                  <a:pt x="10189" y="16701"/>
                </a:cubicBezTo>
                <a:cubicBezTo>
                  <a:pt x="10162" y="16503"/>
                  <a:pt x="10037" y="16336"/>
                  <a:pt x="9864" y="16252"/>
                </a:cubicBezTo>
                <a:cubicBezTo>
                  <a:pt x="9995" y="16201"/>
                  <a:pt x="10108" y="16114"/>
                  <a:pt x="10189" y="16001"/>
                </a:cubicBezTo>
                <a:close/>
                <a:moveTo>
                  <a:pt x="11403" y="16020"/>
                </a:moveTo>
                <a:cubicBezTo>
                  <a:pt x="11475" y="16118"/>
                  <a:pt x="11571" y="16198"/>
                  <a:pt x="11682" y="16251"/>
                </a:cubicBezTo>
                <a:cubicBezTo>
                  <a:pt x="11546" y="16333"/>
                  <a:pt x="11443" y="16466"/>
                  <a:pt x="11402" y="16623"/>
                </a:cubicBezTo>
                <a:cubicBezTo>
                  <a:pt x="11362" y="16466"/>
                  <a:pt x="11262" y="16334"/>
                  <a:pt x="11127" y="16251"/>
                </a:cubicBezTo>
                <a:cubicBezTo>
                  <a:pt x="11237" y="16198"/>
                  <a:pt x="11332" y="16118"/>
                  <a:pt x="11403" y="16020"/>
                </a:cubicBezTo>
                <a:close/>
                <a:moveTo>
                  <a:pt x="8413" y="16259"/>
                </a:moveTo>
                <a:cubicBezTo>
                  <a:pt x="8125" y="16259"/>
                  <a:pt x="7893" y="16492"/>
                  <a:pt x="7893" y="16779"/>
                </a:cubicBezTo>
                <a:cubicBezTo>
                  <a:pt x="7893" y="17066"/>
                  <a:pt x="8125" y="17299"/>
                  <a:pt x="8413" y="17299"/>
                </a:cubicBezTo>
                <a:cubicBezTo>
                  <a:pt x="8700" y="17299"/>
                  <a:pt x="8933" y="17066"/>
                  <a:pt x="8933" y="16779"/>
                </a:cubicBezTo>
                <a:cubicBezTo>
                  <a:pt x="8933" y="16492"/>
                  <a:pt x="8700" y="16259"/>
                  <a:pt x="8413" y="16259"/>
                </a:cubicBezTo>
                <a:close/>
                <a:moveTo>
                  <a:pt x="14389" y="16272"/>
                </a:moveTo>
                <a:cubicBezTo>
                  <a:pt x="14109" y="16272"/>
                  <a:pt x="13882" y="16499"/>
                  <a:pt x="13882" y="16779"/>
                </a:cubicBezTo>
                <a:cubicBezTo>
                  <a:pt x="13882" y="17059"/>
                  <a:pt x="14109" y="17286"/>
                  <a:pt x="14389" y="17286"/>
                </a:cubicBezTo>
                <a:cubicBezTo>
                  <a:pt x="14669" y="17286"/>
                  <a:pt x="14896" y="17059"/>
                  <a:pt x="14896" y="16779"/>
                </a:cubicBezTo>
                <a:cubicBezTo>
                  <a:pt x="14896" y="16499"/>
                  <a:pt x="14669" y="16272"/>
                  <a:pt x="14389" y="16272"/>
                </a:cubicBezTo>
                <a:close/>
                <a:moveTo>
                  <a:pt x="7217" y="16365"/>
                </a:moveTo>
                <a:cubicBezTo>
                  <a:pt x="6989" y="16365"/>
                  <a:pt x="6803" y="16550"/>
                  <a:pt x="6803" y="16779"/>
                </a:cubicBezTo>
                <a:cubicBezTo>
                  <a:pt x="6803" y="17008"/>
                  <a:pt x="6989" y="17194"/>
                  <a:pt x="7217" y="17194"/>
                </a:cubicBezTo>
                <a:cubicBezTo>
                  <a:pt x="7446" y="17194"/>
                  <a:pt x="7632" y="17008"/>
                  <a:pt x="7632" y="16779"/>
                </a:cubicBezTo>
                <a:cubicBezTo>
                  <a:pt x="7632" y="16550"/>
                  <a:pt x="7446" y="16365"/>
                  <a:pt x="7217" y="16365"/>
                </a:cubicBezTo>
                <a:close/>
                <a:moveTo>
                  <a:pt x="15584" y="16384"/>
                </a:moveTo>
                <a:cubicBezTo>
                  <a:pt x="15367" y="16384"/>
                  <a:pt x="15190" y="16561"/>
                  <a:pt x="15190" y="16779"/>
                </a:cubicBezTo>
                <a:cubicBezTo>
                  <a:pt x="15190" y="16997"/>
                  <a:pt x="15367" y="17173"/>
                  <a:pt x="15584" y="17173"/>
                </a:cubicBezTo>
                <a:cubicBezTo>
                  <a:pt x="15802" y="17173"/>
                  <a:pt x="15979" y="16997"/>
                  <a:pt x="15979" y="16779"/>
                </a:cubicBezTo>
                <a:cubicBezTo>
                  <a:pt x="15979" y="16561"/>
                  <a:pt x="15802" y="16384"/>
                  <a:pt x="15584" y="16384"/>
                </a:cubicBezTo>
                <a:close/>
                <a:moveTo>
                  <a:pt x="6022" y="16481"/>
                </a:moveTo>
                <a:cubicBezTo>
                  <a:pt x="5857" y="16481"/>
                  <a:pt x="5724" y="16614"/>
                  <a:pt x="5724" y="16779"/>
                </a:cubicBezTo>
                <a:cubicBezTo>
                  <a:pt x="5724" y="16944"/>
                  <a:pt x="5857" y="17078"/>
                  <a:pt x="6022" y="17078"/>
                </a:cubicBezTo>
                <a:cubicBezTo>
                  <a:pt x="6187" y="17078"/>
                  <a:pt x="6321" y="16944"/>
                  <a:pt x="6321" y="16779"/>
                </a:cubicBezTo>
                <a:cubicBezTo>
                  <a:pt x="6321" y="16614"/>
                  <a:pt x="6187" y="16481"/>
                  <a:pt x="6022" y="16481"/>
                </a:cubicBezTo>
                <a:close/>
                <a:moveTo>
                  <a:pt x="16780" y="16501"/>
                </a:moveTo>
                <a:cubicBezTo>
                  <a:pt x="16626" y="16501"/>
                  <a:pt x="16502" y="16625"/>
                  <a:pt x="16502" y="16779"/>
                </a:cubicBezTo>
                <a:cubicBezTo>
                  <a:pt x="16502" y="16933"/>
                  <a:pt x="16626" y="17057"/>
                  <a:pt x="16780" y="17057"/>
                </a:cubicBezTo>
                <a:cubicBezTo>
                  <a:pt x="16933" y="17057"/>
                  <a:pt x="17058" y="16933"/>
                  <a:pt x="17058" y="16779"/>
                </a:cubicBezTo>
                <a:cubicBezTo>
                  <a:pt x="17058" y="16625"/>
                  <a:pt x="16933" y="16501"/>
                  <a:pt x="16780" y="16501"/>
                </a:cubicBezTo>
                <a:close/>
                <a:moveTo>
                  <a:pt x="4827" y="16603"/>
                </a:moveTo>
                <a:cubicBezTo>
                  <a:pt x="4730" y="16603"/>
                  <a:pt x="4651" y="16682"/>
                  <a:pt x="4651" y="16779"/>
                </a:cubicBezTo>
                <a:cubicBezTo>
                  <a:pt x="4651" y="16876"/>
                  <a:pt x="4730" y="16954"/>
                  <a:pt x="4827" y="16954"/>
                </a:cubicBezTo>
                <a:cubicBezTo>
                  <a:pt x="4924" y="16954"/>
                  <a:pt x="5003" y="16876"/>
                  <a:pt x="5003" y="16779"/>
                </a:cubicBezTo>
                <a:cubicBezTo>
                  <a:pt x="5003" y="16682"/>
                  <a:pt x="4924" y="16603"/>
                  <a:pt x="4827" y="16603"/>
                </a:cubicBezTo>
                <a:close/>
                <a:moveTo>
                  <a:pt x="17975" y="16620"/>
                </a:moveTo>
                <a:cubicBezTo>
                  <a:pt x="17887" y="16620"/>
                  <a:pt x="17816" y="16691"/>
                  <a:pt x="17816" y="16779"/>
                </a:cubicBezTo>
                <a:cubicBezTo>
                  <a:pt x="17816" y="16867"/>
                  <a:pt x="17887" y="16938"/>
                  <a:pt x="17975" y="16938"/>
                </a:cubicBezTo>
                <a:cubicBezTo>
                  <a:pt x="18063" y="16938"/>
                  <a:pt x="18134" y="16867"/>
                  <a:pt x="18134" y="16779"/>
                </a:cubicBezTo>
                <a:cubicBezTo>
                  <a:pt x="18134" y="16691"/>
                  <a:pt x="18063" y="16620"/>
                  <a:pt x="17975" y="16620"/>
                </a:cubicBezTo>
                <a:close/>
                <a:moveTo>
                  <a:pt x="3632" y="16689"/>
                </a:moveTo>
                <a:cubicBezTo>
                  <a:pt x="3582" y="16689"/>
                  <a:pt x="3542" y="16730"/>
                  <a:pt x="3542" y="16779"/>
                </a:cubicBezTo>
                <a:cubicBezTo>
                  <a:pt x="3542" y="16829"/>
                  <a:pt x="3582" y="16868"/>
                  <a:pt x="3632" y="16868"/>
                </a:cubicBezTo>
                <a:cubicBezTo>
                  <a:pt x="3681" y="16868"/>
                  <a:pt x="3721" y="16828"/>
                  <a:pt x="3721" y="16779"/>
                </a:cubicBezTo>
                <a:cubicBezTo>
                  <a:pt x="3721" y="16730"/>
                  <a:pt x="3681" y="16689"/>
                  <a:pt x="3632" y="16689"/>
                </a:cubicBezTo>
                <a:close/>
                <a:moveTo>
                  <a:pt x="19170" y="16703"/>
                </a:moveTo>
                <a:cubicBezTo>
                  <a:pt x="19128" y="16703"/>
                  <a:pt x="19094" y="16737"/>
                  <a:pt x="19094" y="16779"/>
                </a:cubicBezTo>
                <a:cubicBezTo>
                  <a:pt x="19094" y="16821"/>
                  <a:pt x="19128" y="16855"/>
                  <a:pt x="19170" y="16855"/>
                </a:cubicBezTo>
                <a:cubicBezTo>
                  <a:pt x="19213" y="16855"/>
                  <a:pt x="19246" y="16821"/>
                  <a:pt x="19246" y="16779"/>
                </a:cubicBezTo>
                <a:cubicBezTo>
                  <a:pt x="19246" y="16737"/>
                  <a:pt x="19213" y="16703"/>
                  <a:pt x="19170" y="16703"/>
                </a:cubicBezTo>
                <a:close/>
                <a:moveTo>
                  <a:pt x="2436" y="16746"/>
                </a:moveTo>
                <a:cubicBezTo>
                  <a:pt x="2418" y="16746"/>
                  <a:pt x="2404" y="16761"/>
                  <a:pt x="2404" y="16779"/>
                </a:cubicBezTo>
                <a:cubicBezTo>
                  <a:pt x="2404" y="16797"/>
                  <a:pt x="2418" y="16812"/>
                  <a:pt x="2436" y="16812"/>
                </a:cubicBezTo>
                <a:cubicBezTo>
                  <a:pt x="2454" y="16812"/>
                  <a:pt x="2470" y="16797"/>
                  <a:pt x="2470" y="16779"/>
                </a:cubicBezTo>
                <a:cubicBezTo>
                  <a:pt x="2470" y="16761"/>
                  <a:pt x="2455" y="16746"/>
                  <a:pt x="2436" y="16746"/>
                </a:cubicBezTo>
                <a:close/>
                <a:moveTo>
                  <a:pt x="20366" y="16752"/>
                </a:moveTo>
                <a:cubicBezTo>
                  <a:pt x="20351" y="16752"/>
                  <a:pt x="20339" y="16764"/>
                  <a:pt x="20339" y="16779"/>
                </a:cubicBezTo>
                <a:cubicBezTo>
                  <a:pt x="20339" y="16794"/>
                  <a:pt x="20351" y="16805"/>
                  <a:pt x="20366" y="16805"/>
                </a:cubicBezTo>
                <a:cubicBezTo>
                  <a:pt x="20380" y="16805"/>
                  <a:pt x="20392" y="16794"/>
                  <a:pt x="20392" y="16779"/>
                </a:cubicBezTo>
                <a:cubicBezTo>
                  <a:pt x="20392" y="16764"/>
                  <a:pt x="20380" y="16752"/>
                  <a:pt x="20366" y="16752"/>
                </a:cubicBezTo>
                <a:close/>
                <a:moveTo>
                  <a:pt x="46" y="16758"/>
                </a:moveTo>
                <a:cubicBezTo>
                  <a:pt x="35" y="16758"/>
                  <a:pt x="25" y="16768"/>
                  <a:pt x="25" y="16779"/>
                </a:cubicBezTo>
                <a:cubicBezTo>
                  <a:pt x="25" y="16791"/>
                  <a:pt x="35" y="16800"/>
                  <a:pt x="46" y="16800"/>
                </a:cubicBezTo>
                <a:cubicBezTo>
                  <a:pt x="58" y="16800"/>
                  <a:pt x="67" y="16791"/>
                  <a:pt x="67" y="16779"/>
                </a:cubicBezTo>
                <a:cubicBezTo>
                  <a:pt x="67" y="16768"/>
                  <a:pt x="58" y="16758"/>
                  <a:pt x="46" y="16758"/>
                </a:cubicBezTo>
                <a:close/>
                <a:moveTo>
                  <a:pt x="1241" y="16758"/>
                </a:moveTo>
                <a:cubicBezTo>
                  <a:pt x="1229" y="16758"/>
                  <a:pt x="1221" y="16768"/>
                  <a:pt x="1221" y="16779"/>
                </a:cubicBezTo>
                <a:cubicBezTo>
                  <a:pt x="1221" y="16791"/>
                  <a:pt x="1230" y="16800"/>
                  <a:pt x="1241" y="16800"/>
                </a:cubicBezTo>
                <a:cubicBezTo>
                  <a:pt x="1253" y="16800"/>
                  <a:pt x="1263" y="16791"/>
                  <a:pt x="1263" y="16779"/>
                </a:cubicBezTo>
                <a:cubicBezTo>
                  <a:pt x="1263" y="16768"/>
                  <a:pt x="1253" y="16758"/>
                  <a:pt x="1241" y="16758"/>
                </a:cubicBezTo>
                <a:close/>
                <a:moveTo>
                  <a:pt x="21560" y="16758"/>
                </a:moveTo>
                <a:cubicBezTo>
                  <a:pt x="21549" y="16758"/>
                  <a:pt x="21539" y="16767"/>
                  <a:pt x="21539" y="16779"/>
                </a:cubicBezTo>
                <a:cubicBezTo>
                  <a:pt x="21539" y="16790"/>
                  <a:pt x="21549" y="16800"/>
                  <a:pt x="21560" y="16800"/>
                </a:cubicBezTo>
                <a:cubicBezTo>
                  <a:pt x="21572" y="16800"/>
                  <a:pt x="21581" y="16790"/>
                  <a:pt x="21581" y="16779"/>
                </a:cubicBezTo>
                <a:cubicBezTo>
                  <a:pt x="21581" y="16767"/>
                  <a:pt x="21572" y="16758"/>
                  <a:pt x="21560" y="16758"/>
                </a:cubicBezTo>
                <a:close/>
                <a:moveTo>
                  <a:pt x="10803" y="17540"/>
                </a:moveTo>
                <a:cubicBezTo>
                  <a:pt x="10564" y="17540"/>
                  <a:pt x="10369" y="17735"/>
                  <a:pt x="10369" y="17974"/>
                </a:cubicBezTo>
                <a:cubicBezTo>
                  <a:pt x="10369" y="18214"/>
                  <a:pt x="10563" y="18408"/>
                  <a:pt x="10803" y="18408"/>
                </a:cubicBezTo>
                <a:cubicBezTo>
                  <a:pt x="11043" y="18408"/>
                  <a:pt x="11238" y="18214"/>
                  <a:pt x="11238" y="17974"/>
                </a:cubicBezTo>
                <a:cubicBezTo>
                  <a:pt x="11238" y="17735"/>
                  <a:pt x="11043" y="17540"/>
                  <a:pt x="10803" y="17540"/>
                </a:cubicBezTo>
                <a:close/>
                <a:moveTo>
                  <a:pt x="11999" y="17540"/>
                </a:moveTo>
                <a:cubicBezTo>
                  <a:pt x="11759" y="17540"/>
                  <a:pt x="11565" y="17735"/>
                  <a:pt x="11565" y="17974"/>
                </a:cubicBezTo>
                <a:cubicBezTo>
                  <a:pt x="11565" y="18214"/>
                  <a:pt x="11759" y="18408"/>
                  <a:pt x="11999" y="18408"/>
                </a:cubicBezTo>
                <a:cubicBezTo>
                  <a:pt x="12238" y="18408"/>
                  <a:pt x="12433" y="18214"/>
                  <a:pt x="12433" y="17974"/>
                </a:cubicBezTo>
                <a:cubicBezTo>
                  <a:pt x="12433" y="17735"/>
                  <a:pt x="12238" y="17540"/>
                  <a:pt x="11999" y="17540"/>
                </a:cubicBezTo>
                <a:close/>
                <a:moveTo>
                  <a:pt x="9608" y="17570"/>
                </a:moveTo>
                <a:cubicBezTo>
                  <a:pt x="9385" y="17570"/>
                  <a:pt x="9204" y="17751"/>
                  <a:pt x="9204" y="17974"/>
                </a:cubicBezTo>
                <a:cubicBezTo>
                  <a:pt x="9204" y="18198"/>
                  <a:pt x="9385" y="18379"/>
                  <a:pt x="9608" y="18379"/>
                </a:cubicBezTo>
                <a:cubicBezTo>
                  <a:pt x="9831" y="18379"/>
                  <a:pt x="10012" y="18198"/>
                  <a:pt x="10012" y="17974"/>
                </a:cubicBezTo>
                <a:cubicBezTo>
                  <a:pt x="10012" y="17751"/>
                  <a:pt x="9831" y="17570"/>
                  <a:pt x="9608" y="17570"/>
                </a:cubicBezTo>
                <a:close/>
                <a:moveTo>
                  <a:pt x="13194" y="17580"/>
                </a:moveTo>
                <a:cubicBezTo>
                  <a:pt x="12976" y="17580"/>
                  <a:pt x="12800" y="17757"/>
                  <a:pt x="12800" y="17974"/>
                </a:cubicBezTo>
                <a:cubicBezTo>
                  <a:pt x="12800" y="18192"/>
                  <a:pt x="12976" y="18368"/>
                  <a:pt x="13194" y="18368"/>
                </a:cubicBezTo>
                <a:cubicBezTo>
                  <a:pt x="13412" y="18368"/>
                  <a:pt x="13588" y="18192"/>
                  <a:pt x="13588" y="17974"/>
                </a:cubicBezTo>
                <a:cubicBezTo>
                  <a:pt x="13588" y="17757"/>
                  <a:pt x="13412" y="17580"/>
                  <a:pt x="13194" y="17580"/>
                </a:cubicBezTo>
                <a:close/>
                <a:moveTo>
                  <a:pt x="8413" y="17630"/>
                </a:moveTo>
                <a:cubicBezTo>
                  <a:pt x="8222" y="17630"/>
                  <a:pt x="8068" y="17784"/>
                  <a:pt x="8068" y="17974"/>
                </a:cubicBezTo>
                <a:cubicBezTo>
                  <a:pt x="8068" y="18165"/>
                  <a:pt x="8222" y="18319"/>
                  <a:pt x="8413" y="18319"/>
                </a:cubicBezTo>
                <a:cubicBezTo>
                  <a:pt x="8603" y="18319"/>
                  <a:pt x="8758" y="18165"/>
                  <a:pt x="8758" y="17974"/>
                </a:cubicBezTo>
                <a:cubicBezTo>
                  <a:pt x="8758" y="17784"/>
                  <a:pt x="8603" y="17630"/>
                  <a:pt x="8413" y="17630"/>
                </a:cubicBezTo>
                <a:close/>
                <a:moveTo>
                  <a:pt x="14389" y="17643"/>
                </a:moveTo>
                <a:cubicBezTo>
                  <a:pt x="14206" y="17643"/>
                  <a:pt x="14057" y="17791"/>
                  <a:pt x="14057" y="17974"/>
                </a:cubicBezTo>
                <a:cubicBezTo>
                  <a:pt x="14057" y="18157"/>
                  <a:pt x="14206" y="18305"/>
                  <a:pt x="14389" y="18305"/>
                </a:cubicBezTo>
                <a:cubicBezTo>
                  <a:pt x="14572" y="18305"/>
                  <a:pt x="14720" y="18157"/>
                  <a:pt x="14720" y="17974"/>
                </a:cubicBezTo>
                <a:cubicBezTo>
                  <a:pt x="14720" y="17791"/>
                  <a:pt x="14572" y="17643"/>
                  <a:pt x="14389" y="17643"/>
                </a:cubicBezTo>
                <a:close/>
                <a:moveTo>
                  <a:pt x="7217" y="17716"/>
                </a:moveTo>
                <a:cubicBezTo>
                  <a:pt x="7075" y="17716"/>
                  <a:pt x="6959" y="17832"/>
                  <a:pt x="6959" y="17974"/>
                </a:cubicBezTo>
                <a:cubicBezTo>
                  <a:pt x="6959" y="18117"/>
                  <a:pt x="7075" y="18233"/>
                  <a:pt x="7217" y="18233"/>
                </a:cubicBezTo>
                <a:cubicBezTo>
                  <a:pt x="7360" y="18233"/>
                  <a:pt x="7476" y="18117"/>
                  <a:pt x="7476" y="17974"/>
                </a:cubicBezTo>
                <a:cubicBezTo>
                  <a:pt x="7476" y="17832"/>
                  <a:pt x="7360" y="17716"/>
                  <a:pt x="7217" y="17716"/>
                </a:cubicBezTo>
                <a:close/>
                <a:moveTo>
                  <a:pt x="15584" y="17732"/>
                </a:moveTo>
                <a:cubicBezTo>
                  <a:pt x="15451" y="17732"/>
                  <a:pt x="15342" y="17841"/>
                  <a:pt x="15342" y="17974"/>
                </a:cubicBezTo>
                <a:cubicBezTo>
                  <a:pt x="15342" y="18108"/>
                  <a:pt x="15451" y="18216"/>
                  <a:pt x="15584" y="18216"/>
                </a:cubicBezTo>
                <a:cubicBezTo>
                  <a:pt x="15718" y="18216"/>
                  <a:pt x="15826" y="18108"/>
                  <a:pt x="15826" y="17974"/>
                </a:cubicBezTo>
                <a:cubicBezTo>
                  <a:pt x="15826" y="17841"/>
                  <a:pt x="15718" y="17732"/>
                  <a:pt x="15584" y="17732"/>
                </a:cubicBezTo>
                <a:close/>
                <a:moveTo>
                  <a:pt x="6022" y="17802"/>
                </a:moveTo>
                <a:cubicBezTo>
                  <a:pt x="5927" y="17802"/>
                  <a:pt x="5850" y="17879"/>
                  <a:pt x="5850" y="17974"/>
                </a:cubicBezTo>
                <a:cubicBezTo>
                  <a:pt x="5850" y="18070"/>
                  <a:pt x="5927" y="18147"/>
                  <a:pt x="6022" y="18147"/>
                </a:cubicBezTo>
                <a:cubicBezTo>
                  <a:pt x="6117" y="18147"/>
                  <a:pt x="6195" y="18070"/>
                  <a:pt x="6195" y="17974"/>
                </a:cubicBezTo>
                <a:cubicBezTo>
                  <a:pt x="6195" y="17879"/>
                  <a:pt x="6117" y="17802"/>
                  <a:pt x="6022" y="17802"/>
                </a:cubicBezTo>
                <a:close/>
                <a:moveTo>
                  <a:pt x="16780" y="17815"/>
                </a:moveTo>
                <a:cubicBezTo>
                  <a:pt x="16692" y="17815"/>
                  <a:pt x="16620" y="17887"/>
                  <a:pt x="16620" y="17974"/>
                </a:cubicBezTo>
                <a:cubicBezTo>
                  <a:pt x="16620" y="18062"/>
                  <a:pt x="16692" y="18134"/>
                  <a:pt x="16780" y="18134"/>
                </a:cubicBezTo>
                <a:cubicBezTo>
                  <a:pt x="16868" y="18134"/>
                  <a:pt x="16938" y="18062"/>
                  <a:pt x="16938" y="17974"/>
                </a:cubicBezTo>
                <a:cubicBezTo>
                  <a:pt x="16938" y="17886"/>
                  <a:pt x="16868" y="17815"/>
                  <a:pt x="16780" y="17815"/>
                </a:cubicBezTo>
                <a:close/>
                <a:moveTo>
                  <a:pt x="4827" y="17882"/>
                </a:moveTo>
                <a:cubicBezTo>
                  <a:pt x="4775" y="17882"/>
                  <a:pt x="4734" y="17923"/>
                  <a:pt x="4734" y="17974"/>
                </a:cubicBezTo>
                <a:cubicBezTo>
                  <a:pt x="4734" y="18026"/>
                  <a:pt x="4775" y="18067"/>
                  <a:pt x="4827" y="18067"/>
                </a:cubicBezTo>
                <a:cubicBezTo>
                  <a:pt x="4878" y="18067"/>
                  <a:pt x="4920" y="18026"/>
                  <a:pt x="4920" y="17974"/>
                </a:cubicBezTo>
                <a:cubicBezTo>
                  <a:pt x="4920" y="17923"/>
                  <a:pt x="4878" y="17882"/>
                  <a:pt x="4827" y="17882"/>
                </a:cubicBezTo>
                <a:close/>
                <a:moveTo>
                  <a:pt x="17975" y="17891"/>
                </a:moveTo>
                <a:cubicBezTo>
                  <a:pt x="17929" y="17891"/>
                  <a:pt x="17892" y="17929"/>
                  <a:pt x="17892" y="17974"/>
                </a:cubicBezTo>
                <a:cubicBezTo>
                  <a:pt x="17892" y="18020"/>
                  <a:pt x="17929" y="18057"/>
                  <a:pt x="17975" y="18057"/>
                </a:cubicBezTo>
                <a:cubicBezTo>
                  <a:pt x="18021" y="18057"/>
                  <a:pt x="18058" y="18020"/>
                  <a:pt x="18058" y="17974"/>
                </a:cubicBezTo>
                <a:cubicBezTo>
                  <a:pt x="18058" y="17929"/>
                  <a:pt x="18021" y="17891"/>
                  <a:pt x="17975" y="17891"/>
                </a:cubicBezTo>
                <a:close/>
                <a:moveTo>
                  <a:pt x="3632" y="17931"/>
                </a:moveTo>
                <a:cubicBezTo>
                  <a:pt x="3608" y="17931"/>
                  <a:pt x="3589" y="17951"/>
                  <a:pt x="3589" y="17974"/>
                </a:cubicBezTo>
                <a:cubicBezTo>
                  <a:pt x="3589" y="17998"/>
                  <a:pt x="3608" y="18017"/>
                  <a:pt x="3632" y="18017"/>
                </a:cubicBezTo>
                <a:cubicBezTo>
                  <a:pt x="3655" y="18017"/>
                  <a:pt x="3675" y="17998"/>
                  <a:pt x="3675" y="17974"/>
                </a:cubicBezTo>
                <a:cubicBezTo>
                  <a:pt x="3675" y="17951"/>
                  <a:pt x="3655" y="17931"/>
                  <a:pt x="3632" y="17931"/>
                </a:cubicBezTo>
                <a:close/>
                <a:moveTo>
                  <a:pt x="19170" y="17938"/>
                </a:moveTo>
                <a:cubicBezTo>
                  <a:pt x="19150" y="17938"/>
                  <a:pt x="19133" y="17954"/>
                  <a:pt x="19133" y="17974"/>
                </a:cubicBezTo>
                <a:cubicBezTo>
                  <a:pt x="19133" y="17995"/>
                  <a:pt x="19150" y="18011"/>
                  <a:pt x="19170" y="18011"/>
                </a:cubicBezTo>
                <a:cubicBezTo>
                  <a:pt x="19190" y="18011"/>
                  <a:pt x="19207" y="17995"/>
                  <a:pt x="19207" y="17974"/>
                </a:cubicBezTo>
                <a:cubicBezTo>
                  <a:pt x="19207" y="17954"/>
                  <a:pt x="19190" y="17938"/>
                  <a:pt x="19170" y="17938"/>
                </a:cubicBezTo>
                <a:close/>
                <a:moveTo>
                  <a:pt x="46" y="17953"/>
                </a:moveTo>
                <a:cubicBezTo>
                  <a:pt x="35" y="17954"/>
                  <a:pt x="25" y="17963"/>
                  <a:pt x="25" y="17974"/>
                </a:cubicBezTo>
                <a:cubicBezTo>
                  <a:pt x="25" y="17986"/>
                  <a:pt x="35" y="17995"/>
                  <a:pt x="46" y="17995"/>
                </a:cubicBezTo>
                <a:cubicBezTo>
                  <a:pt x="58" y="17995"/>
                  <a:pt x="67" y="17986"/>
                  <a:pt x="67" y="17974"/>
                </a:cubicBezTo>
                <a:cubicBezTo>
                  <a:pt x="67" y="17962"/>
                  <a:pt x="58" y="17953"/>
                  <a:pt x="46" y="17953"/>
                </a:cubicBezTo>
                <a:close/>
                <a:moveTo>
                  <a:pt x="1241" y="17953"/>
                </a:moveTo>
                <a:cubicBezTo>
                  <a:pt x="1230" y="17954"/>
                  <a:pt x="1221" y="17963"/>
                  <a:pt x="1221" y="17974"/>
                </a:cubicBezTo>
                <a:cubicBezTo>
                  <a:pt x="1221" y="17986"/>
                  <a:pt x="1230" y="17995"/>
                  <a:pt x="1241" y="17995"/>
                </a:cubicBezTo>
                <a:cubicBezTo>
                  <a:pt x="1253" y="17995"/>
                  <a:pt x="1262" y="17986"/>
                  <a:pt x="1262" y="17974"/>
                </a:cubicBezTo>
                <a:cubicBezTo>
                  <a:pt x="1262" y="17962"/>
                  <a:pt x="1253" y="17953"/>
                  <a:pt x="1241" y="17953"/>
                </a:cubicBezTo>
                <a:close/>
                <a:moveTo>
                  <a:pt x="2436" y="17953"/>
                </a:moveTo>
                <a:cubicBezTo>
                  <a:pt x="2425" y="17953"/>
                  <a:pt x="2416" y="17963"/>
                  <a:pt x="2416" y="17974"/>
                </a:cubicBezTo>
                <a:cubicBezTo>
                  <a:pt x="2416" y="17986"/>
                  <a:pt x="2425" y="17995"/>
                  <a:pt x="2436" y="17995"/>
                </a:cubicBezTo>
                <a:cubicBezTo>
                  <a:pt x="2448" y="17995"/>
                  <a:pt x="2457" y="17986"/>
                  <a:pt x="2457" y="17974"/>
                </a:cubicBezTo>
                <a:cubicBezTo>
                  <a:pt x="2457" y="17963"/>
                  <a:pt x="2448" y="17953"/>
                  <a:pt x="2436" y="17953"/>
                </a:cubicBezTo>
                <a:close/>
                <a:moveTo>
                  <a:pt x="20366" y="17953"/>
                </a:moveTo>
                <a:cubicBezTo>
                  <a:pt x="20354" y="17953"/>
                  <a:pt x="20345" y="17963"/>
                  <a:pt x="20345" y="17974"/>
                </a:cubicBezTo>
                <a:cubicBezTo>
                  <a:pt x="20345" y="17986"/>
                  <a:pt x="20354" y="17995"/>
                  <a:pt x="20366" y="17995"/>
                </a:cubicBezTo>
                <a:cubicBezTo>
                  <a:pt x="20377" y="17995"/>
                  <a:pt x="20386" y="17986"/>
                  <a:pt x="20386" y="17974"/>
                </a:cubicBezTo>
                <a:cubicBezTo>
                  <a:pt x="20386" y="17963"/>
                  <a:pt x="20377" y="17953"/>
                  <a:pt x="20366" y="17953"/>
                </a:cubicBezTo>
                <a:close/>
                <a:moveTo>
                  <a:pt x="21559" y="17953"/>
                </a:moveTo>
                <a:cubicBezTo>
                  <a:pt x="21548" y="17954"/>
                  <a:pt x="21540" y="17963"/>
                  <a:pt x="21540" y="17974"/>
                </a:cubicBezTo>
                <a:cubicBezTo>
                  <a:pt x="21540" y="17986"/>
                  <a:pt x="21547" y="17995"/>
                  <a:pt x="21559" y="17995"/>
                </a:cubicBezTo>
                <a:cubicBezTo>
                  <a:pt x="21571" y="17995"/>
                  <a:pt x="21581" y="17986"/>
                  <a:pt x="21581" y="17974"/>
                </a:cubicBezTo>
                <a:cubicBezTo>
                  <a:pt x="21581" y="17962"/>
                  <a:pt x="21571" y="17953"/>
                  <a:pt x="21559" y="17953"/>
                </a:cubicBezTo>
                <a:close/>
                <a:moveTo>
                  <a:pt x="10803" y="18911"/>
                </a:moveTo>
                <a:cubicBezTo>
                  <a:pt x="10660" y="18911"/>
                  <a:pt x="10545" y="19027"/>
                  <a:pt x="10545" y="19170"/>
                </a:cubicBezTo>
                <a:cubicBezTo>
                  <a:pt x="10545" y="19312"/>
                  <a:pt x="10660" y="19428"/>
                  <a:pt x="10803" y="19428"/>
                </a:cubicBezTo>
                <a:cubicBezTo>
                  <a:pt x="10946" y="19428"/>
                  <a:pt x="11062" y="19312"/>
                  <a:pt x="11062" y="19170"/>
                </a:cubicBezTo>
                <a:cubicBezTo>
                  <a:pt x="11062" y="19027"/>
                  <a:pt x="10946" y="18911"/>
                  <a:pt x="10803" y="18911"/>
                </a:cubicBezTo>
                <a:close/>
                <a:moveTo>
                  <a:pt x="11999" y="18911"/>
                </a:moveTo>
                <a:cubicBezTo>
                  <a:pt x="11856" y="18911"/>
                  <a:pt x="11740" y="19027"/>
                  <a:pt x="11740" y="19170"/>
                </a:cubicBezTo>
                <a:cubicBezTo>
                  <a:pt x="11740" y="19312"/>
                  <a:pt x="11856" y="19428"/>
                  <a:pt x="11999" y="19428"/>
                </a:cubicBezTo>
                <a:cubicBezTo>
                  <a:pt x="12141" y="19428"/>
                  <a:pt x="12257" y="19312"/>
                  <a:pt x="12257" y="19170"/>
                </a:cubicBezTo>
                <a:cubicBezTo>
                  <a:pt x="12257" y="19027"/>
                  <a:pt x="12141" y="18911"/>
                  <a:pt x="11999" y="18911"/>
                </a:cubicBezTo>
                <a:close/>
                <a:moveTo>
                  <a:pt x="9608" y="18934"/>
                </a:moveTo>
                <a:cubicBezTo>
                  <a:pt x="9478" y="18934"/>
                  <a:pt x="9373" y="19040"/>
                  <a:pt x="9373" y="19170"/>
                </a:cubicBezTo>
                <a:cubicBezTo>
                  <a:pt x="9373" y="19300"/>
                  <a:pt x="9478" y="19405"/>
                  <a:pt x="9608" y="19405"/>
                </a:cubicBezTo>
                <a:cubicBezTo>
                  <a:pt x="9738" y="19405"/>
                  <a:pt x="9843" y="19300"/>
                  <a:pt x="9843" y="19170"/>
                </a:cubicBezTo>
                <a:cubicBezTo>
                  <a:pt x="9843" y="19040"/>
                  <a:pt x="9738" y="18934"/>
                  <a:pt x="9608" y="18934"/>
                </a:cubicBezTo>
                <a:close/>
                <a:moveTo>
                  <a:pt x="13194" y="18941"/>
                </a:moveTo>
                <a:cubicBezTo>
                  <a:pt x="13068" y="18941"/>
                  <a:pt x="12965" y="19043"/>
                  <a:pt x="12965" y="19170"/>
                </a:cubicBezTo>
                <a:cubicBezTo>
                  <a:pt x="12965" y="19296"/>
                  <a:pt x="13068" y="19398"/>
                  <a:pt x="13194" y="19398"/>
                </a:cubicBezTo>
                <a:cubicBezTo>
                  <a:pt x="13320" y="19398"/>
                  <a:pt x="13423" y="19296"/>
                  <a:pt x="13423" y="19170"/>
                </a:cubicBezTo>
                <a:cubicBezTo>
                  <a:pt x="13423" y="19043"/>
                  <a:pt x="13320" y="18941"/>
                  <a:pt x="13194" y="18941"/>
                </a:cubicBezTo>
                <a:close/>
                <a:moveTo>
                  <a:pt x="8413" y="18977"/>
                </a:moveTo>
                <a:cubicBezTo>
                  <a:pt x="8306" y="18977"/>
                  <a:pt x="8221" y="19063"/>
                  <a:pt x="8221" y="19170"/>
                </a:cubicBezTo>
                <a:cubicBezTo>
                  <a:pt x="8221" y="19276"/>
                  <a:pt x="8306" y="19362"/>
                  <a:pt x="8413" y="19362"/>
                </a:cubicBezTo>
                <a:cubicBezTo>
                  <a:pt x="8519" y="19362"/>
                  <a:pt x="8605" y="19276"/>
                  <a:pt x="8605" y="19170"/>
                </a:cubicBezTo>
                <a:cubicBezTo>
                  <a:pt x="8605" y="19063"/>
                  <a:pt x="8519" y="18977"/>
                  <a:pt x="8413" y="18977"/>
                </a:cubicBezTo>
                <a:close/>
                <a:moveTo>
                  <a:pt x="14389" y="18987"/>
                </a:moveTo>
                <a:cubicBezTo>
                  <a:pt x="14289" y="18987"/>
                  <a:pt x="14207" y="19069"/>
                  <a:pt x="14207" y="19170"/>
                </a:cubicBezTo>
                <a:cubicBezTo>
                  <a:pt x="14207" y="19270"/>
                  <a:pt x="14288" y="19351"/>
                  <a:pt x="14389" y="19351"/>
                </a:cubicBezTo>
                <a:cubicBezTo>
                  <a:pt x="14490" y="19351"/>
                  <a:pt x="14572" y="19270"/>
                  <a:pt x="14572" y="19170"/>
                </a:cubicBezTo>
                <a:cubicBezTo>
                  <a:pt x="14572" y="19069"/>
                  <a:pt x="14490" y="18987"/>
                  <a:pt x="14389" y="18987"/>
                </a:cubicBezTo>
                <a:close/>
                <a:moveTo>
                  <a:pt x="7217" y="19033"/>
                </a:moveTo>
                <a:cubicBezTo>
                  <a:pt x="7142" y="19033"/>
                  <a:pt x="7082" y="19095"/>
                  <a:pt x="7082" y="19170"/>
                </a:cubicBezTo>
                <a:cubicBezTo>
                  <a:pt x="7082" y="19245"/>
                  <a:pt x="7142" y="19305"/>
                  <a:pt x="7217" y="19305"/>
                </a:cubicBezTo>
                <a:cubicBezTo>
                  <a:pt x="7292" y="19305"/>
                  <a:pt x="7354" y="19245"/>
                  <a:pt x="7354" y="19170"/>
                </a:cubicBezTo>
                <a:cubicBezTo>
                  <a:pt x="7354" y="19095"/>
                  <a:pt x="7292" y="19033"/>
                  <a:pt x="7217" y="19033"/>
                </a:cubicBezTo>
                <a:close/>
                <a:moveTo>
                  <a:pt x="15584" y="19044"/>
                </a:moveTo>
                <a:cubicBezTo>
                  <a:pt x="15515" y="19044"/>
                  <a:pt x="15458" y="19100"/>
                  <a:pt x="15458" y="19170"/>
                </a:cubicBezTo>
                <a:cubicBezTo>
                  <a:pt x="15458" y="19239"/>
                  <a:pt x="15515" y="19296"/>
                  <a:pt x="15584" y="19296"/>
                </a:cubicBezTo>
                <a:cubicBezTo>
                  <a:pt x="15654" y="19296"/>
                  <a:pt x="15710" y="19239"/>
                  <a:pt x="15710" y="19170"/>
                </a:cubicBezTo>
                <a:cubicBezTo>
                  <a:pt x="15710" y="19100"/>
                  <a:pt x="15654" y="19044"/>
                  <a:pt x="15584" y="19044"/>
                </a:cubicBezTo>
                <a:close/>
                <a:moveTo>
                  <a:pt x="6022" y="19083"/>
                </a:moveTo>
                <a:cubicBezTo>
                  <a:pt x="5975" y="19083"/>
                  <a:pt x="5937" y="19122"/>
                  <a:pt x="5937" y="19170"/>
                </a:cubicBezTo>
                <a:cubicBezTo>
                  <a:pt x="5937" y="19217"/>
                  <a:pt x="5975" y="19256"/>
                  <a:pt x="6022" y="19256"/>
                </a:cubicBezTo>
                <a:cubicBezTo>
                  <a:pt x="6070" y="19256"/>
                  <a:pt x="6108" y="19217"/>
                  <a:pt x="6108" y="19170"/>
                </a:cubicBezTo>
                <a:cubicBezTo>
                  <a:pt x="6108" y="19122"/>
                  <a:pt x="6070" y="19083"/>
                  <a:pt x="6022" y="19083"/>
                </a:cubicBezTo>
                <a:close/>
                <a:moveTo>
                  <a:pt x="16780" y="19094"/>
                </a:moveTo>
                <a:cubicBezTo>
                  <a:pt x="16738" y="19094"/>
                  <a:pt x="16703" y="19127"/>
                  <a:pt x="16703" y="19170"/>
                </a:cubicBezTo>
                <a:cubicBezTo>
                  <a:pt x="16703" y="19212"/>
                  <a:pt x="16738" y="19246"/>
                  <a:pt x="16780" y="19246"/>
                </a:cubicBezTo>
                <a:cubicBezTo>
                  <a:pt x="16822" y="19246"/>
                  <a:pt x="16856" y="19212"/>
                  <a:pt x="16856" y="19170"/>
                </a:cubicBezTo>
                <a:cubicBezTo>
                  <a:pt x="16856" y="19127"/>
                  <a:pt x="16822" y="19094"/>
                  <a:pt x="16780" y="19094"/>
                </a:cubicBezTo>
                <a:close/>
                <a:moveTo>
                  <a:pt x="4827" y="19126"/>
                </a:moveTo>
                <a:cubicBezTo>
                  <a:pt x="4803" y="19126"/>
                  <a:pt x="4784" y="19146"/>
                  <a:pt x="4784" y="19170"/>
                </a:cubicBezTo>
                <a:cubicBezTo>
                  <a:pt x="4784" y="19193"/>
                  <a:pt x="4803" y="19212"/>
                  <a:pt x="4827" y="19212"/>
                </a:cubicBezTo>
                <a:cubicBezTo>
                  <a:pt x="4850" y="19212"/>
                  <a:pt x="4870" y="19193"/>
                  <a:pt x="4870" y="19170"/>
                </a:cubicBezTo>
                <a:cubicBezTo>
                  <a:pt x="4870" y="19146"/>
                  <a:pt x="4851" y="19126"/>
                  <a:pt x="4827" y="19126"/>
                </a:cubicBezTo>
                <a:close/>
                <a:moveTo>
                  <a:pt x="17975" y="19133"/>
                </a:moveTo>
                <a:cubicBezTo>
                  <a:pt x="17955" y="19133"/>
                  <a:pt x="17938" y="19149"/>
                  <a:pt x="17938" y="19170"/>
                </a:cubicBezTo>
                <a:cubicBezTo>
                  <a:pt x="17938" y="19190"/>
                  <a:pt x="17955" y="19206"/>
                  <a:pt x="17975" y="19206"/>
                </a:cubicBezTo>
                <a:cubicBezTo>
                  <a:pt x="17995" y="19206"/>
                  <a:pt x="18011" y="19190"/>
                  <a:pt x="18011" y="19170"/>
                </a:cubicBezTo>
                <a:cubicBezTo>
                  <a:pt x="18011" y="19149"/>
                  <a:pt x="17995" y="19133"/>
                  <a:pt x="17975" y="19133"/>
                </a:cubicBezTo>
                <a:close/>
                <a:moveTo>
                  <a:pt x="2436" y="19149"/>
                </a:moveTo>
                <a:cubicBezTo>
                  <a:pt x="2424" y="19149"/>
                  <a:pt x="2416" y="19157"/>
                  <a:pt x="2416" y="19170"/>
                </a:cubicBezTo>
                <a:cubicBezTo>
                  <a:pt x="2416" y="19181"/>
                  <a:pt x="2424" y="19191"/>
                  <a:pt x="2436" y="19191"/>
                </a:cubicBezTo>
                <a:cubicBezTo>
                  <a:pt x="2448" y="19191"/>
                  <a:pt x="2457" y="19181"/>
                  <a:pt x="2457" y="19170"/>
                </a:cubicBezTo>
                <a:cubicBezTo>
                  <a:pt x="2457" y="19158"/>
                  <a:pt x="2448" y="19149"/>
                  <a:pt x="2436" y="19149"/>
                </a:cubicBezTo>
                <a:close/>
                <a:moveTo>
                  <a:pt x="3632" y="19149"/>
                </a:moveTo>
                <a:cubicBezTo>
                  <a:pt x="3620" y="19149"/>
                  <a:pt x="3611" y="19158"/>
                  <a:pt x="3611" y="19170"/>
                </a:cubicBezTo>
                <a:cubicBezTo>
                  <a:pt x="3611" y="19181"/>
                  <a:pt x="3620" y="19191"/>
                  <a:pt x="3632" y="19191"/>
                </a:cubicBezTo>
                <a:cubicBezTo>
                  <a:pt x="3643" y="19191"/>
                  <a:pt x="3653" y="19181"/>
                  <a:pt x="3653" y="19170"/>
                </a:cubicBezTo>
                <a:cubicBezTo>
                  <a:pt x="3653" y="19158"/>
                  <a:pt x="3643" y="19149"/>
                  <a:pt x="3632" y="19149"/>
                </a:cubicBezTo>
                <a:close/>
                <a:moveTo>
                  <a:pt x="19170" y="19149"/>
                </a:moveTo>
                <a:cubicBezTo>
                  <a:pt x="19159" y="19149"/>
                  <a:pt x="19149" y="19158"/>
                  <a:pt x="19149" y="19170"/>
                </a:cubicBezTo>
                <a:cubicBezTo>
                  <a:pt x="19149" y="19181"/>
                  <a:pt x="19159" y="19191"/>
                  <a:pt x="19170" y="19191"/>
                </a:cubicBezTo>
                <a:cubicBezTo>
                  <a:pt x="19182" y="19191"/>
                  <a:pt x="19191" y="19181"/>
                  <a:pt x="19191" y="19170"/>
                </a:cubicBezTo>
                <a:cubicBezTo>
                  <a:pt x="19191" y="19158"/>
                  <a:pt x="19182" y="19149"/>
                  <a:pt x="19170" y="19149"/>
                </a:cubicBezTo>
                <a:close/>
                <a:moveTo>
                  <a:pt x="20366" y="19149"/>
                </a:moveTo>
                <a:cubicBezTo>
                  <a:pt x="20354" y="19149"/>
                  <a:pt x="20345" y="19157"/>
                  <a:pt x="20345" y="19170"/>
                </a:cubicBezTo>
                <a:cubicBezTo>
                  <a:pt x="20345" y="19181"/>
                  <a:pt x="20354" y="19191"/>
                  <a:pt x="20366" y="19191"/>
                </a:cubicBezTo>
                <a:cubicBezTo>
                  <a:pt x="20377" y="19191"/>
                  <a:pt x="20386" y="19181"/>
                  <a:pt x="20386" y="19170"/>
                </a:cubicBezTo>
                <a:cubicBezTo>
                  <a:pt x="20386" y="19158"/>
                  <a:pt x="20377" y="19149"/>
                  <a:pt x="20366" y="19149"/>
                </a:cubicBezTo>
                <a:close/>
                <a:moveTo>
                  <a:pt x="10803" y="20252"/>
                </a:moveTo>
                <a:cubicBezTo>
                  <a:pt x="10741" y="20252"/>
                  <a:pt x="10691" y="20303"/>
                  <a:pt x="10691" y="20365"/>
                </a:cubicBezTo>
                <a:cubicBezTo>
                  <a:pt x="10691" y="20427"/>
                  <a:pt x="10741" y="20477"/>
                  <a:pt x="10803" y="20477"/>
                </a:cubicBezTo>
                <a:cubicBezTo>
                  <a:pt x="10866" y="20477"/>
                  <a:pt x="10916" y="20427"/>
                  <a:pt x="10916" y="20365"/>
                </a:cubicBezTo>
                <a:cubicBezTo>
                  <a:pt x="10916" y="20303"/>
                  <a:pt x="10866" y="20252"/>
                  <a:pt x="10803" y="20252"/>
                </a:cubicBezTo>
                <a:close/>
                <a:moveTo>
                  <a:pt x="11999" y="20252"/>
                </a:moveTo>
                <a:cubicBezTo>
                  <a:pt x="11936" y="20252"/>
                  <a:pt x="11886" y="20303"/>
                  <a:pt x="11886" y="20365"/>
                </a:cubicBezTo>
                <a:cubicBezTo>
                  <a:pt x="11886" y="20427"/>
                  <a:pt x="11936" y="20477"/>
                  <a:pt x="11999" y="20477"/>
                </a:cubicBezTo>
                <a:cubicBezTo>
                  <a:pt x="12061" y="20477"/>
                  <a:pt x="12112" y="20427"/>
                  <a:pt x="12112" y="20365"/>
                </a:cubicBezTo>
                <a:cubicBezTo>
                  <a:pt x="12112" y="20303"/>
                  <a:pt x="12061" y="20252"/>
                  <a:pt x="11999" y="20252"/>
                </a:cubicBezTo>
                <a:close/>
                <a:moveTo>
                  <a:pt x="9608" y="20265"/>
                </a:moveTo>
                <a:cubicBezTo>
                  <a:pt x="9553" y="20265"/>
                  <a:pt x="9509" y="20310"/>
                  <a:pt x="9509" y="20365"/>
                </a:cubicBezTo>
                <a:cubicBezTo>
                  <a:pt x="9509" y="20420"/>
                  <a:pt x="9553" y="20464"/>
                  <a:pt x="9608" y="20464"/>
                </a:cubicBezTo>
                <a:cubicBezTo>
                  <a:pt x="9663" y="20464"/>
                  <a:pt x="9707" y="20420"/>
                  <a:pt x="9707" y="20365"/>
                </a:cubicBezTo>
                <a:cubicBezTo>
                  <a:pt x="9707" y="20310"/>
                  <a:pt x="9663" y="20265"/>
                  <a:pt x="9608" y="20265"/>
                </a:cubicBezTo>
                <a:close/>
                <a:moveTo>
                  <a:pt x="13194" y="20269"/>
                </a:moveTo>
                <a:cubicBezTo>
                  <a:pt x="13141" y="20269"/>
                  <a:pt x="13097" y="20312"/>
                  <a:pt x="13097" y="20365"/>
                </a:cubicBezTo>
                <a:cubicBezTo>
                  <a:pt x="13097" y="20418"/>
                  <a:pt x="13141" y="20461"/>
                  <a:pt x="13194" y="20461"/>
                </a:cubicBezTo>
                <a:cubicBezTo>
                  <a:pt x="13247" y="20461"/>
                  <a:pt x="13290" y="20418"/>
                  <a:pt x="13290" y="20365"/>
                </a:cubicBezTo>
                <a:cubicBezTo>
                  <a:pt x="13290" y="20312"/>
                  <a:pt x="13247" y="20269"/>
                  <a:pt x="13194" y="20269"/>
                </a:cubicBezTo>
                <a:close/>
                <a:moveTo>
                  <a:pt x="8413" y="20285"/>
                </a:moveTo>
                <a:cubicBezTo>
                  <a:pt x="8369" y="20285"/>
                  <a:pt x="8333" y="20321"/>
                  <a:pt x="8333" y="20365"/>
                </a:cubicBezTo>
                <a:cubicBezTo>
                  <a:pt x="8333" y="20409"/>
                  <a:pt x="8369" y="20444"/>
                  <a:pt x="8413" y="20444"/>
                </a:cubicBezTo>
                <a:cubicBezTo>
                  <a:pt x="8457" y="20444"/>
                  <a:pt x="8492" y="20409"/>
                  <a:pt x="8492" y="20365"/>
                </a:cubicBezTo>
                <a:cubicBezTo>
                  <a:pt x="8492" y="20321"/>
                  <a:pt x="8457" y="20285"/>
                  <a:pt x="8413" y="20285"/>
                </a:cubicBezTo>
                <a:close/>
                <a:moveTo>
                  <a:pt x="14389" y="20292"/>
                </a:moveTo>
                <a:cubicBezTo>
                  <a:pt x="14349" y="20292"/>
                  <a:pt x="14316" y="20325"/>
                  <a:pt x="14316" y="20365"/>
                </a:cubicBezTo>
                <a:cubicBezTo>
                  <a:pt x="14316" y="20405"/>
                  <a:pt x="14349" y="20437"/>
                  <a:pt x="14389" y="20437"/>
                </a:cubicBezTo>
                <a:cubicBezTo>
                  <a:pt x="14429" y="20437"/>
                  <a:pt x="14462" y="20405"/>
                  <a:pt x="14462" y="20365"/>
                </a:cubicBezTo>
                <a:cubicBezTo>
                  <a:pt x="14462" y="20325"/>
                  <a:pt x="14429" y="20292"/>
                  <a:pt x="14389" y="20292"/>
                </a:cubicBezTo>
                <a:close/>
                <a:moveTo>
                  <a:pt x="7217" y="20311"/>
                </a:moveTo>
                <a:cubicBezTo>
                  <a:pt x="7188" y="20311"/>
                  <a:pt x="7165" y="20336"/>
                  <a:pt x="7165" y="20365"/>
                </a:cubicBezTo>
                <a:cubicBezTo>
                  <a:pt x="7165" y="20394"/>
                  <a:pt x="7188" y="20418"/>
                  <a:pt x="7217" y="20418"/>
                </a:cubicBezTo>
                <a:cubicBezTo>
                  <a:pt x="7247" y="20418"/>
                  <a:pt x="7270" y="20394"/>
                  <a:pt x="7270" y="20365"/>
                </a:cubicBezTo>
                <a:cubicBezTo>
                  <a:pt x="7270" y="20336"/>
                  <a:pt x="7247" y="20311"/>
                  <a:pt x="7217" y="20311"/>
                </a:cubicBezTo>
                <a:close/>
                <a:moveTo>
                  <a:pt x="15584" y="20319"/>
                </a:moveTo>
                <a:cubicBezTo>
                  <a:pt x="15559" y="20319"/>
                  <a:pt x="15538" y="20339"/>
                  <a:pt x="15538" y="20365"/>
                </a:cubicBezTo>
                <a:cubicBezTo>
                  <a:pt x="15538" y="20391"/>
                  <a:pt x="15559" y="20411"/>
                  <a:pt x="15584" y="20411"/>
                </a:cubicBezTo>
                <a:cubicBezTo>
                  <a:pt x="15610" y="20411"/>
                  <a:pt x="15631" y="20391"/>
                  <a:pt x="15631" y="20365"/>
                </a:cubicBezTo>
                <a:cubicBezTo>
                  <a:pt x="15631" y="20339"/>
                  <a:pt x="15610" y="20319"/>
                  <a:pt x="15584" y="20319"/>
                </a:cubicBezTo>
                <a:close/>
                <a:moveTo>
                  <a:pt x="6022" y="20335"/>
                </a:moveTo>
                <a:cubicBezTo>
                  <a:pt x="6006" y="20335"/>
                  <a:pt x="5992" y="20348"/>
                  <a:pt x="5992" y="20365"/>
                </a:cubicBezTo>
                <a:cubicBezTo>
                  <a:pt x="5992" y="20381"/>
                  <a:pt x="6006" y="20395"/>
                  <a:pt x="6022" y="20395"/>
                </a:cubicBezTo>
                <a:cubicBezTo>
                  <a:pt x="6039" y="20395"/>
                  <a:pt x="6053" y="20381"/>
                  <a:pt x="6053" y="20365"/>
                </a:cubicBezTo>
                <a:cubicBezTo>
                  <a:pt x="6053" y="20348"/>
                  <a:pt x="6039" y="20335"/>
                  <a:pt x="6022" y="20335"/>
                </a:cubicBezTo>
                <a:close/>
                <a:moveTo>
                  <a:pt x="16780" y="20338"/>
                </a:moveTo>
                <a:cubicBezTo>
                  <a:pt x="16765" y="20338"/>
                  <a:pt x="16753" y="20350"/>
                  <a:pt x="16753" y="20365"/>
                </a:cubicBezTo>
                <a:cubicBezTo>
                  <a:pt x="16753" y="20380"/>
                  <a:pt x="16765" y="20391"/>
                  <a:pt x="16780" y="20391"/>
                </a:cubicBezTo>
                <a:cubicBezTo>
                  <a:pt x="16794" y="20391"/>
                  <a:pt x="16806" y="20380"/>
                  <a:pt x="16806" y="20365"/>
                </a:cubicBezTo>
                <a:cubicBezTo>
                  <a:pt x="16806" y="20350"/>
                  <a:pt x="16794" y="20338"/>
                  <a:pt x="16780" y="20338"/>
                </a:cubicBezTo>
                <a:close/>
                <a:moveTo>
                  <a:pt x="3632" y="20344"/>
                </a:moveTo>
                <a:cubicBezTo>
                  <a:pt x="3620" y="20344"/>
                  <a:pt x="3611" y="20352"/>
                  <a:pt x="3611" y="20364"/>
                </a:cubicBezTo>
                <a:cubicBezTo>
                  <a:pt x="3611" y="20375"/>
                  <a:pt x="3620" y="20386"/>
                  <a:pt x="3632" y="20386"/>
                </a:cubicBezTo>
                <a:cubicBezTo>
                  <a:pt x="3644" y="20386"/>
                  <a:pt x="3653" y="20376"/>
                  <a:pt x="3653" y="20364"/>
                </a:cubicBezTo>
                <a:cubicBezTo>
                  <a:pt x="3653" y="20352"/>
                  <a:pt x="3644" y="20344"/>
                  <a:pt x="3632" y="20344"/>
                </a:cubicBezTo>
                <a:close/>
                <a:moveTo>
                  <a:pt x="4828" y="20344"/>
                </a:moveTo>
                <a:cubicBezTo>
                  <a:pt x="4816" y="20344"/>
                  <a:pt x="4806" y="20353"/>
                  <a:pt x="4806" y="20365"/>
                </a:cubicBezTo>
                <a:cubicBezTo>
                  <a:pt x="4806" y="20377"/>
                  <a:pt x="4816" y="20386"/>
                  <a:pt x="4828" y="20386"/>
                </a:cubicBezTo>
                <a:cubicBezTo>
                  <a:pt x="4839" y="20386"/>
                  <a:pt x="4848" y="20377"/>
                  <a:pt x="4848" y="20365"/>
                </a:cubicBezTo>
                <a:cubicBezTo>
                  <a:pt x="4848" y="20353"/>
                  <a:pt x="4839" y="20344"/>
                  <a:pt x="4828" y="20344"/>
                </a:cubicBezTo>
                <a:close/>
                <a:moveTo>
                  <a:pt x="17975" y="20344"/>
                </a:moveTo>
                <a:cubicBezTo>
                  <a:pt x="17963" y="20344"/>
                  <a:pt x="17954" y="20353"/>
                  <a:pt x="17954" y="20365"/>
                </a:cubicBezTo>
                <a:cubicBezTo>
                  <a:pt x="17954" y="20377"/>
                  <a:pt x="17963" y="20386"/>
                  <a:pt x="17975" y="20386"/>
                </a:cubicBezTo>
                <a:cubicBezTo>
                  <a:pt x="17986" y="20386"/>
                  <a:pt x="17996" y="20377"/>
                  <a:pt x="17996" y="20365"/>
                </a:cubicBezTo>
                <a:cubicBezTo>
                  <a:pt x="17996" y="20353"/>
                  <a:pt x="17986" y="20344"/>
                  <a:pt x="17975" y="20344"/>
                </a:cubicBezTo>
                <a:close/>
                <a:moveTo>
                  <a:pt x="19170" y="20344"/>
                </a:moveTo>
                <a:cubicBezTo>
                  <a:pt x="19158" y="20344"/>
                  <a:pt x="19149" y="20352"/>
                  <a:pt x="19149" y="20364"/>
                </a:cubicBezTo>
                <a:cubicBezTo>
                  <a:pt x="19149" y="20375"/>
                  <a:pt x="19158" y="20386"/>
                  <a:pt x="19170" y="20386"/>
                </a:cubicBezTo>
                <a:cubicBezTo>
                  <a:pt x="19182" y="20386"/>
                  <a:pt x="19191" y="20376"/>
                  <a:pt x="19191" y="20364"/>
                </a:cubicBezTo>
                <a:cubicBezTo>
                  <a:pt x="19191" y="20352"/>
                  <a:pt x="19182" y="20344"/>
                  <a:pt x="19170" y="20344"/>
                </a:cubicBezTo>
                <a:close/>
                <a:moveTo>
                  <a:pt x="10803" y="21520"/>
                </a:moveTo>
                <a:cubicBezTo>
                  <a:pt x="10781" y="21520"/>
                  <a:pt x="10763" y="21538"/>
                  <a:pt x="10763" y="21560"/>
                </a:cubicBezTo>
                <a:cubicBezTo>
                  <a:pt x="10763" y="21582"/>
                  <a:pt x="10781" y="21600"/>
                  <a:pt x="10803" y="21600"/>
                </a:cubicBezTo>
                <a:cubicBezTo>
                  <a:pt x="10825" y="21600"/>
                  <a:pt x="10843" y="21582"/>
                  <a:pt x="10843" y="21560"/>
                </a:cubicBezTo>
                <a:cubicBezTo>
                  <a:pt x="10843" y="21538"/>
                  <a:pt x="10825" y="21520"/>
                  <a:pt x="10803" y="21520"/>
                </a:cubicBezTo>
                <a:close/>
                <a:moveTo>
                  <a:pt x="11999" y="21523"/>
                </a:moveTo>
                <a:cubicBezTo>
                  <a:pt x="11979" y="21523"/>
                  <a:pt x="11962" y="21540"/>
                  <a:pt x="11962" y="21560"/>
                </a:cubicBezTo>
                <a:cubicBezTo>
                  <a:pt x="11962" y="21580"/>
                  <a:pt x="11979" y="21596"/>
                  <a:pt x="11999" y="21596"/>
                </a:cubicBezTo>
                <a:cubicBezTo>
                  <a:pt x="12019" y="21596"/>
                  <a:pt x="12035" y="21580"/>
                  <a:pt x="12035" y="21560"/>
                </a:cubicBezTo>
                <a:cubicBezTo>
                  <a:pt x="12035" y="21540"/>
                  <a:pt x="12019" y="21523"/>
                  <a:pt x="11999" y="21523"/>
                </a:cubicBezTo>
                <a:close/>
                <a:moveTo>
                  <a:pt x="9608" y="21527"/>
                </a:moveTo>
                <a:cubicBezTo>
                  <a:pt x="9590" y="21527"/>
                  <a:pt x="9575" y="21542"/>
                  <a:pt x="9575" y="21560"/>
                </a:cubicBezTo>
                <a:cubicBezTo>
                  <a:pt x="9575" y="21578"/>
                  <a:pt x="9590" y="21593"/>
                  <a:pt x="9608" y="21593"/>
                </a:cubicBezTo>
                <a:cubicBezTo>
                  <a:pt x="9626" y="21593"/>
                  <a:pt x="9641" y="21578"/>
                  <a:pt x="9641" y="21560"/>
                </a:cubicBezTo>
                <a:cubicBezTo>
                  <a:pt x="9641" y="21542"/>
                  <a:pt x="9626" y="21527"/>
                  <a:pt x="9608" y="21527"/>
                </a:cubicBezTo>
                <a:close/>
                <a:moveTo>
                  <a:pt x="13194" y="21527"/>
                </a:moveTo>
                <a:cubicBezTo>
                  <a:pt x="13176" y="21527"/>
                  <a:pt x="13161" y="21542"/>
                  <a:pt x="13161" y="21560"/>
                </a:cubicBezTo>
                <a:cubicBezTo>
                  <a:pt x="13161" y="21578"/>
                  <a:pt x="13176" y="21593"/>
                  <a:pt x="13194" y="21593"/>
                </a:cubicBezTo>
                <a:cubicBezTo>
                  <a:pt x="13212" y="21593"/>
                  <a:pt x="13227" y="21578"/>
                  <a:pt x="13227" y="21560"/>
                </a:cubicBezTo>
                <a:cubicBezTo>
                  <a:pt x="13227" y="21542"/>
                  <a:pt x="13212" y="21527"/>
                  <a:pt x="13194" y="21527"/>
                </a:cubicBezTo>
                <a:close/>
                <a:moveTo>
                  <a:pt x="8413" y="21537"/>
                </a:moveTo>
                <a:cubicBezTo>
                  <a:pt x="8400" y="21537"/>
                  <a:pt x="8389" y="21547"/>
                  <a:pt x="8389" y="21560"/>
                </a:cubicBezTo>
                <a:cubicBezTo>
                  <a:pt x="8389" y="21573"/>
                  <a:pt x="8400" y="21583"/>
                  <a:pt x="8413" y="21583"/>
                </a:cubicBezTo>
                <a:cubicBezTo>
                  <a:pt x="8425" y="21583"/>
                  <a:pt x="8436" y="21573"/>
                  <a:pt x="8436" y="21560"/>
                </a:cubicBezTo>
                <a:cubicBezTo>
                  <a:pt x="8436" y="21547"/>
                  <a:pt x="8425" y="21537"/>
                  <a:pt x="8413" y="21537"/>
                </a:cubicBezTo>
                <a:close/>
                <a:moveTo>
                  <a:pt x="14389" y="21537"/>
                </a:moveTo>
                <a:cubicBezTo>
                  <a:pt x="14376" y="21537"/>
                  <a:pt x="14366" y="21547"/>
                  <a:pt x="14366" y="21560"/>
                </a:cubicBezTo>
                <a:cubicBezTo>
                  <a:pt x="14366" y="21573"/>
                  <a:pt x="14376" y="21583"/>
                  <a:pt x="14389" y="21583"/>
                </a:cubicBezTo>
                <a:cubicBezTo>
                  <a:pt x="14402" y="21583"/>
                  <a:pt x="14412" y="21573"/>
                  <a:pt x="14412" y="21560"/>
                </a:cubicBezTo>
                <a:cubicBezTo>
                  <a:pt x="14412" y="21547"/>
                  <a:pt x="14402" y="21537"/>
                  <a:pt x="14389" y="21537"/>
                </a:cubicBezTo>
                <a:close/>
                <a:moveTo>
                  <a:pt x="4828" y="21539"/>
                </a:moveTo>
                <a:cubicBezTo>
                  <a:pt x="4816" y="21539"/>
                  <a:pt x="4806" y="21548"/>
                  <a:pt x="4806" y="21560"/>
                </a:cubicBezTo>
                <a:cubicBezTo>
                  <a:pt x="4806" y="21572"/>
                  <a:pt x="4815" y="21581"/>
                  <a:pt x="4828" y="21581"/>
                </a:cubicBezTo>
                <a:cubicBezTo>
                  <a:pt x="4839" y="21581"/>
                  <a:pt x="4848" y="21572"/>
                  <a:pt x="4848" y="21560"/>
                </a:cubicBezTo>
                <a:cubicBezTo>
                  <a:pt x="4848" y="21549"/>
                  <a:pt x="4839" y="21539"/>
                  <a:pt x="4828" y="21539"/>
                </a:cubicBezTo>
                <a:close/>
                <a:moveTo>
                  <a:pt x="6022" y="21539"/>
                </a:moveTo>
                <a:cubicBezTo>
                  <a:pt x="6010" y="21539"/>
                  <a:pt x="6001" y="21548"/>
                  <a:pt x="6001" y="21560"/>
                </a:cubicBezTo>
                <a:cubicBezTo>
                  <a:pt x="6001" y="21572"/>
                  <a:pt x="6010" y="21580"/>
                  <a:pt x="6022" y="21580"/>
                </a:cubicBezTo>
                <a:cubicBezTo>
                  <a:pt x="6034" y="21580"/>
                  <a:pt x="6043" y="21572"/>
                  <a:pt x="6043" y="21560"/>
                </a:cubicBezTo>
                <a:cubicBezTo>
                  <a:pt x="6043" y="21549"/>
                  <a:pt x="6033" y="21539"/>
                  <a:pt x="6022" y="21539"/>
                </a:cubicBezTo>
                <a:close/>
                <a:moveTo>
                  <a:pt x="7217" y="21539"/>
                </a:moveTo>
                <a:cubicBezTo>
                  <a:pt x="7206" y="21539"/>
                  <a:pt x="7196" y="21549"/>
                  <a:pt x="7196" y="21560"/>
                </a:cubicBezTo>
                <a:cubicBezTo>
                  <a:pt x="7196" y="21572"/>
                  <a:pt x="7206" y="21581"/>
                  <a:pt x="7217" y="21581"/>
                </a:cubicBezTo>
                <a:cubicBezTo>
                  <a:pt x="7229" y="21581"/>
                  <a:pt x="7238" y="21572"/>
                  <a:pt x="7238" y="21560"/>
                </a:cubicBezTo>
                <a:cubicBezTo>
                  <a:pt x="7238" y="21549"/>
                  <a:pt x="7229" y="21539"/>
                  <a:pt x="7217" y="21539"/>
                </a:cubicBezTo>
                <a:close/>
                <a:moveTo>
                  <a:pt x="15584" y="21539"/>
                </a:moveTo>
                <a:cubicBezTo>
                  <a:pt x="15573" y="21539"/>
                  <a:pt x="15563" y="21549"/>
                  <a:pt x="15563" y="21560"/>
                </a:cubicBezTo>
                <a:cubicBezTo>
                  <a:pt x="15563" y="21572"/>
                  <a:pt x="15573" y="21581"/>
                  <a:pt x="15584" y="21581"/>
                </a:cubicBezTo>
                <a:cubicBezTo>
                  <a:pt x="15596" y="21581"/>
                  <a:pt x="15605" y="21572"/>
                  <a:pt x="15605" y="21560"/>
                </a:cubicBezTo>
                <a:cubicBezTo>
                  <a:pt x="15605" y="21549"/>
                  <a:pt x="15596" y="21539"/>
                  <a:pt x="15584" y="21539"/>
                </a:cubicBezTo>
                <a:close/>
                <a:moveTo>
                  <a:pt x="16780" y="21539"/>
                </a:moveTo>
                <a:cubicBezTo>
                  <a:pt x="16768" y="21539"/>
                  <a:pt x="16759" y="21548"/>
                  <a:pt x="16759" y="21560"/>
                </a:cubicBezTo>
                <a:cubicBezTo>
                  <a:pt x="16759" y="21572"/>
                  <a:pt x="16768" y="21580"/>
                  <a:pt x="16780" y="21580"/>
                </a:cubicBezTo>
                <a:cubicBezTo>
                  <a:pt x="16791" y="21580"/>
                  <a:pt x="16801" y="21572"/>
                  <a:pt x="16801" y="21560"/>
                </a:cubicBezTo>
                <a:cubicBezTo>
                  <a:pt x="16801" y="21549"/>
                  <a:pt x="16791" y="21539"/>
                  <a:pt x="16780" y="21539"/>
                </a:cubicBezTo>
                <a:close/>
                <a:moveTo>
                  <a:pt x="17975" y="21539"/>
                </a:moveTo>
                <a:cubicBezTo>
                  <a:pt x="17963" y="21539"/>
                  <a:pt x="17954" y="21548"/>
                  <a:pt x="17954" y="21560"/>
                </a:cubicBezTo>
                <a:cubicBezTo>
                  <a:pt x="17954" y="21572"/>
                  <a:pt x="17963" y="21581"/>
                  <a:pt x="17975" y="21581"/>
                </a:cubicBezTo>
                <a:cubicBezTo>
                  <a:pt x="17986" y="21581"/>
                  <a:pt x="17996" y="21572"/>
                  <a:pt x="17996" y="21560"/>
                </a:cubicBezTo>
                <a:cubicBezTo>
                  <a:pt x="17996" y="21549"/>
                  <a:pt x="17986" y="21539"/>
                  <a:pt x="17975" y="21539"/>
                </a:cubicBezTo>
                <a:close/>
              </a:path>
            </a:pathLst>
          </a:custGeom>
          <a:solidFill>
            <a:schemeClr val="bg1">
              <a:lumMod val="95000"/>
            </a:schemeClr>
          </a:solidFill>
          <a:ln w="12700">
            <a:miter lim="400000"/>
          </a:ln>
        </p:spPr>
        <p:txBody>
          <a:bodyPr lIns="45719" rIns="45719" anchor="ctr"/>
          <a:lstStyle/>
          <a:p>
            <a:endParaRPr/>
          </a:p>
        </p:txBody>
      </p:sp>
      <p:pic>
        <p:nvPicPr>
          <p:cNvPr id="2" name="Рисунок 1">
            <a:extLst>
              <a:ext uri="{FF2B5EF4-FFF2-40B4-BE49-F238E27FC236}">
                <a16:creationId xmlns:a16="http://schemas.microsoft.com/office/drawing/2014/main" id="{696EBA16-B40D-4369-9B30-10B516EA3D03}"/>
              </a:ext>
            </a:extLst>
          </p:cNvPr>
          <p:cNvPicPr>
            <a:picLocks noChangeAspect="1"/>
          </p:cNvPicPr>
          <p:nvPr/>
        </p:nvPicPr>
        <p:blipFill>
          <a:blip r:embed="rId2"/>
          <a:stretch>
            <a:fillRect/>
          </a:stretch>
        </p:blipFill>
        <p:spPr>
          <a:xfrm>
            <a:off x="1656730" y="1014075"/>
            <a:ext cx="8878539" cy="482984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his is your first text slide"/>
          <p:cNvSpPr txBox="1"/>
          <p:nvPr/>
        </p:nvSpPr>
        <p:spPr>
          <a:xfrm>
            <a:off x="372195" y="229611"/>
            <a:ext cx="6556674"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5600">
                <a:solidFill>
                  <a:srgbClr val="1D222C"/>
                </a:solidFill>
                <a:latin typeface="Playfair Display Regular Bold"/>
                <a:ea typeface="Playfair Display Regular Bold"/>
                <a:cs typeface="Playfair Display Regular Bold"/>
                <a:sym typeface="Playfair Display Regular Bold"/>
              </a:defRPr>
            </a:lvl1pPr>
          </a:lstStyle>
          <a:p>
            <a:r>
              <a:rPr lang="en-CA" sz="4400" b="1" dirty="0" err="1"/>
              <a:t>Jamoa</a:t>
            </a:r>
            <a:r>
              <a:rPr lang="en-CA" sz="4400" b="1" dirty="0"/>
              <a:t> </a:t>
            </a:r>
            <a:r>
              <a:rPr lang="en-CA" sz="4400" b="1" dirty="0" err="1"/>
              <a:t>Tuzilishi</a:t>
            </a:r>
            <a:r>
              <a:rPr lang="en-CA" sz="4400" b="1" dirty="0"/>
              <a:t> </a:t>
            </a:r>
            <a:r>
              <a:rPr lang="en-CA" sz="4400" b="1" dirty="0" err="1"/>
              <a:t>va</a:t>
            </a:r>
            <a:r>
              <a:rPr lang="en-CA" sz="4400" b="1" dirty="0"/>
              <a:t> </a:t>
            </a:r>
            <a:r>
              <a:rPr lang="en-CA" sz="4400" b="1" dirty="0" err="1"/>
              <a:t>Lavozimlar</a:t>
            </a:r>
            <a:endParaRPr sz="4400" b="1" dirty="0">
              <a:solidFill>
                <a:schemeClr val="tx1"/>
              </a:solidFill>
              <a:latin typeface="Playfair Display" pitchFamily="2" charset="77"/>
            </a:endParaRPr>
          </a:p>
        </p:txBody>
      </p:sp>
      <p:sp>
        <p:nvSpPr>
          <p:cNvPr id="109" name="Line"/>
          <p:cNvSpPr/>
          <p:nvPr/>
        </p:nvSpPr>
        <p:spPr>
          <a:xfrm>
            <a:off x="1769986" y="1940240"/>
            <a:ext cx="1016001" cy="1"/>
          </a:xfrm>
          <a:prstGeom prst="line">
            <a:avLst/>
          </a:prstGeom>
          <a:ln w="50800">
            <a:solidFill>
              <a:schemeClr val="accent3"/>
            </a:solidFill>
            <a:miter/>
          </a:ln>
        </p:spPr>
        <p:txBody>
          <a:bodyPr lIns="45719" rIns="45719"/>
          <a:lstStyle/>
          <a:p>
            <a:endParaRPr/>
          </a:p>
        </p:txBody>
      </p:sp>
      <p:sp>
        <p:nvSpPr>
          <p:cNvPr id="110" name="Line"/>
          <p:cNvSpPr/>
          <p:nvPr/>
        </p:nvSpPr>
        <p:spPr>
          <a:xfrm>
            <a:off x="-7063" y="6096000"/>
            <a:ext cx="12195931" cy="0"/>
          </a:xfrm>
          <a:prstGeom prst="line">
            <a:avLst/>
          </a:prstGeom>
          <a:ln w="25400">
            <a:solidFill>
              <a:srgbClr val="8E95A2">
                <a:alpha val="23591"/>
              </a:srgbClr>
            </a:solidFill>
            <a:miter lim="400000"/>
          </a:ln>
        </p:spPr>
        <p:txBody>
          <a:bodyPr lIns="45719" rIns="45719"/>
          <a:lstStyle/>
          <a:p>
            <a:endParaRPr/>
          </a:p>
        </p:txBody>
      </p:sp>
      <p:sp>
        <p:nvSpPr>
          <p:cNvPr id="111" name="Rectangle"/>
          <p:cNvSpPr/>
          <p:nvPr/>
        </p:nvSpPr>
        <p:spPr>
          <a:xfrm>
            <a:off x="-22722" y="6106159"/>
            <a:ext cx="12237444" cy="773660"/>
          </a:xfrm>
          <a:prstGeom prst="rect">
            <a:avLst/>
          </a:prstGeom>
          <a:solidFill>
            <a:srgbClr val="F8F8F8"/>
          </a:solidFill>
          <a:ln w="12700">
            <a:miter lim="400000"/>
          </a:ln>
        </p:spPr>
        <p:txBody>
          <a:bodyPr lIns="45719" rIns="45719" anchor="ctr"/>
          <a:lstStyle/>
          <a:p>
            <a:endParaRPr/>
          </a:p>
        </p:txBody>
      </p:sp>
      <p:sp>
        <p:nvSpPr>
          <p:cNvPr id="8" name="I am Antony Stark">
            <a:extLst>
              <a:ext uri="{FF2B5EF4-FFF2-40B4-BE49-F238E27FC236}">
                <a16:creationId xmlns:a16="http://schemas.microsoft.com/office/drawing/2014/main" id="{B4882C58-BB57-414E-8D2F-A162CFA8C6B2}"/>
              </a:ext>
            </a:extLst>
          </p:cNvPr>
          <p:cNvSpPr txBox="1"/>
          <p:nvPr/>
        </p:nvSpPr>
        <p:spPr>
          <a:xfrm>
            <a:off x="3073892" y="1676161"/>
            <a:ext cx="8760093" cy="3416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457200">
              <a:defRPr i="1">
                <a:solidFill>
                  <a:srgbClr val="3B5495"/>
                </a:solidFill>
                <a:latin typeface="Playfair Display Regular Bold"/>
                <a:ea typeface="Playfair Display Regular Bold"/>
                <a:cs typeface="Playfair Display Regular Bold"/>
                <a:sym typeface="Playfair Display Regular Bold"/>
              </a:defRPr>
            </a:lvl1pPr>
          </a:lstStyle>
          <a:p>
            <a:r>
              <a:rPr lang="en-CA" b="1" dirty="0" err="1"/>
              <a:t>Jamoa</a:t>
            </a:r>
            <a:r>
              <a:rPr lang="en-CA" b="1" dirty="0"/>
              <a:t> </a:t>
            </a:r>
            <a:r>
              <a:rPr lang="en-CA" b="1" dirty="0" err="1"/>
              <a:t>Tuzilishi</a:t>
            </a:r>
            <a:r>
              <a:rPr lang="en-CA" b="1" dirty="0"/>
              <a:t> – Kim </a:t>
            </a:r>
            <a:r>
              <a:rPr lang="en-CA" b="1" dirty="0" err="1"/>
              <a:t>Nimaga</a:t>
            </a:r>
            <a:r>
              <a:rPr lang="en-CA" b="1" dirty="0"/>
              <a:t> </a:t>
            </a:r>
            <a:r>
              <a:rPr lang="en-CA" b="1" dirty="0" err="1"/>
              <a:t>Javobgar</a:t>
            </a:r>
            <a:r>
              <a:rPr lang="en-CA" b="1" dirty="0"/>
              <a:t>?</a:t>
            </a:r>
          </a:p>
          <a:p>
            <a:r>
              <a:rPr lang="ru-RU" dirty="0"/>
              <a:t>🔹 </a:t>
            </a:r>
            <a:r>
              <a:rPr lang="en-CA" b="1" dirty="0" err="1"/>
              <a:t>Dasturiy</a:t>
            </a:r>
            <a:r>
              <a:rPr lang="en-CA" b="1" dirty="0"/>
              <a:t> </a:t>
            </a:r>
            <a:r>
              <a:rPr lang="en-CA" b="1" dirty="0" err="1"/>
              <a:t>ta’minot</a:t>
            </a:r>
            <a:r>
              <a:rPr lang="en-CA" b="1" dirty="0"/>
              <a:t> </a:t>
            </a:r>
            <a:r>
              <a:rPr lang="en-CA" b="1" dirty="0" err="1"/>
              <a:t>boshqaruvchisi</a:t>
            </a:r>
            <a:r>
              <a:rPr lang="en-CA" b="1" dirty="0"/>
              <a:t> (PM)</a:t>
            </a:r>
            <a:r>
              <a:rPr lang="en-CA" dirty="0"/>
              <a:t> – </a:t>
            </a:r>
            <a:r>
              <a:rPr lang="en-CA" dirty="0" err="1"/>
              <a:t>Jamoani</a:t>
            </a:r>
            <a:r>
              <a:rPr lang="en-CA" dirty="0"/>
              <a:t> </a:t>
            </a:r>
            <a:r>
              <a:rPr lang="en-CA" dirty="0" err="1"/>
              <a:t>boshqarish</a:t>
            </a:r>
            <a:r>
              <a:rPr lang="en-CA" dirty="0"/>
              <a:t>, </a:t>
            </a:r>
            <a:r>
              <a:rPr lang="en-CA" dirty="0" err="1"/>
              <a:t>loyiha</a:t>
            </a:r>
            <a:r>
              <a:rPr lang="en-CA" dirty="0"/>
              <a:t> </a:t>
            </a:r>
            <a:r>
              <a:rPr lang="en-CA" dirty="0" err="1"/>
              <a:t>strategiyasini</a:t>
            </a:r>
            <a:r>
              <a:rPr lang="en-CA" dirty="0"/>
              <a:t> </a:t>
            </a:r>
            <a:r>
              <a:rPr lang="en-CA" dirty="0" err="1"/>
              <a:t>belgilash</a:t>
            </a:r>
            <a:br>
              <a:rPr lang="en-CA" dirty="0"/>
            </a:br>
            <a:r>
              <a:rPr lang="ru-RU" dirty="0"/>
              <a:t>🔹 </a:t>
            </a:r>
            <a:r>
              <a:rPr lang="en-CA" b="1" dirty="0"/>
              <a:t>Mobil </a:t>
            </a:r>
            <a:r>
              <a:rPr lang="en-CA" b="1" dirty="0" err="1"/>
              <a:t>dasturchilar</a:t>
            </a:r>
            <a:r>
              <a:rPr lang="en-CA" b="1" dirty="0"/>
              <a:t> (Flutter / React Native)</a:t>
            </a:r>
            <a:r>
              <a:rPr lang="en-CA" dirty="0"/>
              <a:t> – Android </a:t>
            </a:r>
            <a:r>
              <a:rPr lang="en-CA" dirty="0" err="1"/>
              <a:t>va</a:t>
            </a:r>
            <a:r>
              <a:rPr lang="en-CA" dirty="0"/>
              <a:t> iOS </a:t>
            </a:r>
            <a:r>
              <a:rPr lang="en-CA" dirty="0" err="1"/>
              <a:t>ilovani</a:t>
            </a:r>
            <a:r>
              <a:rPr lang="en-CA" dirty="0"/>
              <a:t> </a:t>
            </a:r>
            <a:r>
              <a:rPr lang="en-CA" dirty="0" err="1"/>
              <a:t>ishlab</a:t>
            </a:r>
            <a:r>
              <a:rPr lang="en-CA" dirty="0"/>
              <a:t> </a:t>
            </a:r>
            <a:r>
              <a:rPr lang="en-CA" dirty="0" err="1"/>
              <a:t>chiqish</a:t>
            </a:r>
            <a:br>
              <a:rPr lang="en-CA" dirty="0"/>
            </a:br>
            <a:r>
              <a:rPr lang="ru-RU" dirty="0"/>
              <a:t>🔹 </a:t>
            </a:r>
            <a:r>
              <a:rPr lang="en-CA" b="1" dirty="0"/>
              <a:t>Frontend </a:t>
            </a:r>
            <a:r>
              <a:rPr lang="en-CA" b="1" dirty="0" err="1"/>
              <a:t>dasturchilar</a:t>
            </a:r>
            <a:r>
              <a:rPr lang="en-CA" b="1" dirty="0"/>
              <a:t> (React, Next.js)</a:t>
            </a:r>
            <a:r>
              <a:rPr lang="en-CA" dirty="0"/>
              <a:t> – Web </a:t>
            </a:r>
            <a:r>
              <a:rPr lang="en-CA" dirty="0" err="1"/>
              <a:t>sahifa</a:t>
            </a:r>
            <a:r>
              <a:rPr lang="en-CA" dirty="0"/>
              <a:t> UI </a:t>
            </a:r>
            <a:r>
              <a:rPr lang="en-CA" dirty="0" err="1"/>
              <a:t>va</a:t>
            </a:r>
            <a:r>
              <a:rPr lang="en-CA" dirty="0"/>
              <a:t> </a:t>
            </a:r>
            <a:r>
              <a:rPr lang="en-CA" dirty="0" err="1"/>
              <a:t>foydalanuvchi</a:t>
            </a:r>
            <a:r>
              <a:rPr lang="en-CA" dirty="0"/>
              <a:t> </a:t>
            </a:r>
            <a:r>
              <a:rPr lang="en-CA" dirty="0" err="1"/>
              <a:t>interfeysi</a:t>
            </a:r>
            <a:br>
              <a:rPr lang="en-CA" dirty="0"/>
            </a:br>
            <a:r>
              <a:rPr lang="ru-RU" dirty="0"/>
              <a:t>🔹 </a:t>
            </a:r>
            <a:r>
              <a:rPr lang="en-CA" b="1" dirty="0"/>
              <a:t>Backend </a:t>
            </a:r>
            <a:r>
              <a:rPr lang="en-CA" b="1" dirty="0" err="1"/>
              <a:t>dasturchilar</a:t>
            </a:r>
            <a:r>
              <a:rPr lang="en-CA" b="1" dirty="0"/>
              <a:t> (Node.js, Django, Firebase)</a:t>
            </a:r>
            <a:r>
              <a:rPr lang="en-CA" dirty="0"/>
              <a:t> – </a:t>
            </a:r>
            <a:r>
              <a:rPr lang="en-CA" dirty="0" err="1"/>
              <a:t>Sensorlar</a:t>
            </a:r>
            <a:r>
              <a:rPr lang="en-CA" dirty="0"/>
              <a:t> </a:t>
            </a:r>
            <a:r>
              <a:rPr lang="en-CA" dirty="0" err="1"/>
              <a:t>bilan</a:t>
            </a:r>
            <a:r>
              <a:rPr lang="en-CA" dirty="0"/>
              <a:t> </a:t>
            </a:r>
            <a:r>
              <a:rPr lang="en-CA" dirty="0" err="1"/>
              <a:t>bog‘liq</a:t>
            </a:r>
            <a:r>
              <a:rPr lang="en-CA" dirty="0"/>
              <a:t> server </a:t>
            </a:r>
            <a:r>
              <a:rPr lang="en-CA" dirty="0" err="1"/>
              <a:t>va</a:t>
            </a:r>
            <a:r>
              <a:rPr lang="en-CA" dirty="0"/>
              <a:t> </a:t>
            </a:r>
            <a:r>
              <a:rPr lang="en-CA" dirty="0" err="1"/>
              <a:t>ma’lumotlar</a:t>
            </a:r>
            <a:r>
              <a:rPr lang="en-CA" dirty="0"/>
              <a:t> </a:t>
            </a:r>
            <a:r>
              <a:rPr lang="en-CA" dirty="0" err="1"/>
              <a:t>bazasi</a:t>
            </a:r>
            <a:br>
              <a:rPr lang="en-CA" dirty="0"/>
            </a:br>
            <a:r>
              <a:rPr lang="ru-RU" dirty="0"/>
              <a:t>🔹 </a:t>
            </a:r>
            <a:r>
              <a:rPr lang="en-CA" b="1" dirty="0"/>
              <a:t>UI/UX </a:t>
            </a:r>
            <a:r>
              <a:rPr lang="en-CA" b="1" dirty="0" err="1"/>
              <a:t>dizayner</a:t>
            </a:r>
            <a:r>
              <a:rPr lang="en-CA" dirty="0"/>
              <a:t> – </a:t>
            </a:r>
            <a:r>
              <a:rPr lang="en-CA" dirty="0" err="1"/>
              <a:t>Foydalanuvchilar</a:t>
            </a:r>
            <a:r>
              <a:rPr lang="en-CA" dirty="0"/>
              <a:t> </a:t>
            </a:r>
            <a:r>
              <a:rPr lang="en-CA" dirty="0" err="1"/>
              <a:t>uchun</a:t>
            </a:r>
            <a:r>
              <a:rPr lang="en-CA" dirty="0"/>
              <a:t> </a:t>
            </a:r>
            <a:r>
              <a:rPr lang="en-CA" dirty="0" err="1"/>
              <a:t>qulay</a:t>
            </a:r>
            <a:r>
              <a:rPr lang="en-CA" dirty="0"/>
              <a:t> </a:t>
            </a:r>
            <a:r>
              <a:rPr lang="en-CA" dirty="0" err="1"/>
              <a:t>interfeys</a:t>
            </a:r>
            <a:r>
              <a:rPr lang="en-CA" dirty="0"/>
              <a:t> </a:t>
            </a:r>
            <a:r>
              <a:rPr lang="en-CA" dirty="0" err="1"/>
              <a:t>chizish</a:t>
            </a:r>
            <a:br>
              <a:rPr lang="en-CA" dirty="0"/>
            </a:br>
            <a:r>
              <a:rPr lang="ru-RU" dirty="0"/>
              <a:t>🔹 </a:t>
            </a:r>
            <a:r>
              <a:rPr lang="en-CA" b="1" dirty="0"/>
              <a:t>QA </a:t>
            </a:r>
            <a:r>
              <a:rPr lang="en-CA" b="1" dirty="0" err="1"/>
              <a:t>muhandisi</a:t>
            </a:r>
            <a:r>
              <a:rPr lang="en-CA" b="1" dirty="0"/>
              <a:t> (</a:t>
            </a:r>
            <a:r>
              <a:rPr lang="en-CA" b="1" dirty="0" err="1"/>
              <a:t>Sinovchi</a:t>
            </a:r>
            <a:r>
              <a:rPr lang="en-CA" b="1" dirty="0"/>
              <a:t>)</a:t>
            </a:r>
            <a:r>
              <a:rPr lang="en-CA" dirty="0"/>
              <a:t> – Dastur </a:t>
            </a:r>
            <a:r>
              <a:rPr lang="en-CA" dirty="0" err="1"/>
              <a:t>xatolarini</a:t>
            </a:r>
            <a:r>
              <a:rPr lang="en-CA" dirty="0"/>
              <a:t> </a:t>
            </a:r>
            <a:r>
              <a:rPr lang="en-CA" dirty="0" err="1"/>
              <a:t>topish</a:t>
            </a:r>
            <a:r>
              <a:rPr lang="en-CA" dirty="0"/>
              <a:t> </a:t>
            </a:r>
            <a:r>
              <a:rPr lang="en-CA" dirty="0" err="1"/>
              <a:t>va</a:t>
            </a:r>
            <a:r>
              <a:rPr lang="en-CA" dirty="0"/>
              <a:t> </a:t>
            </a:r>
            <a:r>
              <a:rPr lang="en-CA" dirty="0" err="1"/>
              <a:t>sinovdan</a:t>
            </a:r>
            <a:r>
              <a:rPr lang="en-CA" dirty="0"/>
              <a:t> </a:t>
            </a:r>
            <a:r>
              <a:rPr lang="en-CA" dirty="0" err="1"/>
              <a:t>o‘tkazish</a:t>
            </a:r>
            <a:br>
              <a:rPr lang="en-CA" dirty="0"/>
            </a:br>
            <a:r>
              <a:rPr lang="ru-RU" dirty="0"/>
              <a:t>🔹 </a:t>
            </a:r>
            <a:r>
              <a:rPr lang="en-CA" b="1" dirty="0"/>
              <a:t>DevOps </a:t>
            </a:r>
            <a:r>
              <a:rPr lang="en-CA" b="1" dirty="0" err="1"/>
              <a:t>muhandisi</a:t>
            </a:r>
            <a:r>
              <a:rPr lang="en-CA" b="1" dirty="0"/>
              <a:t> (AWS, </a:t>
            </a:r>
            <a:r>
              <a:rPr lang="en-CA" b="1" dirty="0" err="1"/>
              <a:t>serverlar</a:t>
            </a:r>
            <a:r>
              <a:rPr lang="en-CA" b="1" dirty="0"/>
              <a:t>)</a:t>
            </a:r>
            <a:r>
              <a:rPr lang="en-CA" dirty="0"/>
              <a:t> – Server </a:t>
            </a:r>
            <a:r>
              <a:rPr lang="en-CA" dirty="0" err="1"/>
              <a:t>va</a:t>
            </a:r>
            <a:r>
              <a:rPr lang="en-CA" dirty="0"/>
              <a:t> </a:t>
            </a:r>
            <a:r>
              <a:rPr lang="en-CA" dirty="0" err="1"/>
              <a:t>bulut</a:t>
            </a:r>
            <a:r>
              <a:rPr lang="en-CA" dirty="0"/>
              <a:t> </a:t>
            </a:r>
            <a:r>
              <a:rPr lang="en-CA" dirty="0" err="1"/>
              <a:t>xizmatlarini</a:t>
            </a:r>
            <a:r>
              <a:rPr lang="en-CA" dirty="0"/>
              <a:t> </a:t>
            </a:r>
            <a:r>
              <a:rPr lang="en-CA" dirty="0" err="1"/>
              <a:t>boshqarish</a:t>
            </a:r>
            <a:br>
              <a:rPr lang="en-CA" dirty="0"/>
            </a:br>
            <a:r>
              <a:rPr lang="ru-RU" dirty="0"/>
              <a:t>🔹 </a:t>
            </a:r>
            <a:r>
              <a:rPr lang="en-CA" b="1" dirty="0"/>
              <a:t>Data Analyst (</a:t>
            </a:r>
            <a:r>
              <a:rPr lang="en-CA" b="1" dirty="0" err="1"/>
              <a:t>ma’lumot</a:t>
            </a:r>
            <a:r>
              <a:rPr lang="en-CA" b="1" dirty="0"/>
              <a:t> </a:t>
            </a:r>
            <a:r>
              <a:rPr lang="en-CA" b="1" dirty="0" err="1"/>
              <a:t>tahlilchisi</a:t>
            </a:r>
            <a:r>
              <a:rPr lang="en-CA" b="1" dirty="0"/>
              <a:t>)</a:t>
            </a:r>
            <a:r>
              <a:rPr lang="en-CA" dirty="0"/>
              <a:t> – Sensor </a:t>
            </a:r>
            <a:r>
              <a:rPr lang="en-CA" dirty="0" err="1"/>
              <a:t>ma’lumotlarini</a:t>
            </a:r>
            <a:r>
              <a:rPr lang="en-CA" dirty="0"/>
              <a:t> </a:t>
            </a:r>
            <a:r>
              <a:rPr lang="en-CA" dirty="0" err="1"/>
              <a:t>tahlil</a:t>
            </a:r>
            <a:r>
              <a:rPr lang="en-CA" dirty="0"/>
              <a:t> </a:t>
            </a:r>
            <a:r>
              <a:rPr lang="en-CA" dirty="0" err="1"/>
              <a:t>qilish</a:t>
            </a:r>
            <a:br>
              <a:rPr lang="en-CA" dirty="0"/>
            </a:br>
            <a:r>
              <a:rPr lang="ru-RU" dirty="0"/>
              <a:t>🔹 </a:t>
            </a:r>
            <a:r>
              <a:rPr lang="en-CA" b="1" dirty="0"/>
              <a:t>Machine Learning Engineer (AI)</a:t>
            </a:r>
            <a:r>
              <a:rPr lang="en-CA" dirty="0"/>
              <a:t> – AI </a:t>
            </a:r>
            <a:r>
              <a:rPr lang="en-CA" dirty="0" err="1"/>
              <a:t>modellar</a:t>
            </a:r>
            <a:r>
              <a:rPr lang="en-CA" dirty="0"/>
              <a:t> </a:t>
            </a:r>
            <a:r>
              <a:rPr lang="en-CA" dirty="0" err="1"/>
              <a:t>va</a:t>
            </a:r>
            <a:r>
              <a:rPr lang="en-CA" dirty="0"/>
              <a:t> </a:t>
            </a:r>
            <a:r>
              <a:rPr lang="en-CA" dirty="0" err="1"/>
              <a:t>bashorat</a:t>
            </a:r>
            <a:r>
              <a:rPr lang="en-CA" dirty="0"/>
              <a:t> </a:t>
            </a:r>
            <a:r>
              <a:rPr lang="en-CA" dirty="0" err="1"/>
              <a:t>qilish</a:t>
            </a:r>
            <a:r>
              <a:rPr lang="en-CA" dirty="0"/>
              <a:t> </a:t>
            </a:r>
            <a:r>
              <a:rPr lang="en-CA" dirty="0" err="1"/>
              <a:t>tizimlarini</a:t>
            </a:r>
            <a:r>
              <a:rPr lang="en-CA" dirty="0"/>
              <a:t> </a:t>
            </a:r>
            <a:r>
              <a:rPr lang="en-CA" dirty="0" err="1"/>
              <a:t>yaratish</a:t>
            </a:r>
            <a:endParaRPr lang="en-CA"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6"/>
          <p:cNvSpPr/>
          <p:nvPr/>
        </p:nvSpPr>
        <p:spPr>
          <a:xfrm>
            <a:off x="4742105" y="-5011170"/>
            <a:ext cx="11833623" cy="11834020"/>
          </a:xfrm>
          <a:custGeom>
            <a:avLst/>
            <a:gdLst/>
            <a:ahLst/>
            <a:cxnLst>
              <a:cxn ang="0">
                <a:pos x="wd2" y="hd2"/>
              </a:cxn>
              <a:cxn ang="5400000">
                <a:pos x="wd2" y="hd2"/>
              </a:cxn>
              <a:cxn ang="10800000">
                <a:pos x="wd2" y="hd2"/>
              </a:cxn>
              <a:cxn ang="16200000">
                <a:pos x="wd2" y="hd2"/>
              </a:cxn>
            </a:cxnLst>
            <a:rect l="0" t="0" r="r" b="b"/>
            <a:pathLst>
              <a:path w="21600" h="21600" extrusionOk="0">
                <a:moveTo>
                  <a:pt x="10803" y="0"/>
                </a:moveTo>
                <a:cubicBezTo>
                  <a:pt x="10778" y="0"/>
                  <a:pt x="10757" y="21"/>
                  <a:pt x="10757" y="46"/>
                </a:cubicBezTo>
                <a:cubicBezTo>
                  <a:pt x="10757" y="72"/>
                  <a:pt x="10778" y="93"/>
                  <a:pt x="10803" y="93"/>
                </a:cubicBezTo>
                <a:cubicBezTo>
                  <a:pt x="10829" y="93"/>
                  <a:pt x="10850" y="72"/>
                  <a:pt x="10850" y="46"/>
                </a:cubicBezTo>
                <a:cubicBezTo>
                  <a:pt x="10850" y="21"/>
                  <a:pt x="10829" y="0"/>
                  <a:pt x="10803" y="0"/>
                </a:cubicBezTo>
                <a:close/>
                <a:moveTo>
                  <a:pt x="11999" y="0"/>
                </a:moveTo>
                <a:cubicBezTo>
                  <a:pt x="11973" y="0"/>
                  <a:pt x="11952" y="21"/>
                  <a:pt x="11952" y="46"/>
                </a:cubicBezTo>
                <a:cubicBezTo>
                  <a:pt x="11952" y="72"/>
                  <a:pt x="11973" y="93"/>
                  <a:pt x="11999" y="93"/>
                </a:cubicBezTo>
                <a:cubicBezTo>
                  <a:pt x="12024" y="93"/>
                  <a:pt x="12045" y="72"/>
                  <a:pt x="12045" y="46"/>
                </a:cubicBezTo>
                <a:cubicBezTo>
                  <a:pt x="12045" y="21"/>
                  <a:pt x="12024" y="0"/>
                  <a:pt x="11999" y="0"/>
                </a:cubicBezTo>
                <a:close/>
                <a:moveTo>
                  <a:pt x="9608" y="7"/>
                </a:moveTo>
                <a:cubicBezTo>
                  <a:pt x="9586" y="7"/>
                  <a:pt x="9568" y="24"/>
                  <a:pt x="9568" y="46"/>
                </a:cubicBezTo>
                <a:cubicBezTo>
                  <a:pt x="9568" y="68"/>
                  <a:pt x="9586" y="86"/>
                  <a:pt x="9608" y="86"/>
                </a:cubicBezTo>
                <a:cubicBezTo>
                  <a:pt x="9630" y="86"/>
                  <a:pt x="9648" y="68"/>
                  <a:pt x="9648" y="46"/>
                </a:cubicBezTo>
                <a:cubicBezTo>
                  <a:pt x="9648" y="24"/>
                  <a:pt x="9630" y="7"/>
                  <a:pt x="9608" y="7"/>
                </a:cubicBezTo>
                <a:close/>
                <a:moveTo>
                  <a:pt x="13194" y="7"/>
                </a:moveTo>
                <a:cubicBezTo>
                  <a:pt x="13172" y="7"/>
                  <a:pt x="13154" y="24"/>
                  <a:pt x="13154" y="46"/>
                </a:cubicBezTo>
                <a:cubicBezTo>
                  <a:pt x="13154" y="68"/>
                  <a:pt x="13172" y="86"/>
                  <a:pt x="13194" y="86"/>
                </a:cubicBezTo>
                <a:cubicBezTo>
                  <a:pt x="13216" y="86"/>
                  <a:pt x="13234" y="68"/>
                  <a:pt x="13234" y="46"/>
                </a:cubicBezTo>
                <a:cubicBezTo>
                  <a:pt x="13234" y="24"/>
                  <a:pt x="13216" y="7"/>
                  <a:pt x="13194" y="7"/>
                </a:cubicBezTo>
                <a:close/>
                <a:moveTo>
                  <a:pt x="8413" y="17"/>
                </a:moveTo>
                <a:cubicBezTo>
                  <a:pt x="8396" y="17"/>
                  <a:pt x="8383" y="30"/>
                  <a:pt x="8383" y="46"/>
                </a:cubicBezTo>
                <a:cubicBezTo>
                  <a:pt x="8383" y="63"/>
                  <a:pt x="8396" y="76"/>
                  <a:pt x="8413" y="76"/>
                </a:cubicBezTo>
                <a:cubicBezTo>
                  <a:pt x="8429" y="76"/>
                  <a:pt x="8442" y="63"/>
                  <a:pt x="8442" y="46"/>
                </a:cubicBezTo>
                <a:cubicBezTo>
                  <a:pt x="8442" y="30"/>
                  <a:pt x="8429" y="17"/>
                  <a:pt x="8413" y="17"/>
                </a:cubicBezTo>
                <a:close/>
                <a:moveTo>
                  <a:pt x="14389" y="17"/>
                </a:moveTo>
                <a:cubicBezTo>
                  <a:pt x="14373" y="17"/>
                  <a:pt x="14359" y="30"/>
                  <a:pt x="14359" y="46"/>
                </a:cubicBezTo>
                <a:cubicBezTo>
                  <a:pt x="14359" y="63"/>
                  <a:pt x="14373" y="76"/>
                  <a:pt x="14389" y="76"/>
                </a:cubicBezTo>
                <a:cubicBezTo>
                  <a:pt x="14406" y="76"/>
                  <a:pt x="14419" y="63"/>
                  <a:pt x="14419" y="46"/>
                </a:cubicBezTo>
                <a:cubicBezTo>
                  <a:pt x="14419" y="30"/>
                  <a:pt x="14406" y="17"/>
                  <a:pt x="14389" y="17"/>
                </a:cubicBezTo>
                <a:close/>
                <a:moveTo>
                  <a:pt x="4828" y="25"/>
                </a:moveTo>
                <a:cubicBezTo>
                  <a:pt x="4815" y="25"/>
                  <a:pt x="4807" y="34"/>
                  <a:pt x="4807" y="46"/>
                </a:cubicBezTo>
                <a:cubicBezTo>
                  <a:pt x="4807" y="58"/>
                  <a:pt x="4815" y="67"/>
                  <a:pt x="4828" y="67"/>
                </a:cubicBezTo>
                <a:cubicBezTo>
                  <a:pt x="4838" y="67"/>
                  <a:pt x="4848" y="58"/>
                  <a:pt x="4848" y="46"/>
                </a:cubicBezTo>
                <a:cubicBezTo>
                  <a:pt x="4848" y="34"/>
                  <a:pt x="4839" y="25"/>
                  <a:pt x="4828" y="25"/>
                </a:cubicBezTo>
                <a:close/>
                <a:moveTo>
                  <a:pt x="6023" y="25"/>
                </a:moveTo>
                <a:cubicBezTo>
                  <a:pt x="6011" y="25"/>
                  <a:pt x="6001" y="35"/>
                  <a:pt x="6001" y="46"/>
                </a:cubicBezTo>
                <a:cubicBezTo>
                  <a:pt x="6001" y="58"/>
                  <a:pt x="6011" y="67"/>
                  <a:pt x="6023" y="67"/>
                </a:cubicBezTo>
                <a:cubicBezTo>
                  <a:pt x="6034" y="67"/>
                  <a:pt x="6043" y="58"/>
                  <a:pt x="6043" y="46"/>
                </a:cubicBezTo>
                <a:cubicBezTo>
                  <a:pt x="6043" y="35"/>
                  <a:pt x="6034" y="25"/>
                  <a:pt x="6023" y="25"/>
                </a:cubicBezTo>
                <a:close/>
                <a:moveTo>
                  <a:pt x="7217" y="25"/>
                </a:moveTo>
                <a:cubicBezTo>
                  <a:pt x="7206" y="25"/>
                  <a:pt x="7196" y="35"/>
                  <a:pt x="7196" y="46"/>
                </a:cubicBezTo>
                <a:cubicBezTo>
                  <a:pt x="7196" y="58"/>
                  <a:pt x="7206" y="67"/>
                  <a:pt x="7217" y="67"/>
                </a:cubicBezTo>
                <a:cubicBezTo>
                  <a:pt x="7229" y="67"/>
                  <a:pt x="7238" y="58"/>
                  <a:pt x="7238" y="46"/>
                </a:cubicBezTo>
                <a:cubicBezTo>
                  <a:pt x="7238" y="35"/>
                  <a:pt x="7229" y="25"/>
                  <a:pt x="7217" y="25"/>
                </a:cubicBezTo>
                <a:close/>
                <a:moveTo>
                  <a:pt x="15584" y="25"/>
                </a:moveTo>
                <a:cubicBezTo>
                  <a:pt x="15573" y="25"/>
                  <a:pt x="15563" y="35"/>
                  <a:pt x="15563" y="46"/>
                </a:cubicBezTo>
                <a:cubicBezTo>
                  <a:pt x="15563" y="58"/>
                  <a:pt x="15573" y="67"/>
                  <a:pt x="15584" y="67"/>
                </a:cubicBezTo>
                <a:cubicBezTo>
                  <a:pt x="15596" y="67"/>
                  <a:pt x="15605" y="58"/>
                  <a:pt x="15605" y="46"/>
                </a:cubicBezTo>
                <a:cubicBezTo>
                  <a:pt x="15605" y="35"/>
                  <a:pt x="15596" y="25"/>
                  <a:pt x="15584" y="25"/>
                </a:cubicBezTo>
                <a:close/>
                <a:moveTo>
                  <a:pt x="16780" y="25"/>
                </a:moveTo>
                <a:cubicBezTo>
                  <a:pt x="16768" y="25"/>
                  <a:pt x="16759" y="35"/>
                  <a:pt x="16759" y="46"/>
                </a:cubicBezTo>
                <a:cubicBezTo>
                  <a:pt x="16759" y="58"/>
                  <a:pt x="16768" y="67"/>
                  <a:pt x="16780" y="67"/>
                </a:cubicBezTo>
                <a:cubicBezTo>
                  <a:pt x="16791" y="67"/>
                  <a:pt x="16801" y="58"/>
                  <a:pt x="16801" y="46"/>
                </a:cubicBezTo>
                <a:cubicBezTo>
                  <a:pt x="16801" y="35"/>
                  <a:pt x="16791" y="25"/>
                  <a:pt x="16780" y="25"/>
                </a:cubicBezTo>
                <a:close/>
                <a:moveTo>
                  <a:pt x="17975" y="25"/>
                </a:moveTo>
                <a:cubicBezTo>
                  <a:pt x="17963" y="25"/>
                  <a:pt x="17954" y="34"/>
                  <a:pt x="17954" y="46"/>
                </a:cubicBezTo>
                <a:cubicBezTo>
                  <a:pt x="17954" y="58"/>
                  <a:pt x="17963" y="67"/>
                  <a:pt x="17975" y="67"/>
                </a:cubicBezTo>
                <a:cubicBezTo>
                  <a:pt x="17986" y="67"/>
                  <a:pt x="17996" y="58"/>
                  <a:pt x="17996" y="46"/>
                </a:cubicBezTo>
                <a:cubicBezTo>
                  <a:pt x="17996" y="34"/>
                  <a:pt x="17986" y="25"/>
                  <a:pt x="17975" y="25"/>
                </a:cubicBezTo>
                <a:close/>
                <a:moveTo>
                  <a:pt x="10803" y="1195"/>
                </a:moveTo>
                <a:cubicBezTo>
                  <a:pt x="10778" y="1195"/>
                  <a:pt x="10757" y="1216"/>
                  <a:pt x="10757" y="1242"/>
                </a:cubicBezTo>
                <a:cubicBezTo>
                  <a:pt x="10757" y="1267"/>
                  <a:pt x="10778" y="1288"/>
                  <a:pt x="10803" y="1288"/>
                </a:cubicBezTo>
                <a:cubicBezTo>
                  <a:pt x="10829" y="1288"/>
                  <a:pt x="10850" y="1267"/>
                  <a:pt x="10850" y="1242"/>
                </a:cubicBezTo>
                <a:cubicBezTo>
                  <a:pt x="10850" y="1216"/>
                  <a:pt x="10829" y="1195"/>
                  <a:pt x="10803" y="1195"/>
                </a:cubicBezTo>
                <a:close/>
                <a:moveTo>
                  <a:pt x="11999" y="1195"/>
                </a:moveTo>
                <a:cubicBezTo>
                  <a:pt x="11973" y="1195"/>
                  <a:pt x="11952" y="1216"/>
                  <a:pt x="11952" y="1242"/>
                </a:cubicBezTo>
                <a:cubicBezTo>
                  <a:pt x="11952" y="1267"/>
                  <a:pt x="11973" y="1288"/>
                  <a:pt x="11999" y="1288"/>
                </a:cubicBezTo>
                <a:cubicBezTo>
                  <a:pt x="12024" y="1288"/>
                  <a:pt x="12045" y="1267"/>
                  <a:pt x="12045" y="1242"/>
                </a:cubicBezTo>
                <a:cubicBezTo>
                  <a:pt x="12045" y="1216"/>
                  <a:pt x="12024" y="1195"/>
                  <a:pt x="11999" y="1195"/>
                </a:cubicBezTo>
                <a:close/>
                <a:moveTo>
                  <a:pt x="9608" y="1202"/>
                </a:moveTo>
                <a:cubicBezTo>
                  <a:pt x="9586" y="1202"/>
                  <a:pt x="9568" y="1220"/>
                  <a:pt x="9568" y="1242"/>
                </a:cubicBezTo>
                <a:cubicBezTo>
                  <a:pt x="9568" y="1264"/>
                  <a:pt x="9586" y="1281"/>
                  <a:pt x="9608" y="1281"/>
                </a:cubicBezTo>
                <a:cubicBezTo>
                  <a:pt x="9630" y="1281"/>
                  <a:pt x="9648" y="1264"/>
                  <a:pt x="9648" y="1242"/>
                </a:cubicBezTo>
                <a:cubicBezTo>
                  <a:pt x="9648" y="1220"/>
                  <a:pt x="9630" y="1202"/>
                  <a:pt x="9608" y="1202"/>
                </a:cubicBezTo>
                <a:close/>
                <a:moveTo>
                  <a:pt x="13194" y="1202"/>
                </a:moveTo>
                <a:cubicBezTo>
                  <a:pt x="13172" y="1202"/>
                  <a:pt x="13154" y="1220"/>
                  <a:pt x="13154" y="1242"/>
                </a:cubicBezTo>
                <a:cubicBezTo>
                  <a:pt x="13154" y="1264"/>
                  <a:pt x="13172" y="1281"/>
                  <a:pt x="13194" y="1281"/>
                </a:cubicBezTo>
                <a:cubicBezTo>
                  <a:pt x="13216" y="1281"/>
                  <a:pt x="13234" y="1264"/>
                  <a:pt x="13234" y="1242"/>
                </a:cubicBezTo>
                <a:cubicBezTo>
                  <a:pt x="13234" y="1220"/>
                  <a:pt x="13216" y="1202"/>
                  <a:pt x="13194" y="1202"/>
                </a:cubicBezTo>
                <a:close/>
                <a:moveTo>
                  <a:pt x="8413" y="1212"/>
                </a:moveTo>
                <a:cubicBezTo>
                  <a:pt x="8396" y="1212"/>
                  <a:pt x="8383" y="1225"/>
                  <a:pt x="8383" y="1242"/>
                </a:cubicBezTo>
                <a:cubicBezTo>
                  <a:pt x="8383" y="1258"/>
                  <a:pt x="8396" y="1271"/>
                  <a:pt x="8413" y="1271"/>
                </a:cubicBezTo>
                <a:cubicBezTo>
                  <a:pt x="8429" y="1271"/>
                  <a:pt x="8442" y="1258"/>
                  <a:pt x="8442" y="1242"/>
                </a:cubicBezTo>
                <a:cubicBezTo>
                  <a:pt x="8442" y="1225"/>
                  <a:pt x="8429" y="1212"/>
                  <a:pt x="8413" y="1212"/>
                </a:cubicBezTo>
                <a:close/>
                <a:moveTo>
                  <a:pt x="14389" y="1212"/>
                </a:moveTo>
                <a:cubicBezTo>
                  <a:pt x="14373" y="1212"/>
                  <a:pt x="14359" y="1225"/>
                  <a:pt x="14359" y="1242"/>
                </a:cubicBezTo>
                <a:cubicBezTo>
                  <a:pt x="14359" y="1258"/>
                  <a:pt x="14373" y="1271"/>
                  <a:pt x="14389" y="1271"/>
                </a:cubicBezTo>
                <a:cubicBezTo>
                  <a:pt x="14406" y="1271"/>
                  <a:pt x="14419" y="1258"/>
                  <a:pt x="14419" y="1242"/>
                </a:cubicBezTo>
                <a:cubicBezTo>
                  <a:pt x="14419" y="1225"/>
                  <a:pt x="14406" y="1212"/>
                  <a:pt x="14389" y="1212"/>
                </a:cubicBezTo>
                <a:close/>
                <a:moveTo>
                  <a:pt x="4828" y="1221"/>
                </a:moveTo>
                <a:cubicBezTo>
                  <a:pt x="4815" y="1221"/>
                  <a:pt x="4807" y="1230"/>
                  <a:pt x="4807" y="1242"/>
                </a:cubicBezTo>
                <a:cubicBezTo>
                  <a:pt x="4807" y="1254"/>
                  <a:pt x="4815" y="1263"/>
                  <a:pt x="4828" y="1263"/>
                </a:cubicBezTo>
                <a:cubicBezTo>
                  <a:pt x="4838" y="1263"/>
                  <a:pt x="4848" y="1254"/>
                  <a:pt x="4848" y="1242"/>
                </a:cubicBezTo>
                <a:cubicBezTo>
                  <a:pt x="4848" y="1230"/>
                  <a:pt x="4839" y="1221"/>
                  <a:pt x="4828" y="1221"/>
                </a:cubicBezTo>
                <a:close/>
                <a:moveTo>
                  <a:pt x="6023" y="1221"/>
                </a:moveTo>
                <a:cubicBezTo>
                  <a:pt x="6011" y="1221"/>
                  <a:pt x="6001" y="1230"/>
                  <a:pt x="6001" y="1242"/>
                </a:cubicBezTo>
                <a:cubicBezTo>
                  <a:pt x="6001" y="1253"/>
                  <a:pt x="6011" y="1263"/>
                  <a:pt x="6023" y="1263"/>
                </a:cubicBezTo>
                <a:cubicBezTo>
                  <a:pt x="6034" y="1263"/>
                  <a:pt x="6043" y="1253"/>
                  <a:pt x="6043" y="1242"/>
                </a:cubicBezTo>
                <a:cubicBezTo>
                  <a:pt x="6043" y="1230"/>
                  <a:pt x="6034" y="1221"/>
                  <a:pt x="6023" y="1221"/>
                </a:cubicBezTo>
                <a:close/>
                <a:moveTo>
                  <a:pt x="7217" y="1221"/>
                </a:moveTo>
                <a:cubicBezTo>
                  <a:pt x="7206" y="1221"/>
                  <a:pt x="7196" y="1230"/>
                  <a:pt x="7196" y="1242"/>
                </a:cubicBezTo>
                <a:cubicBezTo>
                  <a:pt x="7196" y="1253"/>
                  <a:pt x="7206" y="1263"/>
                  <a:pt x="7217" y="1263"/>
                </a:cubicBezTo>
                <a:cubicBezTo>
                  <a:pt x="7229" y="1263"/>
                  <a:pt x="7238" y="1253"/>
                  <a:pt x="7238" y="1242"/>
                </a:cubicBezTo>
                <a:cubicBezTo>
                  <a:pt x="7238" y="1230"/>
                  <a:pt x="7229" y="1221"/>
                  <a:pt x="7217" y="1221"/>
                </a:cubicBezTo>
                <a:close/>
                <a:moveTo>
                  <a:pt x="15584" y="1221"/>
                </a:moveTo>
                <a:cubicBezTo>
                  <a:pt x="15573" y="1221"/>
                  <a:pt x="15563" y="1230"/>
                  <a:pt x="15563" y="1242"/>
                </a:cubicBezTo>
                <a:cubicBezTo>
                  <a:pt x="15563" y="1253"/>
                  <a:pt x="15573" y="1263"/>
                  <a:pt x="15584" y="1263"/>
                </a:cubicBezTo>
                <a:cubicBezTo>
                  <a:pt x="15596" y="1263"/>
                  <a:pt x="15605" y="1253"/>
                  <a:pt x="15605" y="1242"/>
                </a:cubicBezTo>
                <a:cubicBezTo>
                  <a:pt x="15605" y="1230"/>
                  <a:pt x="15596" y="1221"/>
                  <a:pt x="15584" y="1221"/>
                </a:cubicBezTo>
                <a:close/>
                <a:moveTo>
                  <a:pt x="16780" y="1221"/>
                </a:moveTo>
                <a:cubicBezTo>
                  <a:pt x="16768" y="1221"/>
                  <a:pt x="16759" y="1230"/>
                  <a:pt x="16759" y="1242"/>
                </a:cubicBezTo>
                <a:cubicBezTo>
                  <a:pt x="16759" y="1253"/>
                  <a:pt x="16768" y="1263"/>
                  <a:pt x="16780" y="1263"/>
                </a:cubicBezTo>
                <a:cubicBezTo>
                  <a:pt x="16791" y="1263"/>
                  <a:pt x="16801" y="1253"/>
                  <a:pt x="16801" y="1242"/>
                </a:cubicBezTo>
                <a:cubicBezTo>
                  <a:pt x="16801" y="1230"/>
                  <a:pt x="16791" y="1221"/>
                  <a:pt x="16780" y="1221"/>
                </a:cubicBezTo>
                <a:close/>
                <a:moveTo>
                  <a:pt x="17975" y="1221"/>
                </a:moveTo>
                <a:cubicBezTo>
                  <a:pt x="17963" y="1221"/>
                  <a:pt x="17954" y="1230"/>
                  <a:pt x="17954" y="1242"/>
                </a:cubicBezTo>
                <a:cubicBezTo>
                  <a:pt x="17954" y="1254"/>
                  <a:pt x="17963" y="1263"/>
                  <a:pt x="17975" y="1263"/>
                </a:cubicBezTo>
                <a:cubicBezTo>
                  <a:pt x="17986" y="1263"/>
                  <a:pt x="17996" y="1254"/>
                  <a:pt x="17996" y="1242"/>
                </a:cubicBezTo>
                <a:cubicBezTo>
                  <a:pt x="17996" y="1230"/>
                  <a:pt x="17986" y="1221"/>
                  <a:pt x="17975" y="1221"/>
                </a:cubicBezTo>
                <a:close/>
                <a:moveTo>
                  <a:pt x="10803" y="2304"/>
                </a:moveTo>
                <a:cubicBezTo>
                  <a:pt x="10730" y="2304"/>
                  <a:pt x="10671" y="2364"/>
                  <a:pt x="10671" y="2437"/>
                </a:cubicBezTo>
                <a:cubicBezTo>
                  <a:pt x="10671" y="2510"/>
                  <a:pt x="10730" y="2569"/>
                  <a:pt x="10803" y="2569"/>
                </a:cubicBezTo>
                <a:cubicBezTo>
                  <a:pt x="10877" y="2569"/>
                  <a:pt x="10936" y="2510"/>
                  <a:pt x="10936" y="2437"/>
                </a:cubicBezTo>
                <a:cubicBezTo>
                  <a:pt x="10936" y="2364"/>
                  <a:pt x="10877" y="2304"/>
                  <a:pt x="10803" y="2304"/>
                </a:cubicBezTo>
                <a:close/>
                <a:moveTo>
                  <a:pt x="11999" y="2307"/>
                </a:moveTo>
                <a:cubicBezTo>
                  <a:pt x="11927" y="2307"/>
                  <a:pt x="11870" y="2365"/>
                  <a:pt x="11870" y="2437"/>
                </a:cubicBezTo>
                <a:cubicBezTo>
                  <a:pt x="11870" y="2508"/>
                  <a:pt x="11927" y="2566"/>
                  <a:pt x="11999" y="2566"/>
                </a:cubicBezTo>
                <a:cubicBezTo>
                  <a:pt x="12070" y="2566"/>
                  <a:pt x="12128" y="2508"/>
                  <a:pt x="12128" y="2437"/>
                </a:cubicBezTo>
                <a:cubicBezTo>
                  <a:pt x="12128" y="2365"/>
                  <a:pt x="12070" y="2307"/>
                  <a:pt x="11999" y="2307"/>
                </a:cubicBezTo>
                <a:close/>
                <a:moveTo>
                  <a:pt x="9608" y="2320"/>
                </a:moveTo>
                <a:cubicBezTo>
                  <a:pt x="9544" y="2320"/>
                  <a:pt x="9492" y="2373"/>
                  <a:pt x="9492" y="2437"/>
                </a:cubicBezTo>
                <a:cubicBezTo>
                  <a:pt x="9492" y="2501"/>
                  <a:pt x="9544" y="2553"/>
                  <a:pt x="9608" y="2553"/>
                </a:cubicBezTo>
                <a:cubicBezTo>
                  <a:pt x="9672" y="2553"/>
                  <a:pt x="9724" y="2501"/>
                  <a:pt x="9724" y="2437"/>
                </a:cubicBezTo>
                <a:cubicBezTo>
                  <a:pt x="9724" y="2373"/>
                  <a:pt x="9672" y="2320"/>
                  <a:pt x="9608" y="2320"/>
                </a:cubicBezTo>
                <a:close/>
                <a:moveTo>
                  <a:pt x="13194" y="2324"/>
                </a:moveTo>
                <a:cubicBezTo>
                  <a:pt x="13132" y="2324"/>
                  <a:pt x="13081" y="2375"/>
                  <a:pt x="13081" y="2437"/>
                </a:cubicBezTo>
                <a:cubicBezTo>
                  <a:pt x="13081" y="2499"/>
                  <a:pt x="13132" y="2549"/>
                  <a:pt x="13194" y="2549"/>
                </a:cubicBezTo>
                <a:cubicBezTo>
                  <a:pt x="13256" y="2549"/>
                  <a:pt x="13306" y="2499"/>
                  <a:pt x="13306" y="2437"/>
                </a:cubicBezTo>
                <a:cubicBezTo>
                  <a:pt x="13306" y="2375"/>
                  <a:pt x="13256" y="2324"/>
                  <a:pt x="13194" y="2324"/>
                </a:cubicBezTo>
                <a:close/>
                <a:moveTo>
                  <a:pt x="8413" y="2344"/>
                </a:moveTo>
                <a:cubicBezTo>
                  <a:pt x="8361" y="2344"/>
                  <a:pt x="8320" y="2386"/>
                  <a:pt x="8320" y="2437"/>
                </a:cubicBezTo>
                <a:cubicBezTo>
                  <a:pt x="8320" y="2488"/>
                  <a:pt x="8361" y="2530"/>
                  <a:pt x="8413" y="2530"/>
                </a:cubicBezTo>
                <a:cubicBezTo>
                  <a:pt x="8464" y="2530"/>
                  <a:pt x="8505" y="2488"/>
                  <a:pt x="8505" y="2437"/>
                </a:cubicBezTo>
                <a:cubicBezTo>
                  <a:pt x="8505" y="2386"/>
                  <a:pt x="8464" y="2344"/>
                  <a:pt x="8413" y="2344"/>
                </a:cubicBezTo>
                <a:close/>
                <a:moveTo>
                  <a:pt x="14389" y="2347"/>
                </a:moveTo>
                <a:cubicBezTo>
                  <a:pt x="14340" y="2347"/>
                  <a:pt x="14299" y="2388"/>
                  <a:pt x="14299" y="2437"/>
                </a:cubicBezTo>
                <a:cubicBezTo>
                  <a:pt x="14299" y="2486"/>
                  <a:pt x="14340" y="2526"/>
                  <a:pt x="14389" y="2526"/>
                </a:cubicBezTo>
                <a:cubicBezTo>
                  <a:pt x="14439" y="2526"/>
                  <a:pt x="14478" y="2486"/>
                  <a:pt x="14478" y="2437"/>
                </a:cubicBezTo>
                <a:cubicBezTo>
                  <a:pt x="14478" y="2387"/>
                  <a:pt x="14439" y="2347"/>
                  <a:pt x="14389" y="2347"/>
                </a:cubicBezTo>
                <a:close/>
                <a:moveTo>
                  <a:pt x="7217" y="2374"/>
                </a:moveTo>
                <a:cubicBezTo>
                  <a:pt x="7183" y="2374"/>
                  <a:pt x="7154" y="2402"/>
                  <a:pt x="7154" y="2437"/>
                </a:cubicBezTo>
                <a:cubicBezTo>
                  <a:pt x="7154" y="2472"/>
                  <a:pt x="7183" y="2500"/>
                  <a:pt x="7217" y="2500"/>
                </a:cubicBezTo>
                <a:cubicBezTo>
                  <a:pt x="7252" y="2500"/>
                  <a:pt x="7280" y="2472"/>
                  <a:pt x="7280" y="2437"/>
                </a:cubicBezTo>
                <a:cubicBezTo>
                  <a:pt x="7280" y="2402"/>
                  <a:pt x="7252" y="2374"/>
                  <a:pt x="7217" y="2374"/>
                </a:cubicBezTo>
                <a:close/>
                <a:moveTo>
                  <a:pt x="15584" y="2380"/>
                </a:moveTo>
                <a:cubicBezTo>
                  <a:pt x="15553" y="2380"/>
                  <a:pt x="15528" y="2406"/>
                  <a:pt x="15528" y="2437"/>
                </a:cubicBezTo>
                <a:cubicBezTo>
                  <a:pt x="15528" y="2468"/>
                  <a:pt x="15553" y="2493"/>
                  <a:pt x="15584" y="2493"/>
                </a:cubicBezTo>
                <a:cubicBezTo>
                  <a:pt x="15616" y="2493"/>
                  <a:pt x="15641" y="2468"/>
                  <a:pt x="15641" y="2437"/>
                </a:cubicBezTo>
                <a:cubicBezTo>
                  <a:pt x="15641" y="2406"/>
                  <a:pt x="15616" y="2380"/>
                  <a:pt x="15584" y="2380"/>
                </a:cubicBezTo>
                <a:close/>
                <a:moveTo>
                  <a:pt x="6022" y="2400"/>
                </a:moveTo>
                <a:cubicBezTo>
                  <a:pt x="6002" y="2400"/>
                  <a:pt x="5986" y="2417"/>
                  <a:pt x="5986" y="2437"/>
                </a:cubicBezTo>
                <a:cubicBezTo>
                  <a:pt x="5986" y="2457"/>
                  <a:pt x="6002" y="2473"/>
                  <a:pt x="6022" y="2473"/>
                </a:cubicBezTo>
                <a:cubicBezTo>
                  <a:pt x="6042" y="2473"/>
                  <a:pt x="6059" y="2457"/>
                  <a:pt x="6059" y="2437"/>
                </a:cubicBezTo>
                <a:cubicBezTo>
                  <a:pt x="6059" y="2417"/>
                  <a:pt x="6042" y="2400"/>
                  <a:pt x="6022" y="2400"/>
                </a:cubicBezTo>
                <a:close/>
                <a:moveTo>
                  <a:pt x="16780" y="2404"/>
                </a:moveTo>
                <a:cubicBezTo>
                  <a:pt x="16761" y="2404"/>
                  <a:pt x="16746" y="2419"/>
                  <a:pt x="16746" y="2437"/>
                </a:cubicBezTo>
                <a:cubicBezTo>
                  <a:pt x="16746" y="2455"/>
                  <a:pt x="16761" y="2469"/>
                  <a:pt x="16780" y="2469"/>
                </a:cubicBezTo>
                <a:cubicBezTo>
                  <a:pt x="16798" y="2469"/>
                  <a:pt x="16812" y="2455"/>
                  <a:pt x="16812" y="2437"/>
                </a:cubicBezTo>
                <a:cubicBezTo>
                  <a:pt x="16812" y="2419"/>
                  <a:pt x="16798" y="2404"/>
                  <a:pt x="16780" y="2404"/>
                </a:cubicBezTo>
                <a:close/>
                <a:moveTo>
                  <a:pt x="3632" y="2416"/>
                </a:moveTo>
                <a:cubicBezTo>
                  <a:pt x="3620" y="2416"/>
                  <a:pt x="3611" y="2425"/>
                  <a:pt x="3611" y="2437"/>
                </a:cubicBezTo>
                <a:cubicBezTo>
                  <a:pt x="3611" y="2449"/>
                  <a:pt x="3620" y="2458"/>
                  <a:pt x="3632" y="2458"/>
                </a:cubicBezTo>
                <a:cubicBezTo>
                  <a:pt x="3643" y="2458"/>
                  <a:pt x="3653" y="2448"/>
                  <a:pt x="3653" y="2437"/>
                </a:cubicBezTo>
                <a:cubicBezTo>
                  <a:pt x="3653" y="2425"/>
                  <a:pt x="3643" y="2416"/>
                  <a:pt x="3632" y="2416"/>
                </a:cubicBezTo>
                <a:close/>
                <a:moveTo>
                  <a:pt x="4827" y="2416"/>
                </a:moveTo>
                <a:cubicBezTo>
                  <a:pt x="4815" y="2416"/>
                  <a:pt x="4806" y="2425"/>
                  <a:pt x="4806" y="2437"/>
                </a:cubicBezTo>
                <a:cubicBezTo>
                  <a:pt x="4806" y="2448"/>
                  <a:pt x="4815" y="2458"/>
                  <a:pt x="4827" y="2458"/>
                </a:cubicBezTo>
                <a:cubicBezTo>
                  <a:pt x="4838" y="2458"/>
                  <a:pt x="4848" y="2448"/>
                  <a:pt x="4848" y="2437"/>
                </a:cubicBezTo>
                <a:cubicBezTo>
                  <a:pt x="4848" y="2425"/>
                  <a:pt x="4838" y="2416"/>
                  <a:pt x="4827" y="2416"/>
                </a:cubicBezTo>
                <a:close/>
                <a:moveTo>
                  <a:pt x="17975" y="2416"/>
                </a:moveTo>
                <a:cubicBezTo>
                  <a:pt x="17963" y="2416"/>
                  <a:pt x="17954" y="2425"/>
                  <a:pt x="17954" y="2437"/>
                </a:cubicBezTo>
                <a:cubicBezTo>
                  <a:pt x="17954" y="2448"/>
                  <a:pt x="17963" y="2458"/>
                  <a:pt x="17975" y="2458"/>
                </a:cubicBezTo>
                <a:cubicBezTo>
                  <a:pt x="17986" y="2458"/>
                  <a:pt x="17996" y="2448"/>
                  <a:pt x="17996" y="2437"/>
                </a:cubicBezTo>
                <a:cubicBezTo>
                  <a:pt x="17996" y="2425"/>
                  <a:pt x="17986" y="2416"/>
                  <a:pt x="17975" y="2416"/>
                </a:cubicBezTo>
                <a:close/>
                <a:moveTo>
                  <a:pt x="19170" y="2416"/>
                </a:moveTo>
                <a:cubicBezTo>
                  <a:pt x="19158" y="2416"/>
                  <a:pt x="19149" y="2425"/>
                  <a:pt x="19149" y="2437"/>
                </a:cubicBezTo>
                <a:cubicBezTo>
                  <a:pt x="19149" y="2449"/>
                  <a:pt x="19158" y="2458"/>
                  <a:pt x="19170" y="2458"/>
                </a:cubicBezTo>
                <a:cubicBezTo>
                  <a:pt x="19182" y="2458"/>
                  <a:pt x="19191" y="2449"/>
                  <a:pt x="19191" y="2437"/>
                </a:cubicBezTo>
                <a:cubicBezTo>
                  <a:pt x="19191" y="2425"/>
                  <a:pt x="19182" y="2416"/>
                  <a:pt x="19170" y="2416"/>
                </a:cubicBezTo>
                <a:close/>
                <a:moveTo>
                  <a:pt x="10803" y="3343"/>
                </a:moveTo>
                <a:cubicBezTo>
                  <a:pt x="10644" y="3343"/>
                  <a:pt x="10515" y="3472"/>
                  <a:pt x="10515" y="3631"/>
                </a:cubicBezTo>
                <a:cubicBezTo>
                  <a:pt x="10515" y="3791"/>
                  <a:pt x="10644" y="3920"/>
                  <a:pt x="10803" y="3920"/>
                </a:cubicBezTo>
                <a:cubicBezTo>
                  <a:pt x="10962" y="3920"/>
                  <a:pt x="11092" y="3791"/>
                  <a:pt x="11092" y="3631"/>
                </a:cubicBezTo>
                <a:cubicBezTo>
                  <a:pt x="11092" y="3472"/>
                  <a:pt x="10962" y="3343"/>
                  <a:pt x="10803" y="3343"/>
                </a:cubicBezTo>
                <a:close/>
                <a:moveTo>
                  <a:pt x="11999" y="3347"/>
                </a:moveTo>
                <a:cubicBezTo>
                  <a:pt x="11841" y="3347"/>
                  <a:pt x="11714" y="3475"/>
                  <a:pt x="11714" y="3632"/>
                </a:cubicBezTo>
                <a:cubicBezTo>
                  <a:pt x="11714" y="3790"/>
                  <a:pt x="11841" y="3917"/>
                  <a:pt x="11999" y="3917"/>
                </a:cubicBezTo>
                <a:cubicBezTo>
                  <a:pt x="12156" y="3917"/>
                  <a:pt x="12283" y="3790"/>
                  <a:pt x="12283" y="3632"/>
                </a:cubicBezTo>
                <a:cubicBezTo>
                  <a:pt x="12283" y="3475"/>
                  <a:pt x="12156" y="3347"/>
                  <a:pt x="11999" y="3347"/>
                </a:cubicBezTo>
                <a:close/>
                <a:moveTo>
                  <a:pt x="9608" y="3370"/>
                </a:moveTo>
                <a:cubicBezTo>
                  <a:pt x="9463" y="3370"/>
                  <a:pt x="9346" y="3487"/>
                  <a:pt x="9346" y="3631"/>
                </a:cubicBezTo>
                <a:cubicBezTo>
                  <a:pt x="9347" y="3776"/>
                  <a:pt x="9463" y="3894"/>
                  <a:pt x="9608" y="3894"/>
                </a:cubicBezTo>
                <a:cubicBezTo>
                  <a:pt x="9753" y="3894"/>
                  <a:pt x="9870" y="3776"/>
                  <a:pt x="9870" y="3631"/>
                </a:cubicBezTo>
                <a:cubicBezTo>
                  <a:pt x="9870" y="3487"/>
                  <a:pt x="9753" y="3370"/>
                  <a:pt x="9608" y="3370"/>
                </a:cubicBezTo>
                <a:close/>
                <a:moveTo>
                  <a:pt x="13194" y="3376"/>
                </a:moveTo>
                <a:cubicBezTo>
                  <a:pt x="13053" y="3376"/>
                  <a:pt x="12939" y="3491"/>
                  <a:pt x="12939" y="3632"/>
                </a:cubicBezTo>
                <a:cubicBezTo>
                  <a:pt x="12939" y="3773"/>
                  <a:pt x="13053" y="3887"/>
                  <a:pt x="13194" y="3887"/>
                </a:cubicBezTo>
                <a:cubicBezTo>
                  <a:pt x="13335" y="3887"/>
                  <a:pt x="13449" y="3773"/>
                  <a:pt x="13449" y="3632"/>
                </a:cubicBezTo>
                <a:cubicBezTo>
                  <a:pt x="13449" y="3491"/>
                  <a:pt x="13335" y="3376"/>
                  <a:pt x="13194" y="3376"/>
                </a:cubicBezTo>
                <a:close/>
                <a:moveTo>
                  <a:pt x="8413" y="3416"/>
                </a:moveTo>
                <a:cubicBezTo>
                  <a:pt x="8294" y="3416"/>
                  <a:pt x="8198" y="3513"/>
                  <a:pt x="8198" y="3632"/>
                </a:cubicBezTo>
                <a:cubicBezTo>
                  <a:pt x="8198" y="3751"/>
                  <a:pt x="8294" y="3847"/>
                  <a:pt x="8413" y="3847"/>
                </a:cubicBezTo>
                <a:cubicBezTo>
                  <a:pt x="8532" y="3847"/>
                  <a:pt x="8629" y="3751"/>
                  <a:pt x="8629" y="3632"/>
                </a:cubicBezTo>
                <a:cubicBezTo>
                  <a:pt x="8629" y="3513"/>
                  <a:pt x="8532" y="3416"/>
                  <a:pt x="8413" y="3416"/>
                </a:cubicBezTo>
                <a:close/>
                <a:moveTo>
                  <a:pt x="14389" y="3426"/>
                </a:moveTo>
                <a:cubicBezTo>
                  <a:pt x="14276" y="3426"/>
                  <a:pt x="14183" y="3518"/>
                  <a:pt x="14183" y="3631"/>
                </a:cubicBezTo>
                <a:cubicBezTo>
                  <a:pt x="14183" y="3745"/>
                  <a:pt x="14276" y="3837"/>
                  <a:pt x="14389" y="3837"/>
                </a:cubicBezTo>
                <a:cubicBezTo>
                  <a:pt x="14503" y="3837"/>
                  <a:pt x="14595" y="3745"/>
                  <a:pt x="14595" y="3631"/>
                </a:cubicBezTo>
                <a:cubicBezTo>
                  <a:pt x="14595" y="3518"/>
                  <a:pt x="14503" y="3426"/>
                  <a:pt x="14389" y="3426"/>
                </a:cubicBezTo>
                <a:close/>
                <a:moveTo>
                  <a:pt x="7217" y="3476"/>
                </a:moveTo>
                <a:cubicBezTo>
                  <a:pt x="7131" y="3476"/>
                  <a:pt x="7062" y="3546"/>
                  <a:pt x="7062" y="3632"/>
                </a:cubicBezTo>
                <a:cubicBezTo>
                  <a:pt x="7062" y="3718"/>
                  <a:pt x="7131" y="3788"/>
                  <a:pt x="7217" y="3788"/>
                </a:cubicBezTo>
                <a:cubicBezTo>
                  <a:pt x="7303" y="3788"/>
                  <a:pt x="7373" y="3718"/>
                  <a:pt x="7373" y="3632"/>
                </a:cubicBezTo>
                <a:cubicBezTo>
                  <a:pt x="7373" y="3546"/>
                  <a:pt x="7303" y="3476"/>
                  <a:pt x="7217" y="3476"/>
                </a:cubicBezTo>
                <a:close/>
                <a:moveTo>
                  <a:pt x="15584" y="3486"/>
                </a:moveTo>
                <a:cubicBezTo>
                  <a:pt x="15504" y="3486"/>
                  <a:pt x="15439" y="3552"/>
                  <a:pt x="15439" y="3632"/>
                </a:cubicBezTo>
                <a:cubicBezTo>
                  <a:pt x="15439" y="3713"/>
                  <a:pt x="15504" y="3778"/>
                  <a:pt x="15584" y="3778"/>
                </a:cubicBezTo>
                <a:cubicBezTo>
                  <a:pt x="15665" y="3778"/>
                  <a:pt x="15730" y="3713"/>
                  <a:pt x="15730" y="3632"/>
                </a:cubicBezTo>
                <a:cubicBezTo>
                  <a:pt x="15730" y="3552"/>
                  <a:pt x="15665" y="3486"/>
                  <a:pt x="15584" y="3486"/>
                </a:cubicBezTo>
                <a:close/>
                <a:moveTo>
                  <a:pt x="6022" y="3532"/>
                </a:moveTo>
                <a:cubicBezTo>
                  <a:pt x="5967" y="3532"/>
                  <a:pt x="5923" y="3577"/>
                  <a:pt x="5923" y="3632"/>
                </a:cubicBezTo>
                <a:cubicBezTo>
                  <a:pt x="5923" y="3687"/>
                  <a:pt x="5967" y="3731"/>
                  <a:pt x="6022" y="3731"/>
                </a:cubicBezTo>
                <a:cubicBezTo>
                  <a:pt x="6077" y="3731"/>
                  <a:pt x="6122" y="3687"/>
                  <a:pt x="6122" y="3632"/>
                </a:cubicBezTo>
                <a:cubicBezTo>
                  <a:pt x="6122" y="3577"/>
                  <a:pt x="6077" y="3532"/>
                  <a:pt x="6022" y="3532"/>
                </a:cubicBezTo>
                <a:close/>
                <a:moveTo>
                  <a:pt x="16780" y="3542"/>
                </a:moveTo>
                <a:cubicBezTo>
                  <a:pt x="16730" y="3542"/>
                  <a:pt x="16690" y="3583"/>
                  <a:pt x="16690" y="3632"/>
                </a:cubicBezTo>
                <a:cubicBezTo>
                  <a:pt x="16690" y="3681"/>
                  <a:pt x="16730" y="3721"/>
                  <a:pt x="16780" y="3721"/>
                </a:cubicBezTo>
                <a:cubicBezTo>
                  <a:pt x="16829" y="3721"/>
                  <a:pt x="16869" y="3681"/>
                  <a:pt x="16869" y="3632"/>
                </a:cubicBezTo>
                <a:cubicBezTo>
                  <a:pt x="16869" y="3583"/>
                  <a:pt x="16829" y="3542"/>
                  <a:pt x="16780" y="3542"/>
                </a:cubicBezTo>
                <a:close/>
                <a:moveTo>
                  <a:pt x="4827" y="3582"/>
                </a:moveTo>
                <a:cubicBezTo>
                  <a:pt x="4799" y="3582"/>
                  <a:pt x="4778" y="3605"/>
                  <a:pt x="4778" y="3632"/>
                </a:cubicBezTo>
                <a:cubicBezTo>
                  <a:pt x="4778" y="3660"/>
                  <a:pt x="4799" y="3681"/>
                  <a:pt x="4827" y="3681"/>
                </a:cubicBezTo>
                <a:cubicBezTo>
                  <a:pt x="4854" y="3681"/>
                  <a:pt x="4877" y="3660"/>
                  <a:pt x="4877" y="3632"/>
                </a:cubicBezTo>
                <a:cubicBezTo>
                  <a:pt x="4877" y="3605"/>
                  <a:pt x="4854" y="3582"/>
                  <a:pt x="4827" y="3582"/>
                </a:cubicBezTo>
                <a:close/>
                <a:moveTo>
                  <a:pt x="17975" y="3589"/>
                </a:moveTo>
                <a:cubicBezTo>
                  <a:pt x="17951" y="3589"/>
                  <a:pt x="17932" y="3608"/>
                  <a:pt x="17932" y="3632"/>
                </a:cubicBezTo>
                <a:cubicBezTo>
                  <a:pt x="17931" y="3656"/>
                  <a:pt x="17951" y="3675"/>
                  <a:pt x="17975" y="3675"/>
                </a:cubicBezTo>
                <a:cubicBezTo>
                  <a:pt x="17999" y="3675"/>
                  <a:pt x="18018" y="3656"/>
                  <a:pt x="18018" y="3632"/>
                </a:cubicBezTo>
                <a:cubicBezTo>
                  <a:pt x="18018" y="3608"/>
                  <a:pt x="17999" y="3589"/>
                  <a:pt x="17975" y="3589"/>
                </a:cubicBezTo>
                <a:close/>
                <a:moveTo>
                  <a:pt x="2436" y="3611"/>
                </a:moveTo>
                <a:cubicBezTo>
                  <a:pt x="2424" y="3611"/>
                  <a:pt x="2416" y="3620"/>
                  <a:pt x="2416" y="3632"/>
                </a:cubicBezTo>
                <a:cubicBezTo>
                  <a:pt x="2416" y="3644"/>
                  <a:pt x="2425" y="3652"/>
                  <a:pt x="2436" y="3652"/>
                </a:cubicBezTo>
                <a:cubicBezTo>
                  <a:pt x="2448" y="3652"/>
                  <a:pt x="2457" y="3644"/>
                  <a:pt x="2457" y="3632"/>
                </a:cubicBezTo>
                <a:cubicBezTo>
                  <a:pt x="2457" y="3621"/>
                  <a:pt x="2448" y="3611"/>
                  <a:pt x="2436" y="3611"/>
                </a:cubicBezTo>
                <a:close/>
                <a:moveTo>
                  <a:pt x="3632" y="3611"/>
                </a:moveTo>
                <a:cubicBezTo>
                  <a:pt x="3620" y="3611"/>
                  <a:pt x="3611" y="3621"/>
                  <a:pt x="3611" y="3632"/>
                </a:cubicBezTo>
                <a:cubicBezTo>
                  <a:pt x="3611" y="3644"/>
                  <a:pt x="3620" y="3652"/>
                  <a:pt x="3632" y="3652"/>
                </a:cubicBezTo>
                <a:cubicBezTo>
                  <a:pt x="3643" y="3652"/>
                  <a:pt x="3653" y="3644"/>
                  <a:pt x="3653" y="3632"/>
                </a:cubicBezTo>
                <a:cubicBezTo>
                  <a:pt x="3653" y="3621"/>
                  <a:pt x="3643" y="3611"/>
                  <a:pt x="3632" y="3611"/>
                </a:cubicBezTo>
                <a:close/>
                <a:moveTo>
                  <a:pt x="19170" y="3611"/>
                </a:moveTo>
                <a:cubicBezTo>
                  <a:pt x="19159" y="3611"/>
                  <a:pt x="19149" y="3621"/>
                  <a:pt x="19149" y="3632"/>
                </a:cubicBezTo>
                <a:cubicBezTo>
                  <a:pt x="19149" y="3644"/>
                  <a:pt x="19159" y="3652"/>
                  <a:pt x="19170" y="3652"/>
                </a:cubicBezTo>
                <a:cubicBezTo>
                  <a:pt x="19182" y="3652"/>
                  <a:pt x="19191" y="3644"/>
                  <a:pt x="19191" y="3632"/>
                </a:cubicBezTo>
                <a:cubicBezTo>
                  <a:pt x="19191" y="3621"/>
                  <a:pt x="19182" y="3611"/>
                  <a:pt x="19170" y="3611"/>
                </a:cubicBezTo>
                <a:close/>
                <a:moveTo>
                  <a:pt x="20366" y="3611"/>
                </a:moveTo>
                <a:cubicBezTo>
                  <a:pt x="20354" y="3611"/>
                  <a:pt x="20345" y="3621"/>
                  <a:pt x="20345" y="3632"/>
                </a:cubicBezTo>
                <a:cubicBezTo>
                  <a:pt x="20345" y="3644"/>
                  <a:pt x="20354" y="3652"/>
                  <a:pt x="20366" y="3652"/>
                </a:cubicBezTo>
                <a:cubicBezTo>
                  <a:pt x="20377" y="3652"/>
                  <a:pt x="20386" y="3644"/>
                  <a:pt x="20386" y="3632"/>
                </a:cubicBezTo>
                <a:cubicBezTo>
                  <a:pt x="20386" y="3621"/>
                  <a:pt x="20377" y="3611"/>
                  <a:pt x="20366" y="3611"/>
                </a:cubicBezTo>
                <a:close/>
                <a:moveTo>
                  <a:pt x="10803" y="4359"/>
                </a:moveTo>
                <a:cubicBezTo>
                  <a:pt x="10545" y="4359"/>
                  <a:pt x="10336" y="4569"/>
                  <a:pt x="10336" y="4827"/>
                </a:cubicBezTo>
                <a:cubicBezTo>
                  <a:pt x="10336" y="5085"/>
                  <a:pt x="10545" y="5295"/>
                  <a:pt x="10803" y="5295"/>
                </a:cubicBezTo>
                <a:cubicBezTo>
                  <a:pt x="11061" y="5295"/>
                  <a:pt x="11271" y="5085"/>
                  <a:pt x="11271" y="4827"/>
                </a:cubicBezTo>
                <a:cubicBezTo>
                  <a:pt x="11271" y="4569"/>
                  <a:pt x="11061" y="4359"/>
                  <a:pt x="10803" y="4359"/>
                </a:cubicBezTo>
                <a:close/>
                <a:moveTo>
                  <a:pt x="11999" y="4363"/>
                </a:moveTo>
                <a:cubicBezTo>
                  <a:pt x="11742" y="4363"/>
                  <a:pt x="11534" y="4571"/>
                  <a:pt x="11534" y="4827"/>
                </a:cubicBezTo>
                <a:cubicBezTo>
                  <a:pt x="11534" y="5084"/>
                  <a:pt x="11742" y="5291"/>
                  <a:pt x="11999" y="5291"/>
                </a:cubicBezTo>
                <a:cubicBezTo>
                  <a:pt x="12255" y="5291"/>
                  <a:pt x="12463" y="5084"/>
                  <a:pt x="12463" y="4827"/>
                </a:cubicBezTo>
                <a:cubicBezTo>
                  <a:pt x="12463" y="4571"/>
                  <a:pt x="12255" y="4363"/>
                  <a:pt x="11999" y="4363"/>
                </a:cubicBezTo>
                <a:close/>
                <a:moveTo>
                  <a:pt x="9608" y="4393"/>
                </a:moveTo>
                <a:cubicBezTo>
                  <a:pt x="9368" y="4393"/>
                  <a:pt x="9174" y="4587"/>
                  <a:pt x="9174" y="4827"/>
                </a:cubicBezTo>
                <a:cubicBezTo>
                  <a:pt x="9174" y="5066"/>
                  <a:pt x="9368" y="5261"/>
                  <a:pt x="9608" y="5261"/>
                </a:cubicBezTo>
                <a:cubicBezTo>
                  <a:pt x="9848" y="5261"/>
                  <a:pt x="10042" y="5066"/>
                  <a:pt x="10042" y="4827"/>
                </a:cubicBezTo>
                <a:cubicBezTo>
                  <a:pt x="10042" y="4587"/>
                  <a:pt x="9848" y="4393"/>
                  <a:pt x="9608" y="4393"/>
                </a:cubicBezTo>
                <a:close/>
                <a:moveTo>
                  <a:pt x="13194" y="4403"/>
                </a:moveTo>
                <a:cubicBezTo>
                  <a:pt x="12959" y="4403"/>
                  <a:pt x="12769" y="4592"/>
                  <a:pt x="12769" y="4827"/>
                </a:cubicBezTo>
                <a:cubicBezTo>
                  <a:pt x="12769" y="5061"/>
                  <a:pt x="12959" y="5251"/>
                  <a:pt x="13194" y="5251"/>
                </a:cubicBezTo>
                <a:cubicBezTo>
                  <a:pt x="13428" y="5251"/>
                  <a:pt x="13618" y="5061"/>
                  <a:pt x="13618" y="4827"/>
                </a:cubicBezTo>
                <a:cubicBezTo>
                  <a:pt x="13618" y="4592"/>
                  <a:pt x="13428" y="4403"/>
                  <a:pt x="13194" y="4403"/>
                </a:cubicBezTo>
                <a:close/>
                <a:moveTo>
                  <a:pt x="8413" y="4456"/>
                </a:moveTo>
                <a:cubicBezTo>
                  <a:pt x="8208" y="4456"/>
                  <a:pt x="8042" y="4622"/>
                  <a:pt x="8042" y="4827"/>
                </a:cubicBezTo>
                <a:cubicBezTo>
                  <a:pt x="8042" y="5032"/>
                  <a:pt x="8208" y="5198"/>
                  <a:pt x="8413" y="5198"/>
                </a:cubicBezTo>
                <a:cubicBezTo>
                  <a:pt x="8618" y="5198"/>
                  <a:pt x="8784" y="5032"/>
                  <a:pt x="8784" y="4827"/>
                </a:cubicBezTo>
                <a:cubicBezTo>
                  <a:pt x="8784" y="4622"/>
                  <a:pt x="8618" y="4456"/>
                  <a:pt x="8413" y="4456"/>
                </a:cubicBezTo>
                <a:close/>
                <a:moveTo>
                  <a:pt x="14389" y="4469"/>
                </a:moveTo>
                <a:cubicBezTo>
                  <a:pt x="14191" y="4469"/>
                  <a:pt x="14031" y="4630"/>
                  <a:pt x="14031" y="4827"/>
                </a:cubicBezTo>
                <a:cubicBezTo>
                  <a:pt x="14031" y="5025"/>
                  <a:pt x="14192" y="5185"/>
                  <a:pt x="14389" y="5185"/>
                </a:cubicBezTo>
                <a:cubicBezTo>
                  <a:pt x="14587" y="5185"/>
                  <a:pt x="14747" y="5025"/>
                  <a:pt x="14747" y="4827"/>
                </a:cubicBezTo>
                <a:cubicBezTo>
                  <a:pt x="14747" y="4630"/>
                  <a:pt x="14587" y="4469"/>
                  <a:pt x="14389" y="4469"/>
                </a:cubicBezTo>
                <a:close/>
                <a:moveTo>
                  <a:pt x="7217" y="4546"/>
                </a:moveTo>
                <a:cubicBezTo>
                  <a:pt x="7062" y="4546"/>
                  <a:pt x="6936" y="4671"/>
                  <a:pt x="6936" y="4827"/>
                </a:cubicBezTo>
                <a:cubicBezTo>
                  <a:pt x="6936" y="4982"/>
                  <a:pt x="7062" y="5108"/>
                  <a:pt x="7217" y="5108"/>
                </a:cubicBezTo>
                <a:cubicBezTo>
                  <a:pt x="7373" y="5108"/>
                  <a:pt x="7499" y="4982"/>
                  <a:pt x="7499" y="4827"/>
                </a:cubicBezTo>
                <a:cubicBezTo>
                  <a:pt x="7499" y="4671"/>
                  <a:pt x="7373" y="4546"/>
                  <a:pt x="7217" y="4546"/>
                </a:cubicBezTo>
                <a:close/>
                <a:moveTo>
                  <a:pt x="15584" y="4562"/>
                </a:moveTo>
                <a:cubicBezTo>
                  <a:pt x="15438" y="4562"/>
                  <a:pt x="15319" y="4681"/>
                  <a:pt x="15319" y="4827"/>
                </a:cubicBezTo>
                <a:cubicBezTo>
                  <a:pt x="15319" y="4974"/>
                  <a:pt x="15438" y="5092"/>
                  <a:pt x="15584" y="5092"/>
                </a:cubicBezTo>
                <a:cubicBezTo>
                  <a:pt x="15731" y="5092"/>
                  <a:pt x="15850" y="4974"/>
                  <a:pt x="15850" y="4827"/>
                </a:cubicBezTo>
                <a:cubicBezTo>
                  <a:pt x="15850" y="4681"/>
                  <a:pt x="15731" y="4562"/>
                  <a:pt x="15584" y="4562"/>
                </a:cubicBezTo>
                <a:close/>
                <a:moveTo>
                  <a:pt x="6022" y="4635"/>
                </a:moveTo>
                <a:cubicBezTo>
                  <a:pt x="5916" y="4635"/>
                  <a:pt x="5830" y="4721"/>
                  <a:pt x="5830" y="4827"/>
                </a:cubicBezTo>
                <a:cubicBezTo>
                  <a:pt x="5830" y="4933"/>
                  <a:pt x="5916" y="5019"/>
                  <a:pt x="6022" y="5019"/>
                </a:cubicBezTo>
                <a:cubicBezTo>
                  <a:pt x="6128" y="5019"/>
                  <a:pt x="6215" y="4933"/>
                  <a:pt x="6215" y="4827"/>
                </a:cubicBezTo>
                <a:cubicBezTo>
                  <a:pt x="6215" y="4721"/>
                  <a:pt x="6128" y="4635"/>
                  <a:pt x="6022" y="4635"/>
                </a:cubicBezTo>
                <a:close/>
                <a:moveTo>
                  <a:pt x="16780" y="4651"/>
                </a:moveTo>
                <a:cubicBezTo>
                  <a:pt x="16683" y="4651"/>
                  <a:pt x="16604" y="4730"/>
                  <a:pt x="16604" y="4827"/>
                </a:cubicBezTo>
                <a:cubicBezTo>
                  <a:pt x="16604" y="4924"/>
                  <a:pt x="16683" y="5003"/>
                  <a:pt x="16780" y="5003"/>
                </a:cubicBezTo>
                <a:cubicBezTo>
                  <a:pt x="16877" y="5003"/>
                  <a:pt x="16955" y="4924"/>
                  <a:pt x="16955" y="4827"/>
                </a:cubicBezTo>
                <a:cubicBezTo>
                  <a:pt x="16955" y="4730"/>
                  <a:pt x="16877" y="4651"/>
                  <a:pt x="16780" y="4651"/>
                </a:cubicBezTo>
                <a:close/>
                <a:moveTo>
                  <a:pt x="4827" y="4721"/>
                </a:moveTo>
                <a:cubicBezTo>
                  <a:pt x="4768" y="4721"/>
                  <a:pt x="4721" y="4768"/>
                  <a:pt x="4721" y="4827"/>
                </a:cubicBezTo>
                <a:cubicBezTo>
                  <a:pt x="4721" y="4885"/>
                  <a:pt x="4768" y="4933"/>
                  <a:pt x="4827" y="4933"/>
                </a:cubicBezTo>
                <a:cubicBezTo>
                  <a:pt x="4885" y="4933"/>
                  <a:pt x="4933" y="4885"/>
                  <a:pt x="4933" y="4827"/>
                </a:cubicBezTo>
                <a:cubicBezTo>
                  <a:pt x="4933" y="4768"/>
                  <a:pt x="4885" y="4721"/>
                  <a:pt x="4827" y="4721"/>
                </a:cubicBezTo>
                <a:close/>
                <a:moveTo>
                  <a:pt x="17975" y="4734"/>
                </a:moveTo>
                <a:cubicBezTo>
                  <a:pt x="17924" y="4734"/>
                  <a:pt x="17882" y="4776"/>
                  <a:pt x="17882" y="4827"/>
                </a:cubicBezTo>
                <a:cubicBezTo>
                  <a:pt x="17882" y="4879"/>
                  <a:pt x="17924" y="4920"/>
                  <a:pt x="17975" y="4920"/>
                </a:cubicBezTo>
                <a:cubicBezTo>
                  <a:pt x="18026" y="4920"/>
                  <a:pt x="18068" y="4879"/>
                  <a:pt x="18068" y="4827"/>
                </a:cubicBezTo>
                <a:cubicBezTo>
                  <a:pt x="18068" y="4776"/>
                  <a:pt x="18026" y="4734"/>
                  <a:pt x="17975" y="4734"/>
                </a:cubicBezTo>
                <a:close/>
                <a:moveTo>
                  <a:pt x="3632" y="4777"/>
                </a:moveTo>
                <a:cubicBezTo>
                  <a:pt x="3604" y="4777"/>
                  <a:pt x="3582" y="4799"/>
                  <a:pt x="3582" y="4827"/>
                </a:cubicBezTo>
                <a:cubicBezTo>
                  <a:pt x="3582" y="4854"/>
                  <a:pt x="3604" y="4877"/>
                  <a:pt x="3632" y="4877"/>
                </a:cubicBezTo>
                <a:cubicBezTo>
                  <a:pt x="3659" y="4877"/>
                  <a:pt x="3681" y="4854"/>
                  <a:pt x="3681" y="4827"/>
                </a:cubicBezTo>
                <a:cubicBezTo>
                  <a:pt x="3681" y="4799"/>
                  <a:pt x="3659" y="4777"/>
                  <a:pt x="3632" y="4777"/>
                </a:cubicBezTo>
                <a:close/>
                <a:moveTo>
                  <a:pt x="19170" y="4784"/>
                </a:moveTo>
                <a:cubicBezTo>
                  <a:pt x="19146" y="4784"/>
                  <a:pt x="19127" y="4804"/>
                  <a:pt x="19127" y="4827"/>
                </a:cubicBezTo>
                <a:cubicBezTo>
                  <a:pt x="19127" y="4851"/>
                  <a:pt x="19146" y="4870"/>
                  <a:pt x="19170" y="4870"/>
                </a:cubicBezTo>
                <a:cubicBezTo>
                  <a:pt x="19194" y="4870"/>
                  <a:pt x="19213" y="4851"/>
                  <a:pt x="19213" y="4827"/>
                </a:cubicBezTo>
                <a:cubicBezTo>
                  <a:pt x="19213" y="4804"/>
                  <a:pt x="19194" y="4784"/>
                  <a:pt x="19170" y="4784"/>
                </a:cubicBezTo>
                <a:close/>
                <a:moveTo>
                  <a:pt x="46" y="4806"/>
                </a:moveTo>
                <a:cubicBezTo>
                  <a:pt x="35" y="4806"/>
                  <a:pt x="25" y="4815"/>
                  <a:pt x="25" y="4827"/>
                </a:cubicBezTo>
                <a:cubicBezTo>
                  <a:pt x="25" y="4839"/>
                  <a:pt x="35" y="4848"/>
                  <a:pt x="46" y="4848"/>
                </a:cubicBezTo>
                <a:cubicBezTo>
                  <a:pt x="58" y="4848"/>
                  <a:pt x="67" y="4839"/>
                  <a:pt x="67" y="4827"/>
                </a:cubicBezTo>
                <a:cubicBezTo>
                  <a:pt x="67" y="4815"/>
                  <a:pt x="58" y="4806"/>
                  <a:pt x="46" y="4806"/>
                </a:cubicBezTo>
                <a:close/>
                <a:moveTo>
                  <a:pt x="1241" y="4806"/>
                </a:moveTo>
                <a:cubicBezTo>
                  <a:pt x="1230" y="4806"/>
                  <a:pt x="1221" y="4815"/>
                  <a:pt x="1221" y="4827"/>
                </a:cubicBezTo>
                <a:cubicBezTo>
                  <a:pt x="1221" y="4839"/>
                  <a:pt x="1230" y="4848"/>
                  <a:pt x="1241" y="4848"/>
                </a:cubicBezTo>
                <a:cubicBezTo>
                  <a:pt x="1253" y="4848"/>
                  <a:pt x="1262" y="4839"/>
                  <a:pt x="1262" y="4827"/>
                </a:cubicBezTo>
                <a:cubicBezTo>
                  <a:pt x="1262" y="4815"/>
                  <a:pt x="1253" y="4806"/>
                  <a:pt x="1241" y="4806"/>
                </a:cubicBezTo>
                <a:close/>
                <a:moveTo>
                  <a:pt x="2436" y="4806"/>
                </a:moveTo>
                <a:cubicBezTo>
                  <a:pt x="2425" y="4806"/>
                  <a:pt x="2416" y="4816"/>
                  <a:pt x="2416" y="4827"/>
                </a:cubicBezTo>
                <a:cubicBezTo>
                  <a:pt x="2416" y="4839"/>
                  <a:pt x="2425" y="4848"/>
                  <a:pt x="2436" y="4848"/>
                </a:cubicBezTo>
                <a:cubicBezTo>
                  <a:pt x="2448" y="4848"/>
                  <a:pt x="2457" y="4839"/>
                  <a:pt x="2457" y="4827"/>
                </a:cubicBezTo>
                <a:cubicBezTo>
                  <a:pt x="2457" y="4816"/>
                  <a:pt x="2448" y="4806"/>
                  <a:pt x="2436" y="4806"/>
                </a:cubicBezTo>
                <a:close/>
                <a:moveTo>
                  <a:pt x="20366" y="4806"/>
                </a:moveTo>
                <a:cubicBezTo>
                  <a:pt x="20354" y="4806"/>
                  <a:pt x="20345" y="4816"/>
                  <a:pt x="20345" y="4827"/>
                </a:cubicBezTo>
                <a:cubicBezTo>
                  <a:pt x="20345" y="4839"/>
                  <a:pt x="20354" y="4848"/>
                  <a:pt x="20366" y="4848"/>
                </a:cubicBezTo>
                <a:cubicBezTo>
                  <a:pt x="20377" y="4848"/>
                  <a:pt x="20386" y="4839"/>
                  <a:pt x="20386" y="4827"/>
                </a:cubicBezTo>
                <a:cubicBezTo>
                  <a:pt x="20386" y="4816"/>
                  <a:pt x="20377" y="4806"/>
                  <a:pt x="20366" y="4806"/>
                </a:cubicBezTo>
                <a:close/>
                <a:moveTo>
                  <a:pt x="21560" y="4806"/>
                </a:moveTo>
                <a:cubicBezTo>
                  <a:pt x="21548" y="4806"/>
                  <a:pt x="21540" y="4815"/>
                  <a:pt x="21540" y="4827"/>
                </a:cubicBezTo>
                <a:cubicBezTo>
                  <a:pt x="21540" y="4839"/>
                  <a:pt x="21548" y="4848"/>
                  <a:pt x="21560" y="4848"/>
                </a:cubicBezTo>
                <a:cubicBezTo>
                  <a:pt x="21572" y="4848"/>
                  <a:pt x="21581" y="4839"/>
                  <a:pt x="21581" y="4827"/>
                </a:cubicBezTo>
                <a:cubicBezTo>
                  <a:pt x="21581" y="4815"/>
                  <a:pt x="21572" y="4806"/>
                  <a:pt x="21560" y="4806"/>
                </a:cubicBezTo>
                <a:close/>
                <a:moveTo>
                  <a:pt x="10803" y="5376"/>
                </a:moveTo>
                <a:cubicBezTo>
                  <a:pt x="10515" y="5376"/>
                  <a:pt x="10271" y="5565"/>
                  <a:pt x="10188" y="5825"/>
                </a:cubicBezTo>
                <a:cubicBezTo>
                  <a:pt x="10105" y="5583"/>
                  <a:pt x="9877" y="5409"/>
                  <a:pt x="9608" y="5409"/>
                </a:cubicBezTo>
                <a:cubicBezTo>
                  <a:pt x="9269" y="5409"/>
                  <a:pt x="8994" y="5684"/>
                  <a:pt x="8994" y="6023"/>
                </a:cubicBezTo>
                <a:cubicBezTo>
                  <a:pt x="8994" y="6249"/>
                  <a:pt x="9118" y="6447"/>
                  <a:pt x="9302" y="6553"/>
                </a:cubicBezTo>
                <a:cubicBezTo>
                  <a:pt x="9167" y="6615"/>
                  <a:pt x="9055" y="6717"/>
                  <a:pt x="8979" y="6843"/>
                </a:cubicBezTo>
                <a:cubicBezTo>
                  <a:pt x="8881" y="6696"/>
                  <a:pt x="8728" y="6588"/>
                  <a:pt x="8548" y="6552"/>
                </a:cubicBezTo>
                <a:cubicBezTo>
                  <a:pt x="8785" y="6492"/>
                  <a:pt x="8960" y="6278"/>
                  <a:pt x="8960" y="6023"/>
                </a:cubicBezTo>
                <a:cubicBezTo>
                  <a:pt x="8960" y="5721"/>
                  <a:pt x="8715" y="5476"/>
                  <a:pt x="8413" y="5476"/>
                </a:cubicBezTo>
                <a:cubicBezTo>
                  <a:pt x="8111" y="5476"/>
                  <a:pt x="7866" y="5721"/>
                  <a:pt x="7866" y="6023"/>
                </a:cubicBezTo>
                <a:cubicBezTo>
                  <a:pt x="7866" y="6278"/>
                  <a:pt x="8041" y="6492"/>
                  <a:pt x="8277" y="6552"/>
                </a:cubicBezTo>
                <a:cubicBezTo>
                  <a:pt x="8028" y="6603"/>
                  <a:pt x="7828" y="6790"/>
                  <a:pt x="7759" y="7032"/>
                </a:cubicBezTo>
                <a:cubicBezTo>
                  <a:pt x="7682" y="6807"/>
                  <a:pt x="7469" y="6644"/>
                  <a:pt x="7217" y="6644"/>
                </a:cubicBezTo>
                <a:cubicBezTo>
                  <a:pt x="6901" y="6644"/>
                  <a:pt x="6644" y="6901"/>
                  <a:pt x="6644" y="7218"/>
                </a:cubicBezTo>
                <a:cubicBezTo>
                  <a:pt x="6644" y="7470"/>
                  <a:pt x="6806" y="7682"/>
                  <a:pt x="7032" y="7760"/>
                </a:cubicBezTo>
                <a:cubicBezTo>
                  <a:pt x="6789" y="7829"/>
                  <a:pt x="6602" y="8028"/>
                  <a:pt x="6552" y="8278"/>
                </a:cubicBezTo>
                <a:cubicBezTo>
                  <a:pt x="6491" y="8041"/>
                  <a:pt x="6277" y="7866"/>
                  <a:pt x="6022" y="7866"/>
                </a:cubicBezTo>
                <a:cubicBezTo>
                  <a:pt x="5720" y="7866"/>
                  <a:pt x="5475" y="8111"/>
                  <a:pt x="5475" y="8413"/>
                </a:cubicBezTo>
                <a:cubicBezTo>
                  <a:pt x="5475" y="8715"/>
                  <a:pt x="5720" y="8960"/>
                  <a:pt x="6022" y="8960"/>
                </a:cubicBezTo>
                <a:cubicBezTo>
                  <a:pt x="6277" y="8960"/>
                  <a:pt x="6491" y="8784"/>
                  <a:pt x="6552" y="8548"/>
                </a:cubicBezTo>
                <a:cubicBezTo>
                  <a:pt x="6588" y="8728"/>
                  <a:pt x="6695" y="8882"/>
                  <a:pt x="6843" y="8980"/>
                </a:cubicBezTo>
                <a:cubicBezTo>
                  <a:pt x="6716" y="9055"/>
                  <a:pt x="6615" y="9167"/>
                  <a:pt x="6552" y="9302"/>
                </a:cubicBezTo>
                <a:cubicBezTo>
                  <a:pt x="6446" y="9119"/>
                  <a:pt x="6249" y="8995"/>
                  <a:pt x="6022" y="8995"/>
                </a:cubicBezTo>
                <a:cubicBezTo>
                  <a:pt x="5683" y="8995"/>
                  <a:pt x="5409" y="9270"/>
                  <a:pt x="5409" y="9608"/>
                </a:cubicBezTo>
                <a:cubicBezTo>
                  <a:pt x="5409" y="9878"/>
                  <a:pt x="5583" y="10106"/>
                  <a:pt x="5824" y="10188"/>
                </a:cubicBezTo>
                <a:cubicBezTo>
                  <a:pt x="5564" y="10271"/>
                  <a:pt x="5376" y="10516"/>
                  <a:pt x="5376" y="10804"/>
                </a:cubicBezTo>
                <a:cubicBezTo>
                  <a:pt x="5376" y="11075"/>
                  <a:pt x="5543" y="11307"/>
                  <a:pt x="5781" y="11403"/>
                </a:cubicBezTo>
                <a:cubicBezTo>
                  <a:pt x="5545" y="11498"/>
                  <a:pt x="5379" y="11728"/>
                  <a:pt x="5379" y="11998"/>
                </a:cubicBezTo>
                <a:cubicBezTo>
                  <a:pt x="5379" y="12292"/>
                  <a:pt x="5577" y="12540"/>
                  <a:pt x="5847" y="12617"/>
                </a:cubicBezTo>
                <a:cubicBezTo>
                  <a:pt x="5599" y="12692"/>
                  <a:pt x="5419" y="12921"/>
                  <a:pt x="5419" y="13193"/>
                </a:cubicBezTo>
                <a:cubicBezTo>
                  <a:pt x="5419" y="13527"/>
                  <a:pt x="5689" y="13797"/>
                  <a:pt x="6022" y="13797"/>
                </a:cubicBezTo>
                <a:cubicBezTo>
                  <a:pt x="6250" y="13797"/>
                  <a:pt x="6449" y="13670"/>
                  <a:pt x="6552" y="13482"/>
                </a:cubicBezTo>
                <a:cubicBezTo>
                  <a:pt x="6615" y="13628"/>
                  <a:pt x="6724" y="13749"/>
                  <a:pt x="6862" y="13827"/>
                </a:cubicBezTo>
                <a:cubicBezTo>
                  <a:pt x="6687" y="13937"/>
                  <a:pt x="6568" y="14126"/>
                  <a:pt x="6553" y="14344"/>
                </a:cubicBezTo>
                <a:cubicBezTo>
                  <a:pt x="6530" y="14070"/>
                  <a:pt x="6301" y="13855"/>
                  <a:pt x="6022" y="13855"/>
                </a:cubicBezTo>
                <a:cubicBezTo>
                  <a:pt x="5727" y="13855"/>
                  <a:pt x="5488" y="14094"/>
                  <a:pt x="5488" y="14389"/>
                </a:cubicBezTo>
                <a:cubicBezTo>
                  <a:pt x="5488" y="14683"/>
                  <a:pt x="5727" y="14923"/>
                  <a:pt x="6022" y="14923"/>
                </a:cubicBezTo>
                <a:cubicBezTo>
                  <a:pt x="6301" y="14923"/>
                  <a:pt x="6530" y="14708"/>
                  <a:pt x="6553" y="14434"/>
                </a:cubicBezTo>
                <a:cubicBezTo>
                  <a:pt x="6574" y="14741"/>
                  <a:pt x="6801" y="14991"/>
                  <a:pt x="7098" y="15044"/>
                </a:cubicBezTo>
                <a:cubicBezTo>
                  <a:pt x="6850" y="15099"/>
                  <a:pt x="6664" y="15319"/>
                  <a:pt x="6664" y="15584"/>
                </a:cubicBezTo>
                <a:cubicBezTo>
                  <a:pt x="6664" y="15890"/>
                  <a:pt x="6912" y="16137"/>
                  <a:pt x="7217" y="16137"/>
                </a:cubicBezTo>
                <a:cubicBezTo>
                  <a:pt x="7489" y="16137"/>
                  <a:pt x="7714" y="15942"/>
                  <a:pt x="7761" y="15684"/>
                </a:cubicBezTo>
                <a:cubicBezTo>
                  <a:pt x="7810" y="16001"/>
                  <a:pt x="8082" y="16244"/>
                  <a:pt x="8413" y="16244"/>
                </a:cubicBezTo>
                <a:cubicBezTo>
                  <a:pt x="8653" y="16244"/>
                  <a:pt x="8862" y="16115"/>
                  <a:pt x="8978" y="15924"/>
                </a:cubicBezTo>
                <a:cubicBezTo>
                  <a:pt x="9059" y="16074"/>
                  <a:pt x="9192" y="16190"/>
                  <a:pt x="9352" y="16252"/>
                </a:cubicBezTo>
                <a:cubicBezTo>
                  <a:pt x="9157" y="16347"/>
                  <a:pt x="9021" y="16547"/>
                  <a:pt x="9021" y="16779"/>
                </a:cubicBezTo>
                <a:cubicBezTo>
                  <a:pt x="9021" y="17103"/>
                  <a:pt x="9284" y="17366"/>
                  <a:pt x="9608" y="17366"/>
                </a:cubicBezTo>
                <a:cubicBezTo>
                  <a:pt x="9905" y="17366"/>
                  <a:pt x="10151" y="17144"/>
                  <a:pt x="10189" y="16857"/>
                </a:cubicBezTo>
                <a:cubicBezTo>
                  <a:pt x="10227" y="17163"/>
                  <a:pt x="10487" y="17399"/>
                  <a:pt x="10803" y="17399"/>
                </a:cubicBezTo>
                <a:cubicBezTo>
                  <a:pt x="11092" y="17399"/>
                  <a:pt x="11333" y="17202"/>
                  <a:pt x="11402" y="16935"/>
                </a:cubicBezTo>
                <a:cubicBezTo>
                  <a:pt x="11471" y="17200"/>
                  <a:pt x="11712" y="17396"/>
                  <a:pt x="11999" y="17396"/>
                </a:cubicBezTo>
                <a:cubicBezTo>
                  <a:pt x="12339" y="17396"/>
                  <a:pt x="12615" y="17120"/>
                  <a:pt x="12615" y="16779"/>
                </a:cubicBezTo>
                <a:cubicBezTo>
                  <a:pt x="12615" y="16555"/>
                  <a:pt x="12495" y="16359"/>
                  <a:pt x="12315" y="16251"/>
                </a:cubicBezTo>
                <a:cubicBezTo>
                  <a:pt x="12437" y="16193"/>
                  <a:pt x="12540" y="16104"/>
                  <a:pt x="12614" y="15992"/>
                </a:cubicBezTo>
                <a:cubicBezTo>
                  <a:pt x="12699" y="16112"/>
                  <a:pt x="12819" y="16203"/>
                  <a:pt x="12959" y="16253"/>
                </a:cubicBezTo>
                <a:cubicBezTo>
                  <a:pt x="12758" y="16343"/>
                  <a:pt x="12617" y="16544"/>
                  <a:pt x="12617" y="16779"/>
                </a:cubicBezTo>
                <a:cubicBezTo>
                  <a:pt x="12617" y="17098"/>
                  <a:pt x="12875" y="17356"/>
                  <a:pt x="13194" y="17356"/>
                </a:cubicBezTo>
                <a:cubicBezTo>
                  <a:pt x="13512" y="17356"/>
                  <a:pt x="13770" y="17098"/>
                  <a:pt x="13770" y="16779"/>
                </a:cubicBezTo>
                <a:cubicBezTo>
                  <a:pt x="13770" y="16544"/>
                  <a:pt x="13629" y="16343"/>
                  <a:pt x="13428" y="16253"/>
                </a:cubicBezTo>
                <a:cubicBezTo>
                  <a:pt x="13602" y="16191"/>
                  <a:pt x="13744" y="16065"/>
                  <a:pt x="13826" y="15903"/>
                </a:cubicBezTo>
                <a:cubicBezTo>
                  <a:pt x="13937" y="16098"/>
                  <a:pt x="14147" y="16230"/>
                  <a:pt x="14388" y="16230"/>
                </a:cubicBezTo>
                <a:cubicBezTo>
                  <a:pt x="14745" y="16230"/>
                  <a:pt x="15035" y="15941"/>
                  <a:pt x="15035" y="15584"/>
                </a:cubicBezTo>
                <a:cubicBezTo>
                  <a:pt x="15035" y="15358"/>
                  <a:pt x="14919" y="15161"/>
                  <a:pt x="14744" y="15045"/>
                </a:cubicBezTo>
                <a:cubicBezTo>
                  <a:pt x="14871" y="14976"/>
                  <a:pt x="14976" y="14871"/>
                  <a:pt x="15045" y="14744"/>
                </a:cubicBezTo>
                <a:cubicBezTo>
                  <a:pt x="15160" y="14920"/>
                  <a:pt x="15358" y="15036"/>
                  <a:pt x="15584" y="15036"/>
                </a:cubicBezTo>
                <a:cubicBezTo>
                  <a:pt x="15941" y="15036"/>
                  <a:pt x="16231" y="14746"/>
                  <a:pt x="16231" y="14389"/>
                </a:cubicBezTo>
                <a:cubicBezTo>
                  <a:pt x="16231" y="14148"/>
                  <a:pt x="16098" y="13938"/>
                  <a:pt x="15902" y="13827"/>
                </a:cubicBezTo>
                <a:cubicBezTo>
                  <a:pt x="16065" y="13745"/>
                  <a:pt x="16192" y="13602"/>
                  <a:pt x="16253" y="13428"/>
                </a:cubicBezTo>
                <a:cubicBezTo>
                  <a:pt x="16343" y="13630"/>
                  <a:pt x="16544" y="13771"/>
                  <a:pt x="16779" y="13771"/>
                </a:cubicBezTo>
                <a:cubicBezTo>
                  <a:pt x="17097" y="13771"/>
                  <a:pt x="17356" y="13512"/>
                  <a:pt x="17356" y="13193"/>
                </a:cubicBezTo>
                <a:cubicBezTo>
                  <a:pt x="17356" y="12875"/>
                  <a:pt x="17097" y="12617"/>
                  <a:pt x="16779" y="12617"/>
                </a:cubicBezTo>
                <a:cubicBezTo>
                  <a:pt x="16544" y="12617"/>
                  <a:pt x="16343" y="12758"/>
                  <a:pt x="16253" y="12959"/>
                </a:cubicBezTo>
                <a:cubicBezTo>
                  <a:pt x="16204" y="12819"/>
                  <a:pt x="16112" y="12699"/>
                  <a:pt x="15992" y="12615"/>
                </a:cubicBezTo>
                <a:cubicBezTo>
                  <a:pt x="16104" y="12541"/>
                  <a:pt x="16193" y="12437"/>
                  <a:pt x="16251" y="12315"/>
                </a:cubicBezTo>
                <a:cubicBezTo>
                  <a:pt x="16359" y="12495"/>
                  <a:pt x="16554" y="12615"/>
                  <a:pt x="16779" y="12615"/>
                </a:cubicBezTo>
                <a:cubicBezTo>
                  <a:pt x="17120" y="12615"/>
                  <a:pt x="17396" y="12339"/>
                  <a:pt x="17396" y="11999"/>
                </a:cubicBezTo>
                <a:cubicBezTo>
                  <a:pt x="17396" y="11712"/>
                  <a:pt x="17200" y="11472"/>
                  <a:pt x="16935" y="11403"/>
                </a:cubicBezTo>
                <a:cubicBezTo>
                  <a:pt x="17202" y="11333"/>
                  <a:pt x="17399" y="11091"/>
                  <a:pt x="17399" y="10803"/>
                </a:cubicBezTo>
                <a:cubicBezTo>
                  <a:pt x="17399" y="10487"/>
                  <a:pt x="17163" y="10227"/>
                  <a:pt x="16857" y="10189"/>
                </a:cubicBezTo>
                <a:cubicBezTo>
                  <a:pt x="17144" y="10150"/>
                  <a:pt x="17366" y="9905"/>
                  <a:pt x="17366" y="9608"/>
                </a:cubicBezTo>
                <a:cubicBezTo>
                  <a:pt x="17366" y="9284"/>
                  <a:pt x="17104" y="9022"/>
                  <a:pt x="16780" y="9022"/>
                </a:cubicBezTo>
                <a:cubicBezTo>
                  <a:pt x="16548" y="9022"/>
                  <a:pt x="16348" y="9156"/>
                  <a:pt x="16252" y="9352"/>
                </a:cubicBezTo>
                <a:cubicBezTo>
                  <a:pt x="16191" y="9191"/>
                  <a:pt x="16073" y="9058"/>
                  <a:pt x="15923" y="8977"/>
                </a:cubicBezTo>
                <a:cubicBezTo>
                  <a:pt x="16115" y="8862"/>
                  <a:pt x="16244" y="8652"/>
                  <a:pt x="16244" y="8412"/>
                </a:cubicBezTo>
                <a:cubicBezTo>
                  <a:pt x="16244" y="8082"/>
                  <a:pt x="16001" y="7810"/>
                  <a:pt x="15684" y="7762"/>
                </a:cubicBezTo>
                <a:cubicBezTo>
                  <a:pt x="15942" y="7715"/>
                  <a:pt x="16138" y="7489"/>
                  <a:pt x="16138" y="7218"/>
                </a:cubicBezTo>
                <a:cubicBezTo>
                  <a:pt x="16138" y="6912"/>
                  <a:pt x="15890" y="6664"/>
                  <a:pt x="15584" y="6664"/>
                </a:cubicBezTo>
                <a:cubicBezTo>
                  <a:pt x="15320" y="6664"/>
                  <a:pt x="15099" y="6850"/>
                  <a:pt x="15044" y="7098"/>
                </a:cubicBezTo>
                <a:cubicBezTo>
                  <a:pt x="14990" y="6802"/>
                  <a:pt x="14741" y="6574"/>
                  <a:pt x="14434" y="6554"/>
                </a:cubicBezTo>
                <a:cubicBezTo>
                  <a:pt x="14707" y="6530"/>
                  <a:pt x="14922" y="6302"/>
                  <a:pt x="14922" y="6023"/>
                </a:cubicBezTo>
                <a:cubicBezTo>
                  <a:pt x="14922" y="5728"/>
                  <a:pt x="14684" y="5489"/>
                  <a:pt x="14389" y="5489"/>
                </a:cubicBezTo>
                <a:cubicBezTo>
                  <a:pt x="14094" y="5489"/>
                  <a:pt x="13855" y="5728"/>
                  <a:pt x="13855" y="6023"/>
                </a:cubicBezTo>
                <a:cubicBezTo>
                  <a:pt x="13855" y="6302"/>
                  <a:pt x="14070" y="6530"/>
                  <a:pt x="14343" y="6554"/>
                </a:cubicBezTo>
                <a:cubicBezTo>
                  <a:pt x="14126" y="6568"/>
                  <a:pt x="13937" y="6688"/>
                  <a:pt x="13826" y="6862"/>
                </a:cubicBezTo>
                <a:cubicBezTo>
                  <a:pt x="13749" y="6725"/>
                  <a:pt x="13629" y="6615"/>
                  <a:pt x="13483" y="6552"/>
                </a:cubicBezTo>
                <a:cubicBezTo>
                  <a:pt x="13670" y="6450"/>
                  <a:pt x="13797" y="6251"/>
                  <a:pt x="13797" y="6023"/>
                </a:cubicBezTo>
                <a:cubicBezTo>
                  <a:pt x="13797" y="5689"/>
                  <a:pt x="13527" y="5419"/>
                  <a:pt x="13194" y="5419"/>
                </a:cubicBezTo>
                <a:cubicBezTo>
                  <a:pt x="12922" y="5419"/>
                  <a:pt x="12692" y="5600"/>
                  <a:pt x="12616" y="5847"/>
                </a:cubicBezTo>
                <a:cubicBezTo>
                  <a:pt x="12540" y="5578"/>
                  <a:pt x="12293" y="5379"/>
                  <a:pt x="11999" y="5379"/>
                </a:cubicBezTo>
                <a:cubicBezTo>
                  <a:pt x="11729" y="5379"/>
                  <a:pt x="11498" y="5546"/>
                  <a:pt x="11402" y="5781"/>
                </a:cubicBezTo>
                <a:cubicBezTo>
                  <a:pt x="11307" y="5544"/>
                  <a:pt x="11075" y="5376"/>
                  <a:pt x="10803" y="5376"/>
                </a:cubicBezTo>
                <a:close/>
                <a:moveTo>
                  <a:pt x="7217" y="5581"/>
                </a:moveTo>
                <a:cubicBezTo>
                  <a:pt x="6974" y="5581"/>
                  <a:pt x="6777" y="5778"/>
                  <a:pt x="6777" y="6022"/>
                </a:cubicBezTo>
                <a:cubicBezTo>
                  <a:pt x="6777" y="6265"/>
                  <a:pt x="6974" y="6463"/>
                  <a:pt x="7217" y="6463"/>
                </a:cubicBezTo>
                <a:cubicBezTo>
                  <a:pt x="7461" y="6463"/>
                  <a:pt x="7659" y="6265"/>
                  <a:pt x="7659" y="6022"/>
                </a:cubicBezTo>
                <a:cubicBezTo>
                  <a:pt x="7659" y="5778"/>
                  <a:pt x="7461" y="5581"/>
                  <a:pt x="7217" y="5581"/>
                </a:cubicBezTo>
                <a:close/>
                <a:moveTo>
                  <a:pt x="15584" y="5601"/>
                </a:moveTo>
                <a:cubicBezTo>
                  <a:pt x="15352" y="5601"/>
                  <a:pt x="15164" y="5789"/>
                  <a:pt x="15164" y="6022"/>
                </a:cubicBezTo>
                <a:cubicBezTo>
                  <a:pt x="15164" y="6254"/>
                  <a:pt x="15352" y="6443"/>
                  <a:pt x="15584" y="6443"/>
                </a:cubicBezTo>
                <a:cubicBezTo>
                  <a:pt x="15817" y="6443"/>
                  <a:pt x="16005" y="6254"/>
                  <a:pt x="16005" y="6022"/>
                </a:cubicBezTo>
                <a:cubicBezTo>
                  <a:pt x="16005" y="5789"/>
                  <a:pt x="15817" y="5601"/>
                  <a:pt x="15584" y="5601"/>
                </a:cubicBezTo>
                <a:close/>
                <a:moveTo>
                  <a:pt x="6022" y="5701"/>
                </a:moveTo>
                <a:cubicBezTo>
                  <a:pt x="5844" y="5701"/>
                  <a:pt x="5701" y="5844"/>
                  <a:pt x="5701" y="6022"/>
                </a:cubicBezTo>
                <a:cubicBezTo>
                  <a:pt x="5701" y="6199"/>
                  <a:pt x="5844" y="6344"/>
                  <a:pt x="6022" y="6344"/>
                </a:cubicBezTo>
                <a:cubicBezTo>
                  <a:pt x="6200" y="6344"/>
                  <a:pt x="6344" y="6199"/>
                  <a:pt x="6344" y="6022"/>
                </a:cubicBezTo>
                <a:cubicBezTo>
                  <a:pt x="6344" y="5844"/>
                  <a:pt x="6200" y="5701"/>
                  <a:pt x="6022" y="5701"/>
                </a:cubicBezTo>
                <a:close/>
                <a:moveTo>
                  <a:pt x="16780" y="5724"/>
                </a:moveTo>
                <a:cubicBezTo>
                  <a:pt x="16615" y="5724"/>
                  <a:pt x="16481" y="5857"/>
                  <a:pt x="16481" y="6022"/>
                </a:cubicBezTo>
                <a:cubicBezTo>
                  <a:pt x="16481" y="6187"/>
                  <a:pt x="16615" y="6320"/>
                  <a:pt x="16780" y="6320"/>
                </a:cubicBezTo>
                <a:cubicBezTo>
                  <a:pt x="16944" y="6320"/>
                  <a:pt x="17078" y="6187"/>
                  <a:pt x="17078" y="6022"/>
                </a:cubicBezTo>
                <a:cubicBezTo>
                  <a:pt x="17078" y="5857"/>
                  <a:pt x="16944" y="5724"/>
                  <a:pt x="16780" y="5724"/>
                </a:cubicBezTo>
                <a:close/>
                <a:moveTo>
                  <a:pt x="4827" y="5830"/>
                </a:moveTo>
                <a:cubicBezTo>
                  <a:pt x="4721" y="5830"/>
                  <a:pt x="4635" y="5916"/>
                  <a:pt x="4635" y="6022"/>
                </a:cubicBezTo>
                <a:cubicBezTo>
                  <a:pt x="4635" y="6128"/>
                  <a:pt x="4721" y="6215"/>
                  <a:pt x="4827" y="6215"/>
                </a:cubicBezTo>
                <a:cubicBezTo>
                  <a:pt x="4933" y="6215"/>
                  <a:pt x="5019" y="6128"/>
                  <a:pt x="5019" y="6022"/>
                </a:cubicBezTo>
                <a:cubicBezTo>
                  <a:pt x="5019" y="5916"/>
                  <a:pt x="4933" y="5830"/>
                  <a:pt x="4827" y="5830"/>
                </a:cubicBezTo>
                <a:close/>
                <a:moveTo>
                  <a:pt x="17975" y="5849"/>
                </a:moveTo>
                <a:cubicBezTo>
                  <a:pt x="17880" y="5849"/>
                  <a:pt x="17803" y="5927"/>
                  <a:pt x="17803" y="6022"/>
                </a:cubicBezTo>
                <a:cubicBezTo>
                  <a:pt x="17803" y="6117"/>
                  <a:pt x="17880" y="6194"/>
                  <a:pt x="17975" y="6194"/>
                </a:cubicBezTo>
                <a:cubicBezTo>
                  <a:pt x="18070" y="6194"/>
                  <a:pt x="18147" y="6117"/>
                  <a:pt x="18147" y="6022"/>
                </a:cubicBezTo>
                <a:cubicBezTo>
                  <a:pt x="18147" y="5927"/>
                  <a:pt x="18070" y="5849"/>
                  <a:pt x="17975" y="5849"/>
                </a:cubicBezTo>
                <a:close/>
                <a:moveTo>
                  <a:pt x="3632" y="5923"/>
                </a:moveTo>
                <a:cubicBezTo>
                  <a:pt x="3577" y="5923"/>
                  <a:pt x="3532" y="5967"/>
                  <a:pt x="3532" y="6022"/>
                </a:cubicBezTo>
                <a:cubicBezTo>
                  <a:pt x="3532" y="6077"/>
                  <a:pt x="3577" y="6122"/>
                  <a:pt x="3632" y="6122"/>
                </a:cubicBezTo>
                <a:cubicBezTo>
                  <a:pt x="3687" y="6122"/>
                  <a:pt x="3731" y="6077"/>
                  <a:pt x="3731" y="6022"/>
                </a:cubicBezTo>
                <a:cubicBezTo>
                  <a:pt x="3731" y="5967"/>
                  <a:pt x="3687" y="5923"/>
                  <a:pt x="3632" y="5923"/>
                </a:cubicBezTo>
                <a:close/>
                <a:moveTo>
                  <a:pt x="19170" y="5936"/>
                </a:moveTo>
                <a:cubicBezTo>
                  <a:pt x="19123" y="5936"/>
                  <a:pt x="19084" y="5974"/>
                  <a:pt x="19084" y="6022"/>
                </a:cubicBezTo>
                <a:cubicBezTo>
                  <a:pt x="19084" y="6070"/>
                  <a:pt x="19123" y="6108"/>
                  <a:pt x="19170" y="6108"/>
                </a:cubicBezTo>
                <a:cubicBezTo>
                  <a:pt x="19218" y="6108"/>
                  <a:pt x="19257" y="6070"/>
                  <a:pt x="19257" y="6022"/>
                </a:cubicBezTo>
                <a:cubicBezTo>
                  <a:pt x="19257" y="5974"/>
                  <a:pt x="19218" y="5936"/>
                  <a:pt x="19170" y="5936"/>
                </a:cubicBezTo>
                <a:close/>
                <a:moveTo>
                  <a:pt x="2436" y="5986"/>
                </a:moveTo>
                <a:cubicBezTo>
                  <a:pt x="2416" y="5986"/>
                  <a:pt x="2400" y="6002"/>
                  <a:pt x="2400" y="6022"/>
                </a:cubicBezTo>
                <a:cubicBezTo>
                  <a:pt x="2400" y="6042"/>
                  <a:pt x="2416" y="6059"/>
                  <a:pt x="2436" y="6059"/>
                </a:cubicBezTo>
                <a:cubicBezTo>
                  <a:pt x="2456" y="6059"/>
                  <a:pt x="2473" y="6042"/>
                  <a:pt x="2473" y="6022"/>
                </a:cubicBezTo>
                <a:cubicBezTo>
                  <a:pt x="2473" y="6002"/>
                  <a:pt x="2456" y="5986"/>
                  <a:pt x="2436" y="5986"/>
                </a:cubicBezTo>
                <a:close/>
                <a:moveTo>
                  <a:pt x="20366" y="5992"/>
                </a:moveTo>
                <a:cubicBezTo>
                  <a:pt x="20349" y="5992"/>
                  <a:pt x="20335" y="6005"/>
                  <a:pt x="20335" y="6022"/>
                </a:cubicBezTo>
                <a:cubicBezTo>
                  <a:pt x="20335" y="6038"/>
                  <a:pt x="20349" y="6052"/>
                  <a:pt x="20366" y="6052"/>
                </a:cubicBezTo>
                <a:cubicBezTo>
                  <a:pt x="20382" y="6052"/>
                  <a:pt x="20395" y="6038"/>
                  <a:pt x="20395" y="6022"/>
                </a:cubicBezTo>
                <a:cubicBezTo>
                  <a:pt x="20395" y="6005"/>
                  <a:pt x="20382" y="5992"/>
                  <a:pt x="20366" y="5992"/>
                </a:cubicBezTo>
                <a:close/>
                <a:moveTo>
                  <a:pt x="46" y="6002"/>
                </a:moveTo>
                <a:cubicBezTo>
                  <a:pt x="35" y="6002"/>
                  <a:pt x="25" y="6010"/>
                  <a:pt x="25" y="6022"/>
                </a:cubicBezTo>
                <a:cubicBezTo>
                  <a:pt x="25" y="6033"/>
                  <a:pt x="35" y="6043"/>
                  <a:pt x="46" y="6043"/>
                </a:cubicBezTo>
                <a:cubicBezTo>
                  <a:pt x="58" y="6043"/>
                  <a:pt x="67" y="6033"/>
                  <a:pt x="67" y="6022"/>
                </a:cubicBezTo>
                <a:cubicBezTo>
                  <a:pt x="67" y="6010"/>
                  <a:pt x="58" y="6002"/>
                  <a:pt x="46" y="6002"/>
                </a:cubicBezTo>
                <a:close/>
                <a:moveTo>
                  <a:pt x="1241" y="6002"/>
                </a:moveTo>
                <a:cubicBezTo>
                  <a:pt x="1229" y="6002"/>
                  <a:pt x="1221" y="6010"/>
                  <a:pt x="1221" y="6022"/>
                </a:cubicBezTo>
                <a:cubicBezTo>
                  <a:pt x="1220" y="6033"/>
                  <a:pt x="1229" y="6043"/>
                  <a:pt x="1241" y="6043"/>
                </a:cubicBezTo>
                <a:cubicBezTo>
                  <a:pt x="1253" y="6043"/>
                  <a:pt x="1263" y="6033"/>
                  <a:pt x="1263" y="6022"/>
                </a:cubicBezTo>
                <a:cubicBezTo>
                  <a:pt x="1263" y="6010"/>
                  <a:pt x="1253" y="6002"/>
                  <a:pt x="1241" y="6002"/>
                </a:cubicBezTo>
                <a:close/>
                <a:moveTo>
                  <a:pt x="21560" y="6002"/>
                </a:moveTo>
                <a:cubicBezTo>
                  <a:pt x="21549" y="6002"/>
                  <a:pt x="21540" y="6010"/>
                  <a:pt x="21540" y="6022"/>
                </a:cubicBezTo>
                <a:cubicBezTo>
                  <a:pt x="21540" y="6034"/>
                  <a:pt x="21549" y="6043"/>
                  <a:pt x="21560" y="6043"/>
                </a:cubicBezTo>
                <a:cubicBezTo>
                  <a:pt x="21572" y="6043"/>
                  <a:pt x="21581" y="6034"/>
                  <a:pt x="21581" y="6022"/>
                </a:cubicBezTo>
                <a:cubicBezTo>
                  <a:pt x="21581" y="6010"/>
                  <a:pt x="21572" y="6002"/>
                  <a:pt x="21560" y="6002"/>
                </a:cubicBezTo>
                <a:close/>
                <a:moveTo>
                  <a:pt x="12616" y="6198"/>
                </a:moveTo>
                <a:cubicBezTo>
                  <a:pt x="12663" y="6350"/>
                  <a:pt x="12768" y="6476"/>
                  <a:pt x="12905" y="6551"/>
                </a:cubicBezTo>
                <a:cubicBezTo>
                  <a:pt x="12789" y="6602"/>
                  <a:pt x="12690" y="6682"/>
                  <a:pt x="12615" y="6781"/>
                </a:cubicBezTo>
                <a:cubicBezTo>
                  <a:pt x="12549" y="6687"/>
                  <a:pt x="12461" y="6609"/>
                  <a:pt x="12360" y="6554"/>
                </a:cubicBezTo>
                <a:cubicBezTo>
                  <a:pt x="12483" y="6470"/>
                  <a:pt x="12575" y="6345"/>
                  <a:pt x="12616" y="6198"/>
                </a:cubicBezTo>
                <a:close/>
                <a:moveTo>
                  <a:pt x="10188" y="6220"/>
                </a:moveTo>
                <a:cubicBezTo>
                  <a:pt x="10232" y="6356"/>
                  <a:pt x="10320" y="6473"/>
                  <a:pt x="10436" y="6554"/>
                </a:cubicBezTo>
                <a:cubicBezTo>
                  <a:pt x="10338" y="6608"/>
                  <a:pt x="10254" y="6683"/>
                  <a:pt x="10189" y="6773"/>
                </a:cubicBezTo>
                <a:cubicBezTo>
                  <a:pt x="10117" y="6679"/>
                  <a:pt x="10023" y="6603"/>
                  <a:pt x="9914" y="6553"/>
                </a:cubicBezTo>
                <a:cubicBezTo>
                  <a:pt x="10042" y="6479"/>
                  <a:pt x="10140" y="6361"/>
                  <a:pt x="10188" y="6220"/>
                </a:cubicBezTo>
                <a:close/>
                <a:moveTo>
                  <a:pt x="11402" y="6263"/>
                </a:moveTo>
                <a:cubicBezTo>
                  <a:pt x="11450" y="6382"/>
                  <a:pt x="11533" y="6483"/>
                  <a:pt x="11637" y="6554"/>
                </a:cubicBezTo>
                <a:cubicBezTo>
                  <a:pt x="11546" y="6603"/>
                  <a:pt x="11467" y="6672"/>
                  <a:pt x="11403" y="6754"/>
                </a:cubicBezTo>
                <a:cubicBezTo>
                  <a:pt x="11340" y="6672"/>
                  <a:pt x="11262" y="6604"/>
                  <a:pt x="11171" y="6554"/>
                </a:cubicBezTo>
                <a:cubicBezTo>
                  <a:pt x="11274" y="6482"/>
                  <a:pt x="11355" y="6381"/>
                  <a:pt x="11402" y="6263"/>
                </a:cubicBezTo>
                <a:close/>
                <a:moveTo>
                  <a:pt x="6022" y="6777"/>
                </a:moveTo>
                <a:cubicBezTo>
                  <a:pt x="5779" y="6777"/>
                  <a:pt x="5582" y="6974"/>
                  <a:pt x="5582" y="7217"/>
                </a:cubicBezTo>
                <a:cubicBezTo>
                  <a:pt x="5582" y="7461"/>
                  <a:pt x="5779" y="7658"/>
                  <a:pt x="6022" y="7658"/>
                </a:cubicBezTo>
                <a:cubicBezTo>
                  <a:pt x="6265" y="7658"/>
                  <a:pt x="6463" y="7461"/>
                  <a:pt x="6463" y="7217"/>
                </a:cubicBezTo>
                <a:cubicBezTo>
                  <a:pt x="6463" y="6974"/>
                  <a:pt x="6265" y="6777"/>
                  <a:pt x="6022" y="6777"/>
                </a:cubicBezTo>
                <a:close/>
                <a:moveTo>
                  <a:pt x="16780" y="6803"/>
                </a:moveTo>
                <a:cubicBezTo>
                  <a:pt x="16551" y="6803"/>
                  <a:pt x="16365" y="6988"/>
                  <a:pt x="16365" y="7217"/>
                </a:cubicBezTo>
                <a:cubicBezTo>
                  <a:pt x="16365" y="7446"/>
                  <a:pt x="16551" y="7631"/>
                  <a:pt x="16780" y="7631"/>
                </a:cubicBezTo>
                <a:cubicBezTo>
                  <a:pt x="17008" y="7631"/>
                  <a:pt x="17194" y="7446"/>
                  <a:pt x="17194" y="7217"/>
                </a:cubicBezTo>
                <a:cubicBezTo>
                  <a:pt x="17194" y="6988"/>
                  <a:pt x="17008" y="6803"/>
                  <a:pt x="16780" y="6803"/>
                </a:cubicBezTo>
                <a:close/>
                <a:moveTo>
                  <a:pt x="4827" y="6935"/>
                </a:moveTo>
                <a:cubicBezTo>
                  <a:pt x="4671" y="6935"/>
                  <a:pt x="4546" y="7062"/>
                  <a:pt x="4546" y="7217"/>
                </a:cubicBezTo>
                <a:cubicBezTo>
                  <a:pt x="4546" y="7373"/>
                  <a:pt x="4671" y="7499"/>
                  <a:pt x="4827" y="7499"/>
                </a:cubicBezTo>
                <a:cubicBezTo>
                  <a:pt x="4982" y="7499"/>
                  <a:pt x="5109" y="7373"/>
                  <a:pt x="5109" y="7217"/>
                </a:cubicBezTo>
                <a:cubicBezTo>
                  <a:pt x="5109" y="7062"/>
                  <a:pt x="4982" y="6935"/>
                  <a:pt x="4827" y="6935"/>
                </a:cubicBezTo>
                <a:close/>
                <a:moveTo>
                  <a:pt x="17975" y="6959"/>
                </a:moveTo>
                <a:cubicBezTo>
                  <a:pt x="17832" y="6959"/>
                  <a:pt x="17716" y="7074"/>
                  <a:pt x="17716" y="7217"/>
                </a:cubicBezTo>
                <a:cubicBezTo>
                  <a:pt x="17716" y="7360"/>
                  <a:pt x="17832" y="7476"/>
                  <a:pt x="17975" y="7476"/>
                </a:cubicBezTo>
                <a:cubicBezTo>
                  <a:pt x="18118" y="7476"/>
                  <a:pt x="18234" y="7360"/>
                  <a:pt x="18234" y="7217"/>
                </a:cubicBezTo>
                <a:cubicBezTo>
                  <a:pt x="18234" y="7074"/>
                  <a:pt x="18118" y="6959"/>
                  <a:pt x="17975" y="6959"/>
                </a:cubicBezTo>
                <a:close/>
                <a:moveTo>
                  <a:pt x="3632" y="7061"/>
                </a:moveTo>
                <a:cubicBezTo>
                  <a:pt x="3546" y="7061"/>
                  <a:pt x="3476" y="7131"/>
                  <a:pt x="3476" y="7217"/>
                </a:cubicBezTo>
                <a:cubicBezTo>
                  <a:pt x="3476" y="7303"/>
                  <a:pt x="3546" y="7373"/>
                  <a:pt x="3632" y="7373"/>
                </a:cubicBezTo>
                <a:cubicBezTo>
                  <a:pt x="3718" y="7373"/>
                  <a:pt x="3787" y="7303"/>
                  <a:pt x="3787" y="7217"/>
                </a:cubicBezTo>
                <a:cubicBezTo>
                  <a:pt x="3787" y="7131"/>
                  <a:pt x="3718" y="7061"/>
                  <a:pt x="3632" y="7061"/>
                </a:cubicBezTo>
                <a:close/>
                <a:moveTo>
                  <a:pt x="19170" y="7082"/>
                </a:moveTo>
                <a:cubicBezTo>
                  <a:pt x="19095" y="7082"/>
                  <a:pt x="19034" y="7142"/>
                  <a:pt x="19034" y="7217"/>
                </a:cubicBezTo>
                <a:cubicBezTo>
                  <a:pt x="19034" y="7292"/>
                  <a:pt x="19095" y="7353"/>
                  <a:pt x="19170" y="7353"/>
                </a:cubicBezTo>
                <a:cubicBezTo>
                  <a:pt x="19245" y="7353"/>
                  <a:pt x="19306" y="7292"/>
                  <a:pt x="19306" y="7217"/>
                </a:cubicBezTo>
                <a:cubicBezTo>
                  <a:pt x="19306" y="7142"/>
                  <a:pt x="19245" y="7082"/>
                  <a:pt x="19170" y="7082"/>
                </a:cubicBezTo>
                <a:close/>
                <a:moveTo>
                  <a:pt x="2436" y="7154"/>
                </a:moveTo>
                <a:cubicBezTo>
                  <a:pt x="2401" y="7154"/>
                  <a:pt x="2374" y="7182"/>
                  <a:pt x="2374" y="7217"/>
                </a:cubicBezTo>
                <a:cubicBezTo>
                  <a:pt x="2374" y="7252"/>
                  <a:pt x="2401" y="7280"/>
                  <a:pt x="2436" y="7280"/>
                </a:cubicBezTo>
                <a:cubicBezTo>
                  <a:pt x="2471" y="7280"/>
                  <a:pt x="2499" y="7252"/>
                  <a:pt x="2499" y="7217"/>
                </a:cubicBezTo>
                <a:cubicBezTo>
                  <a:pt x="2499" y="7182"/>
                  <a:pt x="2471" y="7154"/>
                  <a:pt x="2436" y="7154"/>
                </a:cubicBezTo>
                <a:close/>
                <a:moveTo>
                  <a:pt x="20366" y="7164"/>
                </a:moveTo>
                <a:cubicBezTo>
                  <a:pt x="20336" y="7164"/>
                  <a:pt x="20312" y="7188"/>
                  <a:pt x="20312" y="7217"/>
                </a:cubicBezTo>
                <a:cubicBezTo>
                  <a:pt x="20312" y="7246"/>
                  <a:pt x="20336" y="7271"/>
                  <a:pt x="20366" y="7271"/>
                </a:cubicBezTo>
                <a:cubicBezTo>
                  <a:pt x="20395" y="7271"/>
                  <a:pt x="20418" y="7246"/>
                  <a:pt x="20418" y="7217"/>
                </a:cubicBezTo>
                <a:cubicBezTo>
                  <a:pt x="20418" y="7188"/>
                  <a:pt x="20395" y="7164"/>
                  <a:pt x="20366" y="7164"/>
                </a:cubicBezTo>
                <a:close/>
                <a:moveTo>
                  <a:pt x="21560" y="7196"/>
                </a:moveTo>
                <a:cubicBezTo>
                  <a:pt x="21549" y="7196"/>
                  <a:pt x="21540" y="7206"/>
                  <a:pt x="21540" y="7217"/>
                </a:cubicBezTo>
                <a:cubicBezTo>
                  <a:pt x="21540" y="7229"/>
                  <a:pt x="21549" y="7238"/>
                  <a:pt x="21560" y="7238"/>
                </a:cubicBezTo>
                <a:cubicBezTo>
                  <a:pt x="21572" y="7238"/>
                  <a:pt x="21581" y="7229"/>
                  <a:pt x="21581" y="7217"/>
                </a:cubicBezTo>
                <a:cubicBezTo>
                  <a:pt x="21581" y="7206"/>
                  <a:pt x="21572" y="7196"/>
                  <a:pt x="21560" y="7196"/>
                </a:cubicBezTo>
                <a:close/>
                <a:moveTo>
                  <a:pt x="46" y="7197"/>
                </a:moveTo>
                <a:cubicBezTo>
                  <a:pt x="35" y="7197"/>
                  <a:pt x="25" y="7206"/>
                  <a:pt x="25" y="7217"/>
                </a:cubicBezTo>
                <a:cubicBezTo>
                  <a:pt x="25" y="7229"/>
                  <a:pt x="35" y="7238"/>
                  <a:pt x="46" y="7238"/>
                </a:cubicBezTo>
                <a:cubicBezTo>
                  <a:pt x="58" y="7238"/>
                  <a:pt x="67" y="7229"/>
                  <a:pt x="67" y="7217"/>
                </a:cubicBezTo>
                <a:cubicBezTo>
                  <a:pt x="67" y="7206"/>
                  <a:pt x="58" y="7197"/>
                  <a:pt x="46" y="7197"/>
                </a:cubicBezTo>
                <a:close/>
                <a:moveTo>
                  <a:pt x="1241" y="7197"/>
                </a:moveTo>
                <a:cubicBezTo>
                  <a:pt x="1229" y="7197"/>
                  <a:pt x="1221" y="7206"/>
                  <a:pt x="1221" y="7217"/>
                </a:cubicBezTo>
                <a:cubicBezTo>
                  <a:pt x="1221" y="7229"/>
                  <a:pt x="1229" y="7238"/>
                  <a:pt x="1241" y="7238"/>
                </a:cubicBezTo>
                <a:cubicBezTo>
                  <a:pt x="1253" y="7238"/>
                  <a:pt x="1263" y="7229"/>
                  <a:pt x="1263" y="7217"/>
                </a:cubicBezTo>
                <a:cubicBezTo>
                  <a:pt x="1263" y="7206"/>
                  <a:pt x="1253" y="7197"/>
                  <a:pt x="1241" y="7197"/>
                </a:cubicBezTo>
                <a:close/>
                <a:moveTo>
                  <a:pt x="15044" y="7337"/>
                </a:moveTo>
                <a:cubicBezTo>
                  <a:pt x="15092" y="7553"/>
                  <a:pt x="15265" y="7721"/>
                  <a:pt x="15484" y="7761"/>
                </a:cubicBezTo>
                <a:cubicBezTo>
                  <a:pt x="15302" y="7789"/>
                  <a:pt x="15144" y="7891"/>
                  <a:pt x="15043" y="8036"/>
                </a:cubicBezTo>
                <a:cubicBezTo>
                  <a:pt x="14978" y="7923"/>
                  <a:pt x="14885" y="7828"/>
                  <a:pt x="14772" y="7762"/>
                </a:cubicBezTo>
                <a:cubicBezTo>
                  <a:pt x="14912" y="7663"/>
                  <a:pt x="15012" y="7512"/>
                  <a:pt x="15044" y="7337"/>
                </a:cubicBezTo>
                <a:close/>
                <a:moveTo>
                  <a:pt x="7760" y="7403"/>
                </a:moveTo>
                <a:cubicBezTo>
                  <a:pt x="7801" y="7549"/>
                  <a:pt x="7890" y="7675"/>
                  <a:pt x="8009" y="7763"/>
                </a:cubicBezTo>
                <a:cubicBezTo>
                  <a:pt x="7909" y="7825"/>
                  <a:pt x="7825" y="7909"/>
                  <a:pt x="7763" y="8009"/>
                </a:cubicBezTo>
                <a:cubicBezTo>
                  <a:pt x="7675" y="7890"/>
                  <a:pt x="7549" y="7801"/>
                  <a:pt x="7403" y="7760"/>
                </a:cubicBezTo>
                <a:cubicBezTo>
                  <a:pt x="7570" y="7703"/>
                  <a:pt x="7703" y="7571"/>
                  <a:pt x="7760" y="7403"/>
                </a:cubicBezTo>
                <a:close/>
                <a:moveTo>
                  <a:pt x="13826" y="7573"/>
                </a:moveTo>
                <a:cubicBezTo>
                  <a:pt x="13873" y="7647"/>
                  <a:pt x="13934" y="7711"/>
                  <a:pt x="14006" y="7762"/>
                </a:cubicBezTo>
                <a:cubicBezTo>
                  <a:pt x="13936" y="7803"/>
                  <a:pt x="13873" y="7856"/>
                  <a:pt x="13820" y="7917"/>
                </a:cubicBezTo>
                <a:cubicBezTo>
                  <a:pt x="13775" y="7861"/>
                  <a:pt x="13723" y="7812"/>
                  <a:pt x="13665" y="7769"/>
                </a:cubicBezTo>
                <a:cubicBezTo>
                  <a:pt x="13730" y="7714"/>
                  <a:pt x="13784" y="7647"/>
                  <a:pt x="13826" y="7573"/>
                </a:cubicBezTo>
                <a:close/>
                <a:moveTo>
                  <a:pt x="8979" y="7592"/>
                </a:moveTo>
                <a:cubicBezTo>
                  <a:pt x="9019" y="7658"/>
                  <a:pt x="9068" y="7718"/>
                  <a:pt x="9126" y="7768"/>
                </a:cubicBezTo>
                <a:cubicBezTo>
                  <a:pt x="9074" y="7808"/>
                  <a:pt x="9026" y="7853"/>
                  <a:pt x="8984" y="7904"/>
                </a:cubicBezTo>
                <a:cubicBezTo>
                  <a:pt x="8936" y="7849"/>
                  <a:pt x="8879" y="7802"/>
                  <a:pt x="8817" y="7763"/>
                </a:cubicBezTo>
                <a:cubicBezTo>
                  <a:pt x="8881" y="7716"/>
                  <a:pt x="8935" y="7658"/>
                  <a:pt x="8979" y="7592"/>
                </a:cubicBezTo>
                <a:close/>
                <a:moveTo>
                  <a:pt x="12615" y="7654"/>
                </a:moveTo>
                <a:cubicBezTo>
                  <a:pt x="12647" y="7696"/>
                  <a:pt x="12682" y="7734"/>
                  <a:pt x="12722" y="7768"/>
                </a:cubicBezTo>
                <a:cubicBezTo>
                  <a:pt x="12682" y="7798"/>
                  <a:pt x="12644" y="7832"/>
                  <a:pt x="12610" y="7869"/>
                </a:cubicBezTo>
                <a:cubicBezTo>
                  <a:pt x="12579" y="7835"/>
                  <a:pt x="12545" y="7802"/>
                  <a:pt x="12509" y="7773"/>
                </a:cubicBezTo>
                <a:cubicBezTo>
                  <a:pt x="12548" y="7737"/>
                  <a:pt x="12584" y="7698"/>
                  <a:pt x="12615" y="7654"/>
                </a:cubicBezTo>
                <a:close/>
                <a:moveTo>
                  <a:pt x="10189" y="7662"/>
                </a:moveTo>
                <a:cubicBezTo>
                  <a:pt x="10219" y="7703"/>
                  <a:pt x="10253" y="7741"/>
                  <a:pt x="10290" y="7776"/>
                </a:cubicBezTo>
                <a:cubicBezTo>
                  <a:pt x="10257" y="7803"/>
                  <a:pt x="10226" y="7832"/>
                  <a:pt x="10197" y="7864"/>
                </a:cubicBezTo>
                <a:cubicBezTo>
                  <a:pt x="10164" y="7829"/>
                  <a:pt x="10128" y="7797"/>
                  <a:pt x="10090" y="7768"/>
                </a:cubicBezTo>
                <a:cubicBezTo>
                  <a:pt x="10126" y="7736"/>
                  <a:pt x="10159" y="7701"/>
                  <a:pt x="10189" y="7662"/>
                </a:cubicBezTo>
                <a:close/>
                <a:moveTo>
                  <a:pt x="11403" y="7681"/>
                </a:moveTo>
                <a:cubicBezTo>
                  <a:pt x="11429" y="7714"/>
                  <a:pt x="11457" y="7745"/>
                  <a:pt x="11488" y="7773"/>
                </a:cubicBezTo>
                <a:cubicBezTo>
                  <a:pt x="11457" y="7798"/>
                  <a:pt x="11428" y="7826"/>
                  <a:pt x="11401" y="7855"/>
                </a:cubicBezTo>
                <a:cubicBezTo>
                  <a:pt x="11375" y="7826"/>
                  <a:pt x="11347" y="7800"/>
                  <a:pt x="11317" y="7776"/>
                </a:cubicBezTo>
                <a:cubicBezTo>
                  <a:pt x="11348" y="7747"/>
                  <a:pt x="11377" y="7715"/>
                  <a:pt x="11403" y="7681"/>
                </a:cubicBezTo>
                <a:close/>
                <a:moveTo>
                  <a:pt x="16780" y="7892"/>
                </a:moveTo>
                <a:cubicBezTo>
                  <a:pt x="16492" y="7892"/>
                  <a:pt x="16259" y="8125"/>
                  <a:pt x="16259" y="8412"/>
                </a:cubicBezTo>
                <a:cubicBezTo>
                  <a:pt x="16259" y="8700"/>
                  <a:pt x="16492" y="8933"/>
                  <a:pt x="16780" y="8933"/>
                </a:cubicBezTo>
                <a:cubicBezTo>
                  <a:pt x="17067" y="8933"/>
                  <a:pt x="17300" y="8700"/>
                  <a:pt x="17300" y="8412"/>
                </a:cubicBezTo>
                <a:cubicBezTo>
                  <a:pt x="17300" y="8125"/>
                  <a:pt x="17067" y="7892"/>
                  <a:pt x="16780" y="7892"/>
                </a:cubicBezTo>
                <a:close/>
                <a:moveTo>
                  <a:pt x="4827" y="8042"/>
                </a:moveTo>
                <a:cubicBezTo>
                  <a:pt x="4622" y="8042"/>
                  <a:pt x="4456" y="8207"/>
                  <a:pt x="4456" y="8412"/>
                </a:cubicBezTo>
                <a:cubicBezTo>
                  <a:pt x="4456" y="8617"/>
                  <a:pt x="4622" y="8784"/>
                  <a:pt x="4827" y="8784"/>
                </a:cubicBezTo>
                <a:cubicBezTo>
                  <a:pt x="5032" y="8784"/>
                  <a:pt x="5198" y="8617"/>
                  <a:pt x="5198" y="8412"/>
                </a:cubicBezTo>
                <a:cubicBezTo>
                  <a:pt x="5198" y="8207"/>
                  <a:pt x="5032" y="8042"/>
                  <a:pt x="4827" y="8042"/>
                </a:cubicBezTo>
                <a:close/>
                <a:moveTo>
                  <a:pt x="17975" y="8068"/>
                </a:moveTo>
                <a:cubicBezTo>
                  <a:pt x="17785" y="8068"/>
                  <a:pt x="17630" y="8222"/>
                  <a:pt x="17630" y="8412"/>
                </a:cubicBezTo>
                <a:cubicBezTo>
                  <a:pt x="17630" y="8603"/>
                  <a:pt x="17785" y="8757"/>
                  <a:pt x="17975" y="8757"/>
                </a:cubicBezTo>
                <a:cubicBezTo>
                  <a:pt x="18165" y="8757"/>
                  <a:pt x="18320" y="8603"/>
                  <a:pt x="18320" y="8412"/>
                </a:cubicBezTo>
                <a:cubicBezTo>
                  <a:pt x="18320" y="8222"/>
                  <a:pt x="18165" y="8068"/>
                  <a:pt x="17975" y="8068"/>
                </a:cubicBezTo>
                <a:close/>
                <a:moveTo>
                  <a:pt x="3632" y="8197"/>
                </a:moveTo>
                <a:cubicBezTo>
                  <a:pt x="3513" y="8197"/>
                  <a:pt x="3416" y="8293"/>
                  <a:pt x="3416" y="8412"/>
                </a:cubicBezTo>
                <a:cubicBezTo>
                  <a:pt x="3416" y="8531"/>
                  <a:pt x="3513" y="8628"/>
                  <a:pt x="3632" y="8628"/>
                </a:cubicBezTo>
                <a:cubicBezTo>
                  <a:pt x="3751" y="8628"/>
                  <a:pt x="3847" y="8531"/>
                  <a:pt x="3847" y="8412"/>
                </a:cubicBezTo>
                <a:cubicBezTo>
                  <a:pt x="3847" y="8293"/>
                  <a:pt x="3751" y="8197"/>
                  <a:pt x="3632" y="8197"/>
                </a:cubicBezTo>
                <a:close/>
                <a:moveTo>
                  <a:pt x="19170" y="8220"/>
                </a:moveTo>
                <a:cubicBezTo>
                  <a:pt x="19064" y="8220"/>
                  <a:pt x="18978" y="8306"/>
                  <a:pt x="18978" y="8412"/>
                </a:cubicBezTo>
                <a:cubicBezTo>
                  <a:pt x="18978" y="8519"/>
                  <a:pt x="19064" y="8605"/>
                  <a:pt x="19170" y="8605"/>
                </a:cubicBezTo>
                <a:cubicBezTo>
                  <a:pt x="19277" y="8605"/>
                  <a:pt x="19362" y="8519"/>
                  <a:pt x="19362" y="8412"/>
                </a:cubicBezTo>
                <a:cubicBezTo>
                  <a:pt x="19362" y="8306"/>
                  <a:pt x="19277" y="8220"/>
                  <a:pt x="19170" y="8220"/>
                </a:cubicBezTo>
                <a:close/>
                <a:moveTo>
                  <a:pt x="2436" y="8320"/>
                </a:moveTo>
                <a:cubicBezTo>
                  <a:pt x="2385" y="8320"/>
                  <a:pt x="2343" y="8361"/>
                  <a:pt x="2343" y="8412"/>
                </a:cubicBezTo>
                <a:cubicBezTo>
                  <a:pt x="2343" y="8463"/>
                  <a:pt x="2385" y="8505"/>
                  <a:pt x="2436" y="8505"/>
                </a:cubicBezTo>
                <a:cubicBezTo>
                  <a:pt x="2487" y="8505"/>
                  <a:pt x="2530" y="8464"/>
                  <a:pt x="2530" y="8412"/>
                </a:cubicBezTo>
                <a:cubicBezTo>
                  <a:pt x="2530" y="8361"/>
                  <a:pt x="2487" y="8320"/>
                  <a:pt x="2436" y="8320"/>
                </a:cubicBezTo>
                <a:close/>
                <a:moveTo>
                  <a:pt x="20366" y="8333"/>
                </a:moveTo>
                <a:cubicBezTo>
                  <a:pt x="20322" y="8333"/>
                  <a:pt x="20286" y="8369"/>
                  <a:pt x="20286" y="8412"/>
                </a:cubicBezTo>
                <a:cubicBezTo>
                  <a:pt x="20286" y="8456"/>
                  <a:pt x="20322" y="8492"/>
                  <a:pt x="20366" y="8492"/>
                </a:cubicBezTo>
                <a:cubicBezTo>
                  <a:pt x="20410" y="8492"/>
                  <a:pt x="20445" y="8456"/>
                  <a:pt x="20445" y="8412"/>
                </a:cubicBezTo>
                <a:cubicBezTo>
                  <a:pt x="20445" y="8369"/>
                  <a:pt x="20410" y="8333"/>
                  <a:pt x="20366" y="8333"/>
                </a:cubicBezTo>
                <a:close/>
                <a:moveTo>
                  <a:pt x="46" y="8383"/>
                </a:moveTo>
                <a:cubicBezTo>
                  <a:pt x="30" y="8383"/>
                  <a:pt x="17" y="8396"/>
                  <a:pt x="17" y="8412"/>
                </a:cubicBezTo>
                <a:cubicBezTo>
                  <a:pt x="17" y="8429"/>
                  <a:pt x="30" y="8443"/>
                  <a:pt x="46" y="8443"/>
                </a:cubicBezTo>
                <a:cubicBezTo>
                  <a:pt x="63" y="8443"/>
                  <a:pt x="76" y="8429"/>
                  <a:pt x="76" y="8412"/>
                </a:cubicBezTo>
                <a:cubicBezTo>
                  <a:pt x="76" y="8396"/>
                  <a:pt x="63" y="8383"/>
                  <a:pt x="46" y="8383"/>
                </a:cubicBezTo>
                <a:close/>
                <a:moveTo>
                  <a:pt x="1242" y="8383"/>
                </a:moveTo>
                <a:cubicBezTo>
                  <a:pt x="1225" y="8383"/>
                  <a:pt x="1211" y="8396"/>
                  <a:pt x="1211" y="8412"/>
                </a:cubicBezTo>
                <a:cubicBezTo>
                  <a:pt x="1211" y="8429"/>
                  <a:pt x="1225" y="8443"/>
                  <a:pt x="1242" y="8443"/>
                </a:cubicBezTo>
                <a:cubicBezTo>
                  <a:pt x="1258" y="8443"/>
                  <a:pt x="1271" y="8429"/>
                  <a:pt x="1271" y="8412"/>
                </a:cubicBezTo>
                <a:cubicBezTo>
                  <a:pt x="1271" y="8396"/>
                  <a:pt x="1258" y="8383"/>
                  <a:pt x="1242" y="8383"/>
                </a:cubicBezTo>
                <a:close/>
                <a:moveTo>
                  <a:pt x="21560" y="8389"/>
                </a:moveTo>
                <a:cubicBezTo>
                  <a:pt x="21547" y="8389"/>
                  <a:pt x="21538" y="8400"/>
                  <a:pt x="21538" y="8412"/>
                </a:cubicBezTo>
                <a:cubicBezTo>
                  <a:pt x="21538" y="8425"/>
                  <a:pt x="21547" y="8436"/>
                  <a:pt x="21560" y="8436"/>
                </a:cubicBezTo>
                <a:cubicBezTo>
                  <a:pt x="21573" y="8436"/>
                  <a:pt x="21584" y="8425"/>
                  <a:pt x="21584" y="8412"/>
                </a:cubicBezTo>
                <a:cubicBezTo>
                  <a:pt x="21584" y="8400"/>
                  <a:pt x="21573" y="8389"/>
                  <a:pt x="21560" y="8389"/>
                </a:cubicBezTo>
                <a:close/>
                <a:moveTo>
                  <a:pt x="15043" y="8790"/>
                </a:moveTo>
                <a:cubicBezTo>
                  <a:pt x="15096" y="8866"/>
                  <a:pt x="15165" y="8929"/>
                  <a:pt x="15245" y="8977"/>
                </a:cubicBezTo>
                <a:cubicBezTo>
                  <a:pt x="15165" y="9020"/>
                  <a:pt x="15095" y="9078"/>
                  <a:pt x="15037" y="9147"/>
                </a:cubicBezTo>
                <a:cubicBezTo>
                  <a:pt x="14993" y="9086"/>
                  <a:pt x="14941" y="9031"/>
                  <a:pt x="14882" y="8985"/>
                </a:cubicBezTo>
                <a:cubicBezTo>
                  <a:pt x="14947" y="8929"/>
                  <a:pt x="15001" y="8864"/>
                  <a:pt x="15043" y="8790"/>
                </a:cubicBezTo>
                <a:close/>
                <a:moveTo>
                  <a:pt x="7763" y="8817"/>
                </a:moveTo>
                <a:cubicBezTo>
                  <a:pt x="7802" y="8879"/>
                  <a:pt x="7850" y="8935"/>
                  <a:pt x="7904" y="8984"/>
                </a:cubicBezTo>
                <a:cubicBezTo>
                  <a:pt x="7853" y="9026"/>
                  <a:pt x="7808" y="9073"/>
                  <a:pt x="7769" y="9126"/>
                </a:cubicBezTo>
                <a:cubicBezTo>
                  <a:pt x="7718" y="9068"/>
                  <a:pt x="7658" y="9019"/>
                  <a:pt x="7592" y="8980"/>
                </a:cubicBezTo>
                <a:cubicBezTo>
                  <a:pt x="7658" y="8936"/>
                  <a:pt x="7716" y="8880"/>
                  <a:pt x="7763" y="8817"/>
                </a:cubicBezTo>
                <a:close/>
                <a:moveTo>
                  <a:pt x="13820" y="8908"/>
                </a:moveTo>
                <a:cubicBezTo>
                  <a:pt x="13843" y="8935"/>
                  <a:pt x="13869" y="8961"/>
                  <a:pt x="13896" y="8985"/>
                </a:cubicBezTo>
                <a:cubicBezTo>
                  <a:pt x="13867" y="9008"/>
                  <a:pt x="13839" y="9032"/>
                  <a:pt x="13814" y="9059"/>
                </a:cubicBezTo>
                <a:cubicBezTo>
                  <a:pt x="13792" y="9035"/>
                  <a:pt x="13769" y="9012"/>
                  <a:pt x="13744" y="8990"/>
                </a:cubicBezTo>
                <a:cubicBezTo>
                  <a:pt x="13771" y="8964"/>
                  <a:pt x="13797" y="8937"/>
                  <a:pt x="13820" y="8908"/>
                </a:cubicBezTo>
                <a:close/>
                <a:moveTo>
                  <a:pt x="8984" y="8922"/>
                </a:moveTo>
                <a:cubicBezTo>
                  <a:pt x="9005" y="8947"/>
                  <a:pt x="9027" y="8970"/>
                  <a:pt x="9050" y="8992"/>
                </a:cubicBezTo>
                <a:cubicBezTo>
                  <a:pt x="9030" y="9010"/>
                  <a:pt x="9010" y="9030"/>
                  <a:pt x="8992" y="9050"/>
                </a:cubicBezTo>
                <a:cubicBezTo>
                  <a:pt x="8970" y="9027"/>
                  <a:pt x="8946" y="9004"/>
                  <a:pt x="8921" y="8984"/>
                </a:cubicBezTo>
                <a:cubicBezTo>
                  <a:pt x="8943" y="8964"/>
                  <a:pt x="8965" y="8944"/>
                  <a:pt x="8984" y="8922"/>
                </a:cubicBezTo>
                <a:close/>
                <a:moveTo>
                  <a:pt x="12610" y="8956"/>
                </a:moveTo>
                <a:cubicBezTo>
                  <a:pt x="12621" y="8968"/>
                  <a:pt x="12632" y="8979"/>
                  <a:pt x="12643" y="8990"/>
                </a:cubicBezTo>
                <a:cubicBezTo>
                  <a:pt x="12630" y="9002"/>
                  <a:pt x="12616" y="9014"/>
                  <a:pt x="12603" y="9027"/>
                </a:cubicBezTo>
                <a:cubicBezTo>
                  <a:pt x="12593" y="9017"/>
                  <a:pt x="12582" y="9007"/>
                  <a:pt x="12572" y="8997"/>
                </a:cubicBezTo>
                <a:cubicBezTo>
                  <a:pt x="12585" y="8984"/>
                  <a:pt x="12598" y="8970"/>
                  <a:pt x="12610" y="8956"/>
                </a:cubicBezTo>
                <a:close/>
                <a:moveTo>
                  <a:pt x="10197" y="8961"/>
                </a:moveTo>
                <a:cubicBezTo>
                  <a:pt x="10208" y="8973"/>
                  <a:pt x="10219" y="8985"/>
                  <a:pt x="10230" y="8997"/>
                </a:cubicBezTo>
                <a:cubicBezTo>
                  <a:pt x="10220" y="9006"/>
                  <a:pt x="10211" y="9016"/>
                  <a:pt x="10201" y="9025"/>
                </a:cubicBezTo>
                <a:cubicBezTo>
                  <a:pt x="10190" y="9014"/>
                  <a:pt x="10178" y="9003"/>
                  <a:pt x="10166" y="8992"/>
                </a:cubicBezTo>
                <a:cubicBezTo>
                  <a:pt x="10177" y="8982"/>
                  <a:pt x="10187" y="8971"/>
                  <a:pt x="10197" y="8961"/>
                </a:cubicBezTo>
                <a:close/>
                <a:moveTo>
                  <a:pt x="11401" y="8971"/>
                </a:moveTo>
                <a:cubicBezTo>
                  <a:pt x="11409" y="8980"/>
                  <a:pt x="11417" y="8989"/>
                  <a:pt x="11426" y="8997"/>
                </a:cubicBezTo>
                <a:cubicBezTo>
                  <a:pt x="11417" y="9005"/>
                  <a:pt x="11409" y="9012"/>
                  <a:pt x="11401" y="9020"/>
                </a:cubicBezTo>
                <a:cubicBezTo>
                  <a:pt x="11393" y="9012"/>
                  <a:pt x="11384" y="9005"/>
                  <a:pt x="11376" y="8997"/>
                </a:cubicBezTo>
                <a:cubicBezTo>
                  <a:pt x="11385" y="8989"/>
                  <a:pt x="11393" y="8980"/>
                  <a:pt x="11401" y="8971"/>
                </a:cubicBezTo>
                <a:close/>
                <a:moveTo>
                  <a:pt x="4827" y="9174"/>
                </a:moveTo>
                <a:cubicBezTo>
                  <a:pt x="4587" y="9174"/>
                  <a:pt x="4393" y="9368"/>
                  <a:pt x="4393" y="9608"/>
                </a:cubicBezTo>
                <a:cubicBezTo>
                  <a:pt x="4393" y="9847"/>
                  <a:pt x="4587" y="10042"/>
                  <a:pt x="4827" y="10042"/>
                </a:cubicBezTo>
                <a:cubicBezTo>
                  <a:pt x="5067" y="10042"/>
                  <a:pt x="5261" y="9847"/>
                  <a:pt x="5261" y="9608"/>
                </a:cubicBezTo>
                <a:cubicBezTo>
                  <a:pt x="5261" y="9368"/>
                  <a:pt x="5067" y="9174"/>
                  <a:pt x="4827" y="9174"/>
                </a:cubicBezTo>
                <a:close/>
                <a:moveTo>
                  <a:pt x="17975" y="9203"/>
                </a:moveTo>
                <a:cubicBezTo>
                  <a:pt x="17752" y="9203"/>
                  <a:pt x="17570" y="9384"/>
                  <a:pt x="17570" y="9608"/>
                </a:cubicBezTo>
                <a:cubicBezTo>
                  <a:pt x="17570" y="9831"/>
                  <a:pt x="17752" y="10012"/>
                  <a:pt x="17975" y="10012"/>
                </a:cubicBezTo>
                <a:cubicBezTo>
                  <a:pt x="18198" y="10012"/>
                  <a:pt x="18379" y="9831"/>
                  <a:pt x="18379" y="9608"/>
                </a:cubicBezTo>
                <a:cubicBezTo>
                  <a:pt x="18379" y="9384"/>
                  <a:pt x="18198" y="9203"/>
                  <a:pt x="17975" y="9203"/>
                </a:cubicBezTo>
                <a:close/>
                <a:moveTo>
                  <a:pt x="3632" y="9346"/>
                </a:moveTo>
                <a:cubicBezTo>
                  <a:pt x="3487" y="9346"/>
                  <a:pt x="3370" y="9463"/>
                  <a:pt x="3370" y="9608"/>
                </a:cubicBezTo>
                <a:cubicBezTo>
                  <a:pt x="3370" y="9752"/>
                  <a:pt x="3487" y="9870"/>
                  <a:pt x="3632" y="9870"/>
                </a:cubicBezTo>
                <a:cubicBezTo>
                  <a:pt x="3776" y="9870"/>
                  <a:pt x="3894" y="9752"/>
                  <a:pt x="3894" y="9608"/>
                </a:cubicBezTo>
                <a:cubicBezTo>
                  <a:pt x="3894" y="9463"/>
                  <a:pt x="3776" y="9346"/>
                  <a:pt x="3632" y="9346"/>
                </a:cubicBezTo>
                <a:close/>
                <a:moveTo>
                  <a:pt x="19170" y="9372"/>
                </a:moveTo>
                <a:cubicBezTo>
                  <a:pt x="19040" y="9372"/>
                  <a:pt x="18935" y="9478"/>
                  <a:pt x="18935" y="9608"/>
                </a:cubicBezTo>
                <a:cubicBezTo>
                  <a:pt x="18935" y="9738"/>
                  <a:pt x="19040" y="9843"/>
                  <a:pt x="19170" y="9843"/>
                </a:cubicBezTo>
                <a:cubicBezTo>
                  <a:pt x="19300" y="9843"/>
                  <a:pt x="19405" y="9738"/>
                  <a:pt x="19405" y="9608"/>
                </a:cubicBezTo>
                <a:cubicBezTo>
                  <a:pt x="19405" y="9478"/>
                  <a:pt x="19300" y="9372"/>
                  <a:pt x="19170" y="9372"/>
                </a:cubicBezTo>
                <a:close/>
                <a:moveTo>
                  <a:pt x="2436" y="9492"/>
                </a:moveTo>
                <a:cubicBezTo>
                  <a:pt x="2372" y="9492"/>
                  <a:pt x="2320" y="9544"/>
                  <a:pt x="2320" y="9608"/>
                </a:cubicBezTo>
                <a:cubicBezTo>
                  <a:pt x="2320" y="9672"/>
                  <a:pt x="2372" y="9724"/>
                  <a:pt x="2436" y="9724"/>
                </a:cubicBezTo>
                <a:cubicBezTo>
                  <a:pt x="2500" y="9724"/>
                  <a:pt x="2553" y="9672"/>
                  <a:pt x="2553" y="9608"/>
                </a:cubicBezTo>
                <a:cubicBezTo>
                  <a:pt x="2553" y="9544"/>
                  <a:pt x="2500" y="9492"/>
                  <a:pt x="2436" y="9492"/>
                </a:cubicBezTo>
                <a:close/>
                <a:moveTo>
                  <a:pt x="20366" y="9508"/>
                </a:moveTo>
                <a:cubicBezTo>
                  <a:pt x="20311" y="9508"/>
                  <a:pt x="20266" y="9553"/>
                  <a:pt x="20266" y="9608"/>
                </a:cubicBezTo>
                <a:cubicBezTo>
                  <a:pt x="20266" y="9663"/>
                  <a:pt x="20311" y="9708"/>
                  <a:pt x="20366" y="9708"/>
                </a:cubicBezTo>
                <a:cubicBezTo>
                  <a:pt x="20421" y="9708"/>
                  <a:pt x="20465" y="9663"/>
                  <a:pt x="20465" y="9608"/>
                </a:cubicBezTo>
                <a:cubicBezTo>
                  <a:pt x="20465" y="9553"/>
                  <a:pt x="20421" y="9508"/>
                  <a:pt x="20366" y="9508"/>
                </a:cubicBezTo>
                <a:close/>
                <a:moveTo>
                  <a:pt x="46" y="9568"/>
                </a:moveTo>
                <a:cubicBezTo>
                  <a:pt x="24" y="9568"/>
                  <a:pt x="7" y="9586"/>
                  <a:pt x="7" y="9608"/>
                </a:cubicBezTo>
                <a:cubicBezTo>
                  <a:pt x="7" y="9630"/>
                  <a:pt x="24" y="9647"/>
                  <a:pt x="46" y="9647"/>
                </a:cubicBezTo>
                <a:cubicBezTo>
                  <a:pt x="68" y="9647"/>
                  <a:pt x="86" y="9630"/>
                  <a:pt x="86" y="9608"/>
                </a:cubicBezTo>
                <a:cubicBezTo>
                  <a:pt x="86" y="9586"/>
                  <a:pt x="68" y="9568"/>
                  <a:pt x="46" y="9568"/>
                </a:cubicBezTo>
                <a:close/>
                <a:moveTo>
                  <a:pt x="1242" y="9568"/>
                </a:moveTo>
                <a:cubicBezTo>
                  <a:pt x="1220" y="9568"/>
                  <a:pt x="1202" y="9586"/>
                  <a:pt x="1202" y="9608"/>
                </a:cubicBezTo>
                <a:cubicBezTo>
                  <a:pt x="1202" y="9630"/>
                  <a:pt x="1220" y="9647"/>
                  <a:pt x="1242" y="9647"/>
                </a:cubicBezTo>
                <a:cubicBezTo>
                  <a:pt x="1264" y="9647"/>
                  <a:pt x="1281" y="9630"/>
                  <a:pt x="1281" y="9608"/>
                </a:cubicBezTo>
                <a:cubicBezTo>
                  <a:pt x="1281" y="9586"/>
                  <a:pt x="1264" y="9568"/>
                  <a:pt x="1242" y="9568"/>
                </a:cubicBezTo>
                <a:close/>
                <a:moveTo>
                  <a:pt x="21560" y="9574"/>
                </a:moveTo>
                <a:cubicBezTo>
                  <a:pt x="21542" y="9574"/>
                  <a:pt x="21528" y="9589"/>
                  <a:pt x="21528" y="9608"/>
                </a:cubicBezTo>
                <a:cubicBezTo>
                  <a:pt x="21527" y="9626"/>
                  <a:pt x="21542" y="9641"/>
                  <a:pt x="21560" y="9641"/>
                </a:cubicBezTo>
                <a:cubicBezTo>
                  <a:pt x="21579" y="9641"/>
                  <a:pt x="21593" y="9626"/>
                  <a:pt x="21593" y="9608"/>
                </a:cubicBezTo>
                <a:cubicBezTo>
                  <a:pt x="21593" y="9589"/>
                  <a:pt x="21578" y="9574"/>
                  <a:pt x="21560" y="9574"/>
                </a:cubicBezTo>
                <a:close/>
                <a:moveTo>
                  <a:pt x="16252" y="9863"/>
                </a:moveTo>
                <a:cubicBezTo>
                  <a:pt x="16337" y="10037"/>
                  <a:pt x="16503" y="10162"/>
                  <a:pt x="16701" y="10189"/>
                </a:cubicBezTo>
                <a:cubicBezTo>
                  <a:pt x="16511" y="10213"/>
                  <a:pt x="16348" y="10323"/>
                  <a:pt x="16252" y="10479"/>
                </a:cubicBezTo>
                <a:cubicBezTo>
                  <a:pt x="16195" y="10362"/>
                  <a:pt x="16109" y="10261"/>
                  <a:pt x="16002" y="10189"/>
                </a:cubicBezTo>
                <a:cubicBezTo>
                  <a:pt x="16114" y="10108"/>
                  <a:pt x="16202" y="9995"/>
                  <a:pt x="16252" y="9863"/>
                </a:cubicBezTo>
                <a:close/>
                <a:moveTo>
                  <a:pt x="6553" y="9914"/>
                </a:moveTo>
                <a:cubicBezTo>
                  <a:pt x="6603" y="10023"/>
                  <a:pt x="6679" y="10117"/>
                  <a:pt x="6773" y="10189"/>
                </a:cubicBezTo>
                <a:cubicBezTo>
                  <a:pt x="6683" y="10254"/>
                  <a:pt x="6608" y="10338"/>
                  <a:pt x="6554" y="10436"/>
                </a:cubicBezTo>
                <a:cubicBezTo>
                  <a:pt x="6474" y="10320"/>
                  <a:pt x="6357" y="10232"/>
                  <a:pt x="6220" y="10188"/>
                </a:cubicBezTo>
                <a:cubicBezTo>
                  <a:pt x="6361" y="10140"/>
                  <a:pt x="6479" y="10041"/>
                  <a:pt x="6553" y="9914"/>
                </a:cubicBezTo>
                <a:close/>
                <a:moveTo>
                  <a:pt x="15037" y="10068"/>
                </a:moveTo>
                <a:cubicBezTo>
                  <a:pt x="15075" y="10114"/>
                  <a:pt x="15119" y="10154"/>
                  <a:pt x="15167" y="10189"/>
                </a:cubicBezTo>
                <a:cubicBezTo>
                  <a:pt x="15117" y="10223"/>
                  <a:pt x="15072" y="10263"/>
                  <a:pt x="15032" y="10308"/>
                </a:cubicBezTo>
                <a:cubicBezTo>
                  <a:pt x="15000" y="10267"/>
                  <a:pt x="14964" y="10229"/>
                  <a:pt x="14925" y="10194"/>
                </a:cubicBezTo>
                <a:cubicBezTo>
                  <a:pt x="14967" y="10156"/>
                  <a:pt x="15004" y="10114"/>
                  <a:pt x="15037" y="10068"/>
                </a:cubicBezTo>
                <a:close/>
                <a:moveTo>
                  <a:pt x="7769" y="10089"/>
                </a:moveTo>
                <a:cubicBezTo>
                  <a:pt x="7797" y="10128"/>
                  <a:pt x="7829" y="10164"/>
                  <a:pt x="7864" y="10197"/>
                </a:cubicBezTo>
                <a:cubicBezTo>
                  <a:pt x="7832" y="10225"/>
                  <a:pt x="7802" y="10256"/>
                  <a:pt x="7775" y="10290"/>
                </a:cubicBezTo>
                <a:cubicBezTo>
                  <a:pt x="7741" y="10253"/>
                  <a:pt x="7703" y="10218"/>
                  <a:pt x="7662" y="10189"/>
                </a:cubicBezTo>
                <a:cubicBezTo>
                  <a:pt x="7701" y="10159"/>
                  <a:pt x="7737" y="10126"/>
                  <a:pt x="7769" y="10089"/>
                </a:cubicBezTo>
                <a:close/>
                <a:moveTo>
                  <a:pt x="13814" y="10156"/>
                </a:moveTo>
                <a:cubicBezTo>
                  <a:pt x="13826" y="10169"/>
                  <a:pt x="13839" y="10182"/>
                  <a:pt x="13853" y="10194"/>
                </a:cubicBezTo>
                <a:cubicBezTo>
                  <a:pt x="13838" y="10208"/>
                  <a:pt x="13824" y="10221"/>
                  <a:pt x="13810" y="10235"/>
                </a:cubicBezTo>
                <a:cubicBezTo>
                  <a:pt x="13798" y="10223"/>
                  <a:pt x="13786" y="10210"/>
                  <a:pt x="13774" y="10199"/>
                </a:cubicBezTo>
                <a:cubicBezTo>
                  <a:pt x="13788" y="10185"/>
                  <a:pt x="13801" y="10170"/>
                  <a:pt x="13814" y="10156"/>
                </a:cubicBezTo>
                <a:close/>
                <a:moveTo>
                  <a:pt x="8992" y="10166"/>
                </a:moveTo>
                <a:cubicBezTo>
                  <a:pt x="9003" y="10178"/>
                  <a:pt x="9014" y="10190"/>
                  <a:pt x="9026" y="10201"/>
                </a:cubicBezTo>
                <a:cubicBezTo>
                  <a:pt x="9016" y="10210"/>
                  <a:pt x="9007" y="10220"/>
                  <a:pt x="8997" y="10230"/>
                </a:cubicBezTo>
                <a:cubicBezTo>
                  <a:pt x="8986" y="10218"/>
                  <a:pt x="8973" y="10208"/>
                  <a:pt x="8961" y="10197"/>
                </a:cubicBezTo>
                <a:cubicBezTo>
                  <a:pt x="8972" y="10187"/>
                  <a:pt x="8982" y="10177"/>
                  <a:pt x="8992" y="10166"/>
                </a:cubicBezTo>
                <a:close/>
                <a:moveTo>
                  <a:pt x="12603" y="10189"/>
                </a:moveTo>
                <a:cubicBezTo>
                  <a:pt x="12606" y="10192"/>
                  <a:pt x="12610" y="10195"/>
                  <a:pt x="12614" y="10199"/>
                </a:cubicBezTo>
                <a:cubicBezTo>
                  <a:pt x="12609" y="10203"/>
                  <a:pt x="12605" y="10206"/>
                  <a:pt x="12601" y="10210"/>
                </a:cubicBezTo>
                <a:cubicBezTo>
                  <a:pt x="12597" y="10207"/>
                  <a:pt x="12594" y="10204"/>
                  <a:pt x="12591" y="10201"/>
                </a:cubicBezTo>
                <a:cubicBezTo>
                  <a:pt x="12595" y="10197"/>
                  <a:pt x="12599" y="10193"/>
                  <a:pt x="12603" y="10189"/>
                </a:cubicBezTo>
                <a:close/>
                <a:moveTo>
                  <a:pt x="10201" y="10191"/>
                </a:moveTo>
                <a:cubicBezTo>
                  <a:pt x="10205" y="10194"/>
                  <a:pt x="10207" y="10198"/>
                  <a:pt x="10211" y="10201"/>
                </a:cubicBezTo>
                <a:cubicBezTo>
                  <a:pt x="10208" y="10204"/>
                  <a:pt x="10204" y="10207"/>
                  <a:pt x="10201" y="10210"/>
                </a:cubicBezTo>
                <a:cubicBezTo>
                  <a:pt x="10198" y="10207"/>
                  <a:pt x="10195" y="10204"/>
                  <a:pt x="10191" y="10201"/>
                </a:cubicBezTo>
                <a:cubicBezTo>
                  <a:pt x="10195" y="10198"/>
                  <a:pt x="10198" y="10194"/>
                  <a:pt x="10201" y="10191"/>
                </a:cubicBezTo>
                <a:close/>
                <a:moveTo>
                  <a:pt x="11401" y="10196"/>
                </a:moveTo>
                <a:cubicBezTo>
                  <a:pt x="11403" y="10198"/>
                  <a:pt x="11404" y="10199"/>
                  <a:pt x="11406" y="10201"/>
                </a:cubicBezTo>
                <a:cubicBezTo>
                  <a:pt x="11404" y="10203"/>
                  <a:pt x="11402" y="10204"/>
                  <a:pt x="11401" y="10205"/>
                </a:cubicBezTo>
                <a:cubicBezTo>
                  <a:pt x="11399" y="10204"/>
                  <a:pt x="11397" y="10202"/>
                  <a:pt x="11396" y="10201"/>
                </a:cubicBezTo>
                <a:cubicBezTo>
                  <a:pt x="11397" y="10199"/>
                  <a:pt x="11399" y="10198"/>
                  <a:pt x="11401" y="10196"/>
                </a:cubicBezTo>
                <a:close/>
                <a:moveTo>
                  <a:pt x="4827" y="10336"/>
                </a:moveTo>
                <a:cubicBezTo>
                  <a:pt x="4569" y="10336"/>
                  <a:pt x="4360" y="10545"/>
                  <a:pt x="4360" y="10803"/>
                </a:cubicBezTo>
                <a:cubicBezTo>
                  <a:pt x="4360" y="11061"/>
                  <a:pt x="4569" y="11270"/>
                  <a:pt x="4827" y="11270"/>
                </a:cubicBezTo>
                <a:cubicBezTo>
                  <a:pt x="5085" y="11270"/>
                  <a:pt x="5294" y="11061"/>
                  <a:pt x="5294" y="10803"/>
                </a:cubicBezTo>
                <a:cubicBezTo>
                  <a:pt x="5294" y="10545"/>
                  <a:pt x="5085" y="10336"/>
                  <a:pt x="4827" y="10336"/>
                </a:cubicBezTo>
                <a:close/>
                <a:moveTo>
                  <a:pt x="17975" y="10369"/>
                </a:moveTo>
                <a:cubicBezTo>
                  <a:pt x="17735" y="10369"/>
                  <a:pt x="17540" y="10563"/>
                  <a:pt x="17540" y="10803"/>
                </a:cubicBezTo>
                <a:cubicBezTo>
                  <a:pt x="17540" y="11043"/>
                  <a:pt x="17735" y="11238"/>
                  <a:pt x="17975" y="11238"/>
                </a:cubicBezTo>
                <a:cubicBezTo>
                  <a:pt x="18215" y="11238"/>
                  <a:pt x="18409" y="11043"/>
                  <a:pt x="18409" y="10803"/>
                </a:cubicBezTo>
                <a:cubicBezTo>
                  <a:pt x="18409" y="10563"/>
                  <a:pt x="18215" y="10369"/>
                  <a:pt x="17975" y="10369"/>
                </a:cubicBezTo>
                <a:close/>
                <a:moveTo>
                  <a:pt x="3632" y="10515"/>
                </a:moveTo>
                <a:cubicBezTo>
                  <a:pt x="3472" y="10515"/>
                  <a:pt x="3343" y="10644"/>
                  <a:pt x="3343" y="10803"/>
                </a:cubicBezTo>
                <a:cubicBezTo>
                  <a:pt x="3343" y="10962"/>
                  <a:pt x="3472" y="11091"/>
                  <a:pt x="3632" y="11091"/>
                </a:cubicBezTo>
                <a:cubicBezTo>
                  <a:pt x="3791" y="11091"/>
                  <a:pt x="3920" y="10962"/>
                  <a:pt x="3920" y="10803"/>
                </a:cubicBezTo>
                <a:cubicBezTo>
                  <a:pt x="3920" y="10644"/>
                  <a:pt x="3791" y="10515"/>
                  <a:pt x="3632" y="10515"/>
                </a:cubicBezTo>
                <a:close/>
                <a:moveTo>
                  <a:pt x="19170" y="10544"/>
                </a:moveTo>
                <a:cubicBezTo>
                  <a:pt x="19028" y="10544"/>
                  <a:pt x="18912" y="10660"/>
                  <a:pt x="18912" y="10803"/>
                </a:cubicBezTo>
                <a:cubicBezTo>
                  <a:pt x="18912" y="10946"/>
                  <a:pt x="19028" y="11062"/>
                  <a:pt x="19170" y="11062"/>
                </a:cubicBezTo>
                <a:cubicBezTo>
                  <a:pt x="19313" y="11062"/>
                  <a:pt x="19428" y="10946"/>
                  <a:pt x="19428" y="10803"/>
                </a:cubicBezTo>
                <a:cubicBezTo>
                  <a:pt x="19428" y="10660"/>
                  <a:pt x="19313" y="10544"/>
                  <a:pt x="19170" y="10544"/>
                </a:cubicBezTo>
                <a:close/>
                <a:moveTo>
                  <a:pt x="2436" y="10670"/>
                </a:moveTo>
                <a:cubicBezTo>
                  <a:pt x="2363" y="10670"/>
                  <a:pt x="2304" y="10730"/>
                  <a:pt x="2304" y="10803"/>
                </a:cubicBezTo>
                <a:cubicBezTo>
                  <a:pt x="2304" y="10876"/>
                  <a:pt x="2363" y="10935"/>
                  <a:pt x="2436" y="10935"/>
                </a:cubicBezTo>
                <a:cubicBezTo>
                  <a:pt x="2509" y="10935"/>
                  <a:pt x="2570" y="10876"/>
                  <a:pt x="2570" y="10803"/>
                </a:cubicBezTo>
                <a:cubicBezTo>
                  <a:pt x="2570" y="10730"/>
                  <a:pt x="2509" y="10670"/>
                  <a:pt x="2436" y="10670"/>
                </a:cubicBezTo>
                <a:close/>
                <a:moveTo>
                  <a:pt x="20366" y="10691"/>
                </a:moveTo>
                <a:cubicBezTo>
                  <a:pt x="20303" y="10691"/>
                  <a:pt x="20253" y="10741"/>
                  <a:pt x="20253" y="10803"/>
                </a:cubicBezTo>
                <a:cubicBezTo>
                  <a:pt x="20253" y="10865"/>
                  <a:pt x="20303" y="10916"/>
                  <a:pt x="20366" y="10916"/>
                </a:cubicBezTo>
                <a:cubicBezTo>
                  <a:pt x="20428" y="10916"/>
                  <a:pt x="20478" y="10865"/>
                  <a:pt x="20478" y="10803"/>
                </a:cubicBezTo>
                <a:cubicBezTo>
                  <a:pt x="20478" y="10741"/>
                  <a:pt x="20428" y="10691"/>
                  <a:pt x="20366" y="10691"/>
                </a:cubicBezTo>
                <a:close/>
                <a:moveTo>
                  <a:pt x="46" y="10757"/>
                </a:moveTo>
                <a:cubicBezTo>
                  <a:pt x="21" y="10757"/>
                  <a:pt x="0" y="10777"/>
                  <a:pt x="0" y="10803"/>
                </a:cubicBezTo>
                <a:cubicBezTo>
                  <a:pt x="0" y="10829"/>
                  <a:pt x="21" y="10849"/>
                  <a:pt x="46" y="10849"/>
                </a:cubicBezTo>
                <a:cubicBezTo>
                  <a:pt x="72" y="10849"/>
                  <a:pt x="93" y="10829"/>
                  <a:pt x="93" y="10803"/>
                </a:cubicBezTo>
                <a:cubicBezTo>
                  <a:pt x="93" y="10777"/>
                  <a:pt x="72" y="10757"/>
                  <a:pt x="46" y="10757"/>
                </a:cubicBezTo>
                <a:close/>
                <a:moveTo>
                  <a:pt x="1242" y="10757"/>
                </a:moveTo>
                <a:cubicBezTo>
                  <a:pt x="1216" y="10757"/>
                  <a:pt x="1195" y="10777"/>
                  <a:pt x="1195" y="10803"/>
                </a:cubicBezTo>
                <a:cubicBezTo>
                  <a:pt x="1195" y="10829"/>
                  <a:pt x="1216" y="10849"/>
                  <a:pt x="1242" y="10849"/>
                </a:cubicBezTo>
                <a:cubicBezTo>
                  <a:pt x="1267" y="10849"/>
                  <a:pt x="1288" y="10829"/>
                  <a:pt x="1288" y="10803"/>
                </a:cubicBezTo>
                <a:cubicBezTo>
                  <a:pt x="1288" y="10777"/>
                  <a:pt x="1267" y="10757"/>
                  <a:pt x="1242" y="10757"/>
                </a:cubicBezTo>
                <a:close/>
                <a:moveTo>
                  <a:pt x="21560" y="10763"/>
                </a:moveTo>
                <a:cubicBezTo>
                  <a:pt x="21538" y="10763"/>
                  <a:pt x="21521" y="10781"/>
                  <a:pt x="21521" y="10803"/>
                </a:cubicBezTo>
                <a:cubicBezTo>
                  <a:pt x="21521" y="10825"/>
                  <a:pt x="21538" y="10843"/>
                  <a:pt x="21560" y="10843"/>
                </a:cubicBezTo>
                <a:cubicBezTo>
                  <a:pt x="21582" y="10843"/>
                  <a:pt x="21600" y="10825"/>
                  <a:pt x="21600" y="10803"/>
                </a:cubicBezTo>
                <a:cubicBezTo>
                  <a:pt x="21600" y="10781"/>
                  <a:pt x="21582" y="10763"/>
                  <a:pt x="21560" y="10763"/>
                </a:cubicBezTo>
                <a:close/>
                <a:moveTo>
                  <a:pt x="16252" y="11127"/>
                </a:moveTo>
                <a:cubicBezTo>
                  <a:pt x="16334" y="11261"/>
                  <a:pt x="16467" y="11362"/>
                  <a:pt x="16624" y="11403"/>
                </a:cubicBezTo>
                <a:cubicBezTo>
                  <a:pt x="16466" y="11444"/>
                  <a:pt x="16334" y="11545"/>
                  <a:pt x="16252" y="11682"/>
                </a:cubicBezTo>
                <a:cubicBezTo>
                  <a:pt x="16199" y="11570"/>
                  <a:pt x="16119" y="11475"/>
                  <a:pt x="16021" y="11403"/>
                </a:cubicBezTo>
                <a:cubicBezTo>
                  <a:pt x="16118" y="11331"/>
                  <a:pt x="16198" y="11237"/>
                  <a:pt x="16252" y="11127"/>
                </a:cubicBezTo>
                <a:close/>
                <a:moveTo>
                  <a:pt x="6554" y="11170"/>
                </a:moveTo>
                <a:cubicBezTo>
                  <a:pt x="6604" y="11261"/>
                  <a:pt x="6673" y="11340"/>
                  <a:pt x="6754" y="11403"/>
                </a:cubicBezTo>
                <a:cubicBezTo>
                  <a:pt x="6672" y="11466"/>
                  <a:pt x="6603" y="11546"/>
                  <a:pt x="6554" y="11637"/>
                </a:cubicBezTo>
                <a:cubicBezTo>
                  <a:pt x="6483" y="11532"/>
                  <a:pt x="6382" y="11451"/>
                  <a:pt x="6263" y="11403"/>
                </a:cubicBezTo>
                <a:cubicBezTo>
                  <a:pt x="6381" y="11355"/>
                  <a:pt x="6482" y="11273"/>
                  <a:pt x="6554" y="11170"/>
                </a:cubicBezTo>
                <a:close/>
                <a:moveTo>
                  <a:pt x="15032" y="11298"/>
                </a:moveTo>
                <a:cubicBezTo>
                  <a:pt x="15067" y="11337"/>
                  <a:pt x="15105" y="11372"/>
                  <a:pt x="15148" y="11403"/>
                </a:cubicBezTo>
                <a:cubicBezTo>
                  <a:pt x="15106" y="11433"/>
                  <a:pt x="15068" y="11468"/>
                  <a:pt x="15034" y="11506"/>
                </a:cubicBezTo>
                <a:cubicBezTo>
                  <a:pt x="15005" y="11468"/>
                  <a:pt x="14973" y="11433"/>
                  <a:pt x="14938" y="11401"/>
                </a:cubicBezTo>
                <a:cubicBezTo>
                  <a:pt x="14972" y="11369"/>
                  <a:pt x="15003" y="11335"/>
                  <a:pt x="15032" y="11298"/>
                </a:cubicBezTo>
                <a:close/>
                <a:moveTo>
                  <a:pt x="7775" y="11316"/>
                </a:moveTo>
                <a:cubicBezTo>
                  <a:pt x="7799" y="11346"/>
                  <a:pt x="7827" y="11374"/>
                  <a:pt x="7855" y="11401"/>
                </a:cubicBezTo>
                <a:cubicBezTo>
                  <a:pt x="7826" y="11428"/>
                  <a:pt x="7799" y="11456"/>
                  <a:pt x="7774" y="11487"/>
                </a:cubicBezTo>
                <a:cubicBezTo>
                  <a:pt x="7745" y="11457"/>
                  <a:pt x="7715" y="11428"/>
                  <a:pt x="7682" y="11403"/>
                </a:cubicBezTo>
                <a:cubicBezTo>
                  <a:pt x="7715" y="11377"/>
                  <a:pt x="7746" y="11348"/>
                  <a:pt x="7775" y="11316"/>
                </a:cubicBezTo>
                <a:close/>
                <a:moveTo>
                  <a:pt x="13810" y="11371"/>
                </a:moveTo>
                <a:cubicBezTo>
                  <a:pt x="13820" y="11381"/>
                  <a:pt x="13830" y="11391"/>
                  <a:pt x="13841" y="11401"/>
                </a:cubicBezTo>
                <a:cubicBezTo>
                  <a:pt x="13830" y="11410"/>
                  <a:pt x="13820" y="11420"/>
                  <a:pt x="13810" y="11430"/>
                </a:cubicBezTo>
                <a:cubicBezTo>
                  <a:pt x="13800" y="11420"/>
                  <a:pt x="13791" y="11410"/>
                  <a:pt x="13781" y="11401"/>
                </a:cubicBezTo>
                <a:cubicBezTo>
                  <a:pt x="13791" y="11391"/>
                  <a:pt x="13800" y="11381"/>
                  <a:pt x="13810" y="11371"/>
                </a:cubicBezTo>
                <a:close/>
                <a:moveTo>
                  <a:pt x="8997" y="11376"/>
                </a:moveTo>
                <a:cubicBezTo>
                  <a:pt x="9005" y="11384"/>
                  <a:pt x="9012" y="11393"/>
                  <a:pt x="9020" y="11401"/>
                </a:cubicBezTo>
                <a:cubicBezTo>
                  <a:pt x="9012" y="11408"/>
                  <a:pt x="9005" y="11417"/>
                  <a:pt x="8997" y="11425"/>
                </a:cubicBezTo>
                <a:cubicBezTo>
                  <a:pt x="8989" y="11417"/>
                  <a:pt x="8980" y="11409"/>
                  <a:pt x="8971" y="11401"/>
                </a:cubicBezTo>
                <a:cubicBezTo>
                  <a:pt x="8980" y="11392"/>
                  <a:pt x="8989" y="11384"/>
                  <a:pt x="8997" y="11376"/>
                </a:cubicBezTo>
                <a:close/>
                <a:moveTo>
                  <a:pt x="10201" y="11395"/>
                </a:moveTo>
                <a:cubicBezTo>
                  <a:pt x="10203" y="11397"/>
                  <a:pt x="10204" y="11399"/>
                  <a:pt x="10206" y="11401"/>
                </a:cubicBezTo>
                <a:cubicBezTo>
                  <a:pt x="10204" y="11402"/>
                  <a:pt x="10203" y="11404"/>
                  <a:pt x="10201" y="11406"/>
                </a:cubicBezTo>
                <a:cubicBezTo>
                  <a:pt x="10200" y="11404"/>
                  <a:pt x="10197" y="11402"/>
                  <a:pt x="10195" y="11401"/>
                </a:cubicBezTo>
                <a:cubicBezTo>
                  <a:pt x="10197" y="11399"/>
                  <a:pt x="10200" y="11397"/>
                  <a:pt x="10201" y="11395"/>
                </a:cubicBezTo>
                <a:close/>
                <a:moveTo>
                  <a:pt x="12601" y="11395"/>
                </a:moveTo>
                <a:cubicBezTo>
                  <a:pt x="12602" y="11397"/>
                  <a:pt x="12605" y="11399"/>
                  <a:pt x="12606" y="11401"/>
                </a:cubicBezTo>
                <a:cubicBezTo>
                  <a:pt x="12605" y="11402"/>
                  <a:pt x="12602" y="11404"/>
                  <a:pt x="12601" y="11406"/>
                </a:cubicBezTo>
                <a:cubicBezTo>
                  <a:pt x="12599" y="11404"/>
                  <a:pt x="12598" y="11402"/>
                  <a:pt x="12596" y="11401"/>
                </a:cubicBezTo>
                <a:cubicBezTo>
                  <a:pt x="12598" y="11399"/>
                  <a:pt x="12599" y="11397"/>
                  <a:pt x="12601" y="11395"/>
                </a:cubicBezTo>
                <a:close/>
                <a:moveTo>
                  <a:pt x="4827" y="11535"/>
                </a:moveTo>
                <a:cubicBezTo>
                  <a:pt x="4570" y="11535"/>
                  <a:pt x="4363" y="11742"/>
                  <a:pt x="4363" y="11998"/>
                </a:cubicBezTo>
                <a:cubicBezTo>
                  <a:pt x="4363" y="12255"/>
                  <a:pt x="4570" y="12462"/>
                  <a:pt x="4827" y="12462"/>
                </a:cubicBezTo>
                <a:cubicBezTo>
                  <a:pt x="5083" y="12462"/>
                  <a:pt x="5291" y="12254"/>
                  <a:pt x="5291" y="11998"/>
                </a:cubicBezTo>
                <a:cubicBezTo>
                  <a:pt x="5291" y="11742"/>
                  <a:pt x="5083" y="11535"/>
                  <a:pt x="4827" y="11535"/>
                </a:cubicBezTo>
                <a:close/>
                <a:moveTo>
                  <a:pt x="17975" y="11564"/>
                </a:moveTo>
                <a:cubicBezTo>
                  <a:pt x="17735" y="11564"/>
                  <a:pt x="17540" y="11758"/>
                  <a:pt x="17540" y="11998"/>
                </a:cubicBezTo>
                <a:cubicBezTo>
                  <a:pt x="17540" y="12238"/>
                  <a:pt x="17735" y="12433"/>
                  <a:pt x="17975" y="12433"/>
                </a:cubicBezTo>
                <a:cubicBezTo>
                  <a:pt x="18215" y="12433"/>
                  <a:pt x="18409" y="12238"/>
                  <a:pt x="18409" y="11998"/>
                </a:cubicBezTo>
                <a:cubicBezTo>
                  <a:pt x="18409" y="11758"/>
                  <a:pt x="18215" y="11564"/>
                  <a:pt x="17975" y="11564"/>
                </a:cubicBezTo>
                <a:close/>
                <a:moveTo>
                  <a:pt x="3632" y="11713"/>
                </a:moveTo>
                <a:cubicBezTo>
                  <a:pt x="3474" y="11713"/>
                  <a:pt x="3347" y="11841"/>
                  <a:pt x="3347" y="11998"/>
                </a:cubicBezTo>
                <a:cubicBezTo>
                  <a:pt x="3347" y="12156"/>
                  <a:pt x="3474" y="12284"/>
                  <a:pt x="3632" y="12284"/>
                </a:cubicBezTo>
                <a:cubicBezTo>
                  <a:pt x="3789" y="12284"/>
                  <a:pt x="3917" y="12156"/>
                  <a:pt x="3917" y="11998"/>
                </a:cubicBezTo>
                <a:cubicBezTo>
                  <a:pt x="3917" y="11841"/>
                  <a:pt x="3789" y="11713"/>
                  <a:pt x="3632" y="11713"/>
                </a:cubicBezTo>
                <a:close/>
                <a:moveTo>
                  <a:pt x="19170" y="11740"/>
                </a:moveTo>
                <a:cubicBezTo>
                  <a:pt x="19028" y="11740"/>
                  <a:pt x="18912" y="11855"/>
                  <a:pt x="18912" y="11998"/>
                </a:cubicBezTo>
                <a:cubicBezTo>
                  <a:pt x="18912" y="12141"/>
                  <a:pt x="19028" y="12257"/>
                  <a:pt x="19170" y="12257"/>
                </a:cubicBezTo>
                <a:cubicBezTo>
                  <a:pt x="19313" y="12257"/>
                  <a:pt x="19428" y="12141"/>
                  <a:pt x="19428" y="11998"/>
                </a:cubicBezTo>
                <a:cubicBezTo>
                  <a:pt x="19428" y="11855"/>
                  <a:pt x="19313" y="11740"/>
                  <a:pt x="19170" y="11740"/>
                </a:cubicBezTo>
                <a:close/>
                <a:moveTo>
                  <a:pt x="2436" y="11869"/>
                </a:moveTo>
                <a:cubicBezTo>
                  <a:pt x="2365" y="11869"/>
                  <a:pt x="2307" y="11927"/>
                  <a:pt x="2307" y="11998"/>
                </a:cubicBezTo>
                <a:cubicBezTo>
                  <a:pt x="2307" y="12070"/>
                  <a:pt x="2365" y="12128"/>
                  <a:pt x="2436" y="12128"/>
                </a:cubicBezTo>
                <a:cubicBezTo>
                  <a:pt x="2508" y="12128"/>
                  <a:pt x="2566" y="12070"/>
                  <a:pt x="2566" y="11998"/>
                </a:cubicBezTo>
                <a:cubicBezTo>
                  <a:pt x="2566" y="11927"/>
                  <a:pt x="2508" y="11869"/>
                  <a:pt x="2436" y="11869"/>
                </a:cubicBezTo>
                <a:close/>
                <a:moveTo>
                  <a:pt x="20366" y="11886"/>
                </a:moveTo>
                <a:cubicBezTo>
                  <a:pt x="20303" y="11886"/>
                  <a:pt x="20253" y="11936"/>
                  <a:pt x="20253" y="11998"/>
                </a:cubicBezTo>
                <a:cubicBezTo>
                  <a:pt x="20253" y="12060"/>
                  <a:pt x="20303" y="12111"/>
                  <a:pt x="20366" y="12111"/>
                </a:cubicBezTo>
                <a:cubicBezTo>
                  <a:pt x="20428" y="12111"/>
                  <a:pt x="20478" y="12060"/>
                  <a:pt x="20478" y="11998"/>
                </a:cubicBezTo>
                <a:cubicBezTo>
                  <a:pt x="20478" y="11936"/>
                  <a:pt x="20428" y="11886"/>
                  <a:pt x="20366" y="11886"/>
                </a:cubicBezTo>
                <a:close/>
                <a:moveTo>
                  <a:pt x="46" y="11952"/>
                </a:moveTo>
                <a:cubicBezTo>
                  <a:pt x="21" y="11952"/>
                  <a:pt x="0" y="11973"/>
                  <a:pt x="0" y="11998"/>
                </a:cubicBezTo>
                <a:cubicBezTo>
                  <a:pt x="0" y="12024"/>
                  <a:pt x="21" y="12045"/>
                  <a:pt x="46" y="12045"/>
                </a:cubicBezTo>
                <a:cubicBezTo>
                  <a:pt x="72" y="12045"/>
                  <a:pt x="93" y="12024"/>
                  <a:pt x="93" y="11998"/>
                </a:cubicBezTo>
                <a:cubicBezTo>
                  <a:pt x="93" y="11973"/>
                  <a:pt x="72" y="11952"/>
                  <a:pt x="46" y="11952"/>
                </a:cubicBezTo>
                <a:close/>
                <a:moveTo>
                  <a:pt x="1242" y="11952"/>
                </a:moveTo>
                <a:cubicBezTo>
                  <a:pt x="1216" y="11952"/>
                  <a:pt x="1195" y="11973"/>
                  <a:pt x="1195" y="11998"/>
                </a:cubicBezTo>
                <a:cubicBezTo>
                  <a:pt x="1195" y="12024"/>
                  <a:pt x="1216" y="12045"/>
                  <a:pt x="1242" y="12045"/>
                </a:cubicBezTo>
                <a:cubicBezTo>
                  <a:pt x="1267" y="12045"/>
                  <a:pt x="1288" y="12024"/>
                  <a:pt x="1288" y="11998"/>
                </a:cubicBezTo>
                <a:cubicBezTo>
                  <a:pt x="1288" y="11973"/>
                  <a:pt x="1267" y="11952"/>
                  <a:pt x="1242" y="11952"/>
                </a:cubicBezTo>
                <a:close/>
                <a:moveTo>
                  <a:pt x="21560" y="11962"/>
                </a:moveTo>
                <a:cubicBezTo>
                  <a:pt x="21540" y="11962"/>
                  <a:pt x="21524" y="11978"/>
                  <a:pt x="21524" y="11998"/>
                </a:cubicBezTo>
                <a:cubicBezTo>
                  <a:pt x="21524" y="12018"/>
                  <a:pt x="21540" y="12035"/>
                  <a:pt x="21560" y="12035"/>
                </a:cubicBezTo>
                <a:cubicBezTo>
                  <a:pt x="21580" y="12035"/>
                  <a:pt x="21597" y="12018"/>
                  <a:pt x="21597" y="11998"/>
                </a:cubicBezTo>
                <a:cubicBezTo>
                  <a:pt x="21597" y="11978"/>
                  <a:pt x="21580" y="11962"/>
                  <a:pt x="21560" y="11962"/>
                </a:cubicBezTo>
                <a:close/>
                <a:moveTo>
                  <a:pt x="6554" y="12360"/>
                </a:moveTo>
                <a:cubicBezTo>
                  <a:pt x="6609" y="12461"/>
                  <a:pt x="6688" y="12548"/>
                  <a:pt x="6781" y="12615"/>
                </a:cubicBezTo>
                <a:cubicBezTo>
                  <a:pt x="6682" y="12690"/>
                  <a:pt x="6602" y="12789"/>
                  <a:pt x="6552" y="12904"/>
                </a:cubicBezTo>
                <a:cubicBezTo>
                  <a:pt x="6477" y="12767"/>
                  <a:pt x="6350" y="12662"/>
                  <a:pt x="6197" y="12616"/>
                </a:cubicBezTo>
                <a:cubicBezTo>
                  <a:pt x="6344" y="12574"/>
                  <a:pt x="6470" y="12483"/>
                  <a:pt x="6554" y="12360"/>
                </a:cubicBezTo>
                <a:close/>
                <a:moveTo>
                  <a:pt x="15034" y="12491"/>
                </a:moveTo>
                <a:cubicBezTo>
                  <a:pt x="15076" y="12538"/>
                  <a:pt x="15123" y="12579"/>
                  <a:pt x="15176" y="12614"/>
                </a:cubicBezTo>
                <a:cubicBezTo>
                  <a:pt x="15125" y="12650"/>
                  <a:pt x="15078" y="12693"/>
                  <a:pt x="15038" y="12741"/>
                </a:cubicBezTo>
                <a:cubicBezTo>
                  <a:pt x="15005" y="12693"/>
                  <a:pt x="14966" y="12649"/>
                  <a:pt x="14923" y="12610"/>
                </a:cubicBezTo>
                <a:cubicBezTo>
                  <a:pt x="14964" y="12574"/>
                  <a:pt x="15001" y="12534"/>
                  <a:pt x="15034" y="12491"/>
                </a:cubicBezTo>
                <a:close/>
                <a:moveTo>
                  <a:pt x="7774" y="12509"/>
                </a:moveTo>
                <a:cubicBezTo>
                  <a:pt x="7803" y="12545"/>
                  <a:pt x="7835" y="12579"/>
                  <a:pt x="7869" y="12610"/>
                </a:cubicBezTo>
                <a:cubicBezTo>
                  <a:pt x="7832" y="12644"/>
                  <a:pt x="7799" y="12681"/>
                  <a:pt x="7769" y="12722"/>
                </a:cubicBezTo>
                <a:cubicBezTo>
                  <a:pt x="7735" y="12682"/>
                  <a:pt x="7696" y="12646"/>
                  <a:pt x="7654" y="12615"/>
                </a:cubicBezTo>
                <a:cubicBezTo>
                  <a:pt x="7698" y="12584"/>
                  <a:pt x="7738" y="12548"/>
                  <a:pt x="7774" y="12509"/>
                </a:cubicBezTo>
                <a:close/>
                <a:moveTo>
                  <a:pt x="13809" y="12566"/>
                </a:moveTo>
                <a:cubicBezTo>
                  <a:pt x="13824" y="12581"/>
                  <a:pt x="13839" y="12596"/>
                  <a:pt x="13855" y="12610"/>
                </a:cubicBezTo>
                <a:cubicBezTo>
                  <a:pt x="13841" y="12623"/>
                  <a:pt x="13827" y="12636"/>
                  <a:pt x="13814" y="12650"/>
                </a:cubicBezTo>
                <a:cubicBezTo>
                  <a:pt x="13800" y="12635"/>
                  <a:pt x="13787" y="12619"/>
                  <a:pt x="13772" y="12604"/>
                </a:cubicBezTo>
                <a:cubicBezTo>
                  <a:pt x="13785" y="12592"/>
                  <a:pt x="13797" y="12579"/>
                  <a:pt x="13809" y="12566"/>
                </a:cubicBezTo>
                <a:close/>
                <a:moveTo>
                  <a:pt x="8997" y="12571"/>
                </a:moveTo>
                <a:cubicBezTo>
                  <a:pt x="9007" y="12582"/>
                  <a:pt x="9017" y="12592"/>
                  <a:pt x="9028" y="12602"/>
                </a:cubicBezTo>
                <a:cubicBezTo>
                  <a:pt x="9015" y="12615"/>
                  <a:pt x="9002" y="12629"/>
                  <a:pt x="8990" y="12643"/>
                </a:cubicBezTo>
                <a:cubicBezTo>
                  <a:pt x="8979" y="12631"/>
                  <a:pt x="8968" y="12620"/>
                  <a:pt x="8957" y="12610"/>
                </a:cubicBezTo>
                <a:cubicBezTo>
                  <a:pt x="8971" y="12597"/>
                  <a:pt x="8984" y="12584"/>
                  <a:pt x="8997" y="12571"/>
                </a:cubicBezTo>
                <a:close/>
                <a:moveTo>
                  <a:pt x="10201" y="12591"/>
                </a:moveTo>
                <a:cubicBezTo>
                  <a:pt x="10204" y="12594"/>
                  <a:pt x="10208" y="12597"/>
                  <a:pt x="10211" y="12600"/>
                </a:cubicBezTo>
                <a:cubicBezTo>
                  <a:pt x="10207" y="12604"/>
                  <a:pt x="10203" y="12609"/>
                  <a:pt x="10199" y="12613"/>
                </a:cubicBezTo>
                <a:cubicBezTo>
                  <a:pt x="10196" y="12610"/>
                  <a:pt x="10192" y="12606"/>
                  <a:pt x="10188" y="12602"/>
                </a:cubicBezTo>
                <a:cubicBezTo>
                  <a:pt x="10192" y="12598"/>
                  <a:pt x="10197" y="12595"/>
                  <a:pt x="10201" y="12591"/>
                </a:cubicBezTo>
                <a:close/>
                <a:moveTo>
                  <a:pt x="12601" y="12591"/>
                </a:moveTo>
                <a:cubicBezTo>
                  <a:pt x="12605" y="12596"/>
                  <a:pt x="12611" y="12600"/>
                  <a:pt x="12616" y="12604"/>
                </a:cubicBezTo>
                <a:cubicBezTo>
                  <a:pt x="12612" y="12608"/>
                  <a:pt x="12608" y="12612"/>
                  <a:pt x="12605" y="12615"/>
                </a:cubicBezTo>
                <a:cubicBezTo>
                  <a:pt x="12600" y="12610"/>
                  <a:pt x="12596" y="12605"/>
                  <a:pt x="12591" y="12600"/>
                </a:cubicBezTo>
                <a:cubicBezTo>
                  <a:pt x="12594" y="12597"/>
                  <a:pt x="12597" y="12594"/>
                  <a:pt x="12601" y="12591"/>
                </a:cubicBezTo>
                <a:close/>
                <a:moveTo>
                  <a:pt x="11401" y="12596"/>
                </a:moveTo>
                <a:cubicBezTo>
                  <a:pt x="11402" y="12597"/>
                  <a:pt x="11404" y="12599"/>
                  <a:pt x="11406" y="12600"/>
                </a:cubicBezTo>
                <a:cubicBezTo>
                  <a:pt x="11404" y="12602"/>
                  <a:pt x="11403" y="12604"/>
                  <a:pt x="11401" y="12606"/>
                </a:cubicBezTo>
                <a:cubicBezTo>
                  <a:pt x="11399" y="12604"/>
                  <a:pt x="11398" y="12602"/>
                  <a:pt x="11396" y="12600"/>
                </a:cubicBezTo>
                <a:cubicBezTo>
                  <a:pt x="11397" y="12599"/>
                  <a:pt x="11399" y="12597"/>
                  <a:pt x="11401" y="12596"/>
                </a:cubicBezTo>
                <a:close/>
                <a:moveTo>
                  <a:pt x="4827" y="12770"/>
                </a:moveTo>
                <a:cubicBezTo>
                  <a:pt x="4592" y="12770"/>
                  <a:pt x="4403" y="12959"/>
                  <a:pt x="4403" y="13193"/>
                </a:cubicBezTo>
                <a:cubicBezTo>
                  <a:pt x="4403" y="13428"/>
                  <a:pt x="4593" y="13618"/>
                  <a:pt x="4827" y="13618"/>
                </a:cubicBezTo>
                <a:cubicBezTo>
                  <a:pt x="5061" y="13618"/>
                  <a:pt x="5251" y="13428"/>
                  <a:pt x="5251" y="13193"/>
                </a:cubicBezTo>
                <a:cubicBezTo>
                  <a:pt x="5251" y="12959"/>
                  <a:pt x="5061" y="12770"/>
                  <a:pt x="4827" y="12770"/>
                </a:cubicBezTo>
                <a:close/>
                <a:moveTo>
                  <a:pt x="17975" y="12799"/>
                </a:moveTo>
                <a:cubicBezTo>
                  <a:pt x="17757" y="12799"/>
                  <a:pt x="17580" y="12976"/>
                  <a:pt x="17580" y="13193"/>
                </a:cubicBezTo>
                <a:cubicBezTo>
                  <a:pt x="17580" y="13411"/>
                  <a:pt x="17757" y="13588"/>
                  <a:pt x="17975" y="13588"/>
                </a:cubicBezTo>
                <a:cubicBezTo>
                  <a:pt x="18193" y="13588"/>
                  <a:pt x="18369" y="13411"/>
                  <a:pt x="18369" y="13193"/>
                </a:cubicBezTo>
                <a:cubicBezTo>
                  <a:pt x="18369" y="12976"/>
                  <a:pt x="18193" y="12799"/>
                  <a:pt x="17975" y="12799"/>
                </a:cubicBezTo>
                <a:close/>
                <a:moveTo>
                  <a:pt x="3632" y="12938"/>
                </a:moveTo>
                <a:cubicBezTo>
                  <a:pt x="3491" y="12938"/>
                  <a:pt x="3377" y="13052"/>
                  <a:pt x="3377" y="13193"/>
                </a:cubicBezTo>
                <a:cubicBezTo>
                  <a:pt x="3377" y="13334"/>
                  <a:pt x="3491" y="13448"/>
                  <a:pt x="3632" y="13448"/>
                </a:cubicBezTo>
                <a:cubicBezTo>
                  <a:pt x="3772" y="13448"/>
                  <a:pt x="3887" y="13334"/>
                  <a:pt x="3887" y="13193"/>
                </a:cubicBezTo>
                <a:cubicBezTo>
                  <a:pt x="3887" y="13052"/>
                  <a:pt x="3772" y="12938"/>
                  <a:pt x="3632" y="12938"/>
                </a:cubicBezTo>
                <a:close/>
                <a:moveTo>
                  <a:pt x="19170" y="12964"/>
                </a:moveTo>
                <a:cubicBezTo>
                  <a:pt x="19044" y="12964"/>
                  <a:pt x="18941" y="13067"/>
                  <a:pt x="18941" y="13193"/>
                </a:cubicBezTo>
                <a:cubicBezTo>
                  <a:pt x="18941" y="13320"/>
                  <a:pt x="19044" y="13422"/>
                  <a:pt x="19170" y="13422"/>
                </a:cubicBezTo>
                <a:cubicBezTo>
                  <a:pt x="19297" y="13422"/>
                  <a:pt x="19398" y="13320"/>
                  <a:pt x="19398" y="13193"/>
                </a:cubicBezTo>
                <a:cubicBezTo>
                  <a:pt x="19398" y="13067"/>
                  <a:pt x="19297" y="12964"/>
                  <a:pt x="19170" y="12964"/>
                </a:cubicBezTo>
                <a:close/>
                <a:moveTo>
                  <a:pt x="2436" y="13080"/>
                </a:moveTo>
                <a:cubicBezTo>
                  <a:pt x="2374" y="13080"/>
                  <a:pt x="2324" y="13131"/>
                  <a:pt x="2324" y="13193"/>
                </a:cubicBezTo>
                <a:cubicBezTo>
                  <a:pt x="2324" y="13256"/>
                  <a:pt x="2374" y="13306"/>
                  <a:pt x="2436" y="13306"/>
                </a:cubicBezTo>
                <a:cubicBezTo>
                  <a:pt x="2498" y="13306"/>
                  <a:pt x="2549" y="13256"/>
                  <a:pt x="2549" y="13193"/>
                </a:cubicBezTo>
                <a:cubicBezTo>
                  <a:pt x="2549" y="13131"/>
                  <a:pt x="2498" y="13080"/>
                  <a:pt x="2436" y="13080"/>
                </a:cubicBezTo>
                <a:close/>
                <a:moveTo>
                  <a:pt x="20366" y="13097"/>
                </a:moveTo>
                <a:cubicBezTo>
                  <a:pt x="20312" y="13097"/>
                  <a:pt x="20269" y="13140"/>
                  <a:pt x="20269" y="13193"/>
                </a:cubicBezTo>
                <a:cubicBezTo>
                  <a:pt x="20269" y="13247"/>
                  <a:pt x="20312" y="13290"/>
                  <a:pt x="20366" y="13290"/>
                </a:cubicBezTo>
                <a:cubicBezTo>
                  <a:pt x="20419" y="13290"/>
                  <a:pt x="20461" y="13247"/>
                  <a:pt x="20461" y="13193"/>
                </a:cubicBezTo>
                <a:cubicBezTo>
                  <a:pt x="20461" y="13140"/>
                  <a:pt x="20419" y="13097"/>
                  <a:pt x="20366" y="13097"/>
                </a:cubicBezTo>
                <a:close/>
                <a:moveTo>
                  <a:pt x="46" y="13154"/>
                </a:moveTo>
                <a:cubicBezTo>
                  <a:pt x="24" y="13154"/>
                  <a:pt x="7" y="13171"/>
                  <a:pt x="7" y="13193"/>
                </a:cubicBezTo>
                <a:cubicBezTo>
                  <a:pt x="7" y="13215"/>
                  <a:pt x="24" y="13233"/>
                  <a:pt x="46" y="13233"/>
                </a:cubicBezTo>
                <a:cubicBezTo>
                  <a:pt x="68" y="13233"/>
                  <a:pt x="86" y="13215"/>
                  <a:pt x="86" y="13193"/>
                </a:cubicBezTo>
                <a:cubicBezTo>
                  <a:pt x="86" y="13171"/>
                  <a:pt x="68" y="13154"/>
                  <a:pt x="46" y="13154"/>
                </a:cubicBezTo>
                <a:close/>
                <a:moveTo>
                  <a:pt x="1242" y="13154"/>
                </a:moveTo>
                <a:cubicBezTo>
                  <a:pt x="1220" y="13154"/>
                  <a:pt x="1202" y="13171"/>
                  <a:pt x="1202" y="13193"/>
                </a:cubicBezTo>
                <a:cubicBezTo>
                  <a:pt x="1202" y="13215"/>
                  <a:pt x="1220" y="13233"/>
                  <a:pt x="1242" y="13233"/>
                </a:cubicBezTo>
                <a:cubicBezTo>
                  <a:pt x="1264" y="13233"/>
                  <a:pt x="1281" y="13215"/>
                  <a:pt x="1281" y="13193"/>
                </a:cubicBezTo>
                <a:cubicBezTo>
                  <a:pt x="1281" y="13171"/>
                  <a:pt x="1264" y="13154"/>
                  <a:pt x="1242" y="13154"/>
                </a:cubicBezTo>
                <a:close/>
                <a:moveTo>
                  <a:pt x="21560" y="13160"/>
                </a:moveTo>
                <a:cubicBezTo>
                  <a:pt x="21542" y="13160"/>
                  <a:pt x="21528" y="13175"/>
                  <a:pt x="21528" y="13193"/>
                </a:cubicBezTo>
                <a:cubicBezTo>
                  <a:pt x="21528" y="13212"/>
                  <a:pt x="21542" y="13227"/>
                  <a:pt x="21560" y="13227"/>
                </a:cubicBezTo>
                <a:cubicBezTo>
                  <a:pt x="21579" y="13227"/>
                  <a:pt x="21593" y="13212"/>
                  <a:pt x="21593" y="13193"/>
                </a:cubicBezTo>
                <a:cubicBezTo>
                  <a:pt x="21593" y="13175"/>
                  <a:pt x="21578" y="13160"/>
                  <a:pt x="21560" y="13160"/>
                </a:cubicBezTo>
                <a:close/>
                <a:moveTo>
                  <a:pt x="15038" y="13646"/>
                </a:moveTo>
                <a:cubicBezTo>
                  <a:pt x="15100" y="13721"/>
                  <a:pt x="15178" y="13782"/>
                  <a:pt x="15266" y="13827"/>
                </a:cubicBezTo>
                <a:cubicBezTo>
                  <a:pt x="15177" y="13877"/>
                  <a:pt x="15101" y="13948"/>
                  <a:pt x="15045" y="14033"/>
                </a:cubicBezTo>
                <a:cubicBezTo>
                  <a:pt x="15001" y="13952"/>
                  <a:pt x="14942" y="13880"/>
                  <a:pt x="14872" y="13821"/>
                </a:cubicBezTo>
                <a:cubicBezTo>
                  <a:pt x="14936" y="13771"/>
                  <a:pt x="14992" y="13713"/>
                  <a:pt x="15038" y="13646"/>
                </a:cubicBezTo>
                <a:close/>
                <a:moveTo>
                  <a:pt x="7769" y="13665"/>
                </a:moveTo>
                <a:cubicBezTo>
                  <a:pt x="7811" y="13723"/>
                  <a:pt x="7861" y="13775"/>
                  <a:pt x="7917" y="13819"/>
                </a:cubicBezTo>
                <a:cubicBezTo>
                  <a:pt x="7856" y="13873"/>
                  <a:pt x="7804" y="13935"/>
                  <a:pt x="7762" y="14005"/>
                </a:cubicBezTo>
                <a:cubicBezTo>
                  <a:pt x="7712" y="13934"/>
                  <a:pt x="7647" y="13873"/>
                  <a:pt x="7573" y="13826"/>
                </a:cubicBezTo>
                <a:cubicBezTo>
                  <a:pt x="7648" y="13784"/>
                  <a:pt x="7713" y="13730"/>
                  <a:pt x="7769" y="13665"/>
                </a:cubicBezTo>
                <a:close/>
                <a:moveTo>
                  <a:pt x="13814" y="13737"/>
                </a:moveTo>
                <a:cubicBezTo>
                  <a:pt x="13843" y="13767"/>
                  <a:pt x="13874" y="13795"/>
                  <a:pt x="13907" y="13821"/>
                </a:cubicBezTo>
                <a:cubicBezTo>
                  <a:pt x="13876" y="13847"/>
                  <a:pt x="13847" y="13875"/>
                  <a:pt x="13821" y="13906"/>
                </a:cubicBezTo>
                <a:cubicBezTo>
                  <a:pt x="13796" y="13873"/>
                  <a:pt x="13767" y="13842"/>
                  <a:pt x="13737" y="13813"/>
                </a:cubicBezTo>
                <a:cubicBezTo>
                  <a:pt x="13764" y="13790"/>
                  <a:pt x="13790" y="13764"/>
                  <a:pt x="13814" y="13737"/>
                </a:cubicBezTo>
                <a:close/>
                <a:moveTo>
                  <a:pt x="8990" y="13745"/>
                </a:moveTo>
                <a:cubicBezTo>
                  <a:pt x="9012" y="13769"/>
                  <a:pt x="9035" y="13792"/>
                  <a:pt x="9060" y="13813"/>
                </a:cubicBezTo>
                <a:cubicBezTo>
                  <a:pt x="9033" y="13839"/>
                  <a:pt x="9008" y="13866"/>
                  <a:pt x="8985" y="13895"/>
                </a:cubicBezTo>
                <a:cubicBezTo>
                  <a:pt x="8961" y="13868"/>
                  <a:pt x="8935" y="13843"/>
                  <a:pt x="8908" y="13819"/>
                </a:cubicBezTo>
                <a:cubicBezTo>
                  <a:pt x="8937" y="13796"/>
                  <a:pt x="8965" y="13771"/>
                  <a:pt x="8990" y="13745"/>
                </a:cubicBezTo>
                <a:close/>
                <a:moveTo>
                  <a:pt x="12605" y="13771"/>
                </a:moveTo>
                <a:cubicBezTo>
                  <a:pt x="12619" y="13786"/>
                  <a:pt x="12635" y="13800"/>
                  <a:pt x="12651" y="13813"/>
                </a:cubicBezTo>
                <a:cubicBezTo>
                  <a:pt x="12637" y="13827"/>
                  <a:pt x="12623" y="13840"/>
                  <a:pt x="12610" y="13855"/>
                </a:cubicBezTo>
                <a:cubicBezTo>
                  <a:pt x="12596" y="13839"/>
                  <a:pt x="12581" y="13824"/>
                  <a:pt x="12566" y="13809"/>
                </a:cubicBezTo>
                <a:cubicBezTo>
                  <a:pt x="12580" y="13797"/>
                  <a:pt x="12593" y="13784"/>
                  <a:pt x="12605" y="13771"/>
                </a:cubicBezTo>
                <a:close/>
                <a:moveTo>
                  <a:pt x="10199" y="13774"/>
                </a:moveTo>
                <a:cubicBezTo>
                  <a:pt x="10211" y="13786"/>
                  <a:pt x="10223" y="13798"/>
                  <a:pt x="10235" y="13809"/>
                </a:cubicBezTo>
                <a:cubicBezTo>
                  <a:pt x="10221" y="13823"/>
                  <a:pt x="10208" y="13838"/>
                  <a:pt x="10195" y="13853"/>
                </a:cubicBezTo>
                <a:cubicBezTo>
                  <a:pt x="10182" y="13839"/>
                  <a:pt x="10170" y="13826"/>
                  <a:pt x="10156" y="13813"/>
                </a:cubicBezTo>
                <a:cubicBezTo>
                  <a:pt x="10171" y="13801"/>
                  <a:pt x="10186" y="13787"/>
                  <a:pt x="10199" y="13774"/>
                </a:cubicBezTo>
                <a:close/>
                <a:moveTo>
                  <a:pt x="11401" y="13781"/>
                </a:moveTo>
                <a:cubicBezTo>
                  <a:pt x="11410" y="13791"/>
                  <a:pt x="11421" y="13800"/>
                  <a:pt x="11431" y="13809"/>
                </a:cubicBezTo>
                <a:cubicBezTo>
                  <a:pt x="11420" y="13819"/>
                  <a:pt x="11411" y="13830"/>
                  <a:pt x="11401" y="13840"/>
                </a:cubicBezTo>
                <a:cubicBezTo>
                  <a:pt x="11391" y="13830"/>
                  <a:pt x="11381" y="13819"/>
                  <a:pt x="11371" y="13809"/>
                </a:cubicBezTo>
                <a:cubicBezTo>
                  <a:pt x="11381" y="13800"/>
                  <a:pt x="11391" y="13791"/>
                  <a:pt x="11401" y="13781"/>
                </a:cubicBezTo>
                <a:close/>
                <a:moveTo>
                  <a:pt x="16780" y="13882"/>
                </a:moveTo>
                <a:cubicBezTo>
                  <a:pt x="16500" y="13882"/>
                  <a:pt x="16273" y="14109"/>
                  <a:pt x="16273" y="14389"/>
                </a:cubicBezTo>
                <a:cubicBezTo>
                  <a:pt x="16273" y="14669"/>
                  <a:pt x="16500" y="14896"/>
                  <a:pt x="16780" y="14896"/>
                </a:cubicBezTo>
                <a:cubicBezTo>
                  <a:pt x="17060" y="14896"/>
                  <a:pt x="17287" y="14669"/>
                  <a:pt x="17287" y="14389"/>
                </a:cubicBezTo>
                <a:cubicBezTo>
                  <a:pt x="17287" y="14109"/>
                  <a:pt x="17060" y="13882"/>
                  <a:pt x="16780" y="13882"/>
                </a:cubicBezTo>
                <a:close/>
                <a:moveTo>
                  <a:pt x="4827" y="14031"/>
                </a:moveTo>
                <a:cubicBezTo>
                  <a:pt x="4629" y="14031"/>
                  <a:pt x="4469" y="14191"/>
                  <a:pt x="4469" y="14389"/>
                </a:cubicBezTo>
                <a:cubicBezTo>
                  <a:pt x="4469" y="14586"/>
                  <a:pt x="4629" y="14747"/>
                  <a:pt x="4827" y="14747"/>
                </a:cubicBezTo>
                <a:cubicBezTo>
                  <a:pt x="5024" y="14747"/>
                  <a:pt x="5185" y="14586"/>
                  <a:pt x="5185" y="14389"/>
                </a:cubicBezTo>
                <a:cubicBezTo>
                  <a:pt x="5185" y="14191"/>
                  <a:pt x="5024" y="14031"/>
                  <a:pt x="4827" y="14031"/>
                </a:cubicBezTo>
                <a:close/>
                <a:moveTo>
                  <a:pt x="17975" y="14058"/>
                </a:moveTo>
                <a:cubicBezTo>
                  <a:pt x="17792" y="14058"/>
                  <a:pt x="17643" y="14206"/>
                  <a:pt x="17643" y="14389"/>
                </a:cubicBezTo>
                <a:cubicBezTo>
                  <a:pt x="17643" y="14572"/>
                  <a:pt x="17792" y="14720"/>
                  <a:pt x="17975" y="14720"/>
                </a:cubicBezTo>
                <a:cubicBezTo>
                  <a:pt x="18158" y="14720"/>
                  <a:pt x="18306" y="14572"/>
                  <a:pt x="18306" y="14389"/>
                </a:cubicBezTo>
                <a:cubicBezTo>
                  <a:pt x="18306" y="14206"/>
                  <a:pt x="18158" y="14058"/>
                  <a:pt x="17975" y="14058"/>
                </a:cubicBezTo>
                <a:close/>
                <a:moveTo>
                  <a:pt x="3632" y="14183"/>
                </a:moveTo>
                <a:cubicBezTo>
                  <a:pt x="3518" y="14183"/>
                  <a:pt x="3427" y="14275"/>
                  <a:pt x="3427" y="14389"/>
                </a:cubicBezTo>
                <a:cubicBezTo>
                  <a:pt x="3427" y="14502"/>
                  <a:pt x="3518" y="14594"/>
                  <a:pt x="3632" y="14594"/>
                </a:cubicBezTo>
                <a:cubicBezTo>
                  <a:pt x="3745" y="14594"/>
                  <a:pt x="3837" y="14502"/>
                  <a:pt x="3837" y="14389"/>
                </a:cubicBezTo>
                <a:cubicBezTo>
                  <a:pt x="3837" y="14275"/>
                  <a:pt x="3745" y="14183"/>
                  <a:pt x="3632" y="14183"/>
                </a:cubicBezTo>
                <a:close/>
                <a:moveTo>
                  <a:pt x="19170" y="14206"/>
                </a:moveTo>
                <a:cubicBezTo>
                  <a:pt x="19070" y="14206"/>
                  <a:pt x="18988" y="14288"/>
                  <a:pt x="18988" y="14389"/>
                </a:cubicBezTo>
                <a:cubicBezTo>
                  <a:pt x="18988" y="14489"/>
                  <a:pt x="19070" y="14571"/>
                  <a:pt x="19170" y="14571"/>
                </a:cubicBezTo>
                <a:cubicBezTo>
                  <a:pt x="19271" y="14571"/>
                  <a:pt x="19352" y="14489"/>
                  <a:pt x="19352" y="14389"/>
                </a:cubicBezTo>
                <a:cubicBezTo>
                  <a:pt x="19352" y="14288"/>
                  <a:pt x="19271" y="14206"/>
                  <a:pt x="19170" y="14206"/>
                </a:cubicBezTo>
                <a:close/>
                <a:moveTo>
                  <a:pt x="2436" y="14300"/>
                </a:moveTo>
                <a:cubicBezTo>
                  <a:pt x="2387" y="14300"/>
                  <a:pt x="2347" y="14339"/>
                  <a:pt x="2347" y="14389"/>
                </a:cubicBezTo>
                <a:cubicBezTo>
                  <a:pt x="2347" y="14438"/>
                  <a:pt x="2387" y="14478"/>
                  <a:pt x="2436" y="14478"/>
                </a:cubicBezTo>
                <a:cubicBezTo>
                  <a:pt x="2486" y="14478"/>
                  <a:pt x="2526" y="14438"/>
                  <a:pt x="2526" y="14389"/>
                </a:cubicBezTo>
                <a:cubicBezTo>
                  <a:pt x="2526" y="14339"/>
                  <a:pt x="2486" y="14300"/>
                  <a:pt x="2436" y="14300"/>
                </a:cubicBezTo>
                <a:close/>
                <a:moveTo>
                  <a:pt x="20366" y="14315"/>
                </a:moveTo>
                <a:cubicBezTo>
                  <a:pt x="20325" y="14315"/>
                  <a:pt x="20292" y="14348"/>
                  <a:pt x="20292" y="14389"/>
                </a:cubicBezTo>
                <a:cubicBezTo>
                  <a:pt x="20292" y="14429"/>
                  <a:pt x="20325" y="14462"/>
                  <a:pt x="20366" y="14462"/>
                </a:cubicBezTo>
                <a:cubicBezTo>
                  <a:pt x="20406" y="14462"/>
                  <a:pt x="20438" y="14429"/>
                  <a:pt x="20438" y="14389"/>
                </a:cubicBezTo>
                <a:cubicBezTo>
                  <a:pt x="20438" y="14348"/>
                  <a:pt x="20406" y="14315"/>
                  <a:pt x="20366" y="14315"/>
                </a:cubicBezTo>
                <a:close/>
                <a:moveTo>
                  <a:pt x="46" y="14359"/>
                </a:moveTo>
                <a:cubicBezTo>
                  <a:pt x="30" y="14359"/>
                  <a:pt x="17" y="14372"/>
                  <a:pt x="17" y="14389"/>
                </a:cubicBezTo>
                <a:cubicBezTo>
                  <a:pt x="17" y="14405"/>
                  <a:pt x="30" y="14418"/>
                  <a:pt x="46" y="14418"/>
                </a:cubicBezTo>
                <a:cubicBezTo>
                  <a:pt x="63" y="14418"/>
                  <a:pt x="76" y="14405"/>
                  <a:pt x="76" y="14389"/>
                </a:cubicBezTo>
                <a:cubicBezTo>
                  <a:pt x="76" y="14372"/>
                  <a:pt x="63" y="14359"/>
                  <a:pt x="46" y="14359"/>
                </a:cubicBezTo>
                <a:close/>
                <a:moveTo>
                  <a:pt x="1242" y="14359"/>
                </a:moveTo>
                <a:cubicBezTo>
                  <a:pt x="1225" y="14359"/>
                  <a:pt x="1211" y="14372"/>
                  <a:pt x="1211" y="14389"/>
                </a:cubicBezTo>
                <a:cubicBezTo>
                  <a:pt x="1211" y="14405"/>
                  <a:pt x="1225" y="14418"/>
                  <a:pt x="1242" y="14418"/>
                </a:cubicBezTo>
                <a:cubicBezTo>
                  <a:pt x="1258" y="14418"/>
                  <a:pt x="1271" y="14405"/>
                  <a:pt x="1271" y="14389"/>
                </a:cubicBezTo>
                <a:cubicBezTo>
                  <a:pt x="1271" y="14372"/>
                  <a:pt x="1258" y="14359"/>
                  <a:pt x="1242" y="14359"/>
                </a:cubicBezTo>
                <a:close/>
                <a:moveTo>
                  <a:pt x="21560" y="14365"/>
                </a:moveTo>
                <a:cubicBezTo>
                  <a:pt x="21547" y="14365"/>
                  <a:pt x="21538" y="14376"/>
                  <a:pt x="21538" y="14389"/>
                </a:cubicBezTo>
                <a:cubicBezTo>
                  <a:pt x="21538" y="14402"/>
                  <a:pt x="21547" y="14412"/>
                  <a:pt x="21560" y="14412"/>
                </a:cubicBezTo>
                <a:cubicBezTo>
                  <a:pt x="21573" y="14412"/>
                  <a:pt x="21584" y="14402"/>
                  <a:pt x="21584" y="14389"/>
                </a:cubicBezTo>
                <a:cubicBezTo>
                  <a:pt x="21584" y="14376"/>
                  <a:pt x="21573" y="14365"/>
                  <a:pt x="21560" y="14365"/>
                </a:cubicBezTo>
                <a:close/>
                <a:moveTo>
                  <a:pt x="7762" y="14772"/>
                </a:moveTo>
                <a:cubicBezTo>
                  <a:pt x="7828" y="14884"/>
                  <a:pt x="7923" y="14978"/>
                  <a:pt x="8036" y="15043"/>
                </a:cubicBezTo>
                <a:cubicBezTo>
                  <a:pt x="7891" y="15144"/>
                  <a:pt x="7789" y="15302"/>
                  <a:pt x="7761" y="15484"/>
                </a:cubicBezTo>
                <a:cubicBezTo>
                  <a:pt x="7721" y="15265"/>
                  <a:pt x="7553" y="15091"/>
                  <a:pt x="7337" y="15044"/>
                </a:cubicBezTo>
                <a:cubicBezTo>
                  <a:pt x="7512" y="15012"/>
                  <a:pt x="7663" y="14912"/>
                  <a:pt x="7762" y="14772"/>
                </a:cubicBezTo>
                <a:close/>
                <a:moveTo>
                  <a:pt x="13821" y="14871"/>
                </a:moveTo>
                <a:cubicBezTo>
                  <a:pt x="13881" y="14941"/>
                  <a:pt x="13952" y="15000"/>
                  <a:pt x="14033" y="15044"/>
                </a:cubicBezTo>
                <a:cubicBezTo>
                  <a:pt x="13948" y="15100"/>
                  <a:pt x="13878" y="15176"/>
                  <a:pt x="13827" y="15265"/>
                </a:cubicBezTo>
                <a:cubicBezTo>
                  <a:pt x="13783" y="15178"/>
                  <a:pt x="13721" y="15101"/>
                  <a:pt x="13647" y="15038"/>
                </a:cubicBezTo>
                <a:cubicBezTo>
                  <a:pt x="13713" y="14992"/>
                  <a:pt x="13772" y="14935"/>
                  <a:pt x="13821" y="14871"/>
                </a:cubicBezTo>
                <a:close/>
                <a:moveTo>
                  <a:pt x="8984" y="14882"/>
                </a:moveTo>
                <a:cubicBezTo>
                  <a:pt x="9031" y="14941"/>
                  <a:pt x="9086" y="14993"/>
                  <a:pt x="9147" y="15036"/>
                </a:cubicBezTo>
                <a:cubicBezTo>
                  <a:pt x="9078" y="15094"/>
                  <a:pt x="9021" y="15165"/>
                  <a:pt x="8978" y="15245"/>
                </a:cubicBezTo>
                <a:cubicBezTo>
                  <a:pt x="8930" y="15165"/>
                  <a:pt x="8865" y="15096"/>
                  <a:pt x="8789" y="15043"/>
                </a:cubicBezTo>
                <a:cubicBezTo>
                  <a:pt x="8863" y="15000"/>
                  <a:pt x="8929" y="14946"/>
                  <a:pt x="8984" y="14882"/>
                </a:cubicBezTo>
                <a:close/>
                <a:moveTo>
                  <a:pt x="12610" y="14923"/>
                </a:moveTo>
                <a:cubicBezTo>
                  <a:pt x="12649" y="14966"/>
                  <a:pt x="12693" y="15004"/>
                  <a:pt x="12741" y="15038"/>
                </a:cubicBezTo>
                <a:cubicBezTo>
                  <a:pt x="12693" y="15078"/>
                  <a:pt x="12650" y="15124"/>
                  <a:pt x="12614" y="15175"/>
                </a:cubicBezTo>
                <a:cubicBezTo>
                  <a:pt x="12579" y="15123"/>
                  <a:pt x="12537" y="15075"/>
                  <a:pt x="12490" y="15033"/>
                </a:cubicBezTo>
                <a:cubicBezTo>
                  <a:pt x="12534" y="15000"/>
                  <a:pt x="12574" y="14963"/>
                  <a:pt x="12610" y="14923"/>
                </a:cubicBezTo>
                <a:close/>
                <a:moveTo>
                  <a:pt x="10195" y="14925"/>
                </a:moveTo>
                <a:cubicBezTo>
                  <a:pt x="10229" y="14964"/>
                  <a:pt x="10267" y="14999"/>
                  <a:pt x="10308" y="15031"/>
                </a:cubicBezTo>
                <a:cubicBezTo>
                  <a:pt x="10264" y="15071"/>
                  <a:pt x="10223" y="15117"/>
                  <a:pt x="10189" y="15167"/>
                </a:cubicBezTo>
                <a:cubicBezTo>
                  <a:pt x="10154" y="15118"/>
                  <a:pt x="10114" y="15074"/>
                  <a:pt x="10069" y="15036"/>
                </a:cubicBezTo>
                <a:cubicBezTo>
                  <a:pt x="10115" y="15004"/>
                  <a:pt x="10157" y="14966"/>
                  <a:pt x="10195" y="14925"/>
                </a:cubicBezTo>
                <a:close/>
                <a:moveTo>
                  <a:pt x="11401" y="14937"/>
                </a:moveTo>
                <a:cubicBezTo>
                  <a:pt x="11433" y="14972"/>
                  <a:pt x="11469" y="15004"/>
                  <a:pt x="11507" y="15033"/>
                </a:cubicBezTo>
                <a:cubicBezTo>
                  <a:pt x="11468" y="15068"/>
                  <a:pt x="11434" y="15106"/>
                  <a:pt x="11403" y="15147"/>
                </a:cubicBezTo>
                <a:cubicBezTo>
                  <a:pt x="11372" y="15105"/>
                  <a:pt x="11337" y="15066"/>
                  <a:pt x="11298" y="15031"/>
                </a:cubicBezTo>
                <a:cubicBezTo>
                  <a:pt x="11335" y="15003"/>
                  <a:pt x="11369" y="14971"/>
                  <a:pt x="11401" y="14937"/>
                </a:cubicBezTo>
                <a:close/>
                <a:moveTo>
                  <a:pt x="15584" y="15054"/>
                </a:moveTo>
                <a:cubicBezTo>
                  <a:pt x="15292" y="15054"/>
                  <a:pt x="15054" y="15291"/>
                  <a:pt x="15054" y="15584"/>
                </a:cubicBezTo>
                <a:cubicBezTo>
                  <a:pt x="15054" y="15877"/>
                  <a:pt x="15292" y="16114"/>
                  <a:pt x="15584" y="16114"/>
                </a:cubicBezTo>
                <a:cubicBezTo>
                  <a:pt x="15877" y="16114"/>
                  <a:pt x="16115" y="15877"/>
                  <a:pt x="16115" y="15584"/>
                </a:cubicBezTo>
                <a:cubicBezTo>
                  <a:pt x="16115" y="15291"/>
                  <a:pt x="15877" y="15054"/>
                  <a:pt x="15584" y="15054"/>
                </a:cubicBezTo>
                <a:close/>
                <a:moveTo>
                  <a:pt x="6022" y="15163"/>
                </a:moveTo>
                <a:cubicBezTo>
                  <a:pt x="5789" y="15163"/>
                  <a:pt x="5601" y="15351"/>
                  <a:pt x="5601" y="15584"/>
                </a:cubicBezTo>
                <a:cubicBezTo>
                  <a:pt x="5601" y="15816"/>
                  <a:pt x="5789" y="16005"/>
                  <a:pt x="6022" y="16005"/>
                </a:cubicBezTo>
                <a:cubicBezTo>
                  <a:pt x="6255" y="16005"/>
                  <a:pt x="6443" y="15816"/>
                  <a:pt x="6443" y="15584"/>
                </a:cubicBezTo>
                <a:cubicBezTo>
                  <a:pt x="6443" y="15351"/>
                  <a:pt x="6255" y="15163"/>
                  <a:pt x="6022" y="15163"/>
                </a:cubicBezTo>
                <a:close/>
                <a:moveTo>
                  <a:pt x="16780" y="15189"/>
                </a:moveTo>
                <a:cubicBezTo>
                  <a:pt x="16562" y="15189"/>
                  <a:pt x="16385" y="15366"/>
                  <a:pt x="16385" y="15584"/>
                </a:cubicBezTo>
                <a:cubicBezTo>
                  <a:pt x="16385" y="15802"/>
                  <a:pt x="16562" y="15978"/>
                  <a:pt x="16780" y="15978"/>
                </a:cubicBezTo>
                <a:cubicBezTo>
                  <a:pt x="16997" y="15978"/>
                  <a:pt x="17174" y="15802"/>
                  <a:pt x="17174" y="15584"/>
                </a:cubicBezTo>
                <a:cubicBezTo>
                  <a:pt x="17174" y="15366"/>
                  <a:pt x="16997" y="15189"/>
                  <a:pt x="16780" y="15189"/>
                </a:cubicBezTo>
                <a:close/>
                <a:moveTo>
                  <a:pt x="4827" y="15319"/>
                </a:moveTo>
                <a:cubicBezTo>
                  <a:pt x="4680" y="15319"/>
                  <a:pt x="4562" y="15437"/>
                  <a:pt x="4562" y="15584"/>
                </a:cubicBezTo>
                <a:cubicBezTo>
                  <a:pt x="4562" y="15730"/>
                  <a:pt x="4680" y="15849"/>
                  <a:pt x="4827" y="15849"/>
                </a:cubicBezTo>
                <a:cubicBezTo>
                  <a:pt x="4973" y="15849"/>
                  <a:pt x="5092" y="15730"/>
                  <a:pt x="5092" y="15584"/>
                </a:cubicBezTo>
                <a:cubicBezTo>
                  <a:pt x="5092" y="15437"/>
                  <a:pt x="4973" y="15319"/>
                  <a:pt x="4827" y="15319"/>
                </a:cubicBezTo>
                <a:close/>
                <a:moveTo>
                  <a:pt x="17975" y="15342"/>
                </a:moveTo>
                <a:cubicBezTo>
                  <a:pt x="17841" y="15342"/>
                  <a:pt x="17733" y="15450"/>
                  <a:pt x="17733" y="15584"/>
                </a:cubicBezTo>
                <a:cubicBezTo>
                  <a:pt x="17733" y="15718"/>
                  <a:pt x="17841" y="15826"/>
                  <a:pt x="17975" y="15826"/>
                </a:cubicBezTo>
                <a:cubicBezTo>
                  <a:pt x="18109" y="15826"/>
                  <a:pt x="18217" y="15718"/>
                  <a:pt x="18217" y="15584"/>
                </a:cubicBezTo>
                <a:cubicBezTo>
                  <a:pt x="18217" y="15450"/>
                  <a:pt x="18109" y="15342"/>
                  <a:pt x="17975" y="15342"/>
                </a:cubicBezTo>
                <a:close/>
                <a:moveTo>
                  <a:pt x="3632" y="15438"/>
                </a:moveTo>
                <a:cubicBezTo>
                  <a:pt x="3551" y="15438"/>
                  <a:pt x="3486" y="15503"/>
                  <a:pt x="3486" y="15584"/>
                </a:cubicBezTo>
                <a:cubicBezTo>
                  <a:pt x="3486" y="15664"/>
                  <a:pt x="3551" y="15730"/>
                  <a:pt x="3632" y="15730"/>
                </a:cubicBezTo>
                <a:cubicBezTo>
                  <a:pt x="3712" y="15730"/>
                  <a:pt x="3778" y="15664"/>
                  <a:pt x="3778" y="15584"/>
                </a:cubicBezTo>
                <a:cubicBezTo>
                  <a:pt x="3778" y="15503"/>
                  <a:pt x="3712" y="15438"/>
                  <a:pt x="3632" y="15438"/>
                </a:cubicBezTo>
                <a:close/>
                <a:moveTo>
                  <a:pt x="19170" y="15458"/>
                </a:moveTo>
                <a:cubicBezTo>
                  <a:pt x="19101" y="15458"/>
                  <a:pt x="19044" y="15514"/>
                  <a:pt x="19044" y="15584"/>
                </a:cubicBezTo>
                <a:cubicBezTo>
                  <a:pt x="19044" y="15653"/>
                  <a:pt x="19101" y="15710"/>
                  <a:pt x="19170" y="15710"/>
                </a:cubicBezTo>
                <a:cubicBezTo>
                  <a:pt x="19240" y="15710"/>
                  <a:pt x="19296" y="15653"/>
                  <a:pt x="19296" y="15584"/>
                </a:cubicBezTo>
                <a:cubicBezTo>
                  <a:pt x="19296" y="15514"/>
                  <a:pt x="19240" y="15458"/>
                  <a:pt x="19170" y="15458"/>
                </a:cubicBezTo>
                <a:close/>
                <a:moveTo>
                  <a:pt x="2436" y="15527"/>
                </a:moveTo>
                <a:cubicBezTo>
                  <a:pt x="2405" y="15527"/>
                  <a:pt x="2380" y="15553"/>
                  <a:pt x="2380" y="15584"/>
                </a:cubicBezTo>
                <a:cubicBezTo>
                  <a:pt x="2380" y="15615"/>
                  <a:pt x="2405" y="15640"/>
                  <a:pt x="2436" y="15640"/>
                </a:cubicBezTo>
                <a:cubicBezTo>
                  <a:pt x="2467" y="15640"/>
                  <a:pt x="2493" y="15615"/>
                  <a:pt x="2493" y="15584"/>
                </a:cubicBezTo>
                <a:cubicBezTo>
                  <a:pt x="2493" y="15553"/>
                  <a:pt x="2467" y="15527"/>
                  <a:pt x="2436" y="15527"/>
                </a:cubicBezTo>
                <a:close/>
                <a:moveTo>
                  <a:pt x="20366" y="15538"/>
                </a:moveTo>
                <a:cubicBezTo>
                  <a:pt x="20340" y="15538"/>
                  <a:pt x="20318" y="15558"/>
                  <a:pt x="20319" y="15584"/>
                </a:cubicBezTo>
                <a:cubicBezTo>
                  <a:pt x="20319" y="15610"/>
                  <a:pt x="20340" y="15630"/>
                  <a:pt x="20366" y="15630"/>
                </a:cubicBezTo>
                <a:cubicBezTo>
                  <a:pt x="20391" y="15630"/>
                  <a:pt x="20412" y="15610"/>
                  <a:pt x="20412" y="15584"/>
                </a:cubicBezTo>
                <a:cubicBezTo>
                  <a:pt x="20412" y="15558"/>
                  <a:pt x="20391" y="15538"/>
                  <a:pt x="20366" y="15538"/>
                </a:cubicBezTo>
                <a:close/>
                <a:moveTo>
                  <a:pt x="46" y="15563"/>
                </a:moveTo>
                <a:cubicBezTo>
                  <a:pt x="35" y="15563"/>
                  <a:pt x="25" y="15572"/>
                  <a:pt x="25" y="15584"/>
                </a:cubicBezTo>
                <a:cubicBezTo>
                  <a:pt x="25" y="15596"/>
                  <a:pt x="35" y="15605"/>
                  <a:pt x="46" y="15605"/>
                </a:cubicBezTo>
                <a:cubicBezTo>
                  <a:pt x="58" y="15605"/>
                  <a:pt x="67" y="15596"/>
                  <a:pt x="67" y="15584"/>
                </a:cubicBezTo>
                <a:cubicBezTo>
                  <a:pt x="67" y="15572"/>
                  <a:pt x="58" y="15563"/>
                  <a:pt x="46" y="15563"/>
                </a:cubicBezTo>
                <a:close/>
                <a:moveTo>
                  <a:pt x="1241" y="15563"/>
                </a:moveTo>
                <a:cubicBezTo>
                  <a:pt x="1229" y="15563"/>
                  <a:pt x="1221" y="15572"/>
                  <a:pt x="1221" y="15584"/>
                </a:cubicBezTo>
                <a:cubicBezTo>
                  <a:pt x="1221" y="15596"/>
                  <a:pt x="1229" y="15605"/>
                  <a:pt x="1241" y="15605"/>
                </a:cubicBezTo>
                <a:cubicBezTo>
                  <a:pt x="1253" y="15605"/>
                  <a:pt x="1263" y="15596"/>
                  <a:pt x="1263" y="15584"/>
                </a:cubicBezTo>
                <a:cubicBezTo>
                  <a:pt x="1263" y="15572"/>
                  <a:pt x="1253" y="15563"/>
                  <a:pt x="1241" y="15563"/>
                </a:cubicBezTo>
                <a:close/>
                <a:moveTo>
                  <a:pt x="21560" y="15563"/>
                </a:moveTo>
                <a:cubicBezTo>
                  <a:pt x="21549" y="15563"/>
                  <a:pt x="21540" y="15572"/>
                  <a:pt x="21540" y="15584"/>
                </a:cubicBezTo>
                <a:cubicBezTo>
                  <a:pt x="21540" y="15596"/>
                  <a:pt x="21549" y="15605"/>
                  <a:pt x="21560" y="15605"/>
                </a:cubicBezTo>
                <a:cubicBezTo>
                  <a:pt x="21572" y="15605"/>
                  <a:pt x="21581" y="15596"/>
                  <a:pt x="21581" y="15584"/>
                </a:cubicBezTo>
                <a:cubicBezTo>
                  <a:pt x="21581" y="15572"/>
                  <a:pt x="21572" y="15563"/>
                  <a:pt x="21560" y="15563"/>
                </a:cubicBezTo>
                <a:close/>
                <a:moveTo>
                  <a:pt x="10189" y="16001"/>
                </a:moveTo>
                <a:cubicBezTo>
                  <a:pt x="10262" y="16108"/>
                  <a:pt x="10362" y="16194"/>
                  <a:pt x="10479" y="16251"/>
                </a:cubicBezTo>
                <a:cubicBezTo>
                  <a:pt x="10323" y="16347"/>
                  <a:pt x="10213" y="16510"/>
                  <a:pt x="10189" y="16701"/>
                </a:cubicBezTo>
                <a:cubicBezTo>
                  <a:pt x="10162" y="16503"/>
                  <a:pt x="10037" y="16336"/>
                  <a:pt x="9864" y="16252"/>
                </a:cubicBezTo>
                <a:cubicBezTo>
                  <a:pt x="9995" y="16201"/>
                  <a:pt x="10108" y="16114"/>
                  <a:pt x="10189" y="16001"/>
                </a:cubicBezTo>
                <a:close/>
                <a:moveTo>
                  <a:pt x="11403" y="16020"/>
                </a:moveTo>
                <a:cubicBezTo>
                  <a:pt x="11475" y="16118"/>
                  <a:pt x="11571" y="16198"/>
                  <a:pt x="11682" y="16251"/>
                </a:cubicBezTo>
                <a:cubicBezTo>
                  <a:pt x="11546" y="16333"/>
                  <a:pt x="11443" y="16466"/>
                  <a:pt x="11402" y="16623"/>
                </a:cubicBezTo>
                <a:cubicBezTo>
                  <a:pt x="11362" y="16466"/>
                  <a:pt x="11262" y="16334"/>
                  <a:pt x="11127" y="16251"/>
                </a:cubicBezTo>
                <a:cubicBezTo>
                  <a:pt x="11237" y="16198"/>
                  <a:pt x="11332" y="16118"/>
                  <a:pt x="11403" y="16020"/>
                </a:cubicBezTo>
                <a:close/>
                <a:moveTo>
                  <a:pt x="8413" y="16259"/>
                </a:moveTo>
                <a:cubicBezTo>
                  <a:pt x="8125" y="16259"/>
                  <a:pt x="7893" y="16492"/>
                  <a:pt x="7893" y="16779"/>
                </a:cubicBezTo>
                <a:cubicBezTo>
                  <a:pt x="7893" y="17066"/>
                  <a:pt x="8125" y="17299"/>
                  <a:pt x="8413" y="17299"/>
                </a:cubicBezTo>
                <a:cubicBezTo>
                  <a:pt x="8700" y="17299"/>
                  <a:pt x="8933" y="17066"/>
                  <a:pt x="8933" y="16779"/>
                </a:cubicBezTo>
                <a:cubicBezTo>
                  <a:pt x="8933" y="16492"/>
                  <a:pt x="8700" y="16259"/>
                  <a:pt x="8413" y="16259"/>
                </a:cubicBezTo>
                <a:close/>
                <a:moveTo>
                  <a:pt x="14389" y="16272"/>
                </a:moveTo>
                <a:cubicBezTo>
                  <a:pt x="14109" y="16272"/>
                  <a:pt x="13882" y="16499"/>
                  <a:pt x="13882" y="16779"/>
                </a:cubicBezTo>
                <a:cubicBezTo>
                  <a:pt x="13882" y="17059"/>
                  <a:pt x="14109" y="17286"/>
                  <a:pt x="14389" y="17286"/>
                </a:cubicBezTo>
                <a:cubicBezTo>
                  <a:pt x="14669" y="17286"/>
                  <a:pt x="14896" y="17059"/>
                  <a:pt x="14896" y="16779"/>
                </a:cubicBezTo>
                <a:cubicBezTo>
                  <a:pt x="14896" y="16499"/>
                  <a:pt x="14669" y="16272"/>
                  <a:pt x="14389" y="16272"/>
                </a:cubicBezTo>
                <a:close/>
                <a:moveTo>
                  <a:pt x="7217" y="16365"/>
                </a:moveTo>
                <a:cubicBezTo>
                  <a:pt x="6989" y="16365"/>
                  <a:pt x="6803" y="16550"/>
                  <a:pt x="6803" y="16779"/>
                </a:cubicBezTo>
                <a:cubicBezTo>
                  <a:pt x="6803" y="17008"/>
                  <a:pt x="6989" y="17194"/>
                  <a:pt x="7217" y="17194"/>
                </a:cubicBezTo>
                <a:cubicBezTo>
                  <a:pt x="7446" y="17194"/>
                  <a:pt x="7632" y="17008"/>
                  <a:pt x="7632" y="16779"/>
                </a:cubicBezTo>
                <a:cubicBezTo>
                  <a:pt x="7632" y="16550"/>
                  <a:pt x="7446" y="16365"/>
                  <a:pt x="7217" y="16365"/>
                </a:cubicBezTo>
                <a:close/>
                <a:moveTo>
                  <a:pt x="15584" y="16384"/>
                </a:moveTo>
                <a:cubicBezTo>
                  <a:pt x="15367" y="16384"/>
                  <a:pt x="15190" y="16561"/>
                  <a:pt x="15190" y="16779"/>
                </a:cubicBezTo>
                <a:cubicBezTo>
                  <a:pt x="15190" y="16997"/>
                  <a:pt x="15367" y="17173"/>
                  <a:pt x="15584" y="17173"/>
                </a:cubicBezTo>
                <a:cubicBezTo>
                  <a:pt x="15802" y="17173"/>
                  <a:pt x="15979" y="16997"/>
                  <a:pt x="15979" y="16779"/>
                </a:cubicBezTo>
                <a:cubicBezTo>
                  <a:pt x="15979" y="16561"/>
                  <a:pt x="15802" y="16384"/>
                  <a:pt x="15584" y="16384"/>
                </a:cubicBezTo>
                <a:close/>
                <a:moveTo>
                  <a:pt x="6022" y="16481"/>
                </a:moveTo>
                <a:cubicBezTo>
                  <a:pt x="5857" y="16481"/>
                  <a:pt x="5724" y="16614"/>
                  <a:pt x="5724" y="16779"/>
                </a:cubicBezTo>
                <a:cubicBezTo>
                  <a:pt x="5724" y="16944"/>
                  <a:pt x="5857" y="17078"/>
                  <a:pt x="6022" y="17078"/>
                </a:cubicBezTo>
                <a:cubicBezTo>
                  <a:pt x="6187" y="17078"/>
                  <a:pt x="6321" y="16944"/>
                  <a:pt x="6321" y="16779"/>
                </a:cubicBezTo>
                <a:cubicBezTo>
                  <a:pt x="6321" y="16614"/>
                  <a:pt x="6187" y="16481"/>
                  <a:pt x="6022" y="16481"/>
                </a:cubicBezTo>
                <a:close/>
                <a:moveTo>
                  <a:pt x="16780" y="16501"/>
                </a:moveTo>
                <a:cubicBezTo>
                  <a:pt x="16626" y="16501"/>
                  <a:pt x="16502" y="16625"/>
                  <a:pt x="16502" y="16779"/>
                </a:cubicBezTo>
                <a:cubicBezTo>
                  <a:pt x="16502" y="16933"/>
                  <a:pt x="16626" y="17057"/>
                  <a:pt x="16780" y="17057"/>
                </a:cubicBezTo>
                <a:cubicBezTo>
                  <a:pt x="16933" y="17057"/>
                  <a:pt x="17058" y="16933"/>
                  <a:pt x="17058" y="16779"/>
                </a:cubicBezTo>
                <a:cubicBezTo>
                  <a:pt x="17058" y="16625"/>
                  <a:pt x="16933" y="16501"/>
                  <a:pt x="16780" y="16501"/>
                </a:cubicBezTo>
                <a:close/>
                <a:moveTo>
                  <a:pt x="4827" y="16603"/>
                </a:moveTo>
                <a:cubicBezTo>
                  <a:pt x="4730" y="16603"/>
                  <a:pt x="4651" y="16682"/>
                  <a:pt x="4651" y="16779"/>
                </a:cubicBezTo>
                <a:cubicBezTo>
                  <a:pt x="4651" y="16876"/>
                  <a:pt x="4730" y="16954"/>
                  <a:pt x="4827" y="16954"/>
                </a:cubicBezTo>
                <a:cubicBezTo>
                  <a:pt x="4924" y="16954"/>
                  <a:pt x="5003" y="16876"/>
                  <a:pt x="5003" y="16779"/>
                </a:cubicBezTo>
                <a:cubicBezTo>
                  <a:pt x="5003" y="16682"/>
                  <a:pt x="4924" y="16603"/>
                  <a:pt x="4827" y="16603"/>
                </a:cubicBezTo>
                <a:close/>
                <a:moveTo>
                  <a:pt x="17975" y="16620"/>
                </a:moveTo>
                <a:cubicBezTo>
                  <a:pt x="17887" y="16620"/>
                  <a:pt x="17816" y="16691"/>
                  <a:pt x="17816" y="16779"/>
                </a:cubicBezTo>
                <a:cubicBezTo>
                  <a:pt x="17816" y="16867"/>
                  <a:pt x="17887" y="16938"/>
                  <a:pt x="17975" y="16938"/>
                </a:cubicBezTo>
                <a:cubicBezTo>
                  <a:pt x="18063" y="16938"/>
                  <a:pt x="18134" y="16867"/>
                  <a:pt x="18134" y="16779"/>
                </a:cubicBezTo>
                <a:cubicBezTo>
                  <a:pt x="18134" y="16691"/>
                  <a:pt x="18063" y="16620"/>
                  <a:pt x="17975" y="16620"/>
                </a:cubicBezTo>
                <a:close/>
                <a:moveTo>
                  <a:pt x="3632" y="16689"/>
                </a:moveTo>
                <a:cubicBezTo>
                  <a:pt x="3582" y="16689"/>
                  <a:pt x="3542" y="16730"/>
                  <a:pt x="3542" y="16779"/>
                </a:cubicBezTo>
                <a:cubicBezTo>
                  <a:pt x="3542" y="16829"/>
                  <a:pt x="3582" y="16868"/>
                  <a:pt x="3632" y="16868"/>
                </a:cubicBezTo>
                <a:cubicBezTo>
                  <a:pt x="3681" y="16868"/>
                  <a:pt x="3721" y="16828"/>
                  <a:pt x="3721" y="16779"/>
                </a:cubicBezTo>
                <a:cubicBezTo>
                  <a:pt x="3721" y="16730"/>
                  <a:pt x="3681" y="16689"/>
                  <a:pt x="3632" y="16689"/>
                </a:cubicBezTo>
                <a:close/>
                <a:moveTo>
                  <a:pt x="19170" y="16703"/>
                </a:moveTo>
                <a:cubicBezTo>
                  <a:pt x="19128" y="16703"/>
                  <a:pt x="19094" y="16737"/>
                  <a:pt x="19094" y="16779"/>
                </a:cubicBezTo>
                <a:cubicBezTo>
                  <a:pt x="19094" y="16821"/>
                  <a:pt x="19128" y="16855"/>
                  <a:pt x="19170" y="16855"/>
                </a:cubicBezTo>
                <a:cubicBezTo>
                  <a:pt x="19213" y="16855"/>
                  <a:pt x="19246" y="16821"/>
                  <a:pt x="19246" y="16779"/>
                </a:cubicBezTo>
                <a:cubicBezTo>
                  <a:pt x="19246" y="16737"/>
                  <a:pt x="19213" y="16703"/>
                  <a:pt x="19170" y="16703"/>
                </a:cubicBezTo>
                <a:close/>
                <a:moveTo>
                  <a:pt x="2436" y="16746"/>
                </a:moveTo>
                <a:cubicBezTo>
                  <a:pt x="2418" y="16746"/>
                  <a:pt x="2404" y="16761"/>
                  <a:pt x="2404" y="16779"/>
                </a:cubicBezTo>
                <a:cubicBezTo>
                  <a:pt x="2404" y="16797"/>
                  <a:pt x="2418" y="16812"/>
                  <a:pt x="2436" y="16812"/>
                </a:cubicBezTo>
                <a:cubicBezTo>
                  <a:pt x="2454" y="16812"/>
                  <a:pt x="2470" y="16797"/>
                  <a:pt x="2470" y="16779"/>
                </a:cubicBezTo>
                <a:cubicBezTo>
                  <a:pt x="2470" y="16761"/>
                  <a:pt x="2455" y="16746"/>
                  <a:pt x="2436" y="16746"/>
                </a:cubicBezTo>
                <a:close/>
                <a:moveTo>
                  <a:pt x="20366" y="16752"/>
                </a:moveTo>
                <a:cubicBezTo>
                  <a:pt x="20351" y="16752"/>
                  <a:pt x="20339" y="16764"/>
                  <a:pt x="20339" y="16779"/>
                </a:cubicBezTo>
                <a:cubicBezTo>
                  <a:pt x="20339" y="16794"/>
                  <a:pt x="20351" y="16805"/>
                  <a:pt x="20366" y="16805"/>
                </a:cubicBezTo>
                <a:cubicBezTo>
                  <a:pt x="20380" y="16805"/>
                  <a:pt x="20392" y="16794"/>
                  <a:pt x="20392" y="16779"/>
                </a:cubicBezTo>
                <a:cubicBezTo>
                  <a:pt x="20392" y="16764"/>
                  <a:pt x="20380" y="16752"/>
                  <a:pt x="20366" y="16752"/>
                </a:cubicBezTo>
                <a:close/>
                <a:moveTo>
                  <a:pt x="46" y="16758"/>
                </a:moveTo>
                <a:cubicBezTo>
                  <a:pt x="35" y="16758"/>
                  <a:pt x="25" y="16768"/>
                  <a:pt x="25" y="16779"/>
                </a:cubicBezTo>
                <a:cubicBezTo>
                  <a:pt x="25" y="16791"/>
                  <a:pt x="35" y="16800"/>
                  <a:pt x="46" y="16800"/>
                </a:cubicBezTo>
                <a:cubicBezTo>
                  <a:pt x="58" y="16800"/>
                  <a:pt x="67" y="16791"/>
                  <a:pt x="67" y="16779"/>
                </a:cubicBezTo>
                <a:cubicBezTo>
                  <a:pt x="67" y="16768"/>
                  <a:pt x="58" y="16758"/>
                  <a:pt x="46" y="16758"/>
                </a:cubicBezTo>
                <a:close/>
                <a:moveTo>
                  <a:pt x="1241" y="16758"/>
                </a:moveTo>
                <a:cubicBezTo>
                  <a:pt x="1229" y="16758"/>
                  <a:pt x="1221" y="16768"/>
                  <a:pt x="1221" y="16779"/>
                </a:cubicBezTo>
                <a:cubicBezTo>
                  <a:pt x="1221" y="16791"/>
                  <a:pt x="1230" y="16800"/>
                  <a:pt x="1241" y="16800"/>
                </a:cubicBezTo>
                <a:cubicBezTo>
                  <a:pt x="1253" y="16800"/>
                  <a:pt x="1263" y="16791"/>
                  <a:pt x="1263" y="16779"/>
                </a:cubicBezTo>
                <a:cubicBezTo>
                  <a:pt x="1263" y="16768"/>
                  <a:pt x="1253" y="16758"/>
                  <a:pt x="1241" y="16758"/>
                </a:cubicBezTo>
                <a:close/>
                <a:moveTo>
                  <a:pt x="21560" y="16758"/>
                </a:moveTo>
                <a:cubicBezTo>
                  <a:pt x="21549" y="16758"/>
                  <a:pt x="21539" y="16767"/>
                  <a:pt x="21539" y="16779"/>
                </a:cubicBezTo>
                <a:cubicBezTo>
                  <a:pt x="21539" y="16790"/>
                  <a:pt x="21549" y="16800"/>
                  <a:pt x="21560" y="16800"/>
                </a:cubicBezTo>
                <a:cubicBezTo>
                  <a:pt x="21572" y="16800"/>
                  <a:pt x="21581" y="16790"/>
                  <a:pt x="21581" y="16779"/>
                </a:cubicBezTo>
                <a:cubicBezTo>
                  <a:pt x="21581" y="16767"/>
                  <a:pt x="21572" y="16758"/>
                  <a:pt x="21560" y="16758"/>
                </a:cubicBezTo>
                <a:close/>
                <a:moveTo>
                  <a:pt x="10803" y="17540"/>
                </a:moveTo>
                <a:cubicBezTo>
                  <a:pt x="10564" y="17540"/>
                  <a:pt x="10369" y="17735"/>
                  <a:pt x="10369" y="17974"/>
                </a:cubicBezTo>
                <a:cubicBezTo>
                  <a:pt x="10369" y="18214"/>
                  <a:pt x="10563" y="18408"/>
                  <a:pt x="10803" y="18408"/>
                </a:cubicBezTo>
                <a:cubicBezTo>
                  <a:pt x="11043" y="18408"/>
                  <a:pt x="11238" y="18214"/>
                  <a:pt x="11238" y="17974"/>
                </a:cubicBezTo>
                <a:cubicBezTo>
                  <a:pt x="11238" y="17735"/>
                  <a:pt x="11043" y="17540"/>
                  <a:pt x="10803" y="17540"/>
                </a:cubicBezTo>
                <a:close/>
                <a:moveTo>
                  <a:pt x="11999" y="17540"/>
                </a:moveTo>
                <a:cubicBezTo>
                  <a:pt x="11759" y="17540"/>
                  <a:pt x="11565" y="17735"/>
                  <a:pt x="11565" y="17974"/>
                </a:cubicBezTo>
                <a:cubicBezTo>
                  <a:pt x="11565" y="18214"/>
                  <a:pt x="11759" y="18408"/>
                  <a:pt x="11999" y="18408"/>
                </a:cubicBezTo>
                <a:cubicBezTo>
                  <a:pt x="12238" y="18408"/>
                  <a:pt x="12433" y="18214"/>
                  <a:pt x="12433" y="17974"/>
                </a:cubicBezTo>
                <a:cubicBezTo>
                  <a:pt x="12433" y="17735"/>
                  <a:pt x="12238" y="17540"/>
                  <a:pt x="11999" y="17540"/>
                </a:cubicBezTo>
                <a:close/>
                <a:moveTo>
                  <a:pt x="9608" y="17570"/>
                </a:moveTo>
                <a:cubicBezTo>
                  <a:pt x="9385" y="17570"/>
                  <a:pt x="9204" y="17751"/>
                  <a:pt x="9204" y="17974"/>
                </a:cubicBezTo>
                <a:cubicBezTo>
                  <a:pt x="9204" y="18198"/>
                  <a:pt x="9385" y="18379"/>
                  <a:pt x="9608" y="18379"/>
                </a:cubicBezTo>
                <a:cubicBezTo>
                  <a:pt x="9831" y="18379"/>
                  <a:pt x="10012" y="18198"/>
                  <a:pt x="10012" y="17974"/>
                </a:cubicBezTo>
                <a:cubicBezTo>
                  <a:pt x="10012" y="17751"/>
                  <a:pt x="9831" y="17570"/>
                  <a:pt x="9608" y="17570"/>
                </a:cubicBezTo>
                <a:close/>
                <a:moveTo>
                  <a:pt x="13194" y="17580"/>
                </a:moveTo>
                <a:cubicBezTo>
                  <a:pt x="12976" y="17580"/>
                  <a:pt x="12800" y="17757"/>
                  <a:pt x="12800" y="17974"/>
                </a:cubicBezTo>
                <a:cubicBezTo>
                  <a:pt x="12800" y="18192"/>
                  <a:pt x="12976" y="18368"/>
                  <a:pt x="13194" y="18368"/>
                </a:cubicBezTo>
                <a:cubicBezTo>
                  <a:pt x="13412" y="18368"/>
                  <a:pt x="13588" y="18192"/>
                  <a:pt x="13588" y="17974"/>
                </a:cubicBezTo>
                <a:cubicBezTo>
                  <a:pt x="13588" y="17757"/>
                  <a:pt x="13412" y="17580"/>
                  <a:pt x="13194" y="17580"/>
                </a:cubicBezTo>
                <a:close/>
                <a:moveTo>
                  <a:pt x="8413" y="17630"/>
                </a:moveTo>
                <a:cubicBezTo>
                  <a:pt x="8222" y="17630"/>
                  <a:pt x="8068" y="17784"/>
                  <a:pt x="8068" y="17974"/>
                </a:cubicBezTo>
                <a:cubicBezTo>
                  <a:pt x="8068" y="18165"/>
                  <a:pt x="8222" y="18319"/>
                  <a:pt x="8413" y="18319"/>
                </a:cubicBezTo>
                <a:cubicBezTo>
                  <a:pt x="8603" y="18319"/>
                  <a:pt x="8758" y="18165"/>
                  <a:pt x="8758" y="17974"/>
                </a:cubicBezTo>
                <a:cubicBezTo>
                  <a:pt x="8758" y="17784"/>
                  <a:pt x="8603" y="17630"/>
                  <a:pt x="8413" y="17630"/>
                </a:cubicBezTo>
                <a:close/>
                <a:moveTo>
                  <a:pt x="14389" y="17643"/>
                </a:moveTo>
                <a:cubicBezTo>
                  <a:pt x="14206" y="17643"/>
                  <a:pt x="14057" y="17791"/>
                  <a:pt x="14057" y="17974"/>
                </a:cubicBezTo>
                <a:cubicBezTo>
                  <a:pt x="14057" y="18157"/>
                  <a:pt x="14206" y="18305"/>
                  <a:pt x="14389" y="18305"/>
                </a:cubicBezTo>
                <a:cubicBezTo>
                  <a:pt x="14572" y="18305"/>
                  <a:pt x="14720" y="18157"/>
                  <a:pt x="14720" y="17974"/>
                </a:cubicBezTo>
                <a:cubicBezTo>
                  <a:pt x="14720" y="17791"/>
                  <a:pt x="14572" y="17643"/>
                  <a:pt x="14389" y="17643"/>
                </a:cubicBezTo>
                <a:close/>
                <a:moveTo>
                  <a:pt x="7217" y="17716"/>
                </a:moveTo>
                <a:cubicBezTo>
                  <a:pt x="7075" y="17716"/>
                  <a:pt x="6959" y="17832"/>
                  <a:pt x="6959" y="17974"/>
                </a:cubicBezTo>
                <a:cubicBezTo>
                  <a:pt x="6959" y="18117"/>
                  <a:pt x="7075" y="18233"/>
                  <a:pt x="7217" y="18233"/>
                </a:cubicBezTo>
                <a:cubicBezTo>
                  <a:pt x="7360" y="18233"/>
                  <a:pt x="7476" y="18117"/>
                  <a:pt x="7476" y="17974"/>
                </a:cubicBezTo>
                <a:cubicBezTo>
                  <a:pt x="7476" y="17832"/>
                  <a:pt x="7360" y="17716"/>
                  <a:pt x="7217" y="17716"/>
                </a:cubicBezTo>
                <a:close/>
                <a:moveTo>
                  <a:pt x="15584" y="17732"/>
                </a:moveTo>
                <a:cubicBezTo>
                  <a:pt x="15451" y="17732"/>
                  <a:pt x="15342" y="17841"/>
                  <a:pt x="15342" y="17974"/>
                </a:cubicBezTo>
                <a:cubicBezTo>
                  <a:pt x="15342" y="18108"/>
                  <a:pt x="15451" y="18216"/>
                  <a:pt x="15584" y="18216"/>
                </a:cubicBezTo>
                <a:cubicBezTo>
                  <a:pt x="15718" y="18216"/>
                  <a:pt x="15826" y="18108"/>
                  <a:pt x="15826" y="17974"/>
                </a:cubicBezTo>
                <a:cubicBezTo>
                  <a:pt x="15826" y="17841"/>
                  <a:pt x="15718" y="17732"/>
                  <a:pt x="15584" y="17732"/>
                </a:cubicBezTo>
                <a:close/>
                <a:moveTo>
                  <a:pt x="6022" y="17802"/>
                </a:moveTo>
                <a:cubicBezTo>
                  <a:pt x="5927" y="17802"/>
                  <a:pt x="5850" y="17879"/>
                  <a:pt x="5850" y="17974"/>
                </a:cubicBezTo>
                <a:cubicBezTo>
                  <a:pt x="5850" y="18070"/>
                  <a:pt x="5927" y="18147"/>
                  <a:pt x="6022" y="18147"/>
                </a:cubicBezTo>
                <a:cubicBezTo>
                  <a:pt x="6117" y="18147"/>
                  <a:pt x="6195" y="18070"/>
                  <a:pt x="6195" y="17974"/>
                </a:cubicBezTo>
                <a:cubicBezTo>
                  <a:pt x="6195" y="17879"/>
                  <a:pt x="6117" y="17802"/>
                  <a:pt x="6022" y="17802"/>
                </a:cubicBezTo>
                <a:close/>
                <a:moveTo>
                  <a:pt x="16780" y="17815"/>
                </a:moveTo>
                <a:cubicBezTo>
                  <a:pt x="16692" y="17815"/>
                  <a:pt x="16620" y="17887"/>
                  <a:pt x="16620" y="17974"/>
                </a:cubicBezTo>
                <a:cubicBezTo>
                  <a:pt x="16620" y="18062"/>
                  <a:pt x="16692" y="18134"/>
                  <a:pt x="16780" y="18134"/>
                </a:cubicBezTo>
                <a:cubicBezTo>
                  <a:pt x="16868" y="18134"/>
                  <a:pt x="16938" y="18062"/>
                  <a:pt x="16938" y="17974"/>
                </a:cubicBezTo>
                <a:cubicBezTo>
                  <a:pt x="16938" y="17886"/>
                  <a:pt x="16868" y="17815"/>
                  <a:pt x="16780" y="17815"/>
                </a:cubicBezTo>
                <a:close/>
                <a:moveTo>
                  <a:pt x="4827" y="17882"/>
                </a:moveTo>
                <a:cubicBezTo>
                  <a:pt x="4775" y="17882"/>
                  <a:pt x="4734" y="17923"/>
                  <a:pt x="4734" y="17974"/>
                </a:cubicBezTo>
                <a:cubicBezTo>
                  <a:pt x="4734" y="18026"/>
                  <a:pt x="4775" y="18067"/>
                  <a:pt x="4827" y="18067"/>
                </a:cubicBezTo>
                <a:cubicBezTo>
                  <a:pt x="4878" y="18067"/>
                  <a:pt x="4920" y="18026"/>
                  <a:pt x="4920" y="17974"/>
                </a:cubicBezTo>
                <a:cubicBezTo>
                  <a:pt x="4920" y="17923"/>
                  <a:pt x="4878" y="17882"/>
                  <a:pt x="4827" y="17882"/>
                </a:cubicBezTo>
                <a:close/>
                <a:moveTo>
                  <a:pt x="17975" y="17891"/>
                </a:moveTo>
                <a:cubicBezTo>
                  <a:pt x="17929" y="17891"/>
                  <a:pt x="17892" y="17929"/>
                  <a:pt x="17892" y="17974"/>
                </a:cubicBezTo>
                <a:cubicBezTo>
                  <a:pt x="17892" y="18020"/>
                  <a:pt x="17929" y="18057"/>
                  <a:pt x="17975" y="18057"/>
                </a:cubicBezTo>
                <a:cubicBezTo>
                  <a:pt x="18021" y="18057"/>
                  <a:pt x="18058" y="18020"/>
                  <a:pt x="18058" y="17974"/>
                </a:cubicBezTo>
                <a:cubicBezTo>
                  <a:pt x="18058" y="17929"/>
                  <a:pt x="18021" y="17891"/>
                  <a:pt x="17975" y="17891"/>
                </a:cubicBezTo>
                <a:close/>
                <a:moveTo>
                  <a:pt x="3632" y="17931"/>
                </a:moveTo>
                <a:cubicBezTo>
                  <a:pt x="3608" y="17931"/>
                  <a:pt x="3589" y="17951"/>
                  <a:pt x="3589" y="17974"/>
                </a:cubicBezTo>
                <a:cubicBezTo>
                  <a:pt x="3589" y="17998"/>
                  <a:pt x="3608" y="18017"/>
                  <a:pt x="3632" y="18017"/>
                </a:cubicBezTo>
                <a:cubicBezTo>
                  <a:pt x="3655" y="18017"/>
                  <a:pt x="3675" y="17998"/>
                  <a:pt x="3675" y="17974"/>
                </a:cubicBezTo>
                <a:cubicBezTo>
                  <a:pt x="3675" y="17951"/>
                  <a:pt x="3655" y="17931"/>
                  <a:pt x="3632" y="17931"/>
                </a:cubicBezTo>
                <a:close/>
                <a:moveTo>
                  <a:pt x="19170" y="17938"/>
                </a:moveTo>
                <a:cubicBezTo>
                  <a:pt x="19150" y="17938"/>
                  <a:pt x="19133" y="17954"/>
                  <a:pt x="19133" y="17974"/>
                </a:cubicBezTo>
                <a:cubicBezTo>
                  <a:pt x="19133" y="17995"/>
                  <a:pt x="19150" y="18011"/>
                  <a:pt x="19170" y="18011"/>
                </a:cubicBezTo>
                <a:cubicBezTo>
                  <a:pt x="19190" y="18011"/>
                  <a:pt x="19207" y="17995"/>
                  <a:pt x="19207" y="17974"/>
                </a:cubicBezTo>
                <a:cubicBezTo>
                  <a:pt x="19207" y="17954"/>
                  <a:pt x="19190" y="17938"/>
                  <a:pt x="19170" y="17938"/>
                </a:cubicBezTo>
                <a:close/>
                <a:moveTo>
                  <a:pt x="46" y="17953"/>
                </a:moveTo>
                <a:cubicBezTo>
                  <a:pt x="35" y="17954"/>
                  <a:pt x="25" y="17963"/>
                  <a:pt x="25" y="17974"/>
                </a:cubicBezTo>
                <a:cubicBezTo>
                  <a:pt x="25" y="17986"/>
                  <a:pt x="35" y="17995"/>
                  <a:pt x="46" y="17995"/>
                </a:cubicBezTo>
                <a:cubicBezTo>
                  <a:pt x="58" y="17995"/>
                  <a:pt x="67" y="17986"/>
                  <a:pt x="67" y="17974"/>
                </a:cubicBezTo>
                <a:cubicBezTo>
                  <a:pt x="67" y="17962"/>
                  <a:pt x="58" y="17953"/>
                  <a:pt x="46" y="17953"/>
                </a:cubicBezTo>
                <a:close/>
                <a:moveTo>
                  <a:pt x="1241" y="17953"/>
                </a:moveTo>
                <a:cubicBezTo>
                  <a:pt x="1230" y="17954"/>
                  <a:pt x="1221" y="17963"/>
                  <a:pt x="1221" y="17974"/>
                </a:cubicBezTo>
                <a:cubicBezTo>
                  <a:pt x="1221" y="17986"/>
                  <a:pt x="1230" y="17995"/>
                  <a:pt x="1241" y="17995"/>
                </a:cubicBezTo>
                <a:cubicBezTo>
                  <a:pt x="1253" y="17995"/>
                  <a:pt x="1262" y="17986"/>
                  <a:pt x="1262" y="17974"/>
                </a:cubicBezTo>
                <a:cubicBezTo>
                  <a:pt x="1262" y="17962"/>
                  <a:pt x="1253" y="17953"/>
                  <a:pt x="1241" y="17953"/>
                </a:cubicBezTo>
                <a:close/>
                <a:moveTo>
                  <a:pt x="2436" y="17953"/>
                </a:moveTo>
                <a:cubicBezTo>
                  <a:pt x="2425" y="17953"/>
                  <a:pt x="2416" y="17963"/>
                  <a:pt x="2416" y="17974"/>
                </a:cubicBezTo>
                <a:cubicBezTo>
                  <a:pt x="2416" y="17986"/>
                  <a:pt x="2425" y="17995"/>
                  <a:pt x="2436" y="17995"/>
                </a:cubicBezTo>
                <a:cubicBezTo>
                  <a:pt x="2448" y="17995"/>
                  <a:pt x="2457" y="17986"/>
                  <a:pt x="2457" y="17974"/>
                </a:cubicBezTo>
                <a:cubicBezTo>
                  <a:pt x="2457" y="17963"/>
                  <a:pt x="2448" y="17953"/>
                  <a:pt x="2436" y="17953"/>
                </a:cubicBezTo>
                <a:close/>
                <a:moveTo>
                  <a:pt x="20366" y="17953"/>
                </a:moveTo>
                <a:cubicBezTo>
                  <a:pt x="20354" y="17953"/>
                  <a:pt x="20345" y="17963"/>
                  <a:pt x="20345" y="17974"/>
                </a:cubicBezTo>
                <a:cubicBezTo>
                  <a:pt x="20345" y="17986"/>
                  <a:pt x="20354" y="17995"/>
                  <a:pt x="20366" y="17995"/>
                </a:cubicBezTo>
                <a:cubicBezTo>
                  <a:pt x="20377" y="17995"/>
                  <a:pt x="20386" y="17986"/>
                  <a:pt x="20386" y="17974"/>
                </a:cubicBezTo>
                <a:cubicBezTo>
                  <a:pt x="20386" y="17963"/>
                  <a:pt x="20377" y="17953"/>
                  <a:pt x="20366" y="17953"/>
                </a:cubicBezTo>
                <a:close/>
                <a:moveTo>
                  <a:pt x="21559" y="17953"/>
                </a:moveTo>
                <a:cubicBezTo>
                  <a:pt x="21548" y="17954"/>
                  <a:pt x="21540" y="17963"/>
                  <a:pt x="21540" y="17974"/>
                </a:cubicBezTo>
                <a:cubicBezTo>
                  <a:pt x="21540" y="17986"/>
                  <a:pt x="21547" y="17995"/>
                  <a:pt x="21559" y="17995"/>
                </a:cubicBezTo>
                <a:cubicBezTo>
                  <a:pt x="21571" y="17995"/>
                  <a:pt x="21581" y="17986"/>
                  <a:pt x="21581" y="17974"/>
                </a:cubicBezTo>
                <a:cubicBezTo>
                  <a:pt x="21581" y="17962"/>
                  <a:pt x="21571" y="17953"/>
                  <a:pt x="21559" y="17953"/>
                </a:cubicBezTo>
                <a:close/>
                <a:moveTo>
                  <a:pt x="10803" y="18911"/>
                </a:moveTo>
                <a:cubicBezTo>
                  <a:pt x="10660" y="18911"/>
                  <a:pt x="10545" y="19027"/>
                  <a:pt x="10545" y="19170"/>
                </a:cubicBezTo>
                <a:cubicBezTo>
                  <a:pt x="10545" y="19312"/>
                  <a:pt x="10660" y="19428"/>
                  <a:pt x="10803" y="19428"/>
                </a:cubicBezTo>
                <a:cubicBezTo>
                  <a:pt x="10946" y="19428"/>
                  <a:pt x="11062" y="19312"/>
                  <a:pt x="11062" y="19170"/>
                </a:cubicBezTo>
                <a:cubicBezTo>
                  <a:pt x="11062" y="19027"/>
                  <a:pt x="10946" y="18911"/>
                  <a:pt x="10803" y="18911"/>
                </a:cubicBezTo>
                <a:close/>
                <a:moveTo>
                  <a:pt x="11999" y="18911"/>
                </a:moveTo>
                <a:cubicBezTo>
                  <a:pt x="11856" y="18911"/>
                  <a:pt x="11740" y="19027"/>
                  <a:pt x="11740" y="19170"/>
                </a:cubicBezTo>
                <a:cubicBezTo>
                  <a:pt x="11740" y="19312"/>
                  <a:pt x="11856" y="19428"/>
                  <a:pt x="11999" y="19428"/>
                </a:cubicBezTo>
                <a:cubicBezTo>
                  <a:pt x="12141" y="19428"/>
                  <a:pt x="12257" y="19312"/>
                  <a:pt x="12257" y="19170"/>
                </a:cubicBezTo>
                <a:cubicBezTo>
                  <a:pt x="12257" y="19027"/>
                  <a:pt x="12141" y="18911"/>
                  <a:pt x="11999" y="18911"/>
                </a:cubicBezTo>
                <a:close/>
                <a:moveTo>
                  <a:pt x="9608" y="18934"/>
                </a:moveTo>
                <a:cubicBezTo>
                  <a:pt x="9478" y="18934"/>
                  <a:pt x="9373" y="19040"/>
                  <a:pt x="9373" y="19170"/>
                </a:cubicBezTo>
                <a:cubicBezTo>
                  <a:pt x="9373" y="19300"/>
                  <a:pt x="9478" y="19405"/>
                  <a:pt x="9608" y="19405"/>
                </a:cubicBezTo>
                <a:cubicBezTo>
                  <a:pt x="9738" y="19405"/>
                  <a:pt x="9843" y="19300"/>
                  <a:pt x="9843" y="19170"/>
                </a:cubicBezTo>
                <a:cubicBezTo>
                  <a:pt x="9843" y="19040"/>
                  <a:pt x="9738" y="18934"/>
                  <a:pt x="9608" y="18934"/>
                </a:cubicBezTo>
                <a:close/>
                <a:moveTo>
                  <a:pt x="13194" y="18941"/>
                </a:moveTo>
                <a:cubicBezTo>
                  <a:pt x="13068" y="18941"/>
                  <a:pt x="12965" y="19043"/>
                  <a:pt x="12965" y="19170"/>
                </a:cubicBezTo>
                <a:cubicBezTo>
                  <a:pt x="12965" y="19296"/>
                  <a:pt x="13068" y="19398"/>
                  <a:pt x="13194" y="19398"/>
                </a:cubicBezTo>
                <a:cubicBezTo>
                  <a:pt x="13320" y="19398"/>
                  <a:pt x="13423" y="19296"/>
                  <a:pt x="13423" y="19170"/>
                </a:cubicBezTo>
                <a:cubicBezTo>
                  <a:pt x="13423" y="19043"/>
                  <a:pt x="13320" y="18941"/>
                  <a:pt x="13194" y="18941"/>
                </a:cubicBezTo>
                <a:close/>
                <a:moveTo>
                  <a:pt x="8413" y="18977"/>
                </a:moveTo>
                <a:cubicBezTo>
                  <a:pt x="8306" y="18977"/>
                  <a:pt x="8221" y="19063"/>
                  <a:pt x="8221" y="19170"/>
                </a:cubicBezTo>
                <a:cubicBezTo>
                  <a:pt x="8221" y="19276"/>
                  <a:pt x="8306" y="19362"/>
                  <a:pt x="8413" y="19362"/>
                </a:cubicBezTo>
                <a:cubicBezTo>
                  <a:pt x="8519" y="19362"/>
                  <a:pt x="8605" y="19276"/>
                  <a:pt x="8605" y="19170"/>
                </a:cubicBezTo>
                <a:cubicBezTo>
                  <a:pt x="8605" y="19063"/>
                  <a:pt x="8519" y="18977"/>
                  <a:pt x="8413" y="18977"/>
                </a:cubicBezTo>
                <a:close/>
                <a:moveTo>
                  <a:pt x="14389" y="18987"/>
                </a:moveTo>
                <a:cubicBezTo>
                  <a:pt x="14289" y="18987"/>
                  <a:pt x="14207" y="19069"/>
                  <a:pt x="14207" y="19170"/>
                </a:cubicBezTo>
                <a:cubicBezTo>
                  <a:pt x="14207" y="19270"/>
                  <a:pt x="14288" y="19351"/>
                  <a:pt x="14389" y="19351"/>
                </a:cubicBezTo>
                <a:cubicBezTo>
                  <a:pt x="14490" y="19351"/>
                  <a:pt x="14572" y="19270"/>
                  <a:pt x="14572" y="19170"/>
                </a:cubicBezTo>
                <a:cubicBezTo>
                  <a:pt x="14572" y="19069"/>
                  <a:pt x="14490" y="18987"/>
                  <a:pt x="14389" y="18987"/>
                </a:cubicBezTo>
                <a:close/>
                <a:moveTo>
                  <a:pt x="7217" y="19033"/>
                </a:moveTo>
                <a:cubicBezTo>
                  <a:pt x="7142" y="19033"/>
                  <a:pt x="7082" y="19095"/>
                  <a:pt x="7082" y="19170"/>
                </a:cubicBezTo>
                <a:cubicBezTo>
                  <a:pt x="7082" y="19245"/>
                  <a:pt x="7142" y="19305"/>
                  <a:pt x="7217" y="19305"/>
                </a:cubicBezTo>
                <a:cubicBezTo>
                  <a:pt x="7292" y="19305"/>
                  <a:pt x="7354" y="19245"/>
                  <a:pt x="7354" y="19170"/>
                </a:cubicBezTo>
                <a:cubicBezTo>
                  <a:pt x="7354" y="19095"/>
                  <a:pt x="7292" y="19033"/>
                  <a:pt x="7217" y="19033"/>
                </a:cubicBezTo>
                <a:close/>
                <a:moveTo>
                  <a:pt x="15584" y="19044"/>
                </a:moveTo>
                <a:cubicBezTo>
                  <a:pt x="15515" y="19044"/>
                  <a:pt x="15458" y="19100"/>
                  <a:pt x="15458" y="19170"/>
                </a:cubicBezTo>
                <a:cubicBezTo>
                  <a:pt x="15458" y="19239"/>
                  <a:pt x="15515" y="19296"/>
                  <a:pt x="15584" y="19296"/>
                </a:cubicBezTo>
                <a:cubicBezTo>
                  <a:pt x="15654" y="19296"/>
                  <a:pt x="15710" y="19239"/>
                  <a:pt x="15710" y="19170"/>
                </a:cubicBezTo>
                <a:cubicBezTo>
                  <a:pt x="15710" y="19100"/>
                  <a:pt x="15654" y="19044"/>
                  <a:pt x="15584" y="19044"/>
                </a:cubicBezTo>
                <a:close/>
                <a:moveTo>
                  <a:pt x="6022" y="19083"/>
                </a:moveTo>
                <a:cubicBezTo>
                  <a:pt x="5975" y="19083"/>
                  <a:pt x="5937" y="19122"/>
                  <a:pt x="5937" y="19170"/>
                </a:cubicBezTo>
                <a:cubicBezTo>
                  <a:pt x="5937" y="19217"/>
                  <a:pt x="5975" y="19256"/>
                  <a:pt x="6022" y="19256"/>
                </a:cubicBezTo>
                <a:cubicBezTo>
                  <a:pt x="6070" y="19256"/>
                  <a:pt x="6108" y="19217"/>
                  <a:pt x="6108" y="19170"/>
                </a:cubicBezTo>
                <a:cubicBezTo>
                  <a:pt x="6108" y="19122"/>
                  <a:pt x="6070" y="19083"/>
                  <a:pt x="6022" y="19083"/>
                </a:cubicBezTo>
                <a:close/>
                <a:moveTo>
                  <a:pt x="16780" y="19094"/>
                </a:moveTo>
                <a:cubicBezTo>
                  <a:pt x="16738" y="19094"/>
                  <a:pt x="16703" y="19127"/>
                  <a:pt x="16703" y="19170"/>
                </a:cubicBezTo>
                <a:cubicBezTo>
                  <a:pt x="16703" y="19212"/>
                  <a:pt x="16738" y="19246"/>
                  <a:pt x="16780" y="19246"/>
                </a:cubicBezTo>
                <a:cubicBezTo>
                  <a:pt x="16822" y="19246"/>
                  <a:pt x="16856" y="19212"/>
                  <a:pt x="16856" y="19170"/>
                </a:cubicBezTo>
                <a:cubicBezTo>
                  <a:pt x="16856" y="19127"/>
                  <a:pt x="16822" y="19094"/>
                  <a:pt x="16780" y="19094"/>
                </a:cubicBezTo>
                <a:close/>
                <a:moveTo>
                  <a:pt x="4827" y="19126"/>
                </a:moveTo>
                <a:cubicBezTo>
                  <a:pt x="4803" y="19126"/>
                  <a:pt x="4784" y="19146"/>
                  <a:pt x="4784" y="19170"/>
                </a:cubicBezTo>
                <a:cubicBezTo>
                  <a:pt x="4784" y="19193"/>
                  <a:pt x="4803" y="19212"/>
                  <a:pt x="4827" y="19212"/>
                </a:cubicBezTo>
                <a:cubicBezTo>
                  <a:pt x="4850" y="19212"/>
                  <a:pt x="4870" y="19193"/>
                  <a:pt x="4870" y="19170"/>
                </a:cubicBezTo>
                <a:cubicBezTo>
                  <a:pt x="4870" y="19146"/>
                  <a:pt x="4851" y="19126"/>
                  <a:pt x="4827" y="19126"/>
                </a:cubicBezTo>
                <a:close/>
                <a:moveTo>
                  <a:pt x="17975" y="19133"/>
                </a:moveTo>
                <a:cubicBezTo>
                  <a:pt x="17955" y="19133"/>
                  <a:pt x="17938" y="19149"/>
                  <a:pt x="17938" y="19170"/>
                </a:cubicBezTo>
                <a:cubicBezTo>
                  <a:pt x="17938" y="19190"/>
                  <a:pt x="17955" y="19206"/>
                  <a:pt x="17975" y="19206"/>
                </a:cubicBezTo>
                <a:cubicBezTo>
                  <a:pt x="17995" y="19206"/>
                  <a:pt x="18011" y="19190"/>
                  <a:pt x="18011" y="19170"/>
                </a:cubicBezTo>
                <a:cubicBezTo>
                  <a:pt x="18011" y="19149"/>
                  <a:pt x="17995" y="19133"/>
                  <a:pt x="17975" y="19133"/>
                </a:cubicBezTo>
                <a:close/>
                <a:moveTo>
                  <a:pt x="2436" y="19149"/>
                </a:moveTo>
                <a:cubicBezTo>
                  <a:pt x="2424" y="19149"/>
                  <a:pt x="2416" y="19157"/>
                  <a:pt x="2416" y="19170"/>
                </a:cubicBezTo>
                <a:cubicBezTo>
                  <a:pt x="2416" y="19181"/>
                  <a:pt x="2424" y="19191"/>
                  <a:pt x="2436" y="19191"/>
                </a:cubicBezTo>
                <a:cubicBezTo>
                  <a:pt x="2448" y="19191"/>
                  <a:pt x="2457" y="19181"/>
                  <a:pt x="2457" y="19170"/>
                </a:cubicBezTo>
                <a:cubicBezTo>
                  <a:pt x="2457" y="19158"/>
                  <a:pt x="2448" y="19149"/>
                  <a:pt x="2436" y="19149"/>
                </a:cubicBezTo>
                <a:close/>
                <a:moveTo>
                  <a:pt x="3632" y="19149"/>
                </a:moveTo>
                <a:cubicBezTo>
                  <a:pt x="3620" y="19149"/>
                  <a:pt x="3611" y="19158"/>
                  <a:pt x="3611" y="19170"/>
                </a:cubicBezTo>
                <a:cubicBezTo>
                  <a:pt x="3611" y="19181"/>
                  <a:pt x="3620" y="19191"/>
                  <a:pt x="3632" y="19191"/>
                </a:cubicBezTo>
                <a:cubicBezTo>
                  <a:pt x="3643" y="19191"/>
                  <a:pt x="3653" y="19181"/>
                  <a:pt x="3653" y="19170"/>
                </a:cubicBezTo>
                <a:cubicBezTo>
                  <a:pt x="3653" y="19158"/>
                  <a:pt x="3643" y="19149"/>
                  <a:pt x="3632" y="19149"/>
                </a:cubicBezTo>
                <a:close/>
                <a:moveTo>
                  <a:pt x="19170" y="19149"/>
                </a:moveTo>
                <a:cubicBezTo>
                  <a:pt x="19159" y="19149"/>
                  <a:pt x="19149" y="19158"/>
                  <a:pt x="19149" y="19170"/>
                </a:cubicBezTo>
                <a:cubicBezTo>
                  <a:pt x="19149" y="19181"/>
                  <a:pt x="19159" y="19191"/>
                  <a:pt x="19170" y="19191"/>
                </a:cubicBezTo>
                <a:cubicBezTo>
                  <a:pt x="19182" y="19191"/>
                  <a:pt x="19191" y="19181"/>
                  <a:pt x="19191" y="19170"/>
                </a:cubicBezTo>
                <a:cubicBezTo>
                  <a:pt x="19191" y="19158"/>
                  <a:pt x="19182" y="19149"/>
                  <a:pt x="19170" y="19149"/>
                </a:cubicBezTo>
                <a:close/>
                <a:moveTo>
                  <a:pt x="20366" y="19149"/>
                </a:moveTo>
                <a:cubicBezTo>
                  <a:pt x="20354" y="19149"/>
                  <a:pt x="20345" y="19157"/>
                  <a:pt x="20345" y="19170"/>
                </a:cubicBezTo>
                <a:cubicBezTo>
                  <a:pt x="20345" y="19181"/>
                  <a:pt x="20354" y="19191"/>
                  <a:pt x="20366" y="19191"/>
                </a:cubicBezTo>
                <a:cubicBezTo>
                  <a:pt x="20377" y="19191"/>
                  <a:pt x="20386" y="19181"/>
                  <a:pt x="20386" y="19170"/>
                </a:cubicBezTo>
                <a:cubicBezTo>
                  <a:pt x="20386" y="19158"/>
                  <a:pt x="20377" y="19149"/>
                  <a:pt x="20366" y="19149"/>
                </a:cubicBezTo>
                <a:close/>
                <a:moveTo>
                  <a:pt x="10803" y="20252"/>
                </a:moveTo>
                <a:cubicBezTo>
                  <a:pt x="10741" y="20252"/>
                  <a:pt x="10691" y="20303"/>
                  <a:pt x="10691" y="20365"/>
                </a:cubicBezTo>
                <a:cubicBezTo>
                  <a:pt x="10691" y="20427"/>
                  <a:pt x="10741" y="20477"/>
                  <a:pt x="10803" y="20477"/>
                </a:cubicBezTo>
                <a:cubicBezTo>
                  <a:pt x="10866" y="20477"/>
                  <a:pt x="10916" y="20427"/>
                  <a:pt x="10916" y="20365"/>
                </a:cubicBezTo>
                <a:cubicBezTo>
                  <a:pt x="10916" y="20303"/>
                  <a:pt x="10866" y="20252"/>
                  <a:pt x="10803" y="20252"/>
                </a:cubicBezTo>
                <a:close/>
                <a:moveTo>
                  <a:pt x="11999" y="20252"/>
                </a:moveTo>
                <a:cubicBezTo>
                  <a:pt x="11936" y="20252"/>
                  <a:pt x="11886" y="20303"/>
                  <a:pt x="11886" y="20365"/>
                </a:cubicBezTo>
                <a:cubicBezTo>
                  <a:pt x="11886" y="20427"/>
                  <a:pt x="11936" y="20477"/>
                  <a:pt x="11999" y="20477"/>
                </a:cubicBezTo>
                <a:cubicBezTo>
                  <a:pt x="12061" y="20477"/>
                  <a:pt x="12112" y="20427"/>
                  <a:pt x="12112" y="20365"/>
                </a:cubicBezTo>
                <a:cubicBezTo>
                  <a:pt x="12112" y="20303"/>
                  <a:pt x="12061" y="20252"/>
                  <a:pt x="11999" y="20252"/>
                </a:cubicBezTo>
                <a:close/>
                <a:moveTo>
                  <a:pt x="9608" y="20265"/>
                </a:moveTo>
                <a:cubicBezTo>
                  <a:pt x="9553" y="20265"/>
                  <a:pt x="9509" y="20310"/>
                  <a:pt x="9509" y="20365"/>
                </a:cubicBezTo>
                <a:cubicBezTo>
                  <a:pt x="9509" y="20420"/>
                  <a:pt x="9553" y="20464"/>
                  <a:pt x="9608" y="20464"/>
                </a:cubicBezTo>
                <a:cubicBezTo>
                  <a:pt x="9663" y="20464"/>
                  <a:pt x="9707" y="20420"/>
                  <a:pt x="9707" y="20365"/>
                </a:cubicBezTo>
                <a:cubicBezTo>
                  <a:pt x="9707" y="20310"/>
                  <a:pt x="9663" y="20265"/>
                  <a:pt x="9608" y="20265"/>
                </a:cubicBezTo>
                <a:close/>
                <a:moveTo>
                  <a:pt x="13194" y="20269"/>
                </a:moveTo>
                <a:cubicBezTo>
                  <a:pt x="13141" y="20269"/>
                  <a:pt x="13097" y="20312"/>
                  <a:pt x="13097" y="20365"/>
                </a:cubicBezTo>
                <a:cubicBezTo>
                  <a:pt x="13097" y="20418"/>
                  <a:pt x="13141" y="20461"/>
                  <a:pt x="13194" y="20461"/>
                </a:cubicBezTo>
                <a:cubicBezTo>
                  <a:pt x="13247" y="20461"/>
                  <a:pt x="13290" y="20418"/>
                  <a:pt x="13290" y="20365"/>
                </a:cubicBezTo>
                <a:cubicBezTo>
                  <a:pt x="13290" y="20312"/>
                  <a:pt x="13247" y="20269"/>
                  <a:pt x="13194" y="20269"/>
                </a:cubicBezTo>
                <a:close/>
                <a:moveTo>
                  <a:pt x="8413" y="20285"/>
                </a:moveTo>
                <a:cubicBezTo>
                  <a:pt x="8369" y="20285"/>
                  <a:pt x="8333" y="20321"/>
                  <a:pt x="8333" y="20365"/>
                </a:cubicBezTo>
                <a:cubicBezTo>
                  <a:pt x="8333" y="20409"/>
                  <a:pt x="8369" y="20444"/>
                  <a:pt x="8413" y="20444"/>
                </a:cubicBezTo>
                <a:cubicBezTo>
                  <a:pt x="8457" y="20444"/>
                  <a:pt x="8492" y="20409"/>
                  <a:pt x="8492" y="20365"/>
                </a:cubicBezTo>
                <a:cubicBezTo>
                  <a:pt x="8492" y="20321"/>
                  <a:pt x="8457" y="20285"/>
                  <a:pt x="8413" y="20285"/>
                </a:cubicBezTo>
                <a:close/>
                <a:moveTo>
                  <a:pt x="14389" y="20292"/>
                </a:moveTo>
                <a:cubicBezTo>
                  <a:pt x="14349" y="20292"/>
                  <a:pt x="14316" y="20325"/>
                  <a:pt x="14316" y="20365"/>
                </a:cubicBezTo>
                <a:cubicBezTo>
                  <a:pt x="14316" y="20405"/>
                  <a:pt x="14349" y="20437"/>
                  <a:pt x="14389" y="20437"/>
                </a:cubicBezTo>
                <a:cubicBezTo>
                  <a:pt x="14429" y="20437"/>
                  <a:pt x="14462" y="20405"/>
                  <a:pt x="14462" y="20365"/>
                </a:cubicBezTo>
                <a:cubicBezTo>
                  <a:pt x="14462" y="20325"/>
                  <a:pt x="14429" y="20292"/>
                  <a:pt x="14389" y="20292"/>
                </a:cubicBezTo>
                <a:close/>
                <a:moveTo>
                  <a:pt x="7217" y="20311"/>
                </a:moveTo>
                <a:cubicBezTo>
                  <a:pt x="7188" y="20311"/>
                  <a:pt x="7165" y="20336"/>
                  <a:pt x="7165" y="20365"/>
                </a:cubicBezTo>
                <a:cubicBezTo>
                  <a:pt x="7165" y="20394"/>
                  <a:pt x="7188" y="20418"/>
                  <a:pt x="7217" y="20418"/>
                </a:cubicBezTo>
                <a:cubicBezTo>
                  <a:pt x="7247" y="20418"/>
                  <a:pt x="7270" y="20394"/>
                  <a:pt x="7270" y="20365"/>
                </a:cubicBezTo>
                <a:cubicBezTo>
                  <a:pt x="7270" y="20336"/>
                  <a:pt x="7247" y="20311"/>
                  <a:pt x="7217" y="20311"/>
                </a:cubicBezTo>
                <a:close/>
                <a:moveTo>
                  <a:pt x="15584" y="20319"/>
                </a:moveTo>
                <a:cubicBezTo>
                  <a:pt x="15559" y="20319"/>
                  <a:pt x="15538" y="20339"/>
                  <a:pt x="15538" y="20365"/>
                </a:cubicBezTo>
                <a:cubicBezTo>
                  <a:pt x="15538" y="20391"/>
                  <a:pt x="15559" y="20411"/>
                  <a:pt x="15584" y="20411"/>
                </a:cubicBezTo>
                <a:cubicBezTo>
                  <a:pt x="15610" y="20411"/>
                  <a:pt x="15631" y="20391"/>
                  <a:pt x="15631" y="20365"/>
                </a:cubicBezTo>
                <a:cubicBezTo>
                  <a:pt x="15631" y="20339"/>
                  <a:pt x="15610" y="20319"/>
                  <a:pt x="15584" y="20319"/>
                </a:cubicBezTo>
                <a:close/>
                <a:moveTo>
                  <a:pt x="6022" y="20335"/>
                </a:moveTo>
                <a:cubicBezTo>
                  <a:pt x="6006" y="20335"/>
                  <a:pt x="5992" y="20348"/>
                  <a:pt x="5992" y="20365"/>
                </a:cubicBezTo>
                <a:cubicBezTo>
                  <a:pt x="5992" y="20381"/>
                  <a:pt x="6006" y="20395"/>
                  <a:pt x="6022" y="20395"/>
                </a:cubicBezTo>
                <a:cubicBezTo>
                  <a:pt x="6039" y="20395"/>
                  <a:pt x="6053" y="20381"/>
                  <a:pt x="6053" y="20365"/>
                </a:cubicBezTo>
                <a:cubicBezTo>
                  <a:pt x="6053" y="20348"/>
                  <a:pt x="6039" y="20335"/>
                  <a:pt x="6022" y="20335"/>
                </a:cubicBezTo>
                <a:close/>
                <a:moveTo>
                  <a:pt x="16780" y="20338"/>
                </a:moveTo>
                <a:cubicBezTo>
                  <a:pt x="16765" y="20338"/>
                  <a:pt x="16753" y="20350"/>
                  <a:pt x="16753" y="20365"/>
                </a:cubicBezTo>
                <a:cubicBezTo>
                  <a:pt x="16753" y="20380"/>
                  <a:pt x="16765" y="20391"/>
                  <a:pt x="16780" y="20391"/>
                </a:cubicBezTo>
                <a:cubicBezTo>
                  <a:pt x="16794" y="20391"/>
                  <a:pt x="16806" y="20380"/>
                  <a:pt x="16806" y="20365"/>
                </a:cubicBezTo>
                <a:cubicBezTo>
                  <a:pt x="16806" y="20350"/>
                  <a:pt x="16794" y="20338"/>
                  <a:pt x="16780" y="20338"/>
                </a:cubicBezTo>
                <a:close/>
                <a:moveTo>
                  <a:pt x="3632" y="20344"/>
                </a:moveTo>
                <a:cubicBezTo>
                  <a:pt x="3620" y="20344"/>
                  <a:pt x="3611" y="20352"/>
                  <a:pt x="3611" y="20364"/>
                </a:cubicBezTo>
                <a:cubicBezTo>
                  <a:pt x="3611" y="20375"/>
                  <a:pt x="3620" y="20386"/>
                  <a:pt x="3632" y="20386"/>
                </a:cubicBezTo>
                <a:cubicBezTo>
                  <a:pt x="3644" y="20386"/>
                  <a:pt x="3653" y="20376"/>
                  <a:pt x="3653" y="20364"/>
                </a:cubicBezTo>
                <a:cubicBezTo>
                  <a:pt x="3653" y="20352"/>
                  <a:pt x="3644" y="20344"/>
                  <a:pt x="3632" y="20344"/>
                </a:cubicBezTo>
                <a:close/>
                <a:moveTo>
                  <a:pt x="4828" y="20344"/>
                </a:moveTo>
                <a:cubicBezTo>
                  <a:pt x="4816" y="20344"/>
                  <a:pt x="4806" y="20353"/>
                  <a:pt x="4806" y="20365"/>
                </a:cubicBezTo>
                <a:cubicBezTo>
                  <a:pt x="4806" y="20377"/>
                  <a:pt x="4816" y="20386"/>
                  <a:pt x="4828" y="20386"/>
                </a:cubicBezTo>
                <a:cubicBezTo>
                  <a:pt x="4839" y="20386"/>
                  <a:pt x="4848" y="20377"/>
                  <a:pt x="4848" y="20365"/>
                </a:cubicBezTo>
                <a:cubicBezTo>
                  <a:pt x="4848" y="20353"/>
                  <a:pt x="4839" y="20344"/>
                  <a:pt x="4828" y="20344"/>
                </a:cubicBezTo>
                <a:close/>
                <a:moveTo>
                  <a:pt x="17975" y="20344"/>
                </a:moveTo>
                <a:cubicBezTo>
                  <a:pt x="17963" y="20344"/>
                  <a:pt x="17954" y="20353"/>
                  <a:pt x="17954" y="20365"/>
                </a:cubicBezTo>
                <a:cubicBezTo>
                  <a:pt x="17954" y="20377"/>
                  <a:pt x="17963" y="20386"/>
                  <a:pt x="17975" y="20386"/>
                </a:cubicBezTo>
                <a:cubicBezTo>
                  <a:pt x="17986" y="20386"/>
                  <a:pt x="17996" y="20377"/>
                  <a:pt x="17996" y="20365"/>
                </a:cubicBezTo>
                <a:cubicBezTo>
                  <a:pt x="17996" y="20353"/>
                  <a:pt x="17986" y="20344"/>
                  <a:pt x="17975" y="20344"/>
                </a:cubicBezTo>
                <a:close/>
                <a:moveTo>
                  <a:pt x="19170" y="20344"/>
                </a:moveTo>
                <a:cubicBezTo>
                  <a:pt x="19158" y="20344"/>
                  <a:pt x="19149" y="20352"/>
                  <a:pt x="19149" y="20364"/>
                </a:cubicBezTo>
                <a:cubicBezTo>
                  <a:pt x="19149" y="20375"/>
                  <a:pt x="19158" y="20386"/>
                  <a:pt x="19170" y="20386"/>
                </a:cubicBezTo>
                <a:cubicBezTo>
                  <a:pt x="19182" y="20386"/>
                  <a:pt x="19191" y="20376"/>
                  <a:pt x="19191" y="20364"/>
                </a:cubicBezTo>
                <a:cubicBezTo>
                  <a:pt x="19191" y="20352"/>
                  <a:pt x="19182" y="20344"/>
                  <a:pt x="19170" y="20344"/>
                </a:cubicBezTo>
                <a:close/>
                <a:moveTo>
                  <a:pt x="10803" y="21520"/>
                </a:moveTo>
                <a:cubicBezTo>
                  <a:pt x="10781" y="21520"/>
                  <a:pt x="10763" y="21538"/>
                  <a:pt x="10763" y="21560"/>
                </a:cubicBezTo>
                <a:cubicBezTo>
                  <a:pt x="10763" y="21582"/>
                  <a:pt x="10781" y="21600"/>
                  <a:pt x="10803" y="21600"/>
                </a:cubicBezTo>
                <a:cubicBezTo>
                  <a:pt x="10825" y="21600"/>
                  <a:pt x="10843" y="21582"/>
                  <a:pt x="10843" y="21560"/>
                </a:cubicBezTo>
                <a:cubicBezTo>
                  <a:pt x="10843" y="21538"/>
                  <a:pt x="10825" y="21520"/>
                  <a:pt x="10803" y="21520"/>
                </a:cubicBezTo>
                <a:close/>
                <a:moveTo>
                  <a:pt x="11999" y="21523"/>
                </a:moveTo>
                <a:cubicBezTo>
                  <a:pt x="11979" y="21523"/>
                  <a:pt x="11962" y="21540"/>
                  <a:pt x="11962" y="21560"/>
                </a:cubicBezTo>
                <a:cubicBezTo>
                  <a:pt x="11962" y="21580"/>
                  <a:pt x="11979" y="21596"/>
                  <a:pt x="11999" y="21596"/>
                </a:cubicBezTo>
                <a:cubicBezTo>
                  <a:pt x="12019" y="21596"/>
                  <a:pt x="12035" y="21580"/>
                  <a:pt x="12035" y="21560"/>
                </a:cubicBezTo>
                <a:cubicBezTo>
                  <a:pt x="12035" y="21540"/>
                  <a:pt x="12019" y="21523"/>
                  <a:pt x="11999" y="21523"/>
                </a:cubicBezTo>
                <a:close/>
                <a:moveTo>
                  <a:pt x="9608" y="21527"/>
                </a:moveTo>
                <a:cubicBezTo>
                  <a:pt x="9590" y="21527"/>
                  <a:pt x="9575" y="21542"/>
                  <a:pt x="9575" y="21560"/>
                </a:cubicBezTo>
                <a:cubicBezTo>
                  <a:pt x="9575" y="21578"/>
                  <a:pt x="9590" y="21593"/>
                  <a:pt x="9608" y="21593"/>
                </a:cubicBezTo>
                <a:cubicBezTo>
                  <a:pt x="9626" y="21593"/>
                  <a:pt x="9641" y="21578"/>
                  <a:pt x="9641" y="21560"/>
                </a:cubicBezTo>
                <a:cubicBezTo>
                  <a:pt x="9641" y="21542"/>
                  <a:pt x="9626" y="21527"/>
                  <a:pt x="9608" y="21527"/>
                </a:cubicBezTo>
                <a:close/>
                <a:moveTo>
                  <a:pt x="13194" y="21527"/>
                </a:moveTo>
                <a:cubicBezTo>
                  <a:pt x="13176" y="21527"/>
                  <a:pt x="13161" y="21542"/>
                  <a:pt x="13161" y="21560"/>
                </a:cubicBezTo>
                <a:cubicBezTo>
                  <a:pt x="13161" y="21578"/>
                  <a:pt x="13176" y="21593"/>
                  <a:pt x="13194" y="21593"/>
                </a:cubicBezTo>
                <a:cubicBezTo>
                  <a:pt x="13212" y="21593"/>
                  <a:pt x="13227" y="21578"/>
                  <a:pt x="13227" y="21560"/>
                </a:cubicBezTo>
                <a:cubicBezTo>
                  <a:pt x="13227" y="21542"/>
                  <a:pt x="13212" y="21527"/>
                  <a:pt x="13194" y="21527"/>
                </a:cubicBezTo>
                <a:close/>
                <a:moveTo>
                  <a:pt x="8413" y="21537"/>
                </a:moveTo>
                <a:cubicBezTo>
                  <a:pt x="8400" y="21537"/>
                  <a:pt x="8389" y="21547"/>
                  <a:pt x="8389" y="21560"/>
                </a:cubicBezTo>
                <a:cubicBezTo>
                  <a:pt x="8389" y="21573"/>
                  <a:pt x="8400" y="21583"/>
                  <a:pt x="8413" y="21583"/>
                </a:cubicBezTo>
                <a:cubicBezTo>
                  <a:pt x="8425" y="21583"/>
                  <a:pt x="8436" y="21573"/>
                  <a:pt x="8436" y="21560"/>
                </a:cubicBezTo>
                <a:cubicBezTo>
                  <a:pt x="8436" y="21547"/>
                  <a:pt x="8425" y="21537"/>
                  <a:pt x="8413" y="21537"/>
                </a:cubicBezTo>
                <a:close/>
                <a:moveTo>
                  <a:pt x="14389" y="21537"/>
                </a:moveTo>
                <a:cubicBezTo>
                  <a:pt x="14376" y="21537"/>
                  <a:pt x="14366" y="21547"/>
                  <a:pt x="14366" y="21560"/>
                </a:cubicBezTo>
                <a:cubicBezTo>
                  <a:pt x="14366" y="21573"/>
                  <a:pt x="14376" y="21583"/>
                  <a:pt x="14389" y="21583"/>
                </a:cubicBezTo>
                <a:cubicBezTo>
                  <a:pt x="14402" y="21583"/>
                  <a:pt x="14412" y="21573"/>
                  <a:pt x="14412" y="21560"/>
                </a:cubicBezTo>
                <a:cubicBezTo>
                  <a:pt x="14412" y="21547"/>
                  <a:pt x="14402" y="21537"/>
                  <a:pt x="14389" y="21537"/>
                </a:cubicBezTo>
                <a:close/>
                <a:moveTo>
                  <a:pt x="4828" y="21539"/>
                </a:moveTo>
                <a:cubicBezTo>
                  <a:pt x="4816" y="21539"/>
                  <a:pt x="4806" y="21548"/>
                  <a:pt x="4806" y="21560"/>
                </a:cubicBezTo>
                <a:cubicBezTo>
                  <a:pt x="4806" y="21572"/>
                  <a:pt x="4815" y="21581"/>
                  <a:pt x="4828" y="21581"/>
                </a:cubicBezTo>
                <a:cubicBezTo>
                  <a:pt x="4839" y="21581"/>
                  <a:pt x="4848" y="21572"/>
                  <a:pt x="4848" y="21560"/>
                </a:cubicBezTo>
                <a:cubicBezTo>
                  <a:pt x="4848" y="21549"/>
                  <a:pt x="4839" y="21539"/>
                  <a:pt x="4828" y="21539"/>
                </a:cubicBezTo>
                <a:close/>
                <a:moveTo>
                  <a:pt x="6022" y="21539"/>
                </a:moveTo>
                <a:cubicBezTo>
                  <a:pt x="6010" y="21539"/>
                  <a:pt x="6001" y="21548"/>
                  <a:pt x="6001" y="21560"/>
                </a:cubicBezTo>
                <a:cubicBezTo>
                  <a:pt x="6001" y="21572"/>
                  <a:pt x="6010" y="21580"/>
                  <a:pt x="6022" y="21580"/>
                </a:cubicBezTo>
                <a:cubicBezTo>
                  <a:pt x="6034" y="21580"/>
                  <a:pt x="6043" y="21572"/>
                  <a:pt x="6043" y="21560"/>
                </a:cubicBezTo>
                <a:cubicBezTo>
                  <a:pt x="6043" y="21549"/>
                  <a:pt x="6033" y="21539"/>
                  <a:pt x="6022" y="21539"/>
                </a:cubicBezTo>
                <a:close/>
                <a:moveTo>
                  <a:pt x="7217" y="21539"/>
                </a:moveTo>
                <a:cubicBezTo>
                  <a:pt x="7206" y="21539"/>
                  <a:pt x="7196" y="21549"/>
                  <a:pt x="7196" y="21560"/>
                </a:cubicBezTo>
                <a:cubicBezTo>
                  <a:pt x="7196" y="21572"/>
                  <a:pt x="7206" y="21581"/>
                  <a:pt x="7217" y="21581"/>
                </a:cubicBezTo>
                <a:cubicBezTo>
                  <a:pt x="7229" y="21581"/>
                  <a:pt x="7238" y="21572"/>
                  <a:pt x="7238" y="21560"/>
                </a:cubicBezTo>
                <a:cubicBezTo>
                  <a:pt x="7238" y="21549"/>
                  <a:pt x="7229" y="21539"/>
                  <a:pt x="7217" y="21539"/>
                </a:cubicBezTo>
                <a:close/>
                <a:moveTo>
                  <a:pt x="15584" y="21539"/>
                </a:moveTo>
                <a:cubicBezTo>
                  <a:pt x="15573" y="21539"/>
                  <a:pt x="15563" y="21549"/>
                  <a:pt x="15563" y="21560"/>
                </a:cubicBezTo>
                <a:cubicBezTo>
                  <a:pt x="15563" y="21572"/>
                  <a:pt x="15573" y="21581"/>
                  <a:pt x="15584" y="21581"/>
                </a:cubicBezTo>
                <a:cubicBezTo>
                  <a:pt x="15596" y="21581"/>
                  <a:pt x="15605" y="21572"/>
                  <a:pt x="15605" y="21560"/>
                </a:cubicBezTo>
                <a:cubicBezTo>
                  <a:pt x="15605" y="21549"/>
                  <a:pt x="15596" y="21539"/>
                  <a:pt x="15584" y="21539"/>
                </a:cubicBezTo>
                <a:close/>
                <a:moveTo>
                  <a:pt x="16780" y="21539"/>
                </a:moveTo>
                <a:cubicBezTo>
                  <a:pt x="16768" y="21539"/>
                  <a:pt x="16759" y="21548"/>
                  <a:pt x="16759" y="21560"/>
                </a:cubicBezTo>
                <a:cubicBezTo>
                  <a:pt x="16759" y="21572"/>
                  <a:pt x="16768" y="21580"/>
                  <a:pt x="16780" y="21580"/>
                </a:cubicBezTo>
                <a:cubicBezTo>
                  <a:pt x="16791" y="21580"/>
                  <a:pt x="16801" y="21572"/>
                  <a:pt x="16801" y="21560"/>
                </a:cubicBezTo>
                <a:cubicBezTo>
                  <a:pt x="16801" y="21549"/>
                  <a:pt x="16791" y="21539"/>
                  <a:pt x="16780" y="21539"/>
                </a:cubicBezTo>
                <a:close/>
                <a:moveTo>
                  <a:pt x="17975" y="21539"/>
                </a:moveTo>
                <a:cubicBezTo>
                  <a:pt x="17963" y="21539"/>
                  <a:pt x="17954" y="21548"/>
                  <a:pt x="17954" y="21560"/>
                </a:cubicBezTo>
                <a:cubicBezTo>
                  <a:pt x="17954" y="21572"/>
                  <a:pt x="17963" y="21581"/>
                  <a:pt x="17975" y="21581"/>
                </a:cubicBezTo>
                <a:cubicBezTo>
                  <a:pt x="17986" y="21581"/>
                  <a:pt x="17996" y="21572"/>
                  <a:pt x="17996" y="21560"/>
                </a:cubicBezTo>
                <a:cubicBezTo>
                  <a:pt x="17996" y="21549"/>
                  <a:pt x="17986" y="21539"/>
                  <a:pt x="17975" y="21539"/>
                </a:cubicBezTo>
                <a:close/>
              </a:path>
            </a:pathLst>
          </a:custGeom>
          <a:solidFill>
            <a:schemeClr val="bg1">
              <a:lumMod val="95000"/>
            </a:schemeClr>
          </a:solidFill>
          <a:ln w="12700">
            <a:miter lim="400000"/>
          </a:ln>
        </p:spPr>
        <p:txBody>
          <a:bodyPr lIns="45719" rIns="45719" anchor="ctr"/>
          <a:lstStyle/>
          <a:p>
            <a:endParaRPr/>
          </a:p>
        </p:txBody>
      </p:sp>
      <p:sp>
        <p:nvSpPr>
          <p:cNvPr id="151" name="Three columns of content"/>
          <p:cNvSpPr txBox="1"/>
          <p:nvPr/>
        </p:nvSpPr>
        <p:spPr>
          <a:xfrm>
            <a:off x="1347197" y="331163"/>
            <a:ext cx="5999660"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600">
                <a:solidFill>
                  <a:srgbClr val="1D222C"/>
                </a:solidFill>
                <a:latin typeface="Playfair Display Regular Bold"/>
                <a:ea typeface="Playfair Display Regular Bold"/>
                <a:cs typeface="Playfair Display Regular Bold"/>
                <a:sym typeface="Playfair Display Regular Bold"/>
              </a:defRPr>
            </a:lvl1pPr>
          </a:lstStyle>
          <a:p>
            <a:r>
              <a:rPr lang="en-CA" b="1" dirty="0" err="1"/>
              <a:t>Ishlab</a:t>
            </a:r>
            <a:r>
              <a:rPr lang="en-CA" b="1" dirty="0"/>
              <a:t> </a:t>
            </a:r>
            <a:r>
              <a:rPr lang="en-CA" b="1" dirty="0" err="1"/>
              <a:t>Chiqish</a:t>
            </a:r>
            <a:r>
              <a:rPr lang="en-CA" b="1" dirty="0"/>
              <a:t> </a:t>
            </a:r>
            <a:r>
              <a:rPr lang="en-CA" b="1" dirty="0" err="1"/>
              <a:t>Bosqichlari</a:t>
            </a:r>
            <a:endParaRPr lang="en-CA" b="1" dirty="0"/>
          </a:p>
        </p:txBody>
      </p:sp>
      <p:sp>
        <p:nvSpPr>
          <p:cNvPr id="152" name="Lorem ipsum dolor sit adipiscing elit, sed do incididunt exercitation ullamco laboris nisi consequat. Duis aute dolor velit esse cillum dolore eu fugiat nulla."/>
          <p:cNvSpPr txBox="1"/>
          <p:nvPr/>
        </p:nvSpPr>
        <p:spPr>
          <a:xfrm>
            <a:off x="786663" y="2793884"/>
            <a:ext cx="2957722" cy="2585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a:solidFill>
                  <a:srgbClr val="8F95A1"/>
                </a:solidFill>
                <a:latin typeface="OpenSans"/>
                <a:ea typeface="OpenSans"/>
                <a:cs typeface="OpenSans"/>
                <a:sym typeface="OpenSans"/>
              </a:defRPr>
            </a:lvl1pPr>
          </a:lstStyle>
          <a:p>
            <a:r>
              <a:rPr lang="ru-RU" b="1" dirty="0"/>
              <a:t>📌 1-</a:t>
            </a:r>
            <a:r>
              <a:rPr lang="en-CA" b="1" dirty="0" err="1"/>
              <a:t>Bosqich</a:t>
            </a:r>
            <a:r>
              <a:rPr lang="en-CA" b="1" dirty="0"/>
              <a:t>: </a:t>
            </a:r>
            <a:r>
              <a:rPr lang="en-CA" b="1" dirty="0" err="1"/>
              <a:t>Talablar</a:t>
            </a:r>
            <a:r>
              <a:rPr lang="en-CA" b="1" dirty="0"/>
              <a:t> </a:t>
            </a:r>
            <a:r>
              <a:rPr lang="en-CA" b="1" dirty="0" err="1"/>
              <a:t>va</a:t>
            </a:r>
            <a:r>
              <a:rPr lang="en-CA" b="1" dirty="0"/>
              <a:t> </a:t>
            </a:r>
            <a:r>
              <a:rPr lang="en-CA" b="1" dirty="0" err="1"/>
              <a:t>Rejalashtirish</a:t>
            </a:r>
            <a:r>
              <a:rPr lang="en-CA" b="1" dirty="0"/>
              <a:t> (2 </a:t>
            </a:r>
            <a:r>
              <a:rPr lang="en-CA" b="1" dirty="0" err="1"/>
              <a:t>hafta</a:t>
            </a:r>
            <a:r>
              <a:rPr lang="en-CA" b="1" dirty="0"/>
              <a:t>)</a:t>
            </a:r>
          </a:p>
          <a:p>
            <a:r>
              <a:rPr lang="ru-RU" dirty="0"/>
              <a:t>✅ </a:t>
            </a:r>
            <a:r>
              <a:rPr lang="en-CA" dirty="0" err="1"/>
              <a:t>Foydalanuvchi</a:t>
            </a:r>
            <a:r>
              <a:rPr lang="en-CA" dirty="0"/>
              <a:t> </a:t>
            </a:r>
            <a:r>
              <a:rPr lang="en-CA" dirty="0" err="1"/>
              <a:t>ehtiyojlari</a:t>
            </a:r>
            <a:r>
              <a:rPr lang="en-CA" dirty="0"/>
              <a:t> </a:t>
            </a:r>
            <a:r>
              <a:rPr lang="en-CA" dirty="0" err="1"/>
              <a:t>va</a:t>
            </a:r>
            <a:r>
              <a:rPr lang="en-CA" dirty="0"/>
              <a:t> </a:t>
            </a:r>
            <a:r>
              <a:rPr lang="en-CA" dirty="0" err="1"/>
              <a:t>biznes</a:t>
            </a:r>
            <a:r>
              <a:rPr lang="en-CA" dirty="0"/>
              <a:t> </a:t>
            </a:r>
            <a:r>
              <a:rPr lang="en-CA" dirty="0" err="1"/>
              <a:t>modelini</a:t>
            </a:r>
            <a:r>
              <a:rPr lang="en-CA" dirty="0"/>
              <a:t> </a:t>
            </a:r>
            <a:r>
              <a:rPr lang="en-CA" dirty="0" err="1"/>
              <a:t>aniqlash</a:t>
            </a:r>
            <a:br>
              <a:rPr lang="en-CA" dirty="0"/>
            </a:br>
            <a:r>
              <a:rPr lang="ru-RU" dirty="0"/>
              <a:t>✅ </a:t>
            </a:r>
            <a:r>
              <a:rPr lang="en-CA" dirty="0"/>
              <a:t>UI/UX </a:t>
            </a:r>
            <a:r>
              <a:rPr lang="en-CA" dirty="0" err="1"/>
              <a:t>dizayn</a:t>
            </a:r>
            <a:r>
              <a:rPr lang="en-CA" dirty="0"/>
              <a:t> </a:t>
            </a:r>
            <a:r>
              <a:rPr lang="en-CA" dirty="0" err="1"/>
              <a:t>bo‘yicha</a:t>
            </a:r>
            <a:r>
              <a:rPr lang="en-CA" dirty="0"/>
              <a:t> ilk </a:t>
            </a:r>
            <a:r>
              <a:rPr lang="en-CA" dirty="0" err="1"/>
              <a:t>prototiplarni</a:t>
            </a:r>
            <a:r>
              <a:rPr lang="en-CA" dirty="0"/>
              <a:t> </a:t>
            </a:r>
            <a:r>
              <a:rPr lang="en-CA" dirty="0" err="1"/>
              <a:t>yaratish</a:t>
            </a:r>
            <a:br>
              <a:rPr lang="en-CA" dirty="0"/>
            </a:br>
            <a:r>
              <a:rPr lang="ru-RU" dirty="0"/>
              <a:t>✅ </a:t>
            </a:r>
            <a:r>
              <a:rPr lang="en-CA" dirty="0"/>
              <a:t>IoT </a:t>
            </a:r>
            <a:r>
              <a:rPr lang="en-CA" dirty="0" err="1"/>
              <a:t>sensorlar</a:t>
            </a:r>
            <a:r>
              <a:rPr lang="en-CA" dirty="0"/>
              <a:t> </a:t>
            </a:r>
            <a:r>
              <a:rPr lang="en-CA" dirty="0" err="1"/>
              <a:t>bilan</a:t>
            </a:r>
            <a:r>
              <a:rPr lang="en-CA" dirty="0"/>
              <a:t> </a:t>
            </a:r>
            <a:r>
              <a:rPr lang="en-CA" dirty="0" err="1"/>
              <a:t>integratsiya</a:t>
            </a:r>
            <a:r>
              <a:rPr lang="en-CA" dirty="0"/>
              <a:t> </a:t>
            </a:r>
            <a:r>
              <a:rPr lang="en-CA" dirty="0" err="1"/>
              <a:t>yo‘nalishlarini</a:t>
            </a:r>
            <a:r>
              <a:rPr lang="en-CA" dirty="0"/>
              <a:t> </a:t>
            </a:r>
            <a:r>
              <a:rPr lang="en-CA" dirty="0" err="1"/>
              <a:t>belgilash</a:t>
            </a:r>
            <a:endParaRPr lang="en-CA" dirty="0"/>
          </a:p>
        </p:txBody>
      </p:sp>
      <p:sp>
        <p:nvSpPr>
          <p:cNvPr id="153" name="Lorem ipsum dolor sit adipiscing elit, sed do incididunt exercitation ullamco laboris nisi consequat. Duis aute dolor velit esse cillum dolore eu fugiat nulla."/>
          <p:cNvSpPr txBox="1"/>
          <p:nvPr/>
        </p:nvSpPr>
        <p:spPr>
          <a:xfrm>
            <a:off x="4483487" y="2807622"/>
            <a:ext cx="2957722"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a:solidFill>
                  <a:srgbClr val="8F95A1"/>
                </a:solidFill>
                <a:latin typeface="OpenSans"/>
                <a:ea typeface="OpenSans"/>
                <a:cs typeface="OpenSans"/>
                <a:sym typeface="OpenSans"/>
              </a:defRPr>
            </a:lvl1pPr>
          </a:lstStyle>
          <a:p>
            <a:r>
              <a:rPr lang="ru-RU" b="1" dirty="0"/>
              <a:t>📌 2-</a:t>
            </a:r>
            <a:r>
              <a:rPr lang="en-CA" b="1" dirty="0" err="1"/>
              <a:t>Bosqich</a:t>
            </a:r>
            <a:r>
              <a:rPr lang="en-CA" b="1" dirty="0"/>
              <a:t>: </a:t>
            </a:r>
            <a:r>
              <a:rPr lang="en-CA" b="1" dirty="0" err="1"/>
              <a:t>Dizayn</a:t>
            </a:r>
            <a:r>
              <a:rPr lang="en-CA" b="1" dirty="0"/>
              <a:t> </a:t>
            </a:r>
            <a:r>
              <a:rPr lang="en-CA" b="1" dirty="0" err="1"/>
              <a:t>va</a:t>
            </a:r>
            <a:r>
              <a:rPr lang="en-CA" b="1" dirty="0"/>
              <a:t> </a:t>
            </a:r>
            <a:r>
              <a:rPr lang="en-CA" b="1" dirty="0" err="1"/>
              <a:t>Ma’lumotlar</a:t>
            </a:r>
            <a:r>
              <a:rPr lang="en-CA" b="1" dirty="0"/>
              <a:t> </a:t>
            </a:r>
            <a:r>
              <a:rPr lang="en-CA" b="1" dirty="0" err="1"/>
              <a:t>Tuzilishi</a:t>
            </a:r>
            <a:r>
              <a:rPr lang="en-CA" b="1" dirty="0"/>
              <a:t> (2-3 </a:t>
            </a:r>
            <a:r>
              <a:rPr lang="en-CA" b="1" dirty="0" err="1"/>
              <a:t>hafta</a:t>
            </a:r>
            <a:r>
              <a:rPr lang="en-CA" b="1" dirty="0"/>
              <a:t>)</a:t>
            </a:r>
          </a:p>
          <a:p>
            <a:r>
              <a:rPr lang="ru-RU" dirty="0"/>
              <a:t>✅ </a:t>
            </a:r>
            <a:r>
              <a:rPr lang="en-CA" dirty="0" err="1"/>
              <a:t>Figma</a:t>
            </a:r>
            <a:r>
              <a:rPr lang="en-CA" dirty="0"/>
              <a:t> </a:t>
            </a:r>
            <a:r>
              <a:rPr lang="en-CA" dirty="0" err="1"/>
              <a:t>yoki</a:t>
            </a:r>
            <a:r>
              <a:rPr lang="en-CA" dirty="0"/>
              <a:t> Adobe </a:t>
            </a:r>
            <a:r>
              <a:rPr lang="en-CA" dirty="0" err="1"/>
              <a:t>XD’da</a:t>
            </a:r>
            <a:r>
              <a:rPr lang="en-CA" dirty="0"/>
              <a:t> UI/UX </a:t>
            </a:r>
            <a:r>
              <a:rPr lang="en-CA" dirty="0" err="1"/>
              <a:t>dizayn</a:t>
            </a:r>
            <a:r>
              <a:rPr lang="en-CA" dirty="0"/>
              <a:t> </a:t>
            </a:r>
            <a:r>
              <a:rPr lang="en-CA" dirty="0" err="1"/>
              <a:t>tayyorlash</a:t>
            </a:r>
            <a:br>
              <a:rPr lang="en-CA" dirty="0"/>
            </a:br>
            <a:r>
              <a:rPr lang="ru-RU" dirty="0"/>
              <a:t>✅ </a:t>
            </a:r>
            <a:r>
              <a:rPr lang="en-CA" dirty="0" err="1"/>
              <a:t>Ma’lumotlar</a:t>
            </a:r>
            <a:r>
              <a:rPr lang="en-CA" dirty="0"/>
              <a:t> </a:t>
            </a:r>
            <a:r>
              <a:rPr lang="en-CA" dirty="0" err="1"/>
              <a:t>bazasi</a:t>
            </a:r>
            <a:r>
              <a:rPr lang="en-CA" dirty="0"/>
              <a:t> </a:t>
            </a:r>
            <a:r>
              <a:rPr lang="en-CA" dirty="0" err="1"/>
              <a:t>arxitekturasini</a:t>
            </a:r>
            <a:r>
              <a:rPr lang="en-CA" dirty="0"/>
              <a:t> </a:t>
            </a:r>
            <a:r>
              <a:rPr lang="en-CA" dirty="0" err="1"/>
              <a:t>loyihalash</a:t>
            </a:r>
            <a:endParaRPr lang="en-CA" dirty="0"/>
          </a:p>
        </p:txBody>
      </p:sp>
      <p:sp>
        <p:nvSpPr>
          <p:cNvPr id="154" name="Lorem ipsum dolor sit adipiscing elit, sed do incididunt exercitation ullamco laboris nisi consequat. Duis aute dolor velit esse cillum dolore eu fugiat nulla."/>
          <p:cNvSpPr txBox="1"/>
          <p:nvPr/>
        </p:nvSpPr>
        <p:spPr>
          <a:xfrm>
            <a:off x="8094905" y="2807622"/>
            <a:ext cx="2957722"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a:solidFill>
                  <a:srgbClr val="8F95A1"/>
                </a:solidFill>
                <a:latin typeface="OpenSans"/>
                <a:ea typeface="OpenSans"/>
                <a:cs typeface="OpenSans"/>
                <a:sym typeface="OpenSans"/>
              </a:defRPr>
            </a:lvl1pPr>
          </a:lstStyle>
          <a:p>
            <a:r>
              <a:rPr lang="ru-RU" b="1" dirty="0"/>
              <a:t>📌 3-</a:t>
            </a:r>
            <a:r>
              <a:rPr lang="en-CA" b="1" dirty="0" err="1"/>
              <a:t>Bosqich</a:t>
            </a:r>
            <a:r>
              <a:rPr lang="en-CA" b="1" dirty="0"/>
              <a:t>: Backend (2-4 oy)</a:t>
            </a:r>
          </a:p>
          <a:p>
            <a:r>
              <a:rPr lang="ru-RU" dirty="0"/>
              <a:t>✅ </a:t>
            </a:r>
            <a:r>
              <a:rPr lang="en-CA" dirty="0"/>
              <a:t>Sensor </a:t>
            </a:r>
            <a:r>
              <a:rPr lang="en-CA" dirty="0" err="1"/>
              <a:t>ma’lumotlarini</a:t>
            </a:r>
            <a:r>
              <a:rPr lang="en-CA" dirty="0"/>
              <a:t> </a:t>
            </a:r>
            <a:r>
              <a:rPr lang="en-CA" dirty="0" err="1"/>
              <a:t>qayta</a:t>
            </a:r>
            <a:r>
              <a:rPr lang="en-CA" dirty="0"/>
              <a:t> </a:t>
            </a:r>
            <a:r>
              <a:rPr lang="en-CA" dirty="0" err="1"/>
              <a:t>ishlash</a:t>
            </a:r>
            <a:br>
              <a:rPr lang="en-CA" dirty="0"/>
            </a:br>
            <a:r>
              <a:rPr lang="ru-RU" dirty="0"/>
              <a:t>✅ </a:t>
            </a:r>
            <a:r>
              <a:rPr lang="en-CA" dirty="0"/>
              <a:t>API </a:t>
            </a:r>
            <a:r>
              <a:rPr lang="en-CA" dirty="0" err="1"/>
              <a:t>yaratish</a:t>
            </a:r>
            <a:r>
              <a:rPr lang="en-CA" dirty="0"/>
              <a:t> (</a:t>
            </a:r>
            <a:r>
              <a:rPr lang="en-CA" dirty="0" err="1"/>
              <a:t>mobil</a:t>
            </a:r>
            <a:r>
              <a:rPr lang="en-CA" dirty="0"/>
              <a:t> </a:t>
            </a:r>
            <a:r>
              <a:rPr lang="en-CA" dirty="0" err="1"/>
              <a:t>va</a:t>
            </a:r>
            <a:r>
              <a:rPr lang="en-CA" dirty="0"/>
              <a:t> web </a:t>
            </a:r>
            <a:r>
              <a:rPr lang="en-CA" dirty="0" err="1"/>
              <a:t>ilova</a:t>
            </a:r>
            <a:r>
              <a:rPr lang="en-CA" dirty="0"/>
              <a:t> </a:t>
            </a:r>
            <a:r>
              <a:rPr lang="en-CA" dirty="0" err="1"/>
              <a:t>uchun</a:t>
            </a:r>
            <a:r>
              <a:rPr lang="en-CA" dirty="0"/>
              <a:t>)</a:t>
            </a:r>
            <a:br>
              <a:rPr lang="en-CA" dirty="0"/>
            </a:br>
            <a:r>
              <a:rPr lang="ru-RU" dirty="0"/>
              <a:t>✅ </a:t>
            </a:r>
            <a:r>
              <a:rPr lang="en-CA" dirty="0" err="1"/>
              <a:t>Foydalanuvchilar</a:t>
            </a:r>
            <a:r>
              <a:rPr lang="en-CA" dirty="0"/>
              <a:t> </a:t>
            </a:r>
            <a:r>
              <a:rPr lang="en-CA" dirty="0" err="1"/>
              <a:t>autentifikatsiyasi</a:t>
            </a:r>
            <a:endParaRPr lang="en-CA" dirty="0"/>
          </a:p>
        </p:txBody>
      </p:sp>
      <p:sp>
        <p:nvSpPr>
          <p:cNvPr id="155" name="Line"/>
          <p:cNvSpPr/>
          <p:nvPr/>
        </p:nvSpPr>
        <p:spPr>
          <a:xfrm>
            <a:off x="1730664" y="2147045"/>
            <a:ext cx="1016001" cy="0"/>
          </a:xfrm>
          <a:prstGeom prst="line">
            <a:avLst/>
          </a:prstGeom>
          <a:ln w="50800">
            <a:solidFill>
              <a:schemeClr val="accent3"/>
            </a:solidFill>
            <a:miter/>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wo columns of content"/>
          <p:cNvSpPr txBox="1"/>
          <p:nvPr/>
        </p:nvSpPr>
        <p:spPr>
          <a:xfrm>
            <a:off x="-1207976" y="148244"/>
            <a:ext cx="5999660"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5600">
                <a:solidFill>
                  <a:srgbClr val="1E222B"/>
                </a:solidFill>
                <a:latin typeface="Playfair Display Regular Bold"/>
                <a:ea typeface="Playfair Display Regular Bold"/>
                <a:cs typeface="Playfair Display Regular Bold"/>
                <a:sym typeface="Playfair Display Regular Bold"/>
              </a:defRPr>
            </a:lvl1pPr>
          </a:lstStyle>
          <a:p>
            <a:r>
              <a:rPr lang="en-US" b="1" dirty="0" err="1">
                <a:solidFill>
                  <a:schemeClr val="tx1"/>
                </a:solidFill>
              </a:rPr>
              <a:t>Davomi</a:t>
            </a:r>
            <a:endParaRPr b="1" dirty="0">
              <a:solidFill>
                <a:schemeClr val="tx1"/>
              </a:solidFill>
            </a:endParaRPr>
          </a:p>
        </p:txBody>
      </p:sp>
      <p:sp>
        <p:nvSpPr>
          <p:cNvPr id="146" name="Lorem ipsum dolor sit amet, consectetur adipiscing elit, sed do eiusmod tempor incididunt exerc ullamco laboris nisi consequat. Duis aute irure dolor velit esse cillum dolore eu fugiat nulla."/>
          <p:cNvSpPr txBox="1"/>
          <p:nvPr/>
        </p:nvSpPr>
        <p:spPr>
          <a:xfrm>
            <a:off x="-138750" y="1886888"/>
            <a:ext cx="3861208"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457200">
              <a:defRPr>
                <a:solidFill>
                  <a:srgbClr val="8E95A2"/>
                </a:solidFill>
                <a:latin typeface="OpenSans"/>
                <a:ea typeface="OpenSans"/>
                <a:cs typeface="OpenSans"/>
                <a:sym typeface="OpenSans"/>
              </a:defRPr>
            </a:lvl1pPr>
          </a:lstStyle>
          <a:p>
            <a:r>
              <a:rPr lang="ru-RU" b="1" dirty="0"/>
              <a:t>📌 4-</a:t>
            </a:r>
            <a:r>
              <a:rPr lang="en-CA" b="1" dirty="0" err="1"/>
              <a:t>Bosqich</a:t>
            </a:r>
            <a:r>
              <a:rPr lang="en-CA" b="1" dirty="0"/>
              <a:t>: Mobil </a:t>
            </a:r>
            <a:r>
              <a:rPr lang="en-CA" b="1" dirty="0" err="1"/>
              <a:t>va</a:t>
            </a:r>
            <a:r>
              <a:rPr lang="en-CA" b="1" dirty="0"/>
              <a:t> Web Dastur </a:t>
            </a:r>
            <a:r>
              <a:rPr lang="en-CA" b="1" dirty="0" err="1"/>
              <a:t>Ishlab</a:t>
            </a:r>
            <a:r>
              <a:rPr lang="en-CA" b="1" dirty="0"/>
              <a:t> </a:t>
            </a:r>
            <a:r>
              <a:rPr lang="en-CA" b="1" dirty="0" err="1"/>
              <a:t>Chiqish</a:t>
            </a:r>
            <a:r>
              <a:rPr lang="en-CA" b="1" dirty="0"/>
              <a:t> (2-3 oy)</a:t>
            </a:r>
          </a:p>
          <a:p>
            <a:r>
              <a:rPr lang="ru-RU" dirty="0"/>
              <a:t>✅ </a:t>
            </a:r>
            <a:r>
              <a:rPr lang="en-CA" b="1" dirty="0"/>
              <a:t>Mobil </a:t>
            </a:r>
            <a:r>
              <a:rPr lang="en-CA" b="1" dirty="0" err="1"/>
              <a:t>ilova</a:t>
            </a:r>
            <a:r>
              <a:rPr lang="en-CA" b="1" dirty="0"/>
              <a:t>:</a:t>
            </a:r>
            <a:r>
              <a:rPr lang="en-CA" dirty="0"/>
              <a:t> IoT </a:t>
            </a:r>
            <a:r>
              <a:rPr lang="en-CA" dirty="0" err="1"/>
              <a:t>ma’lumotlarni</a:t>
            </a:r>
            <a:r>
              <a:rPr lang="en-CA" dirty="0"/>
              <a:t> </a:t>
            </a:r>
            <a:r>
              <a:rPr lang="en-CA" dirty="0" err="1"/>
              <a:t>ko‘rsatish</a:t>
            </a:r>
            <a:r>
              <a:rPr lang="en-CA" dirty="0"/>
              <a:t>, </a:t>
            </a:r>
            <a:r>
              <a:rPr lang="en-CA" dirty="0" err="1"/>
              <a:t>grafiklar</a:t>
            </a:r>
            <a:r>
              <a:rPr lang="en-CA" dirty="0"/>
              <a:t>, </a:t>
            </a:r>
            <a:r>
              <a:rPr lang="en-CA" dirty="0" err="1"/>
              <a:t>bildirishnomalar</a:t>
            </a:r>
            <a:br>
              <a:rPr lang="en-CA" dirty="0"/>
            </a:br>
            <a:r>
              <a:rPr lang="ru-RU" dirty="0"/>
              <a:t>✅ </a:t>
            </a:r>
            <a:r>
              <a:rPr lang="en-CA" b="1" dirty="0"/>
              <a:t>Web </a:t>
            </a:r>
            <a:r>
              <a:rPr lang="en-CA" b="1" dirty="0" err="1"/>
              <a:t>sahifa</a:t>
            </a:r>
            <a:r>
              <a:rPr lang="en-CA" b="1" dirty="0"/>
              <a:t>:</a:t>
            </a:r>
            <a:r>
              <a:rPr lang="en-CA" dirty="0"/>
              <a:t> Dashboard, </a:t>
            </a:r>
            <a:r>
              <a:rPr lang="en-CA" dirty="0" err="1"/>
              <a:t>ma’lumotlarni</a:t>
            </a:r>
            <a:r>
              <a:rPr lang="en-CA" dirty="0"/>
              <a:t> monitoring </a:t>
            </a:r>
            <a:r>
              <a:rPr lang="en-CA" dirty="0" err="1"/>
              <a:t>qilish</a:t>
            </a:r>
            <a:endParaRPr lang="en-CA" dirty="0"/>
          </a:p>
        </p:txBody>
      </p:sp>
      <p:sp>
        <p:nvSpPr>
          <p:cNvPr id="147" name="Lorem ipsum dolor sit amet, consectetur adipiscing elit, sed do eiusmod tempor incididunt exerc ullamco laboris nisi consequat. Duis aute irure dolor velit esse cillum dolore eu fugiat nulla."/>
          <p:cNvSpPr txBox="1"/>
          <p:nvPr/>
        </p:nvSpPr>
        <p:spPr>
          <a:xfrm>
            <a:off x="4165396" y="1834922"/>
            <a:ext cx="3861208"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a:solidFill>
                  <a:srgbClr val="8E95A2"/>
                </a:solidFill>
                <a:latin typeface="OpenSans"/>
                <a:ea typeface="OpenSans"/>
                <a:cs typeface="OpenSans"/>
                <a:sym typeface="OpenSans"/>
              </a:defRPr>
            </a:lvl1pPr>
          </a:lstStyle>
          <a:p>
            <a:r>
              <a:rPr lang="ru-RU" b="1" dirty="0"/>
              <a:t>📌 5-</a:t>
            </a:r>
            <a:r>
              <a:rPr lang="en-CA" b="1" dirty="0" err="1"/>
              <a:t>Bosqich</a:t>
            </a:r>
            <a:r>
              <a:rPr lang="en-CA" b="1" dirty="0"/>
              <a:t>: </a:t>
            </a:r>
            <a:r>
              <a:rPr lang="en-CA" b="1" dirty="0" err="1"/>
              <a:t>Analitika</a:t>
            </a:r>
            <a:r>
              <a:rPr lang="en-CA" b="1" dirty="0"/>
              <a:t> </a:t>
            </a:r>
            <a:r>
              <a:rPr lang="en-CA" b="1" dirty="0" err="1"/>
              <a:t>va</a:t>
            </a:r>
            <a:r>
              <a:rPr lang="en-CA" b="1" dirty="0"/>
              <a:t> AI Model (2-4 oy)</a:t>
            </a:r>
          </a:p>
          <a:p>
            <a:r>
              <a:rPr lang="ru-RU" dirty="0"/>
              <a:t>✅ </a:t>
            </a:r>
            <a:r>
              <a:rPr lang="en-CA" b="1" dirty="0"/>
              <a:t>Real </a:t>
            </a:r>
            <a:r>
              <a:rPr lang="en-CA" b="1" dirty="0" err="1"/>
              <a:t>vaqt</a:t>
            </a:r>
            <a:r>
              <a:rPr lang="en-CA" b="1" dirty="0"/>
              <a:t> </a:t>
            </a:r>
            <a:r>
              <a:rPr lang="en-CA" b="1" dirty="0" err="1"/>
              <a:t>ma’lumotlarni</a:t>
            </a:r>
            <a:r>
              <a:rPr lang="en-CA" b="1" dirty="0"/>
              <a:t> </a:t>
            </a:r>
            <a:r>
              <a:rPr lang="en-CA" b="1" dirty="0" err="1"/>
              <a:t>qayta</a:t>
            </a:r>
            <a:r>
              <a:rPr lang="en-CA" b="1" dirty="0"/>
              <a:t> </a:t>
            </a:r>
            <a:r>
              <a:rPr lang="en-CA" b="1" dirty="0" err="1"/>
              <a:t>ishlash</a:t>
            </a:r>
            <a:br>
              <a:rPr lang="en-CA" dirty="0"/>
            </a:br>
            <a:r>
              <a:rPr lang="ru-RU" dirty="0"/>
              <a:t>✅ </a:t>
            </a:r>
            <a:r>
              <a:rPr lang="en-CA" b="1" dirty="0" err="1"/>
              <a:t>Bashorat</a:t>
            </a:r>
            <a:r>
              <a:rPr lang="en-CA" b="1" dirty="0"/>
              <a:t> </a:t>
            </a:r>
            <a:r>
              <a:rPr lang="en-CA" b="1" dirty="0" err="1"/>
              <a:t>qilish</a:t>
            </a:r>
            <a:r>
              <a:rPr lang="en-CA" b="1" dirty="0"/>
              <a:t> (AI </a:t>
            </a:r>
            <a:r>
              <a:rPr lang="en-CA" b="1" dirty="0" err="1"/>
              <a:t>modellar</a:t>
            </a:r>
            <a:r>
              <a:rPr lang="en-CA" b="1" dirty="0"/>
              <a:t> </a:t>
            </a:r>
            <a:r>
              <a:rPr lang="en-CA" b="1" dirty="0" err="1"/>
              <a:t>yordamida</a:t>
            </a:r>
            <a:r>
              <a:rPr lang="en-CA" b="1" dirty="0"/>
              <a:t>)</a:t>
            </a:r>
            <a:br>
              <a:rPr lang="en-CA" dirty="0"/>
            </a:br>
            <a:r>
              <a:rPr lang="ru-RU" dirty="0"/>
              <a:t>✅ </a:t>
            </a:r>
            <a:r>
              <a:rPr lang="en-CA" b="1" dirty="0" err="1"/>
              <a:t>Hisobot</a:t>
            </a:r>
            <a:r>
              <a:rPr lang="en-CA" b="1" dirty="0"/>
              <a:t> </a:t>
            </a:r>
            <a:r>
              <a:rPr lang="en-CA" b="1" dirty="0" err="1"/>
              <a:t>va</a:t>
            </a:r>
            <a:r>
              <a:rPr lang="en-CA" b="1" dirty="0"/>
              <a:t> </a:t>
            </a:r>
            <a:r>
              <a:rPr lang="en-CA" b="1" dirty="0" err="1"/>
              <a:t>eksport</a:t>
            </a:r>
            <a:r>
              <a:rPr lang="en-CA" b="1" dirty="0"/>
              <a:t> </a:t>
            </a:r>
            <a:r>
              <a:rPr lang="en-CA" b="1" dirty="0" err="1"/>
              <a:t>tizimi</a:t>
            </a:r>
            <a:endParaRPr lang="en-CA" dirty="0"/>
          </a:p>
        </p:txBody>
      </p:sp>
      <p:sp>
        <p:nvSpPr>
          <p:cNvPr id="148" name="Line"/>
          <p:cNvSpPr/>
          <p:nvPr/>
        </p:nvSpPr>
        <p:spPr>
          <a:xfrm flipV="1">
            <a:off x="3999345" y="1601276"/>
            <a:ext cx="0" cy="3607599"/>
          </a:xfrm>
          <a:prstGeom prst="line">
            <a:avLst/>
          </a:prstGeom>
          <a:ln w="50800">
            <a:solidFill>
              <a:schemeClr val="accent3"/>
            </a:solidFill>
            <a:miter/>
          </a:ln>
        </p:spPr>
        <p:txBody>
          <a:bodyPr lIns="45719" rIns="45719"/>
          <a:lstStyle/>
          <a:p>
            <a:endParaRPr/>
          </a:p>
        </p:txBody>
      </p:sp>
      <p:sp>
        <p:nvSpPr>
          <p:cNvPr id="6" name="Line">
            <a:extLst>
              <a:ext uri="{FF2B5EF4-FFF2-40B4-BE49-F238E27FC236}">
                <a16:creationId xmlns:a16="http://schemas.microsoft.com/office/drawing/2014/main" id="{12476B99-F88D-45AD-AABE-D8EE6F4656CA}"/>
              </a:ext>
            </a:extLst>
          </p:cNvPr>
          <p:cNvSpPr/>
          <p:nvPr/>
        </p:nvSpPr>
        <p:spPr>
          <a:xfrm flipV="1">
            <a:off x="8215745" y="1601275"/>
            <a:ext cx="0" cy="3607599"/>
          </a:xfrm>
          <a:prstGeom prst="line">
            <a:avLst/>
          </a:prstGeom>
          <a:ln w="50800">
            <a:solidFill>
              <a:schemeClr val="accent3"/>
            </a:solidFill>
            <a:miter/>
          </a:ln>
        </p:spPr>
        <p:txBody>
          <a:bodyPr lIns="45719" rIns="45719"/>
          <a:lstStyle/>
          <a:p>
            <a:endParaRPr/>
          </a:p>
        </p:txBody>
      </p:sp>
      <p:sp>
        <p:nvSpPr>
          <p:cNvPr id="7" name="Lorem ipsum dolor sit amet, consectetur adipiscing elit, sed do eiusmod tempor incididunt exerc ullamco laboris nisi consequat. Duis aute irure dolor velit esse cillum dolore eu fugiat nulla.">
            <a:extLst>
              <a:ext uri="{FF2B5EF4-FFF2-40B4-BE49-F238E27FC236}">
                <a16:creationId xmlns:a16="http://schemas.microsoft.com/office/drawing/2014/main" id="{F346B1D9-34E6-48AF-8065-9CA29ED225D9}"/>
              </a:ext>
            </a:extLst>
          </p:cNvPr>
          <p:cNvSpPr txBox="1"/>
          <p:nvPr/>
        </p:nvSpPr>
        <p:spPr>
          <a:xfrm>
            <a:off x="8381795" y="1834921"/>
            <a:ext cx="3861208"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a:solidFill>
                  <a:srgbClr val="8E95A2"/>
                </a:solidFill>
                <a:latin typeface="OpenSans"/>
                <a:ea typeface="OpenSans"/>
                <a:cs typeface="OpenSans"/>
                <a:sym typeface="OpenSans"/>
              </a:defRPr>
            </a:lvl1pPr>
          </a:lstStyle>
          <a:p>
            <a:r>
              <a:rPr lang="ru-RU" b="1" dirty="0"/>
              <a:t>📌 6-</a:t>
            </a:r>
            <a:r>
              <a:rPr lang="en-CA" b="1" dirty="0" err="1"/>
              <a:t>Bosqich</a:t>
            </a:r>
            <a:r>
              <a:rPr lang="en-CA" b="1" dirty="0"/>
              <a:t>: </a:t>
            </a:r>
            <a:r>
              <a:rPr lang="en-CA" b="1" dirty="0" err="1"/>
              <a:t>Sinov</a:t>
            </a:r>
            <a:r>
              <a:rPr lang="en-CA" b="1" dirty="0"/>
              <a:t> </a:t>
            </a:r>
            <a:r>
              <a:rPr lang="en-CA" b="1" dirty="0" err="1"/>
              <a:t>va</a:t>
            </a:r>
            <a:r>
              <a:rPr lang="en-CA" b="1" dirty="0"/>
              <a:t> </a:t>
            </a:r>
            <a:r>
              <a:rPr lang="en-CA" b="1" dirty="0" err="1"/>
              <a:t>Optimallashtirish</a:t>
            </a:r>
            <a:r>
              <a:rPr lang="en-CA" b="1" dirty="0"/>
              <a:t> (1-2 oy)</a:t>
            </a:r>
          </a:p>
          <a:p>
            <a:r>
              <a:rPr lang="ru-RU" dirty="0"/>
              <a:t>✅ </a:t>
            </a:r>
            <a:r>
              <a:rPr lang="en-CA" dirty="0"/>
              <a:t>Sensor </a:t>
            </a:r>
            <a:r>
              <a:rPr lang="en-CA" dirty="0" err="1"/>
              <a:t>ma’lumotlarini</a:t>
            </a:r>
            <a:r>
              <a:rPr lang="en-CA" dirty="0"/>
              <a:t> real </a:t>
            </a:r>
            <a:r>
              <a:rPr lang="en-CA" dirty="0" err="1"/>
              <a:t>vaqt</a:t>
            </a:r>
            <a:r>
              <a:rPr lang="en-CA" dirty="0"/>
              <a:t> </a:t>
            </a:r>
            <a:r>
              <a:rPr lang="en-CA" dirty="0" err="1"/>
              <a:t>rejimida</a:t>
            </a:r>
            <a:r>
              <a:rPr lang="en-CA" dirty="0"/>
              <a:t> </a:t>
            </a:r>
            <a:r>
              <a:rPr lang="en-CA" dirty="0" err="1"/>
              <a:t>sinash</a:t>
            </a:r>
            <a:br>
              <a:rPr lang="en-CA" dirty="0"/>
            </a:br>
            <a:r>
              <a:rPr lang="ru-RU" dirty="0"/>
              <a:t>✅ </a:t>
            </a:r>
            <a:r>
              <a:rPr lang="en-CA" dirty="0" err="1"/>
              <a:t>Ilovaning</a:t>
            </a:r>
            <a:r>
              <a:rPr lang="en-CA" dirty="0"/>
              <a:t> </a:t>
            </a:r>
            <a:r>
              <a:rPr lang="en-CA" dirty="0" err="1"/>
              <a:t>tezligi</a:t>
            </a:r>
            <a:r>
              <a:rPr lang="en-CA" dirty="0"/>
              <a:t> </a:t>
            </a:r>
            <a:r>
              <a:rPr lang="en-CA" dirty="0" err="1"/>
              <a:t>va</a:t>
            </a:r>
            <a:r>
              <a:rPr lang="en-CA" dirty="0"/>
              <a:t> </a:t>
            </a:r>
            <a:r>
              <a:rPr lang="en-CA" dirty="0" err="1"/>
              <a:t>samaradorligini</a:t>
            </a:r>
            <a:r>
              <a:rPr lang="en-CA" dirty="0"/>
              <a:t> </a:t>
            </a:r>
            <a:r>
              <a:rPr lang="en-CA" dirty="0" err="1"/>
              <a:t>oshirish</a:t>
            </a:r>
            <a:br>
              <a:rPr lang="en-CA" dirty="0"/>
            </a:br>
            <a:r>
              <a:rPr lang="ru-RU" dirty="0"/>
              <a:t>✅ </a:t>
            </a:r>
            <a:r>
              <a:rPr lang="en-CA" dirty="0" err="1"/>
              <a:t>Xatoliklarni</a:t>
            </a:r>
            <a:r>
              <a:rPr lang="en-CA" dirty="0"/>
              <a:t> </a:t>
            </a:r>
            <a:r>
              <a:rPr lang="en-CA" dirty="0" err="1"/>
              <a:t>tuzatish</a:t>
            </a:r>
            <a:r>
              <a:rPr lang="en-CA" dirty="0"/>
              <a:t> </a:t>
            </a:r>
            <a:r>
              <a:rPr lang="en-CA" dirty="0" err="1"/>
              <a:t>va</a:t>
            </a:r>
            <a:r>
              <a:rPr lang="en-CA" dirty="0"/>
              <a:t> </a:t>
            </a:r>
            <a:r>
              <a:rPr lang="en-CA" dirty="0" err="1"/>
              <a:t>optimallashtirish</a:t>
            </a:r>
            <a:endParaRPr lang="en-CA"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gs>
            <a:gs pos="99000">
              <a:schemeClr val="accent1"/>
            </a:gs>
          </a:gsLst>
          <a:lin ang="20633096" scaled="0"/>
        </a:gradFill>
        <a:effectLst/>
      </p:bgPr>
    </p:bg>
    <p:spTree>
      <p:nvGrpSpPr>
        <p:cNvPr id="1" name=""/>
        <p:cNvGrpSpPr/>
        <p:nvPr/>
      </p:nvGrpSpPr>
      <p:grpSpPr>
        <a:xfrm>
          <a:off x="0" y="0"/>
          <a:ext cx="0" cy="0"/>
          <a:chOff x="0" y="0"/>
          <a:chExt cx="0" cy="0"/>
        </a:xfrm>
      </p:grpSpPr>
      <p:sp>
        <p:nvSpPr>
          <p:cNvPr id="137" name="Project…"/>
          <p:cNvSpPr txBox="1"/>
          <p:nvPr/>
        </p:nvSpPr>
        <p:spPr>
          <a:xfrm>
            <a:off x="1100078" y="732196"/>
            <a:ext cx="3327001"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5600">
                <a:solidFill>
                  <a:srgbClr val="F7F8F8"/>
                </a:solidFill>
                <a:latin typeface="Playfair Display Regular Bold"/>
                <a:ea typeface="Playfair Display Regular Bold"/>
                <a:cs typeface="Playfair Display Regular Bold"/>
                <a:sym typeface="Playfair Display Regular Bold"/>
              </a:defRPr>
            </a:pPr>
            <a:r>
              <a:rPr lang="en-US" b="1" dirty="0" err="1">
                <a:solidFill>
                  <a:schemeClr val="bg1"/>
                </a:solidFill>
              </a:rPr>
              <a:t>Davomi</a:t>
            </a:r>
            <a:endParaRPr b="1" dirty="0">
              <a:solidFill>
                <a:schemeClr val="bg1"/>
              </a:solidFill>
            </a:endParaRPr>
          </a:p>
        </p:txBody>
      </p:sp>
      <p:sp>
        <p:nvSpPr>
          <p:cNvPr id="138" name="Lorem ipsum dolor sit amet, consectetur adipiscing elit, sed do eiusmod tempor incididunt ut labore et dolore magna"/>
          <p:cNvSpPr txBox="1"/>
          <p:nvPr/>
        </p:nvSpPr>
        <p:spPr>
          <a:xfrm>
            <a:off x="1100078" y="2525896"/>
            <a:ext cx="3677901"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a:solidFill>
                  <a:srgbClr val="F9F8F8"/>
                </a:solidFill>
                <a:latin typeface="OpenSans"/>
                <a:ea typeface="OpenSans"/>
                <a:cs typeface="OpenSans"/>
                <a:sym typeface="OpenSans"/>
              </a:defRPr>
            </a:lvl1pPr>
          </a:lstStyle>
          <a:p>
            <a:r>
              <a:rPr lang="ru-RU" b="1" dirty="0"/>
              <a:t>📌 7-</a:t>
            </a:r>
            <a:r>
              <a:rPr lang="en-CA" b="1" dirty="0" err="1"/>
              <a:t>Bosqich</a:t>
            </a:r>
            <a:r>
              <a:rPr lang="en-CA" b="1" dirty="0"/>
              <a:t>: </a:t>
            </a:r>
            <a:r>
              <a:rPr lang="en-CA" b="1" dirty="0" err="1"/>
              <a:t>Ishga</a:t>
            </a:r>
            <a:r>
              <a:rPr lang="en-CA" b="1" dirty="0"/>
              <a:t> </a:t>
            </a:r>
            <a:r>
              <a:rPr lang="en-CA" b="1" dirty="0" err="1"/>
              <a:t>Tushirish</a:t>
            </a:r>
            <a:r>
              <a:rPr lang="en-CA" b="1" dirty="0"/>
              <a:t> </a:t>
            </a:r>
            <a:r>
              <a:rPr lang="en-CA" b="1" dirty="0" err="1"/>
              <a:t>va</a:t>
            </a:r>
            <a:r>
              <a:rPr lang="en-CA" b="1" dirty="0"/>
              <a:t> </a:t>
            </a:r>
            <a:r>
              <a:rPr lang="en-CA" b="1" dirty="0" err="1"/>
              <a:t>Yaxshilash</a:t>
            </a:r>
            <a:r>
              <a:rPr lang="en-CA" b="1" dirty="0"/>
              <a:t> (1-2 oy)</a:t>
            </a:r>
          </a:p>
          <a:p>
            <a:r>
              <a:rPr lang="ru-RU" dirty="0"/>
              <a:t>✅ </a:t>
            </a:r>
            <a:r>
              <a:rPr lang="en-CA" dirty="0"/>
              <a:t>Google Play / App </a:t>
            </a:r>
            <a:r>
              <a:rPr lang="en-CA" dirty="0" err="1"/>
              <a:t>Store’da</a:t>
            </a:r>
            <a:r>
              <a:rPr lang="en-CA" dirty="0"/>
              <a:t> </a:t>
            </a:r>
            <a:r>
              <a:rPr lang="en-CA" dirty="0" err="1"/>
              <a:t>joylash</a:t>
            </a:r>
            <a:br>
              <a:rPr lang="en-CA" dirty="0"/>
            </a:br>
            <a:r>
              <a:rPr lang="ru-RU" dirty="0"/>
              <a:t>✅ </a:t>
            </a:r>
            <a:r>
              <a:rPr lang="en-CA" dirty="0" err="1"/>
              <a:t>Serverlarni</a:t>
            </a:r>
            <a:r>
              <a:rPr lang="en-CA" dirty="0"/>
              <a:t> </a:t>
            </a:r>
            <a:r>
              <a:rPr lang="en-CA" dirty="0" err="1"/>
              <a:t>optimallashtirish</a:t>
            </a:r>
            <a:br>
              <a:rPr lang="en-CA" dirty="0"/>
            </a:br>
            <a:r>
              <a:rPr lang="ru-RU" dirty="0"/>
              <a:t>✅ </a:t>
            </a:r>
            <a:r>
              <a:rPr lang="en-CA" dirty="0" err="1"/>
              <a:t>Foydalanuvchi</a:t>
            </a:r>
            <a:r>
              <a:rPr lang="en-CA" dirty="0"/>
              <a:t> </a:t>
            </a:r>
            <a:r>
              <a:rPr lang="en-CA" dirty="0" err="1"/>
              <a:t>fikrlarini</a:t>
            </a:r>
            <a:r>
              <a:rPr lang="en-CA" dirty="0"/>
              <a:t> </a:t>
            </a:r>
            <a:r>
              <a:rPr lang="en-CA" dirty="0" err="1"/>
              <a:t>yig‘ish</a:t>
            </a:r>
            <a:r>
              <a:rPr lang="en-CA" dirty="0"/>
              <a:t> </a:t>
            </a:r>
            <a:r>
              <a:rPr lang="en-CA" dirty="0" err="1"/>
              <a:t>va</a:t>
            </a:r>
            <a:r>
              <a:rPr lang="en-CA" dirty="0"/>
              <a:t> </a:t>
            </a:r>
            <a:r>
              <a:rPr lang="en-CA" dirty="0" err="1"/>
              <a:t>yaxshilash</a:t>
            </a:r>
            <a:endParaRPr lang="en-CA" dirty="0"/>
          </a:p>
          <a:p>
            <a:endParaRPr dirty="0">
              <a:solidFill>
                <a:schemeClr val="bg1"/>
              </a:solidFill>
            </a:endParaRPr>
          </a:p>
        </p:txBody>
      </p:sp>
      <p:sp>
        <p:nvSpPr>
          <p:cNvPr id="140" name="Line"/>
          <p:cNvSpPr/>
          <p:nvPr/>
        </p:nvSpPr>
        <p:spPr>
          <a:xfrm>
            <a:off x="1427405" y="1984664"/>
            <a:ext cx="1016001" cy="0"/>
          </a:xfrm>
          <a:prstGeom prst="line">
            <a:avLst/>
          </a:prstGeom>
          <a:ln w="50800">
            <a:solidFill>
              <a:schemeClr val="accent3"/>
            </a:solidFill>
            <a:miter/>
          </a:ln>
        </p:spPr>
        <p:txBody>
          <a:bodyPr lIns="45719" rIns="45719"/>
          <a:lstStyle/>
          <a:p>
            <a:endParaRPr/>
          </a:p>
        </p:txBody>
      </p:sp>
      <p:grpSp>
        <p:nvGrpSpPr>
          <p:cNvPr id="143" name="Group"/>
          <p:cNvGrpSpPr/>
          <p:nvPr/>
        </p:nvGrpSpPr>
        <p:grpSpPr>
          <a:xfrm>
            <a:off x="5730390" y="732196"/>
            <a:ext cx="1016000" cy="1009700"/>
            <a:chOff x="0" y="0"/>
            <a:chExt cx="1016000" cy="1009699"/>
          </a:xfrm>
        </p:grpSpPr>
        <p:sp>
          <p:nvSpPr>
            <p:cNvPr id="141" name="Rounded Rectangle"/>
            <p:cNvSpPr/>
            <p:nvPr/>
          </p:nvSpPr>
          <p:spPr>
            <a:xfrm>
              <a:off x="0" y="0"/>
              <a:ext cx="1016000" cy="1009700"/>
            </a:xfrm>
            <a:prstGeom prst="roundRect">
              <a:avLst>
                <a:gd name="adj" fmla="val 13247"/>
              </a:avLst>
            </a:prstGeom>
            <a:solidFill>
              <a:schemeClr val="accent3"/>
            </a:solidFill>
            <a:ln w="12700" cap="flat">
              <a:noFill/>
              <a:miter lim="400000"/>
            </a:ln>
            <a:effectLst/>
          </p:spPr>
          <p:txBody>
            <a:bodyPr wrap="square" lIns="45719" tIns="45719" rIns="45719" bIns="45719" numCol="1" anchor="ctr">
              <a:noAutofit/>
            </a:bodyPr>
            <a:lstStyle/>
            <a:p>
              <a:endParaRPr/>
            </a:p>
          </p:txBody>
        </p:sp>
        <p:sp>
          <p:nvSpPr>
            <p:cNvPr id="142" name="Graphic 76"/>
            <p:cNvSpPr/>
            <p:nvPr/>
          </p:nvSpPr>
          <p:spPr>
            <a:xfrm>
              <a:off x="396864" y="327040"/>
              <a:ext cx="247672" cy="304820"/>
            </a:xfrm>
            <a:custGeom>
              <a:avLst/>
              <a:gdLst/>
              <a:ahLst/>
              <a:cxnLst>
                <a:cxn ang="0">
                  <a:pos x="wd2" y="hd2"/>
                </a:cxn>
                <a:cxn ang="5400000">
                  <a:pos x="wd2" y="hd2"/>
                </a:cxn>
                <a:cxn ang="10800000">
                  <a:pos x="wd2" y="hd2"/>
                </a:cxn>
                <a:cxn ang="16200000">
                  <a:pos x="wd2" y="hd2"/>
                </a:cxn>
              </a:cxnLst>
              <a:rect l="0" t="0" r="r" b="b"/>
              <a:pathLst>
                <a:path w="20923" h="21500" extrusionOk="0">
                  <a:moveTo>
                    <a:pt x="13944" y="15082"/>
                  </a:moveTo>
                  <a:cubicBezTo>
                    <a:pt x="14769" y="15903"/>
                    <a:pt x="15087" y="17000"/>
                    <a:pt x="14801" y="18045"/>
                  </a:cubicBezTo>
                  <a:cubicBezTo>
                    <a:pt x="14467" y="18995"/>
                    <a:pt x="13663" y="19782"/>
                    <a:pt x="12591" y="20207"/>
                  </a:cubicBezTo>
                  <a:cubicBezTo>
                    <a:pt x="12249" y="20346"/>
                    <a:pt x="12057" y="20656"/>
                    <a:pt x="12119" y="20969"/>
                  </a:cubicBezTo>
                  <a:cubicBezTo>
                    <a:pt x="12193" y="21289"/>
                    <a:pt x="12538" y="21515"/>
                    <a:pt x="12928" y="21498"/>
                  </a:cubicBezTo>
                  <a:cubicBezTo>
                    <a:pt x="15665" y="21380"/>
                    <a:pt x="18149" y="20123"/>
                    <a:pt x="19541" y="18152"/>
                  </a:cubicBezTo>
                  <a:cubicBezTo>
                    <a:pt x="20865" y="16229"/>
                    <a:pt x="21256" y="13956"/>
                    <a:pt x="20634" y="11800"/>
                  </a:cubicBezTo>
                  <a:cubicBezTo>
                    <a:pt x="20032" y="9698"/>
                    <a:pt x="18774" y="7768"/>
                    <a:pt x="16986" y="6205"/>
                  </a:cubicBezTo>
                  <a:cubicBezTo>
                    <a:pt x="16680" y="5937"/>
                    <a:pt x="16170" y="5926"/>
                    <a:pt x="15848" y="6182"/>
                  </a:cubicBezTo>
                  <a:cubicBezTo>
                    <a:pt x="15797" y="6222"/>
                    <a:pt x="15753" y="6268"/>
                    <a:pt x="15716" y="6318"/>
                  </a:cubicBezTo>
                  <a:cubicBezTo>
                    <a:pt x="15290" y="6864"/>
                    <a:pt x="14755" y="7345"/>
                    <a:pt x="14135" y="7741"/>
                  </a:cubicBezTo>
                  <a:cubicBezTo>
                    <a:pt x="13412" y="4747"/>
                    <a:pt x="11456" y="2060"/>
                    <a:pt x="8606" y="147"/>
                  </a:cubicBezTo>
                  <a:cubicBezTo>
                    <a:pt x="8258" y="-85"/>
                    <a:pt x="7752" y="-38"/>
                    <a:pt x="7475" y="252"/>
                  </a:cubicBezTo>
                  <a:cubicBezTo>
                    <a:pt x="7427" y="302"/>
                    <a:pt x="7388" y="357"/>
                    <a:pt x="7359" y="415"/>
                  </a:cubicBezTo>
                  <a:cubicBezTo>
                    <a:pt x="5389" y="4399"/>
                    <a:pt x="1463" y="7118"/>
                    <a:pt x="237" y="11367"/>
                  </a:cubicBezTo>
                  <a:cubicBezTo>
                    <a:pt x="-344" y="13580"/>
                    <a:pt x="152" y="15895"/>
                    <a:pt x="1617" y="17803"/>
                  </a:cubicBezTo>
                  <a:cubicBezTo>
                    <a:pt x="2985" y="19515"/>
                    <a:pt x="4497" y="20961"/>
                    <a:pt x="6853" y="21478"/>
                  </a:cubicBezTo>
                  <a:cubicBezTo>
                    <a:pt x="6920" y="21492"/>
                    <a:pt x="6990" y="21500"/>
                    <a:pt x="7059" y="21500"/>
                  </a:cubicBezTo>
                  <a:cubicBezTo>
                    <a:pt x="7503" y="21500"/>
                    <a:pt x="7863" y="21199"/>
                    <a:pt x="7863" y="20828"/>
                  </a:cubicBezTo>
                  <a:cubicBezTo>
                    <a:pt x="7863" y="20691"/>
                    <a:pt x="7813" y="20558"/>
                    <a:pt x="7720" y="20445"/>
                  </a:cubicBezTo>
                  <a:cubicBezTo>
                    <a:pt x="6847" y="19396"/>
                    <a:pt x="6069" y="18362"/>
                    <a:pt x="6116" y="17228"/>
                  </a:cubicBezTo>
                  <a:cubicBezTo>
                    <a:pt x="6160" y="16688"/>
                    <a:pt x="6350" y="16163"/>
                    <a:pt x="6670" y="15693"/>
                  </a:cubicBezTo>
                  <a:cubicBezTo>
                    <a:pt x="6925" y="15293"/>
                    <a:pt x="7235" y="14918"/>
                    <a:pt x="7594" y="14578"/>
                  </a:cubicBezTo>
                  <a:cubicBezTo>
                    <a:pt x="7840" y="14346"/>
                    <a:pt x="8108" y="14127"/>
                    <a:pt x="8376" y="13906"/>
                  </a:cubicBezTo>
                  <a:cubicBezTo>
                    <a:pt x="8799" y="13576"/>
                    <a:pt x="9194" y="13220"/>
                    <a:pt x="9557" y="12843"/>
                  </a:cubicBezTo>
                  <a:cubicBezTo>
                    <a:pt x="11283" y="13800"/>
                    <a:pt x="12414" y="15345"/>
                    <a:pt x="12649" y="17064"/>
                  </a:cubicBezTo>
                  <a:cubicBezTo>
                    <a:pt x="13307" y="16526"/>
                    <a:pt x="13759" y="15836"/>
                    <a:pt x="13944" y="15082"/>
                  </a:cubicBezTo>
                  <a:close/>
                </a:path>
              </a:pathLst>
            </a:custGeom>
            <a:solidFill>
              <a:schemeClr val="accent2"/>
            </a:solidFill>
            <a:ln w="12700" cap="flat">
              <a:noFill/>
              <a:miter lim="400000"/>
            </a:ln>
            <a:effectLst/>
          </p:spPr>
          <p:txBody>
            <a:bodyPr wrap="square" lIns="45719" tIns="45719" rIns="45719" bIns="45719" numCol="1" anchor="ctr">
              <a:noAutofit/>
            </a:bodyPr>
            <a:lstStyle/>
            <a:p>
              <a:endParaRPr/>
            </a:p>
          </p:txBody>
        </p:sp>
      </p:grpSp>
      <p:pic>
        <p:nvPicPr>
          <p:cNvPr id="1032" name="Picture 8" descr="Strategik rejalashtirishning yangi bosqichi — O'zbekiston Respublikasi  Prezidenti huzuridagi Strategik islohotlar agentligi">
            <a:extLst>
              <a:ext uri="{FF2B5EF4-FFF2-40B4-BE49-F238E27FC236}">
                <a16:creationId xmlns:a16="http://schemas.microsoft.com/office/drawing/2014/main" id="{F0DF6BAE-60DE-4063-9F36-B4C18C0BB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290" y="1561866"/>
            <a:ext cx="5256272" cy="3219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 Tables"/>
          <p:cNvSpPr txBox="1"/>
          <p:nvPr/>
        </p:nvSpPr>
        <p:spPr>
          <a:xfrm>
            <a:off x="1412395" y="612505"/>
            <a:ext cx="6965108"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600">
                <a:solidFill>
                  <a:srgbClr val="1D222A"/>
                </a:solidFill>
                <a:latin typeface="Playfair Display Regular Bold"/>
                <a:ea typeface="Playfair Display Regular Bold"/>
                <a:cs typeface="Playfair Display Regular Bold"/>
                <a:sym typeface="Playfair Display Regular Bold"/>
              </a:defRPr>
            </a:lvl1pPr>
          </a:lstStyle>
          <a:p>
            <a:r>
              <a:rPr lang="en-CA" b="1" dirty="0"/>
              <a:t>SDLC </a:t>
            </a:r>
            <a:r>
              <a:rPr lang="en-CA" b="1" dirty="0" err="1"/>
              <a:t>modellari</a:t>
            </a:r>
            <a:endParaRPr b="1" dirty="0">
              <a:solidFill>
                <a:schemeClr val="tx1"/>
              </a:solidFill>
            </a:endParaRPr>
          </a:p>
        </p:txBody>
      </p:sp>
      <p:pic>
        <p:nvPicPr>
          <p:cNvPr id="2" name="Рисунок 1">
            <a:extLst>
              <a:ext uri="{FF2B5EF4-FFF2-40B4-BE49-F238E27FC236}">
                <a16:creationId xmlns:a16="http://schemas.microsoft.com/office/drawing/2014/main" id="{BF12FCA8-39F2-419F-9BD4-BB4011B1BD17}"/>
              </a:ext>
            </a:extLst>
          </p:cNvPr>
          <p:cNvPicPr>
            <a:picLocks noChangeAspect="1"/>
          </p:cNvPicPr>
          <p:nvPr/>
        </p:nvPicPr>
        <p:blipFill>
          <a:blip r:embed="rId2"/>
          <a:stretch>
            <a:fillRect/>
          </a:stretch>
        </p:blipFill>
        <p:spPr>
          <a:xfrm>
            <a:off x="1699599" y="1566612"/>
            <a:ext cx="8792802" cy="4277322"/>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ounded Rectangle"/>
          <p:cNvSpPr/>
          <p:nvPr/>
        </p:nvSpPr>
        <p:spPr>
          <a:xfrm>
            <a:off x="1" y="-552660"/>
            <a:ext cx="12192000" cy="6857999"/>
          </a:xfrm>
          <a:prstGeom prst="roundRect">
            <a:avLst>
              <a:gd name="adj" fmla="val 2737"/>
            </a:avLst>
          </a:prstGeom>
          <a:solidFill>
            <a:schemeClr val="accent1"/>
          </a:solidFill>
          <a:ln w="12700">
            <a:miter lim="400000"/>
          </a:ln>
        </p:spPr>
        <p:txBody>
          <a:bodyPr lIns="45719" rIns="45719" anchor="ctr"/>
          <a:lstStyle/>
          <a:p>
            <a:endParaRPr/>
          </a:p>
        </p:txBody>
      </p:sp>
      <p:sp>
        <p:nvSpPr>
          <p:cNvPr id="120" name="Quotation"/>
          <p:cNvSpPr txBox="1"/>
          <p:nvPr/>
        </p:nvSpPr>
        <p:spPr>
          <a:xfrm>
            <a:off x="3279046" y="546894"/>
            <a:ext cx="5539117" cy="1477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000">
                <a:solidFill>
                  <a:srgbClr val="FFFFFF"/>
                </a:solidFill>
                <a:latin typeface="Playfair Display Regular Bold"/>
                <a:ea typeface="Playfair Display Regular Bold"/>
                <a:cs typeface="Playfair Display Regular Bold"/>
                <a:sym typeface="Playfair Display Regular Bold"/>
              </a:defRPr>
            </a:lvl1pPr>
          </a:lstStyle>
          <a:p>
            <a:r>
              <a:rPr lang="en-CA" sz="1800" b="1" dirty="0"/>
              <a:t>Agile </a:t>
            </a:r>
            <a:r>
              <a:rPr lang="en-CA" sz="1800" b="1" dirty="0" err="1"/>
              <a:t>Metodologiyasi</a:t>
            </a:r>
            <a:r>
              <a:rPr lang="en-CA" sz="1800" b="1" dirty="0"/>
              <a:t> (Scrum </a:t>
            </a:r>
            <a:r>
              <a:rPr lang="en-CA" sz="1800" b="1" dirty="0" err="1"/>
              <a:t>Modeli</a:t>
            </a:r>
            <a:r>
              <a:rPr lang="en-CA" sz="1800" b="1" dirty="0"/>
              <a:t> </a:t>
            </a:r>
            <a:r>
              <a:rPr lang="en-CA" sz="1800" b="1" dirty="0" err="1"/>
              <a:t>Asosida</a:t>
            </a:r>
            <a:r>
              <a:rPr lang="en-CA" sz="1800" b="1" dirty="0"/>
              <a:t>)</a:t>
            </a:r>
          </a:p>
          <a:p>
            <a:r>
              <a:rPr lang="en-CA" sz="1800" dirty="0"/>
              <a:t>Biz </a:t>
            </a:r>
            <a:r>
              <a:rPr lang="en-CA" sz="1800" b="1" dirty="0"/>
              <a:t>Agile </a:t>
            </a:r>
            <a:r>
              <a:rPr lang="en-CA" sz="1800" b="1" dirty="0" err="1"/>
              <a:t>metodining</a:t>
            </a:r>
            <a:r>
              <a:rPr lang="en-CA" sz="1800" b="1" dirty="0"/>
              <a:t> Scrum </a:t>
            </a:r>
            <a:r>
              <a:rPr lang="en-CA" sz="1800" b="1" dirty="0" err="1"/>
              <a:t>modelidan</a:t>
            </a:r>
            <a:r>
              <a:rPr lang="en-CA" sz="1800" dirty="0"/>
              <a:t> </a:t>
            </a:r>
            <a:r>
              <a:rPr lang="en-CA" sz="1800" dirty="0" err="1"/>
              <a:t>foydalanamiz</a:t>
            </a:r>
            <a:r>
              <a:rPr lang="en-CA" sz="1800" dirty="0"/>
              <a:t>.</a:t>
            </a:r>
          </a:p>
          <a:p>
            <a:r>
              <a:rPr lang="ru-RU" sz="1800" b="1" dirty="0"/>
              <a:t>🔹 </a:t>
            </a:r>
            <a:r>
              <a:rPr lang="en-CA" sz="1800" b="1" dirty="0"/>
              <a:t>Sprint (</a:t>
            </a:r>
            <a:r>
              <a:rPr lang="en-CA" sz="1800" b="1" dirty="0" err="1"/>
              <a:t>Iteratsiya</a:t>
            </a:r>
            <a:r>
              <a:rPr lang="en-CA" sz="1800" b="1" dirty="0"/>
              <a:t>)</a:t>
            </a:r>
            <a:br>
              <a:rPr lang="en-CA" sz="1800" dirty="0"/>
            </a:br>
            <a:r>
              <a:rPr lang="en-CA" sz="1800" dirty="0"/>
              <a:t>Har </a:t>
            </a:r>
            <a:r>
              <a:rPr lang="en-CA" sz="1800" dirty="0" err="1"/>
              <a:t>bir</a:t>
            </a:r>
            <a:r>
              <a:rPr lang="en-CA" sz="1800" dirty="0"/>
              <a:t> </a:t>
            </a:r>
            <a:r>
              <a:rPr lang="en-CA" sz="1800" b="1" dirty="0"/>
              <a:t>sprint</a:t>
            </a:r>
            <a:r>
              <a:rPr lang="en-CA" sz="1800" dirty="0"/>
              <a:t> (2 </a:t>
            </a:r>
            <a:r>
              <a:rPr lang="en-CA" sz="1800" dirty="0" err="1"/>
              <a:t>haftalik</a:t>
            </a:r>
            <a:r>
              <a:rPr lang="en-CA" sz="1800" dirty="0"/>
              <a:t> </a:t>
            </a:r>
            <a:r>
              <a:rPr lang="en-CA" sz="1800" dirty="0" err="1"/>
              <a:t>iteratsiya</a:t>
            </a:r>
            <a:r>
              <a:rPr lang="en-CA" sz="1800" dirty="0"/>
              <a:t>) </a:t>
            </a:r>
            <a:r>
              <a:rPr lang="en-CA" sz="1800" dirty="0" err="1"/>
              <a:t>davomida</a:t>
            </a:r>
            <a:r>
              <a:rPr lang="en-CA" sz="1800" dirty="0"/>
              <a:t> </a:t>
            </a:r>
            <a:r>
              <a:rPr lang="en-CA" sz="1800" b="1" dirty="0" err="1"/>
              <a:t>mukammal</a:t>
            </a:r>
            <a:r>
              <a:rPr lang="en-CA" sz="1800" b="1" dirty="0"/>
              <a:t> </a:t>
            </a:r>
            <a:r>
              <a:rPr lang="en-CA" sz="1800" b="1" dirty="0" err="1"/>
              <a:t>ishlaydigan</a:t>
            </a:r>
            <a:r>
              <a:rPr lang="en-CA" sz="1800" b="1" dirty="0"/>
              <a:t> </a:t>
            </a:r>
            <a:r>
              <a:rPr lang="en-CA" sz="1800" b="1" dirty="0" err="1"/>
              <a:t>kichik</a:t>
            </a:r>
            <a:r>
              <a:rPr lang="en-CA" sz="1800" b="1" dirty="0"/>
              <a:t> </a:t>
            </a:r>
            <a:r>
              <a:rPr lang="en-CA" sz="1800" b="1" dirty="0" err="1"/>
              <a:t>versiyalar</a:t>
            </a:r>
            <a:r>
              <a:rPr lang="en-CA" sz="1800" dirty="0"/>
              <a:t> </a:t>
            </a:r>
            <a:r>
              <a:rPr lang="en-CA" sz="1800" dirty="0" err="1"/>
              <a:t>chiqariladi</a:t>
            </a:r>
            <a:r>
              <a:rPr lang="en-CA" sz="1800" dirty="0"/>
              <a:t>.</a:t>
            </a:r>
          </a:p>
        </p:txBody>
      </p:sp>
      <p:sp>
        <p:nvSpPr>
          <p:cNvPr id="122" name="Line"/>
          <p:cNvSpPr/>
          <p:nvPr/>
        </p:nvSpPr>
        <p:spPr>
          <a:xfrm>
            <a:off x="2140299" y="2030959"/>
            <a:ext cx="5177135" cy="0"/>
          </a:xfrm>
          <a:prstGeom prst="line">
            <a:avLst/>
          </a:prstGeom>
          <a:ln w="50800">
            <a:solidFill>
              <a:schemeClr val="accent3"/>
            </a:solidFill>
            <a:miter/>
          </a:ln>
        </p:spPr>
        <p:txBody>
          <a:bodyPr lIns="45719" rIns="45719"/>
          <a:lstStyle/>
          <a:p>
            <a:endParaRPr/>
          </a:p>
        </p:txBody>
      </p:sp>
      <p:pic>
        <p:nvPicPr>
          <p:cNvPr id="2" name="Рисунок 1">
            <a:extLst>
              <a:ext uri="{FF2B5EF4-FFF2-40B4-BE49-F238E27FC236}">
                <a16:creationId xmlns:a16="http://schemas.microsoft.com/office/drawing/2014/main" id="{F8E7EA68-B8BB-4FE6-BD2F-CECB477F1D74}"/>
              </a:ext>
            </a:extLst>
          </p:cNvPr>
          <p:cNvPicPr>
            <a:picLocks noChangeAspect="1"/>
          </p:cNvPicPr>
          <p:nvPr/>
        </p:nvPicPr>
        <p:blipFill>
          <a:blip r:embed="rId2"/>
          <a:stretch>
            <a:fillRect/>
          </a:stretch>
        </p:blipFill>
        <p:spPr>
          <a:xfrm>
            <a:off x="1609099" y="2315832"/>
            <a:ext cx="8973802" cy="325800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Design Theme 02">
      <a:dk1>
        <a:srgbClr val="1A222B"/>
      </a:dk1>
      <a:lt1>
        <a:srgbClr val="FFFFFF"/>
      </a:lt1>
      <a:dk2>
        <a:srgbClr val="E4E7E9"/>
      </a:dk2>
      <a:lt2>
        <a:srgbClr val="8E95A2"/>
      </a:lt2>
      <a:accent1>
        <a:srgbClr val="33549A"/>
      </a:accent1>
      <a:accent2>
        <a:srgbClr val="142856"/>
      </a:accent2>
      <a:accent3>
        <a:srgbClr val="FDBA2A"/>
      </a:accent3>
      <a:accent4>
        <a:srgbClr val="31559A"/>
      </a:accent4>
      <a:accent5>
        <a:srgbClr val="142857"/>
      </a:accent5>
      <a:accent6>
        <a:srgbClr val="FDBB2A"/>
      </a:accent6>
      <a:hlink>
        <a:srgbClr val="31549A"/>
      </a:hlink>
      <a:folHlink>
        <a:srgbClr val="132957"/>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3E1FB"/>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3E1FB"/>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187</TotalTime>
  <Words>579</Words>
  <Application>Microsoft Office PowerPoint</Application>
  <PresentationFormat>Широкоэкранный</PresentationFormat>
  <Paragraphs>37</Paragraphs>
  <Slides>11</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vt:i4>
      </vt:variant>
    </vt:vector>
  </HeadingPairs>
  <TitlesOfParts>
    <vt:vector size="19" baseType="lpstr">
      <vt:lpstr>Arial</vt:lpstr>
      <vt:lpstr>Calibri</vt:lpstr>
      <vt:lpstr>Calibri Light</vt:lpstr>
      <vt:lpstr>Open Sans</vt:lpstr>
      <vt:lpstr>OpenSans</vt:lpstr>
      <vt:lpstr>Playfair Display</vt:lpstr>
      <vt:lpstr>Playfair Display Regular Bold</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SH.D.Y. SH.D.Y.</dc:creator>
  <cp:lastModifiedBy>SH.D.Y. SH.D.Y.</cp:lastModifiedBy>
  <cp:revision>14</cp:revision>
  <dcterms:modified xsi:type="dcterms:W3CDTF">2025-02-11T08:41:52Z</dcterms:modified>
</cp:coreProperties>
</file>